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Inter"/>
      <p:regular r:id="rId37"/>
      <p:bold r:id="rId38"/>
    </p:embeddedFont>
    <p:embeddedFont>
      <p:font typeface="Montserrat Medium"/>
      <p:regular r:id="rId39"/>
      <p:bold r:id="rId40"/>
      <p:italic r:id="rId41"/>
      <p:boldItalic r:id="rId42"/>
    </p:embeddedFont>
    <p:embeddedFont>
      <p:font typeface="Fira Sans Extra Condense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83157B-5BA5-4C12-AE24-6ABB3BF7529D}">
  <a:tblStyle styleId="{F483157B-5BA5-4C12-AE24-6ABB3BF752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6.xml"/><Relationship Id="rId44" Type="http://schemas.openxmlformats.org/officeDocument/2006/relationships/font" Target="fonts/FiraSansExtraCondensed-bold.fntdata"/><Relationship Id="rId21" Type="http://schemas.openxmlformats.org/officeDocument/2006/relationships/slide" Target="slides/slide15.xml"/><Relationship Id="rId43" Type="http://schemas.openxmlformats.org/officeDocument/2006/relationships/font" Target="fonts/FiraSansExtraCondensed-regular.fntdata"/><Relationship Id="rId24" Type="http://schemas.openxmlformats.org/officeDocument/2006/relationships/slide" Target="slides/slide18.xml"/><Relationship Id="rId46" Type="http://schemas.openxmlformats.org/officeDocument/2006/relationships/font" Target="fonts/FiraSansExtraCondensed-boldItalic.fntdata"/><Relationship Id="rId23" Type="http://schemas.openxmlformats.org/officeDocument/2006/relationships/slide" Target="slides/slide17.xml"/><Relationship Id="rId45" Type="http://schemas.openxmlformats.org/officeDocument/2006/relationships/font" Target="fonts/FiraSansExtra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Inter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0.xml"/><Relationship Id="rId38" Type="http://schemas.openxmlformats.org/officeDocument/2006/relationships/font" Target="fonts/Inter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a5868fc0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a5868fc0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a5868fc0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a5868fc0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5868fc0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5868fc0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a5868fc0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a5868fc0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a5868fc0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a5868fc0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a5868fc0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a5868fc0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a5868fc0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a5868fc0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a5868fc0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a5868fc0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a5868fc0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a5868fc0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a5868fc0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a5868fc0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e95a381e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e95a381e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06bb2032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06bb2032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c4a5a03570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c4a5a03570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2c4a5a03570_5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2c4a5a03570_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e95a381e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e95a381e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b6cc432ef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b6cc432ef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e95a381e3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e95a381e3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5868fc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5868fc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e95a381e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e95a381e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c23510ad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c23510ad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c18072441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6c18072441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1576413"/>
            <a:ext cx="38568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3134316"/>
            <a:ext cx="3856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15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pos="5478">
          <p15:clr>
            <a:srgbClr val="E46962"/>
          </p15:clr>
        </p15:guide>
        <p15:guide id="3" orient="horz" pos="259">
          <p15:clr>
            <a:srgbClr val="E46962"/>
          </p15:clr>
        </p15:guide>
        <p15:guide id="4" orient="horz" pos="2984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A1uf1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3A1uf1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3A1uf1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3A1uf1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3A1uf1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3A1uf1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it.ly/3A1uf1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3A1uf1Q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t.ly/3A1uf1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.ly/3A1uf1Q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t.ly/3A1uf1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3A1uf1Q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it.ly/3A1uf1Q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A1uf1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3A1uf1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5" Type="http://schemas.openxmlformats.org/officeDocument/2006/relationships/hyperlink" Target="https://docs.google.com/spreadsheets/d/1sEuk-CBLH4PymW3lafWCdW48iwvLVfzTuQ853Q6XfE0/copy#gid=1364826426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3A1uf1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3A1uf1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docs.google.com/spreadsheets/d/1sEuk-CBLH4PymW3lafWCdW48iwvLVfzTuQ853Q6XfE0/copy#gid=1633780024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ctrTitle"/>
          </p:nvPr>
        </p:nvSpPr>
        <p:spPr>
          <a:xfrm>
            <a:off x="457200" y="1576413"/>
            <a:ext cx="38568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52" name="Google Shape;52;p16"/>
          <p:cNvSpPr txBox="1"/>
          <p:nvPr>
            <p:ph idx="1" type="subTitle"/>
          </p:nvPr>
        </p:nvSpPr>
        <p:spPr>
          <a:xfrm>
            <a:off x="457200" y="3134316"/>
            <a:ext cx="3856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3" name="Google Shape;53;p1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6"/>
          <p:cNvSpPr/>
          <p:nvPr/>
        </p:nvSpPr>
        <p:spPr>
          <a:xfrm>
            <a:off x="5970550" y="1472900"/>
            <a:ext cx="2607850" cy="2091431"/>
          </a:xfrm>
          <a:custGeom>
            <a:rect b="b" l="l" r="r" t="t"/>
            <a:pathLst>
              <a:path extrusionOk="0" h="749617" w="2495550">
                <a:moveTo>
                  <a:pt x="2495550" y="749618"/>
                </a:moveTo>
                <a:lnTo>
                  <a:pt x="0" y="747713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chemeClr val="dk1">
                <a:alpha val="4863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/>
          <p:nvPr/>
        </p:nvSpPr>
        <p:spPr>
          <a:xfrm>
            <a:off x="5975582" y="1602441"/>
            <a:ext cx="1293600" cy="4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6"/>
          <p:cNvSpPr/>
          <p:nvPr/>
        </p:nvSpPr>
        <p:spPr>
          <a:xfrm>
            <a:off x="5980614" y="2276840"/>
            <a:ext cx="25878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16"/>
          <p:cNvSpPr/>
          <p:nvPr/>
        </p:nvSpPr>
        <p:spPr>
          <a:xfrm>
            <a:off x="5980625" y="2951250"/>
            <a:ext cx="510300" cy="42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8" name="Google Shape;58;p16"/>
          <p:cNvGrpSpPr/>
          <p:nvPr/>
        </p:nvGrpSpPr>
        <p:grpSpPr>
          <a:xfrm>
            <a:off x="5258071" y="1610825"/>
            <a:ext cx="305713" cy="404748"/>
            <a:chOff x="1759846" y="457412"/>
            <a:chExt cx="305713" cy="404748"/>
          </a:xfrm>
        </p:grpSpPr>
        <p:sp>
          <p:nvSpPr>
            <p:cNvPr id="59" name="Google Shape;59;p16"/>
            <p:cNvSpPr/>
            <p:nvPr/>
          </p:nvSpPr>
          <p:spPr>
            <a:xfrm>
              <a:off x="1904690" y="724906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723"/>
                    <a:pt x="106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478" y="2661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340" y="3505"/>
                    <a:pt x="18867" y="4137"/>
                    <a:pt x="19184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094"/>
                    <a:pt x="20870" y="11832"/>
                    <a:pt x="20765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4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1002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1759846" y="457412"/>
              <a:ext cx="305713" cy="404748"/>
            </a:xfrm>
            <a:custGeom>
              <a:rect b="b" l="l" r="r" t="t"/>
              <a:pathLst>
                <a:path extrusionOk="0" h="539664" w="407617">
                  <a:moveTo>
                    <a:pt x="406040" y="286592"/>
                  </a:moveTo>
                  <a:lnTo>
                    <a:pt x="367357" y="215444"/>
                  </a:lnTo>
                  <a:cubicBezTo>
                    <a:pt x="367357" y="215444"/>
                    <a:pt x="365881" y="211966"/>
                    <a:pt x="361033" y="210280"/>
                  </a:cubicBezTo>
                  <a:lnTo>
                    <a:pt x="297580" y="191729"/>
                  </a:lnTo>
                  <a:lnTo>
                    <a:pt x="297580" y="122584"/>
                  </a:lnTo>
                  <a:lnTo>
                    <a:pt x="318555" y="122584"/>
                  </a:lnTo>
                  <a:cubicBezTo>
                    <a:pt x="322455" y="122584"/>
                    <a:pt x="326039" y="120476"/>
                    <a:pt x="327831" y="116998"/>
                  </a:cubicBezTo>
                  <a:cubicBezTo>
                    <a:pt x="329622" y="113625"/>
                    <a:pt x="329517" y="109409"/>
                    <a:pt x="327304" y="106247"/>
                  </a:cubicBezTo>
                  <a:lnTo>
                    <a:pt x="260372" y="4743"/>
                  </a:lnTo>
                  <a:cubicBezTo>
                    <a:pt x="258370" y="1792"/>
                    <a:pt x="255102" y="0"/>
                    <a:pt x="251624" y="0"/>
                  </a:cubicBezTo>
                  <a:cubicBezTo>
                    <a:pt x="248040" y="0"/>
                    <a:pt x="244773" y="1792"/>
                    <a:pt x="242876" y="4743"/>
                  </a:cubicBezTo>
                  <a:lnTo>
                    <a:pt x="175945" y="106247"/>
                  </a:lnTo>
                  <a:cubicBezTo>
                    <a:pt x="173836" y="109514"/>
                    <a:pt x="173625" y="113625"/>
                    <a:pt x="175418" y="116998"/>
                  </a:cubicBezTo>
                  <a:cubicBezTo>
                    <a:pt x="177209" y="120371"/>
                    <a:pt x="180793" y="122584"/>
                    <a:pt x="184693" y="122584"/>
                  </a:cubicBezTo>
                  <a:lnTo>
                    <a:pt x="205668" y="122584"/>
                  </a:lnTo>
                  <a:lnTo>
                    <a:pt x="205668" y="133124"/>
                  </a:lnTo>
                  <a:lnTo>
                    <a:pt x="152756" y="133124"/>
                  </a:lnTo>
                  <a:cubicBezTo>
                    <a:pt x="146959" y="133124"/>
                    <a:pt x="142215" y="137868"/>
                    <a:pt x="142215" y="143665"/>
                  </a:cubicBezTo>
                  <a:lnTo>
                    <a:pt x="142215" y="164008"/>
                  </a:lnTo>
                  <a:lnTo>
                    <a:pt x="88776" y="164008"/>
                  </a:lnTo>
                  <a:cubicBezTo>
                    <a:pt x="82979" y="164008"/>
                    <a:pt x="78235" y="168751"/>
                    <a:pt x="78235" y="174548"/>
                  </a:cubicBezTo>
                  <a:lnTo>
                    <a:pt x="78235" y="200899"/>
                  </a:lnTo>
                  <a:lnTo>
                    <a:pt x="46298" y="210174"/>
                  </a:lnTo>
                  <a:cubicBezTo>
                    <a:pt x="41871" y="211650"/>
                    <a:pt x="39974" y="215339"/>
                    <a:pt x="39974" y="215339"/>
                  </a:cubicBezTo>
                  <a:cubicBezTo>
                    <a:pt x="39974" y="215339"/>
                    <a:pt x="1291" y="286486"/>
                    <a:pt x="1291" y="286486"/>
                  </a:cubicBezTo>
                  <a:cubicBezTo>
                    <a:pt x="-184" y="289121"/>
                    <a:pt x="-395" y="292283"/>
                    <a:pt x="659" y="295129"/>
                  </a:cubicBezTo>
                  <a:cubicBezTo>
                    <a:pt x="1713" y="297975"/>
                    <a:pt x="3926" y="300189"/>
                    <a:pt x="6667" y="301348"/>
                  </a:cubicBezTo>
                  <a:lnTo>
                    <a:pt x="38815" y="314102"/>
                  </a:lnTo>
                  <a:lnTo>
                    <a:pt x="38815" y="460507"/>
                  </a:lnTo>
                  <a:cubicBezTo>
                    <a:pt x="38815" y="464723"/>
                    <a:pt x="41239" y="468412"/>
                    <a:pt x="45033" y="470099"/>
                  </a:cubicBezTo>
                  <a:lnTo>
                    <a:pt x="199555" y="538716"/>
                  </a:lnTo>
                  <a:cubicBezTo>
                    <a:pt x="199555" y="538716"/>
                    <a:pt x="201347" y="539665"/>
                    <a:pt x="203876" y="539665"/>
                  </a:cubicBezTo>
                  <a:cubicBezTo>
                    <a:pt x="205773" y="539665"/>
                    <a:pt x="208198" y="538716"/>
                    <a:pt x="208198" y="538716"/>
                  </a:cubicBezTo>
                  <a:lnTo>
                    <a:pt x="362719" y="470099"/>
                  </a:lnTo>
                  <a:cubicBezTo>
                    <a:pt x="366514" y="468412"/>
                    <a:pt x="368938" y="464618"/>
                    <a:pt x="368938" y="460507"/>
                  </a:cubicBezTo>
                  <a:lnTo>
                    <a:pt x="368938" y="314102"/>
                  </a:lnTo>
                  <a:lnTo>
                    <a:pt x="401086" y="301348"/>
                  </a:lnTo>
                  <a:cubicBezTo>
                    <a:pt x="403932" y="300189"/>
                    <a:pt x="406040" y="297975"/>
                    <a:pt x="407094" y="295129"/>
                  </a:cubicBezTo>
                  <a:cubicBezTo>
                    <a:pt x="408148" y="292283"/>
                    <a:pt x="407516" y="289227"/>
                    <a:pt x="406040" y="286592"/>
                  </a:cubicBezTo>
                  <a:close/>
                  <a:moveTo>
                    <a:pt x="278291" y="239793"/>
                  </a:moveTo>
                  <a:lnTo>
                    <a:pt x="203560" y="268568"/>
                  </a:lnTo>
                  <a:lnTo>
                    <a:pt x="128829" y="239793"/>
                  </a:lnTo>
                  <a:lnTo>
                    <a:pt x="278291" y="239793"/>
                  </a:lnTo>
                  <a:close/>
                  <a:moveTo>
                    <a:pt x="325090" y="221769"/>
                  </a:moveTo>
                  <a:lnTo>
                    <a:pt x="296947" y="232625"/>
                  </a:lnTo>
                  <a:cubicBezTo>
                    <a:pt x="297264" y="231571"/>
                    <a:pt x="297474" y="230412"/>
                    <a:pt x="297474" y="229252"/>
                  </a:cubicBezTo>
                  <a:lnTo>
                    <a:pt x="297474" y="213653"/>
                  </a:lnTo>
                  <a:lnTo>
                    <a:pt x="325090" y="221769"/>
                  </a:lnTo>
                  <a:close/>
                  <a:moveTo>
                    <a:pt x="238976" y="122584"/>
                  </a:moveTo>
                  <a:cubicBezTo>
                    <a:pt x="244773" y="122584"/>
                    <a:pt x="249516" y="117841"/>
                    <a:pt x="249516" y="112044"/>
                  </a:cubicBezTo>
                  <a:cubicBezTo>
                    <a:pt x="249516" y="106247"/>
                    <a:pt x="244773" y="101503"/>
                    <a:pt x="238976" y="101503"/>
                  </a:cubicBezTo>
                  <a:lnTo>
                    <a:pt x="204192" y="101503"/>
                  </a:lnTo>
                  <a:lnTo>
                    <a:pt x="251624" y="29618"/>
                  </a:lnTo>
                  <a:lnTo>
                    <a:pt x="299055" y="101503"/>
                  </a:lnTo>
                  <a:lnTo>
                    <a:pt x="287145" y="101503"/>
                  </a:lnTo>
                  <a:cubicBezTo>
                    <a:pt x="281348" y="101503"/>
                    <a:pt x="276605" y="106247"/>
                    <a:pt x="276605" y="112044"/>
                  </a:cubicBezTo>
                  <a:lnTo>
                    <a:pt x="276605" y="218712"/>
                  </a:lnTo>
                  <a:lnTo>
                    <a:pt x="226749" y="218712"/>
                  </a:lnTo>
                  <a:lnTo>
                    <a:pt x="226749" y="122584"/>
                  </a:lnTo>
                  <a:lnTo>
                    <a:pt x="238976" y="122584"/>
                  </a:lnTo>
                  <a:close/>
                  <a:moveTo>
                    <a:pt x="163085" y="154310"/>
                  </a:moveTo>
                  <a:lnTo>
                    <a:pt x="205457" y="154310"/>
                  </a:lnTo>
                  <a:lnTo>
                    <a:pt x="205457" y="218817"/>
                  </a:lnTo>
                  <a:lnTo>
                    <a:pt x="163085" y="218817"/>
                  </a:lnTo>
                  <a:lnTo>
                    <a:pt x="163085" y="154310"/>
                  </a:lnTo>
                  <a:close/>
                  <a:moveTo>
                    <a:pt x="99211" y="185194"/>
                  </a:moveTo>
                  <a:lnTo>
                    <a:pt x="142110" y="185194"/>
                  </a:lnTo>
                  <a:lnTo>
                    <a:pt x="142110" y="218817"/>
                  </a:lnTo>
                  <a:lnTo>
                    <a:pt x="99211" y="218817"/>
                  </a:lnTo>
                  <a:lnTo>
                    <a:pt x="99211" y="185194"/>
                  </a:lnTo>
                  <a:close/>
                  <a:moveTo>
                    <a:pt x="53887" y="233574"/>
                  </a:moveTo>
                  <a:lnTo>
                    <a:pt x="187960" y="285221"/>
                  </a:lnTo>
                  <a:lnTo>
                    <a:pt x="155918" y="338134"/>
                  </a:lnTo>
                  <a:lnTo>
                    <a:pt x="25218" y="286170"/>
                  </a:lnTo>
                  <a:lnTo>
                    <a:pt x="53887" y="233574"/>
                  </a:lnTo>
                  <a:close/>
                  <a:moveTo>
                    <a:pt x="347541" y="453656"/>
                  </a:moveTo>
                  <a:lnTo>
                    <a:pt x="214100" y="512892"/>
                  </a:lnTo>
                  <a:lnTo>
                    <a:pt x="214100" y="416027"/>
                  </a:lnTo>
                  <a:cubicBezTo>
                    <a:pt x="214100" y="410230"/>
                    <a:pt x="209357" y="405487"/>
                    <a:pt x="203560" y="405487"/>
                  </a:cubicBezTo>
                  <a:cubicBezTo>
                    <a:pt x="197763" y="405487"/>
                    <a:pt x="193020" y="410230"/>
                    <a:pt x="193020" y="416027"/>
                  </a:cubicBezTo>
                  <a:lnTo>
                    <a:pt x="193020" y="512998"/>
                  </a:lnTo>
                  <a:lnTo>
                    <a:pt x="59579" y="453761"/>
                  </a:lnTo>
                  <a:lnTo>
                    <a:pt x="59579" y="322534"/>
                  </a:lnTo>
                  <a:lnTo>
                    <a:pt x="156445" y="361006"/>
                  </a:lnTo>
                  <a:cubicBezTo>
                    <a:pt x="157710" y="361533"/>
                    <a:pt x="159080" y="361744"/>
                    <a:pt x="160345" y="361744"/>
                  </a:cubicBezTo>
                  <a:cubicBezTo>
                    <a:pt x="163928" y="361744"/>
                    <a:pt x="167407" y="359847"/>
                    <a:pt x="169409" y="356685"/>
                  </a:cubicBezTo>
                  <a:lnTo>
                    <a:pt x="203560" y="300294"/>
                  </a:lnTo>
                  <a:lnTo>
                    <a:pt x="237711" y="356685"/>
                  </a:lnTo>
                  <a:cubicBezTo>
                    <a:pt x="239714" y="359952"/>
                    <a:pt x="243086" y="361744"/>
                    <a:pt x="246776" y="361744"/>
                  </a:cubicBezTo>
                  <a:cubicBezTo>
                    <a:pt x="248040" y="361744"/>
                    <a:pt x="249411" y="361533"/>
                    <a:pt x="250675" y="361006"/>
                  </a:cubicBezTo>
                  <a:lnTo>
                    <a:pt x="347541" y="322534"/>
                  </a:lnTo>
                  <a:lnTo>
                    <a:pt x="347541" y="453656"/>
                  </a:lnTo>
                  <a:close/>
                  <a:moveTo>
                    <a:pt x="251097" y="338134"/>
                  </a:moveTo>
                  <a:lnTo>
                    <a:pt x="219054" y="285221"/>
                  </a:lnTo>
                  <a:lnTo>
                    <a:pt x="353127" y="233574"/>
                  </a:lnTo>
                  <a:lnTo>
                    <a:pt x="381797" y="286170"/>
                  </a:lnTo>
                  <a:lnTo>
                    <a:pt x="251097" y="3381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16"/>
          <p:cNvGrpSpPr/>
          <p:nvPr/>
        </p:nvGrpSpPr>
        <p:grpSpPr>
          <a:xfrm>
            <a:off x="5208560" y="2316290"/>
            <a:ext cx="404748" cy="404669"/>
            <a:chOff x="3559812" y="473065"/>
            <a:chExt cx="404748" cy="404669"/>
          </a:xfrm>
        </p:grpSpPr>
        <p:sp>
          <p:nvSpPr>
            <p:cNvPr id="62" name="Google Shape;62;p16"/>
            <p:cNvSpPr/>
            <p:nvPr/>
          </p:nvSpPr>
          <p:spPr>
            <a:xfrm>
              <a:off x="3834599" y="716625"/>
              <a:ext cx="98341" cy="86957"/>
            </a:xfrm>
            <a:custGeom>
              <a:rect b="b" l="l" r="r" t="t"/>
              <a:pathLst>
                <a:path extrusionOk="0" h="115943" w="131121">
                  <a:moveTo>
                    <a:pt x="65245" y="115944"/>
                  </a:moveTo>
                  <a:cubicBezTo>
                    <a:pt x="63136" y="115944"/>
                    <a:pt x="61134" y="115311"/>
                    <a:pt x="59342" y="114152"/>
                  </a:cubicBezTo>
                  <a:cubicBezTo>
                    <a:pt x="58709" y="113730"/>
                    <a:pt x="44796" y="104244"/>
                    <a:pt x="30672" y="90858"/>
                  </a:cubicBezTo>
                  <a:cubicBezTo>
                    <a:pt x="10329" y="71674"/>
                    <a:pt x="0" y="54494"/>
                    <a:pt x="0" y="39632"/>
                  </a:cubicBezTo>
                  <a:cubicBezTo>
                    <a:pt x="0" y="17813"/>
                    <a:pt x="17708" y="0"/>
                    <a:pt x="39631" y="0"/>
                  </a:cubicBezTo>
                  <a:cubicBezTo>
                    <a:pt x="49540" y="0"/>
                    <a:pt x="58709" y="3584"/>
                    <a:pt x="65877" y="9908"/>
                  </a:cubicBezTo>
                  <a:cubicBezTo>
                    <a:pt x="72939" y="3900"/>
                    <a:pt x="81898" y="527"/>
                    <a:pt x="91490" y="527"/>
                  </a:cubicBezTo>
                  <a:cubicBezTo>
                    <a:pt x="113309" y="527"/>
                    <a:pt x="131122" y="18235"/>
                    <a:pt x="131122" y="40159"/>
                  </a:cubicBezTo>
                  <a:cubicBezTo>
                    <a:pt x="131122" y="55021"/>
                    <a:pt x="121003" y="71674"/>
                    <a:pt x="100133" y="90963"/>
                  </a:cubicBezTo>
                  <a:cubicBezTo>
                    <a:pt x="85904" y="104244"/>
                    <a:pt x="71885" y="113730"/>
                    <a:pt x="71252" y="114152"/>
                  </a:cubicBezTo>
                  <a:cubicBezTo>
                    <a:pt x="69355" y="115311"/>
                    <a:pt x="67247" y="115944"/>
                    <a:pt x="65245" y="115944"/>
                  </a:cubicBezTo>
                  <a:close/>
                  <a:moveTo>
                    <a:pt x="39526" y="21081"/>
                  </a:moveTo>
                  <a:cubicBezTo>
                    <a:pt x="29302" y="21081"/>
                    <a:pt x="20975" y="29408"/>
                    <a:pt x="20975" y="39632"/>
                  </a:cubicBezTo>
                  <a:cubicBezTo>
                    <a:pt x="20975" y="53967"/>
                    <a:pt x="45218" y="77577"/>
                    <a:pt x="65245" y="92439"/>
                  </a:cubicBezTo>
                  <a:cubicBezTo>
                    <a:pt x="85482" y="77577"/>
                    <a:pt x="109830" y="54072"/>
                    <a:pt x="109830" y="40053"/>
                  </a:cubicBezTo>
                  <a:cubicBezTo>
                    <a:pt x="109830" y="29829"/>
                    <a:pt x="101503" y="21502"/>
                    <a:pt x="91279" y="21502"/>
                  </a:cubicBezTo>
                  <a:cubicBezTo>
                    <a:pt x="84323" y="21502"/>
                    <a:pt x="77998" y="25297"/>
                    <a:pt x="74836" y="31516"/>
                  </a:cubicBezTo>
                  <a:cubicBezTo>
                    <a:pt x="73044" y="34994"/>
                    <a:pt x="69355" y="37313"/>
                    <a:pt x="65350" y="37207"/>
                  </a:cubicBezTo>
                  <a:cubicBezTo>
                    <a:pt x="61344" y="37207"/>
                    <a:pt x="57761" y="34889"/>
                    <a:pt x="55969" y="31305"/>
                  </a:cubicBezTo>
                  <a:cubicBezTo>
                    <a:pt x="52912" y="24981"/>
                    <a:pt x="46588" y="21081"/>
                    <a:pt x="3952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3749300" y="499922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3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6" y="18788"/>
                    <a:pt x="3479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1" y="15837"/>
                    <a:pt x="1054" y="15204"/>
                    <a:pt x="844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567"/>
                  </a:cubicBezTo>
                  <a:cubicBezTo>
                    <a:pt x="0" y="9934"/>
                    <a:pt x="106" y="9196"/>
                    <a:pt x="211" y="8459"/>
                  </a:cubicBezTo>
                  <a:cubicBezTo>
                    <a:pt x="317" y="7826"/>
                    <a:pt x="527" y="7088"/>
                    <a:pt x="844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5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186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341" y="3505"/>
                    <a:pt x="18868" y="4137"/>
                    <a:pt x="19184" y="4664"/>
                  </a:cubicBezTo>
                  <a:cubicBezTo>
                    <a:pt x="19605" y="5191"/>
                    <a:pt x="19922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196"/>
                    <a:pt x="20976" y="9829"/>
                    <a:pt x="20976" y="10567"/>
                  </a:cubicBezTo>
                  <a:cubicBezTo>
                    <a:pt x="20976" y="11305"/>
                    <a:pt x="20870" y="11937"/>
                    <a:pt x="20765" y="12569"/>
                  </a:cubicBezTo>
                  <a:cubicBezTo>
                    <a:pt x="20659" y="13202"/>
                    <a:pt x="20449" y="13940"/>
                    <a:pt x="20132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996"/>
                    <a:pt x="18341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706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1002"/>
                    <a:pt x="11278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3559812" y="473065"/>
              <a:ext cx="404748" cy="404669"/>
            </a:xfrm>
            <a:custGeom>
              <a:rect b="b" l="l" r="r" t="t"/>
              <a:pathLst>
                <a:path extrusionOk="0" h="539559" w="539664">
                  <a:moveTo>
                    <a:pt x="504249" y="225774"/>
                  </a:moveTo>
                  <a:lnTo>
                    <a:pt x="382508" y="225774"/>
                  </a:lnTo>
                  <a:lnTo>
                    <a:pt x="382508" y="20764"/>
                  </a:lnTo>
                  <a:cubicBezTo>
                    <a:pt x="382508" y="9275"/>
                    <a:pt x="373128" y="0"/>
                    <a:pt x="361744" y="0"/>
                  </a:cubicBezTo>
                  <a:lnTo>
                    <a:pt x="20764" y="0"/>
                  </a:lnTo>
                  <a:cubicBezTo>
                    <a:pt x="9275" y="0"/>
                    <a:pt x="0" y="9381"/>
                    <a:pt x="0" y="20764"/>
                  </a:cubicBezTo>
                  <a:lnTo>
                    <a:pt x="0" y="258765"/>
                  </a:lnTo>
                  <a:cubicBezTo>
                    <a:pt x="0" y="270254"/>
                    <a:pt x="9381" y="279530"/>
                    <a:pt x="20764" y="279530"/>
                  </a:cubicBezTo>
                  <a:lnTo>
                    <a:pt x="54810" y="279530"/>
                  </a:lnTo>
                  <a:lnTo>
                    <a:pt x="54810" y="314102"/>
                  </a:lnTo>
                  <a:cubicBezTo>
                    <a:pt x="54810" y="317896"/>
                    <a:pt x="56812" y="321375"/>
                    <a:pt x="60080" y="323167"/>
                  </a:cubicBezTo>
                  <a:cubicBezTo>
                    <a:pt x="61766" y="324115"/>
                    <a:pt x="63558" y="324642"/>
                    <a:pt x="65350" y="324642"/>
                  </a:cubicBezTo>
                  <a:cubicBezTo>
                    <a:pt x="67142" y="324642"/>
                    <a:pt x="68934" y="324221"/>
                    <a:pt x="70515" y="323272"/>
                  </a:cubicBezTo>
                  <a:lnTo>
                    <a:pt x="147670" y="279530"/>
                  </a:lnTo>
                  <a:lnTo>
                    <a:pt x="195207" y="279530"/>
                  </a:lnTo>
                  <a:lnTo>
                    <a:pt x="195207" y="461561"/>
                  </a:lnTo>
                  <a:cubicBezTo>
                    <a:pt x="195207" y="481061"/>
                    <a:pt x="211017" y="496871"/>
                    <a:pt x="230517" y="496871"/>
                  </a:cubicBezTo>
                  <a:lnTo>
                    <a:pt x="382192" y="496871"/>
                  </a:lnTo>
                  <a:lnTo>
                    <a:pt x="462931" y="538400"/>
                  </a:lnTo>
                  <a:cubicBezTo>
                    <a:pt x="464407" y="539138"/>
                    <a:pt x="466093" y="539560"/>
                    <a:pt x="467780" y="539560"/>
                  </a:cubicBezTo>
                  <a:cubicBezTo>
                    <a:pt x="469677" y="539560"/>
                    <a:pt x="471574" y="539032"/>
                    <a:pt x="473261" y="537978"/>
                  </a:cubicBezTo>
                  <a:cubicBezTo>
                    <a:pt x="476423" y="536081"/>
                    <a:pt x="478320" y="532603"/>
                    <a:pt x="478320" y="529019"/>
                  </a:cubicBezTo>
                  <a:lnTo>
                    <a:pt x="478320" y="496871"/>
                  </a:lnTo>
                  <a:lnTo>
                    <a:pt x="504355" y="496871"/>
                  </a:lnTo>
                  <a:cubicBezTo>
                    <a:pt x="523854" y="496871"/>
                    <a:pt x="539665" y="481061"/>
                    <a:pt x="539665" y="461561"/>
                  </a:cubicBezTo>
                  <a:lnTo>
                    <a:pt x="539665" y="261084"/>
                  </a:lnTo>
                  <a:cubicBezTo>
                    <a:pt x="539559" y="241690"/>
                    <a:pt x="523643" y="225774"/>
                    <a:pt x="504249" y="225774"/>
                  </a:cubicBezTo>
                  <a:close/>
                  <a:moveTo>
                    <a:pt x="327699" y="225774"/>
                  </a:moveTo>
                  <a:lnTo>
                    <a:pt x="239582" y="139659"/>
                  </a:lnTo>
                  <a:lnTo>
                    <a:pt x="361006" y="20975"/>
                  </a:lnTo>
                  <a:lnTo>
                    <a:pt x="361322" y="20975"/>
                  </a:lnTo>
                  <a:lnTo>
                    <a:pt x="361322" y="225774"/>
                  </a:lnTo>
                  <a:lnTo>
                    <a:pt x="327699" y="225774"/>
                  </a:lnTo>
                  <a:close/>
                  <a:moveTo>
                    <a:pt x="330861" y="20975"/>
                  </a:moveTo>
                  <a:lnTo>
                    <a:pt x="191096" y="157578"/>
                  </a:lnTo>
                  <a:lnTo>
                    <a:pt x="88012" y="56812"/>
                  </a:lnTo>
                  <a:lnTo>
                    <a:pt x="217763" y="56812"/>
                  </a:lnTo>
                  <a:cubicBezTo>
                    <a:pt x="223561" y="56812"/>
                    <a:pt x="228304" y="52069"/>
                    <a:pt x="228304" y="46272"/>
                  </a:cubicBezTo>
                  <a:cubicBezTo>
                    <a:pt x="228304" y="40475"/>
                    <a:pt x="223561" y="35732"/>
                    <a:pt x="217763" y="35732"/>
                  </a:cubicBezTo>
                  <a:lnTo>
                    <a:pt x="66404" y="35732"/>
                  </a:lnTo>
                  <a:lnTo>
                    <a:pt x="51331" y="20975"/>
                  </a:lnTo>
                  <a:lnTo>
                    <a:pt x="330861" y="20975"/>
                  </a:lnTo>
                  <a:close/>
                  <a:moveTo>
                    <a:pt x="21291" y="258449"/>
                  </a:moveTo>
                  <a:cubicBezTo>
                    <a:pt x="21186" y="258449"/>
                    <a:pt x="21081" y="258449"/>
                    <a:pt x="20975" y="258449"/>
                  </a:cubicBezTo>
                  <a:lnTo>
                    <a:pt x="20975" y="20975"/>
                  </a:lnTo>
                  <a:lnTo>
                    <a:pt x="21291" y="20975"/>
                  </a:lnTo>
                  <a:lnTo>
                    <a:pt x="142716" y="139659"/>
                  </a:lnTo>
                  <a:lnTo>
                    <a:pt x="21291" y="258449"/>
                  </a:lnTo>
                  <a:close/>
                  <a:moveTo>
                    <a:pt x="144824" y="258343"/>
                  </a:moveTo>
                  <a:cubicBezTo>
                    <a:pt x="143032" y="258343"/>
                    <a:pt x="141240" y="258765"/>
                    <a:pt x="139659" y="259714"/>
                  </a:cubicBezTo>
                  <a:lnTo>
                    <a:pt x="75785" y="295972"/>
                  </a:lnTo>
                  <a:lnTo>
                    <a:pt x="75785" y="268884"/>
                  </a:lnTo>
                  <a:cubicBezTo>
                    <a:pt x="75785" y="263087"/>
                    <a:pt x="71042" y="258343"/>
                    <a:pt x="65245" y="258343"/>
                  </a:cubicBezTo>
                  <a:lnTo>
                    <a:pt x="51542" y="258343"/>
                  </a:lnTo>
                  <a:lnTo>
                    <a:pt x="157894" y="154416"/>
                  </a:lnTo>
                  <a:lnTo>
                    <a:pt x="183929" y="179818"/>
                  </a:lnTo>
                  <a:cubicBezTo>
                    <a:pt x="184350" y="180240"/>
                    <a:pt x="184877" y="180661"/>
                    <a:pt x="185404" y="180977"/>
                  </a:cubicBezTo>
                  <a:cubicBezTo>
                    <a:pt x="188988" y="183402"/>
                    <a:pt x="193731" y="183402"/>
                    <a:pt x="197315" y="180977"/>
                  </a:cubicBezTo>
                  <a:cubicBezTo>
                    <a:pt x="197842" y="180661"/>
                    <a:pt x="198264" y="180240"/>
                    <a:pt x="198791" y="179818"/>
                  </a:cubicBezTo>
                  <a:lnTo>
                    <a:pt x="224825" y="154416"/>
                  </a:lnTo>
                  <a:lnTo>
                    <a:pt x="297764" y="225774"/>
                  </a:lnTo>
                  <a:lnTo>
                    <a:pt x="230728" y="225774"/>
                  </a:lnTo>
                  <a:cubicBezTo>
                    <a:pt x="212177" y="225774"/>
                    <a:pt x="196893" y="240109"/>
                    <a:pt x="195523" y="258343"/>
                  </a:cubicBezTo>
                  <a:lnTo>
                    <a:pt x="144824" y="258343"/>
                  </a:lnTo>
                  <a:close/>
                  <a:moveTo>
                    <a:pt x="272046" y="475791"/>
                  </a:moveTo>
                  <a:lnTo>
                    <a:pt x="272046" y="365222"/>
                  </a:lnTo>
                  <a:lnTo>
                    <a:pt x="281427" y="365222"/>
                  </a:lnTo>
                  <a:cubicBezTo>
                    <a:pt x="287224" y="365222"/>
                    <a:pt x="291967" y="360479"/>
                    <a:pt x="291967" y="354682"/>
                  </a:cubicBezTo>
                  <a:cubicBezTo>
                    <a:pt x="291967" y="348885"/>
                    <a:pt x="287224" y="344142"/>
                    <a:pt x="281427" y="344142"/>
                  </a:cubicBezTo>
                  <a:lnTo>
                    <a:pt x="257184" y="344142"/>
                  </a:lnTo>
                  <a:lnTo>
                    <a:pt x="290492" y="290281"/>
                  </a:lnTo>
                  <a:lnTo>
                    <a:pt x="323799" y="344142"/>
                  </a:lnTo>
                  <a:lnTo>
                    <a:pt x="319478" y="344142"/>
                  </a:lnTo>
                  <a:cubicBezTo>
                    <a:pt x="313680" y="344142"/>
                    <a:pt x="308937" y="348885"/>
                    <a:pt x="308937" y="354682"/>
                  </a:cubicBezTo>
                  <a:lnTo>
                    <a:pt x="308937" y="475791"/>
                  </a:lnTo>
                  <a:lnTo>
                    <a:pt x="272046" y="475791"/>
                  </a:lnTo>
                  <a:close/>
                  <a:moveTo>
                    <a:pt x="518479" y="461561"/>
                  </a:moveTo>
                  <a:cubicBezTo>
                    <a:pt x="518479" y="469466"/>
                    <a:pt x="512049" y="475791"/>
                    <a:pt x="504249" y="475791"/>
                  </a:cubicBezTo>
                  <a:lnTo>
                    <a:pt x="467674" y="475791"/>
                  </a:lnTo>
                  <a:cubicBezTo>
                    <a:pt x="461877" y="475791"/>
                    <a:pt x="457134" y="480534"/>
                    <a:pt x="457134" y="486331"/>
                  </a:cubicBezTo>
                  <a:lnTo>
                    <a:pt x="457134" y="511733"/>
                  </a:lnTo>
                  <a:lnTo>
                    <a:pt x="389571" y="476950"/>
                  </a:lnTo>
                  <a:cubicBezTo>
                    <a:pt x="388095" y="476212"/>
                    <a:pt x="386409" y="475791"/>
                    <a:pt x="384722" y="475791"/>
                  </a:cubicBezTo>
                  <a:lnTo>
                    <a:pt x="329912" y="475791"/>
                  </a:lnTo>
                  <a:lnTo>
                    <a:pt x="329912" y="365222"/>
                  </a:lnTo>
                  <a:lnTo>
                    <a:pt x="342666" y="365222"/>
                  </a:lnTo>
                  <a:cubicBezTo>
                    <a:pt x="346460" y="365222"/>
                    <a:pt x="350044" y="363114"/>
                    <a:pt x="351836" y="359847"/>
                  </a:cubicBezTo>
                  <a:cubicBezTo>
                    <a:pt x="353628" y="356579"/>
                    <a:pt x="353628" y="352469"/>
                    <a:pt x="351626" y="349201"/>
                  </a:cubicBezTo>
                  <a:lnTo>
                    <a:pt x="299451" y="264773"/>
                  </a:lnTo>
                  <a:cubicBezTo>
                    <a:pt x="297553" y="261611"/>
                    <a:pt x="294181" y="259819"/>
                    <a:pt x="290492" y="259819"/>
                  </a:cubicBezTo>
                  <a:cubicBezTo>
                    <a:pt x="286803" y="259819"/>
                    <a:pt x="283429" y="261716"/>
                    <a:pt x="281532" y="264773"/>
                  </a:cubicBezTo>
                  <a:lnTo>
                    <a:pt x="229358" y="349201"/>
                  </a:lnTo>
                  <a:cubicBezTo>
                    <a:pt x="227355" y="352469"/>
                    <a:pt x="227250" y="356579"/>
                    <a:pt x="229147" y="359847"/>
                  </a:cubicBezTo>
                  <a:cubicBezTo>
                    <a:pt x="231044" y="363220"/>
                    <a:pt x="234522" y="365222"/>
                    <a:pt x="238317" y="365222"/>
                  </a:cubicBezTo>
                  <a:lnTo>
                    <a:pt x="251070" y="365222"/>
                  </a:lnTo>
                  <a:lnTo>
                    <a:pt x="251070" y="475791"/>
                  </a:lnTo>
                  <a:lnTo>
                    <a:pt x="230622" y="475791"/>
                  </a:lnTo>
                  <a:cubicBezTo>
                    <a:pt x="222822" y="475791"/>
                    <a:pt x="216393" y="469361"/>
                    <a:pt x="216393" y="461561"/>
                  </a:cubicBezTo>
                  <a:lnTo>
                    <a:pt x="216393" y="261084"/>
                  </a:lnTo>
                  <a:cubicBezTo>
                    <a:pt x="216393" y="253179"/>
                    <a:pt x="222822" y="246855"/>
                    <a:pt x="230622" y="246855"/>
                  </a:cubicBezTo>
                  <a:lnTo>
                    <a:pt x="504355" y="246855"/>
                  </a:lnTo>
                  <a:cubicBezTo>
                    <a:pt x="512260" y="246855"/>
                    <a:pt x="518584" y="253284"/>
                    <a:pt x="518584" y="261084"/>
                  </a:cubicBezTo>
                  <a:lnTo>
                    <a:pt x="518584" y="4615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16"/>
          <p:cNvGrpSpPr/>
          <p:nvPr/>
        </p:nvGrpSpPr>
        <p:grpSpPr>
          <a:xfrm>
            <a:off x="5208578" y="2967571"/>
            <a:ext cx="404689" cy="388858"/>
            <a:chOff x="4678397" y="477333"/>
            <a:chExt cx="404689" cy="388859"/>
          </a:xfrm>
        </p:grpSpPr>
        <p:sp>
          <p:nvSpPr>
            <p:cNvPr id="66" name="Google Shape;66;p16"/>
            <p:cNvSpPr/>
            <p:nvPr/>
          </p:nvSpPr>
          <p:spPr>
            <a:xfrm>
              <a:off x="4974140" y="821192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4" y="20896"/>
                    <a:pt x="8432" y="20791"/>
                  </a:cubicBezTo>
                  <a:cubicBezTo>
                    <a:pt x="7800" y="20685"/>
                    <a:pt x="7062" y="20475"/>
                    <a:pt x="6429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2" y="13307"/>
                    <a:pt x="210" y="12569"/>
                  </a:cubicBezTo>
                  <a:cubicBezTo>
                    <a:pt x="105" y="11832"/>
                    <a:pt x="0" y="11199"/>
                    <a:pt x="0" y="10461"/>
                  </a:cubicBezTo>
                  <a:cubicBezTo>
                    <a:pt x="0" y="9723"/>
                    <a:pt x="105" y="9091"/>
                    <a:pt x="210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29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340" y="3505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975" y="9196"/>
                    <a:pt x="20975" y="9829"/>
                    <a:pt x="20975" y="10461"/>
                  </a:cubicBezTo>
                  <a:cubicBezTo>
                    <a:pt x="20975" y="11094"/>
                    <a:pt x="20870" y="11832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0" y="20580"/>
                    <a:pt x="12543" y="20791"/>
                  </a:cubicBezTo>
                  <a:cubicBezTo>
                    <a:pt x="11805" y="21002"/>
                    <a:pt x="11172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4849632" y="477333"/>
              <a:ext cx="218500" cy="218501"/>
            </a:xfrm>
            <a:custGeom>
              <a:rect b="b" l="l" r="r" t="t"/>
              <a:pathLst>
                <a:path extrusionOk="0" h="291334" w="291334">
                  <a:moveTo>
                    <a:pt x="145667" y="291335"/>
                  </a:moveTo>
                  <a:cubicBezTo>
                    <a:pt x="65350" y="291335"/>
                    <a:pt x="0" y="225985"/>
                    <a:pt x="0" y="145667"/>
                  </a:cubicBezTo>
                  <a:cubicBezTo>
                    <a:pt x="0" y="65350"/>
                    <a:pt x="65350" y="0"/>
                    <a:pt x="145667" y="0"/>
                  </a:cubicBezTo>
                  <a:cubicBezTo>
                    <a:pt x="225985" y="0"/>
                    <a:pt x="291335" y="65350"/>
                    <a:pt x="291335" y="145667"/>
                  </a:cubicBezTo>
                  <a:cubicBezTo>
                    <a:pt x="291335" y="225985"/>
                    <a:pt x="225985" y="291335"/>
                    <a:pt x="145667" y="291335"/>
                  </a:cubicBezTo>
                  <a:close/>
                  <a:moveTo>
                    <a:pt x="145667" y="21081"/>
                  </a:moveTo>
                  <a:cubicBezTo>
                    <a:pt x="76944" y="21081"/>
                    <a:pt x="21081" y="76944"/>
                    <a:pt x="21081" y="145667"/>
                  </a:cubicBezTo>
                  <a:cubicBezTo>
                    <a:pt x="21081" y="214390"/>
                    <a:pt x="76944" y="270254"/>
                    <a:pt x="145667" y="270254"/>
                  </a:cubicBezTo>
                  <a:cubicBezTo>
                    <a:pt x="214390" y="270254"/>
                    <a:pt x="270254" y="214390"/>
                    <a:pt x="270254" y="145667"/>
                  </a:cubicBezTo>
                  <a:cubicBezTo>
                    <a:pt x="270254" y="76944"/>
                    <a:pt x="214285" y="21081"/>
                    <a:pt x="14566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4884416" y="512117"/>
              <a:ext cx="148934" cy="148934"/>
            </a:xfrm>
            <a:custGeom>
              <a:rect b="b" l="l" r="r" t="t"/>
              <a:pathLst>
                <a:path extrusionOk="0" h="198579" w="198579">
                  <a:moveTo>
                    <a:pt x="99290" y="198580"/>
                  </a:moveTo>
                  <a:cubicBezTo>
                    <a:pt x="44480" y="198580"/>
                    <a:pt x="0" y="153994"/>
                    <a:pt x="0" y="99290"/>
                  </a:cubicBezTo>
                  <a:cubicBezTo>
                    <a:pt x="0" y="44480"/>
                    <a:pt x="44585" y="0"/>
                    <a:pt x="99290" y="0"/>
                  </a:cubicBezTo>
                  <a:cubicBezTo>
                    <a:pt x="154099" y="0"/>
                    <a:pt x="198580" y="44586"/>
                    <a:pt x="198580" y="99290"/>
                  </a:cubicBezTo>
                  <a:cubicBezTo>
                    <a:pt x="198580" y="154100"/>
                    <a:pt x="153994" y="198580"/>
                    <a:pt x="99290" y="198580"/>
                  </a:cubicBezTo>
                  <a:close/>
                  <a:moveTo>
                    <a:pt x="99290" y="21081"/>
                  </a:moveTo>
                  <a:cubicBezTo>
                    <a:pt x="56180" y="21081"/>
                    <a:pt x="21081" y="56180"/>
                    <a:pt x="21081" y="99290"/>
                  </a:cubicBezTo>
                  <a:cubicBezTo>
                    <a:pt x="21081" y="142400"/>
                    <a:pt x="56180" y="177499"/>
                    <a:pt x="99290" y="177499"/>
                  </a:cubicBezTo>
                  <a:cubicBezTo>
                    <a:pt x="142399" y="177499"/>
                    <a:pt x="177499" y="142400"/>
                    <a:pt x="177499" y="99290"/>
                  </a:cubicBezTo>
                  <a:cubicBezTo>
                    <a:pt x="177499" y="56180"/>
                    <a:pt x="142399" y="21081"/>
                    <a:pt x="99290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4939199" y="550536"/>
              <a:ext cx="42767" cy="71463"/>
            </a:xfrm>
            <a:custGeom>
              <a:rect b="b" l="l" r="r" t="t"/>
              <a:pathLst>
                <a:path extrusionOk="0" h="95284" w="57023">
                  <a:moveTo>
                    <a:pt x="25297" y="89066"/>
                  </a:moveTo>
                  <a:cubicBezTo>
                    <a:pt x="11383" y="88644"/>
                    <a:pt x="0" y="81371"/>
                    <a:pt x="0" y="73993"/>
                  </a:cubicBezTo>
                  <a:cubicBezTo>
                    <a:pt x="0" y="70093"/>
                    <a:pt x="3478" y="64296"/>
                    <a:pt x="7905" y="64296"/>
                  </a:cubicBezTo>
                  <a:cubicBezTo>
                    <a:pt x="12754" y="64296"/>
                    <a:pt x="16759" y="71147"/>
                    <a:pt x="25297" y="72623"/>
                  </a:cubicBezTo>
                  <a:lnTo>
                    <a:pt x="25297" y="53861"/>
                  </a:lnTo>
                  <a:cubicBezTo>
                    <a:pt x="14651" y="49750"/>
                    <a:pt x="2108" y="44796"/>
                    <a:pt x="2108" y="29935"/>
                  </a:cubicBezTo>
                  <a:cubicBezTo>
                    <a:pt x="2108" y="15178"/>
                    <a:pt x="12964" y="8116"/>
                    <a:pt x="25297" y="6430"/>
                  </a:cubicBezTo>
                  <a:lnTo>
                    <a:pt x="25297" y="3162"/>
                  </a:lnTo>
                  <a:cubicBezTo>
                    <a:pt x="25297" y="1581"/>
                    <a:pt x="27194" y="0"/>
                    <a:pt x="29724" y="0"/>
                  </a:cubicBezTo>
                  <a:cubicBezTo>
                    <a:pt x="31937" y="0"/>
                    <a:pt x="34151" y="1476"/>
                    <a:pt x="34151" y="3162"/>
                  </a:cubicBezTo>
                  <a:lnTo>
                    <a:pt x="34151" y="6113"/>
                  </a:lnTo>
                  <a:cubicBezTo>
                    <a:pt x="41318" y="6324"/>
                    <a:pt x="54915" y="8221"/>
                    <a:pt x="54915" y="16232"/>
                  </a:cubicBezTo>
                  <a:cubicBezTo>
                    <a:pt x="54915" y="19394"/>
                    <a:pt x="52807" y="25718"/>
                    <a:pt x="47747" y="25718"/>
                  </a:cubicBezTo>
                  <a:cubicBezTo>
                    <a:pt x="43953" y="25718"/>
                    <a:pt x="41740" y="22029"/>
                    <a:pt x="34151" y="21397"/>
                  </a:cubicBezTo>
                  <a:lnTo>
                    <a:pt x="34151" y="38367"/>
                  </a:lnTo>
                  <a:cubicBezTo>
                    <a:pt x="44691" y="42267"/>
                    <a:pt x="57023" y="47748"/>
                    <a:pt x="57023" y="63453"/>
                  </a:cubicBezTo>
                  <a:cubicBezTo>
                    <a:pt x="57023" y="77788"/>
                    <a:pt x="47747" y="86536"/>
                    <a:pt x="34151" y="88750"/>
                  </a:cubicBezTo>
                  <a:lnTo>
                    <a:pt x="34151" y="92123"/>
                  </a:lnTo>
                  <a:cubicBezTo>
                    <a:pt x="34151" y="93704"/>
                    <a:pt x="31937" y="95285"/>
                    <a:pt x="29724" y="95285"/>
                  </a:cubicBezTo>
                  <a:cubicBezTo>
                    <a:pt x="27194" y="95285"/>
                    <a:pt x="25297" y="93809"/>
                    <a:pt x="25297" y="92123"/>
                  </a:cubicBezTo>
                  <a:lnTo>
                    <a:pt x="25297" y="89066"/>
                  </a:lnTo>
                  <a:close/>
                  <a:moveTo>
                    <a:pt x="26456" y="35521"/>
                  </a:moveTo>
                  <a:lnTo>
                    <a:pt x="26456" y="21713"/>
                  </a:lnTo>
                  <a:cubicBezTo>
                    <a:pt x="21292" y="22767"/>
                    <a:pt x="19078" y="25402"/>
                    <a:pt x="19078" y="28248"/>
                  </a:cubicBezTo>
                  <a:cubicBezTo>
                    <a:pt x="19078" y="31516"/>
                    <a:pt x="22029" y="33624"/>
                    <a:pt x="26456" y="35521"/>
                  </a:cubicBezTo>
                  <a:close/>
                  <a:moveTo>
                    <a:pt x="32991" y="56918"/>
                  </a:moveTo>
                  <a:lnTo>
                    <a:pt x="32991" y="72517"/>
                  </a:lnTo>
                  <a:cubicBezTo>
                    <a:pt x="36891" y="71569"/>
                    <a:pt x="40053" y="69355"/>
                    <a:pt x="40053" y="65245"/>
                  </a:cubicBezTo>
                  <a:cubicBezTo>
                    <a:pt x="40053" y="61345"/>
                    <a:pt x="37207" y="58920"/>
                    <a:pt x="32991" y="569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4678397" y="477333"/>
              <a:ext cx="404689" cy="388859"/>
            </a:xfrm>
            <a:custGeom>
              <a:rect b="b" l="l" r="r" t="t"/>
              <a:pathLst>
                <a:path extrusionOk="0" h="518478" w="539585">
                  <a:moveTo>
                    <a:pt x="539569" y="457872"/>
                  </a:moveTo>
                  <a:cubicBezTo>
                    <a:pt x="538831" y="412654"/>
                    <a:pt x="501413" y="376079"/>
                    <a:pt x="456300" y="376079"/>
                  </a:cubicBezTo>
                  <a:cubicBezTo>
                    <a:pt x="456195" y="376079"/>
                    <a:pt x="456089" y="376079"/>
                    <a:pt x="455984" y="376079"/>
                  </a:cubicBezTo>
                  <a:cubicBezTo>
                    <a:pt x="452190" y="376079"/>
                    <a:pt x="448395" y="376395"/>
                    <a:pt x="444706" y="376922"/>
                  </a:cubicBezTo>
                  <a:cubicBezTo>
                    <a:pt x="443020" y="371652"/>
                    <a:pt x="440911" y="366487"/>
                    <a:pt x="438276" y="361533"/>
                  </a:cubicBezTo>
                  <a:cubicBezTo>
                    <a:pt x="438066" y="361112"/>
                    <a:pt x="437855" y="360690"/>
                    <a:pt x="437539" y="360374"/>
                  </a:cubicBezTo>
                  <a:lnTo>
                    <a:pt x="424995" y="342772"/>
                  </a:lnTo>
                  <a:cubicBezTo>
                    <a:pt x="424679" y="342350"/>
                    <a:pt x="424468" y="342034"/>
                    <a:pt x="424152" y="341718"/>
                  </a:cubicBezTo>
                  <a:cubicBezTo>
                    <a:pt x="406866" y="323272"/>
                    <a:pt x="382518" y="312626"/>
                    <a:pt x="357221" y="312626"/>
                  </a:cubicBezTo>
                  <a:cubicBezTo>
                    <a:pt x="341305" y="312626"/>
                    <a:pt x="325600" y="316842"/>
                    <a:pt x="311898" y="324642"/>
                  </a:cubicBezTo>
                  <a:cubicBezTo>
                    <a:pt x="301674" y="316526"/>
                    <a:pt x="289658" y="312310"/>
                    <a:pt x="276693" y="312310"/>
                  </a:cubicBezTo>
                  <a:cubicBezTo>
                    <a:pt x="273953" y="312310"/>
                    <a:pt x="271318" y="312521"/>
                    <a:pt x="268577" y="312837"/>
                  </a:cubicBezTo>
                  <a:cubicBezTo>
                    <a:pt x="262991" y="296921"/>
                    <a:pt x="252978" y="282692"/>
                    <a:pt x="239802" y="272046"/>
                  </a:cubicBezTo>
                  <a:cubicBezTo>
                    <a:pt x="223570" y="258871"/>
                    <a:pt x="203122" y="251703"/>
                    <a:pt x="182252" y="251703"/>
                  </a:cubicBezTo>
                  <a:cubicBezTo>
                    <a:pt x="181936" y="251703"/>
                    <a:pt x="181619" y="251703"/>
                    <a:pt x="181198" y="251703"/>
                  </a:cubicBezTo>
                  <a:lnTo>
                    <a:pt x="181198" y="115417"/>
                  </a:lnTo>
                  <a:lnTo>
                    <a:pt x="196587" y="115417"/>
                  </a:lnTo>
                  <a:cubicBezTo>
                    <a:pt x="200381" y="115417"/>
                    <a:pt x="203965" y="113309"/>
                    <a:pt x="205757" y="110041"/>
                  </a:cubicBezTo>
                  <a:cubicBezTo>
                    <a:pt x="207654" y="106668"/>
                    <a:pt x="207549" y="102663"/>
                    <a:pt x="205546" y="99395"/>
                  </a:cubicBezTo>
                  <a:lnTo>
                    <a:pt x="147469" y="4954"/>
                  </a:lnTo>
                  <a:cubicBezTo>
                    <a:pt x="145572" y="1897"/>
                    <a:pt x="142199" y="0"/>
                    <a:pt x="138509" y="0"/>
                  </a:cubicBezTo>
                  <a:cubicBezTo>
                    <a:pt x="134820" y="0"/>
                    <a:pt x="131447" y="1897"/>
                    <a:pt x="129550" y="4954"/>
                  </a:cubicBezTo>
                  <a:lnTo>
                    <a:pt x="71262" y="99290"/>
                  </a:lnTo>
                  <a:cubicBezTo>
                    <a:pt x="69259" y="102557"/>
                    <a:pt x="69154" y="106668"/>
                    <a:pt x="71051" y="109936"/>
                  </a:cubicBezTo>
                  <a:cubicBezTo>
                    <a:pt x="72948" y="113309"/>
                    <a:pt x="76427" y="115311"/>
                    <a:pt x="80222" y="115311"/>
                  </a:cubicBezTo>
                  <a:lnTo>
                    <a:pt x="95610" y="115311"/>
                  </a:lnTo>
                  <a:lnTo>
                    <a:pt x="95610" y="313153"/>
                  </a:lnTo>
                  <a:cubicBezTo>
                    <a:pt x="95610" y="313259"/>
                    <a:pt x="95610" y="313364"/>
                    <a:pt x="95610" y="313469"/>
                  </a:cubicBezTo>
                  <a:cubicBezTo>
                    <a:pt x="95294" y="314313"/>
                    <a:pt x="95083" y="315050"/>
                    <a:pt x="94873" y="315894"/>
                  </a:cubicBezTo>
                  <a:cubicBezTo>
                    <a:pt x="91184" y="315367"/>
                    <a:pt x="87389" y="315156"/>
                    <a:pt x="83594" y="315050"/>
                  </a:cubicBezTo>
                  <a:cubicBezTo>
                    <a:pt x="83489" y="315050"/>
                    <a:pt x="83384" y="315050"/>
                    <a:pt x="83278" y="315050"/>
                  </a:cubicBezTo>
                  <a:cubicBezTo>
                    <a:pt x="38060" y="315050"/>
                    <a:pt x="747" y="351731"/>
                    <a:pt x="10" y="396843"/>
                  </a:cubicBezTo>
                  <a:cubicBezTo>
                    <a:pt x="-307" y="418030"/>
                    <a:pt x="7177" y="438372"/>
                    <a:pt x="21406" y="454077"/>
                  </a:cubicBezTo>
                  <a:cubicBezTo>
                    <a:pt x="23409" y="456291"/>
                    <a:pt x="26255" y="457556"/>
                    <a:pt x="29206" y="457556"/>
                  </a:cubicBezTo>
                  <a:lnTo>
                    <a:pt x="136190" y="457556"/>
                  </a:lnTo>
                  <a:cubicBezTo>
                    <a:pt x="135980" y="459558"/>
                    <a:pt x="135980" y="461561"/>
                    <a:pt x="135980" y="463564"/>
                  </a:cubicBezTo>
                  <a:cubicBezTo>
                    <a:pt x="135980" y="482220"/>
                    <a:pt x="143358" y="500982"/>
                    <a:pt x="156217" y="515001"/>
                  </a:cubicBezTo>
                  <a:cubicBezTo>
                    <a:pt x="158220" y="517214"/>
                    <a:pt x="161066" y="518479"/>
                    <a:pt x="164017" y="518479"/>
                  </a:cubicBezTo>
                  <a:lnTo>
                    <a:pt x="510478" y="518479"/>
                  </a:lnTo>
                  <a:cubicBezTo>
                    <a:pt x="513429" y="518479"/>
                    <a:pt x="516275" y="517214"/>
                    <a:pt x="518277" y="515001"/>
                  </a:cubicBezTo>
                  <a:cubicBezTo>
                    <a:pt x="532402" y="499401"/>
                    <a:pt x="539991" y="479058"/>
                    <a:pt x="539569" y="457872"/>
                  </a:cubicBezTo>
                  <a:close/>
                  <a:moveTo>
                    <a:pt x="128391" y="115417"/>
                  </a:moveTo>
                  <a:cubicBezTo>
                    <a:pt x="134188" y="115417"/>
                    <a:pt x="138931" y="110673"/>
                    <a:pt x="138931" y="104876"/>
                  </a:cubicBezTo>
                  <a:cubicBezTo>
                    <a:pt x="138931" y="99079"/>
                    <a:pt x="134188" y="94336"/>
                    <a:pt x="128391" y="94336"/>
                  </a:cubicBezTo>
                  <a:lnTo>
                    <a:pt x="99089" y="94336"/>
                  </a:lnTo>
                  <a:lnTo>
                    <a:pt x="138509" y="30567"/>
                  </a:lnTo>
                  <a:lnTo>
                    <a:pt x="177930" y="94336"/>
                  </a:lnTo>
                  <a:lnTo>
                    <a:pt x="170869" y="94336"/>
                  </a:lnTo>
                  <a:cubicBezTo>
                    <a:pt x="165071" y="94336"/>
                    <a:pt x="160328" y="99079"/>
                    <a:pt x="160328" y="104876"/>
                  </a:cubicBezTo>
                  <a:lnTo>
                    <a:pt x="160328" y="254233"/>
                  </a:lnTo>
                  <a:cubicBezTo>
                    <a:pt x="143885" y="258344"/>
                    <a:pt x="128707" y="266987"/>
                    <a:pt x="116796" y="279213"/>
                  </a:cubicBezTo>
                  <a:lnTo>
                    <a:pt x="116796" y="115417"/>
                  </a:lnTo>
                  <a:lnTo>
                    <a:pt x="128391" y="115417"/>
                  </a:lnTo>
                  <a:close/>
                  <a:moveTo>
                    <a:pt x="34055" y="436580"/>
                  </a:moveTo>
                  <a:cubicBezTo>
                    <a:pt x="25412" y="425408"/>
                    <a:pt x="20774" y="411600"/>
                    <a:pt x="20985" y="397370"/>
                  </a:cubicBezTo>
                  <a:cubicBezTo>
                    <a:pt x="21617" y="363641"/>
                    <a:pt x="49444" y="336237"/>
                    <a:pt x="83173" y="336237"/>
                  </a:cubicBezTo>
                  <a:lnTo>
                    <a:pt x="83384" y="336237"/>
                  </a:lnTo>
                  <a:cubicBezTo>
                    <a:pt x="88970" y="336237"/>
                    <a:pt x="94451" y="336974"/>
                    <a:pt x="99721" y="338450"/>
                  </a:cubicBezTo>
                  <a:cubicBezTo>
                    <a:pt x="102567" y="339188"/>
                    <a:pt x="105623" y="338766"/>
                    <a:pt x="108154" y="337185"/>
                  </a:cubicBezTo>
                  <a:cubicBezTo>
                    <a:pt x="110683" y="335604"/>
                    <a:pt x="112370" y="333074"/>
                    <a:pt x="112897" y="330123"/>
                  </a:cubicBezTo>
                  <a:cubicBezTo>
                    <a:pt x="114161" y="323377"/>
                    <a:pt x="116375" y="316948"/>
                    <a:pt x="119431" y="310940"/>
                  </a:cubicBezTo>
                  <a:lnTo>
                    <a:pt x="131131" y="294497"/>
                  </a:lnTo>
                  <a:cubicBezTo>
                    <a:pt x="144623" y="280373"/>
                    <a:pt x="162647" y="272573"/>
                    <a:pt x="182146" y="272573"/>
                  </a:cubicBezTo>
                  <a:cubicBezTo>
                    <a:pt x="215348" y="272573"/>
                    <a:pt x="243597" y="295129"/>
                    <a:pt x="250870" y="327488"/>
                  </a:cubicBezTo>
                  <a:cubicBezTo>
                    <a:pt x="251502" y="330439"/>
                    <a:pt x="253399" y="332864"/>
                    <a:pt x="255929" y="334339"/>
                  </a:cubicBezTo>
                  <a:cubicBezTo>
                    <a:pt x="258458" y="335815"/>
                    <a:pt x="261620" y="336131"/>
                    <a:pt x="264466" y="335183"/>
                  </a:cubicBezTo>
                  <a:cubicBezTo>
                    <a:pt x="268367" y="333918"/>
                    <a:pt x="272477" y="333180"/>
                    <a:pt x="276588" y="333180"/>
                  </a:cubicBezTo>
                  <a:cubicBezTo>
                    <a:pt x="282807" y="333180"/>
                    <a:pt x="288604" y="334656"/>
                    <a:pt x="293874" y="337712"/>
                  </a:cubicBezTo>
                  <a:cubicBezTo>
                    <a:pt x="283439" y="347726"/>
                    <a:pt x="275428" y="360058"/>
                    <a:pt x="270685" y="373655"/>
                  </a:cubicBezTo>
                  <a:cubicBezTo>
                    <a:pt x="268050" y="373339"/>
                    <a:pt x="265309" y="373128"/>
                    <a:pt x="262569" y="373128"/>
                  </a:cubicBezTo>
                  <a:cubicBezTo>
                    <a:pt x="245599" y="373128"/>
                    <a:pt x="229472" y="380506"/>
                    <a:pt x="218300" y="393049"/>
                  </a:cubicBezTo>
                  <a:cubicBezTo>
                    <a:pt x="214611" y="392522"/>
                    <a:pt x="210922" y="392206"/>
                    <a:pt x="207233" y="392206"/>
                  </a:cubicBezTo>
                  <a:cubicBezTo>
                    <a:pt x="177403" y="392206"/>
                    <a:pt x="151790" y="410546"/>
                    <a:pt x="141039" y="436580"/>
                  </a:cubicBezTo>
                  <a:lnTo>
                    <a:pt x="34055" y="436580"/>
                  </a:lnTo>
                  <a:close/>
                  <a:moveTo>
                    <a:pt x="505524" y="497504"/>
                  </a:moveTo>
                  <a:lnTo>
                    <a:pt x="168865" y="497504"/>
                  </a:lnTo>
                  <a:cubicBezTo>
                    <a:pt x="164649" y="492128"/>
                    <a:pt x="161487" y="485909"/>
                    <a:pt x="159485" y="479480"/>
                  </a:cubicBezTo>
                  <a:lnTo>
                    <a:pt x="359435" y="479480"/>
                  </a:lnTo>
                  <a:cubicBezTo>
                    <a:pt x="365232" y="479480"/>
                    <a:pt x="369975" y="474736"/>
                    <a:pt x="369975" y="468939"/>
                  </a:cubicBezTo>
                  <a:cubicBezTo>
                    <a:pt x="369975" y="463142"/>
                    <a:pt x="365232" y="458399"/>
                    <a:pt x="359435" y="458399"/>
                  </a:cubicBezTo>
                  <a:lnTo>
                    <a:pt x="157271" y="458399"/>
                  </a:lnTo>
                  <a:cubicBezTo>
                    <a:pt x="159906" y="432997"/>
                    <a:pt x="181409" y="413181"/>
                    <a:pt x="207443" y="413181"/>
                  </a:cubicBezTo>
                  <a:cubicBezTo>
                    <a:pt x="211765" y="413181"/>
                    <a:pt x="215981" y="413708"/>
                    <a:pt x="220092" y="414762"/>
                  </a:cubicBezTo>
                  <a:cubicBezTo>
                    <a:pt x="224413" y="415816"/>
                    <a:pt x="228840" y="414235"/>
                    <a:pt x="231370" y="410546"/>
                  </a:cubicBezTo>
                  <a:cubicBezTo>
                    <a:pt x="238537" y="400216"/>
                    <a:pt x="250237" y="394103"/>
                    <a:pt x="262674" y="394103"/>
                  </a:cubicBezTo>
                  <a:cubicBezTo>
                    <a:pt x="266786" y="394103"/>
                    <a:pt x="270896" y="394735"/>
                    <a:pt x="274796" y="396106"/>
                  </a:cubicBezTo>
                  <a:cubicBezTo>
                    <a:pt x="277642" y="397054"/>
                    <a:pt x="280698" y="396738"/>
                    <a:pt x="283334" y="395262"/>
                  </a:cubicBezTo>
                  <a:cubicBezTo>
                    <a:pt x="285969" y="393787"/>
                    <a:pt x="287761" y="391257"/>
                    <a:pt x="288393" y="388411"/>
                  </a:cubicBezTo>
                  <a:cubicBezTo>
                    <a:pt x="295666" y="356052"/>
                    <a:pt x="324019" y="333496"/>
                    <a:pt x="357116" y="333496"/>
                  </a:cubicBezTo>
                  <a:cubicBezTo>
                    <a:pt x="376615" y="333496"/>
                    <a:pt x="394745" y="341296"/>
                    <a:pt x="408131" y="355420"/>
                  </a:cubicBezTo>
                  <a:lnTo>
                    <a:pt x="419831" y="371863"/>
                  </a:lnTo>
                  <a:cubicBezTo>
                    <a:pt x="422993" y="377976"/>
                    <a:pt x="425206" y="384406"/>
                    <a:pt x="426366" y="391046"/>
                  </a:cubicBezTo>
                  <a:cubicBezTo>
                    <a:pt x="426893" y="393998"/>
                    <a:pt x="428685" y="396527"/>
                    <a:pt x="431109" y="398108"/>
                  </a:cubicBezTo>
                  <a:cubicBezTo>
                    <a:pt x="433533" y="399689"/>
                    <a:pt x="436695" y="400111"/>
                    <a:pt x="439541" y="399373"/>
                  </a:cubicBezTo>
                  <a:cubicBezTo>
                    <a:pt x="444812" y="397897"/>
                    <a:pt x="450292" y="397160"/>
                    <a:pt x="455879" y="397160"/>
                  </a:cubicBezTo>
                  <a:lnTo>
                    <a:pt x="456089" y="397160"/>
                  </a:lnTo>
                  <a:cubicBezTo>
                    <a:pt x="489818" y="397160"/>
                    <a:pt x="517750" y="424565"/>
                    <a:pt x="518277" y="458294"/>
                  </a:cubicBezTo>
                  <a:cubicBezTo>
                    <a:pt x="518804" y="472523"/>
                    <a:pt x="514167" y="486331"/>
                    <a:pt x="505524" y="4975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419" name="Google Shape;419;p2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20" name="Google Shape;420;p25"/>
          <p:cNvGraphicFramePr/>
          <p:nvPr/>
        </p:nvGraphicFramePr>
        <p:xfrm>
          <a:off x="1370538" y="168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{F483157B-5BA5-4C12-AE24-6ABB3BF7529D}</a:tableStyleId>
              </a:tblPr>
              <a:tblGrid>
                <a:gridCol w="610075"/>
                <a:gridCol w="610075"/>
                <a:gridCol w="610075"/>
                <a:gridCol w="610075"/>
                <a:gridCol w="678475"/>
                <a:gridCol w="596400"/>
                <a:gridCol w="555350"/>
                <a:gridCol w="664800"/>
                <a:gridCol w="582725"/>
                <a:gridCol w="582700"/>
                <a:gridCol w="610075"/>
                <a:gridCol w="610075"/>
              </a:tblGrid>
              <a:tr h="52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Jan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Feb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Mar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Apr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May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Jun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Jul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Aug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Sep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Oct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Nov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Dec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" name="Google Shape;421;p25"/>
          <p:cNvGraphicFramePr/>
          <p:nvPr/>
        </p:nvGraphicFramePr>
        <p:xfrm>
          <a:off x="457188" y="168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{F483157B-5BA5-4C12-AE24-6ABB3BF7529D}</a:tableStyleId>
              </a:tblPr>
              <a:tblGrid>
                <a:gridCol w="913350"/>
              </a:tblGrid>
              <a:tr h="52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Task 1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Task 2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Task 3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Task 4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427" name="Google Shape;427;p2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28" name="Google Shape;428;p26"/>
          <p:cNvGraphicFramePr/>
          <p:nvPr/>
        </p:nvGraphicFramePr>
        <p:xfrm>
          <a:off x="457200" y="16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{F483157B-5BA5-4C12-AE24-6ABB3BF7529D}</a:tableStyleId>
              </a:tblPr>
              <a:tblGrid>
                <a:gridCol w="2219350"/>
                <a:gridCol w="811850"/>
                <a:gridCol w="520775"/>
                <a:gridCol w="520775"/>
                <a:gridCol w="520775"/>
                <a:gridCol w="520775"/>
                <a:gridCol w="520775"/>
                <a:gridCol w="520775"/>
                <a:gridCol w="520775"/>
                <a:gridCol w="520775"/>
                <a:gridCol w="520775"/>
                <a:gridCol w="520775"/>
              </a:tblGrid>
              <a:tr h="55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closest planet to the Sun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90%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5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Venus is the second planet from the Sun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40%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5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 is the third planet from the Sun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60%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5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Despite being red, Mars is actually a cold place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100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is a gas giant and has several rings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90%</a:t>
                      </a:r>
                      <a:endParaRPr sz="16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29" name="Google Shape;429;p26"/>
          <p:cNvSpPr txBox="1"/>
          <p:nvPr/>
        </p:nvSpPr>
        <p:spPr>
          <a:xfrm>
            <a:off x="2478950" y="1115425"/>
            <a:ext cx="41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Barchart table showing 5 options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435" name="Google Shape;435;p2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1878300" y="1589075"/>
            <a:ext cx="1523700" cy="40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3402000" y="1589075"/>
            <a:ext cx="3863700" cy="4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3037575" y="1173525"/>
            <a:ext cx="30690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 is a small planet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39" name="Google Shape;439;p27"/>
          <p:cNvGrpSpPr/>
          <p:nvPr/>
        </p:nvGrpSpPr>
        <p:grpSpPr>
          <a:xfrm>
            <a:off x="698825" y="1454106"/>
            <a:ext cx="404740" cy="375894"/>
            <a:chOff x="0" y="1343906"/>
            <a:chExt cx="404741" cy="375894"/>
          </a:xfrm>
        </p:grpSpPr>
        <p:sp>
          <p:nvSpPr>
            <p:cNvPr id="440" name="Google Shape;440;p27"/>
            <p:cNvSpPr/>
            <p:nvPr/>
          </p:nvSpPr>
          <p:spPr>
            <a:xfrm>
              <a:off x="132571" y="1398532"/>
              <a:ext cx="136128" cy="136128"/>
            </a:xfrm>
            <a:custGeom>
              <a:rect b="b" l="l" r="r" t="t"/>
              <a:pathLst>
                <a:path extrusionOk="0" h="181504" w="181504">
                  <a:moveTo>
                    <a:pt x="90752" y="181504"/>
                  </a:moveTo>
                  <a:cubicBezTo>
                    <a:pt x="40686" y="181504"/>
                    <a:pt x="0" y="140819"/>
                    <a:pt x="0" y="90752"/>
                  </a:cubicBezTo>
                  <a:cubicBezTo>
                    <a:pt x="0" y="40686"/>
                    <a:pt x="40686" y="0"/>
                    <a:pt x="90752" y="0"/>
                  </a:cubicBezTo>
                  <a:cubicBezTo>
                    <a:pt x="140819" y="0"/>
                    <a:pt x="181504" y="40686"/>
                    <a:pt x="181504" y="90752"/>
                  </a:cubicBezTo>
                  <a:cubicBezTo>
                    <a:pt x="181504" y="140819"/>
                    <a:pt x="140819" y="181504"/>
                    <a:pt x="90752" y="181504"/>
                  </a:cubicBezTo>
                  <a:close/>
                  <a:moveTo>
                    <a:pt x="90752" y="21186"/>
                  </a:moveTo>
                  <a:cubicBezTo>
                    <a:pt x="52385" y="21186"/>
                    <a:pt x="21081" y="52385"/>
                    <a:pt x="21081" y="90858"/>
                  </a:cubicBezTo>
                  <a:cubicBezTo>
                    <a:pt x="21081" y="129224"/>
                    <a:pt x="52280" y="160529"/>
                    <a:pt x="90752" y="160529"/>
                  </a:cubicBezTo>
                  <a:cubicBezTo>
                    <a:pt x="129119" y="160529"/>
                    <a:pt x="160424" y="129330"/>
                    <a:pt x="160424" y="90858"/>
                  </a:cubicBezTo>
                  <a:cubicBezTo>
                    <a:pt x="160424" y="52385"/>
                    <a:pt x="129119" y="21186"/>
                    <a:pt x="90752" y="21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162057" y="1428018"/>
              <a:ext cx="77155" cy="77155"/>
            </a:xfrm>
            <a:custGeom>
              <a:rect b="b" l="l" r="r" t="t"/>
              <a:pathLst>
                <a:path extrusionOk="0" h="102873" w="102873">
                  <a:moveTo>
                    <a:pt x="51437" y="102874"/>
                  </a:moveTo>
                  <a:cubicBezTo>
                    <a:pt x="23083" y="102874"/>
                    <a:pt x="0" y="79790"/>
                    <a:pt x="0" y="51437"/>
                  </a:cubicBezTo>
                  <a:cubicBezTo>
                    <a:pt x="0" y="23083"/>
                    <a:pt x="23083" y="0"/>
                    <a:pt x="51437" y="0"/>
                  </a:cubicBezTo>
                  <a:cubicBezTo>
                    <a:pt x="79790" y="0"/>
                    <a:pt x="102874" y="23083"/>
                    <a:pt x="102874" y="51437"/>
                  </a:cubicBezTo>
                  <a:cubicBezTo>
                    <a:pt x="102874" y="79896"/>
                    <a:pt x="79790" y="102874"/>
                    <a:pt x="51437" y="102874"/>
                  </a:cubicBezTo>
                  <a:close/>
                  <a:moveTo>
                    <a:pt x="51437" y="21186"/>
                  </a:moveTo>
                  <a:cubicBezTo>
                    <a:pt x="34678" y="21186"/>
                    <a:pt x="21081" y="34783"/>
                    <a:pt x="21081" y="51542"/>
                  </a:cubicBezTo>
                  <a:cubicBezTo>
                    <a:pt x="21081" y="68301"/>
                    <a:pt x="34678" y="81898"/>
                    <a:pt x="51437" y="81898"/>
                  </a:cubicBezTo>
                  <a:cubicBezTo>
                    <a:pt x="68196" y="81898"/>
                    <a:pt x="81793" y="68301"/>
                    <a:pt x="81793" y="51542"/>
                  </a:cubicBezTo>
                  <a:cubicBezTo>
                    <a:pt x="81793" y="34783"/>
                    <a:pt x="68196" y="21186"/>
                    <a:pt x="51437" y="21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0" y="1343906"/>
              <a:ext cx="404741" cy="375894"/>
            </a:xfrm>
            <a:custGeom>
              <a:rect b="b" l="l" r="r" t="t"/>
              <a:pathLst>
                <a:path extrusionOk="0" h="501192" w="539654">
                  <a:moveTo>
                    <a:pt x="538084" y="132070"/>
                  </a:moveTo>
                  <a:lnTo>
                    <a:pt x="460823" y="5059"/>
                  </a:lnTo>
                  <a:cubicBezTo>
                    <a:pt x="458926" y="1897"/>
                    <a:pt x="455448" y="0"/>
                    <a:pt x="451864" y="0"/>
                  </a:cubicBezTo>
                  <a:cubicBezTo>
                    <a:pt x="448175" y="0"/>
                    <a:pt x="444802" y="1897"/>
                    <a:pt x="442905" y="5059"/>
                  </a:cubicBezTo>
                  <a:lnTo>
                    <a:pt x="365644" y="132070"/>
                  </a:lnTo>
                  <a:cubicBezTo>
                    <a:pt x="363641" y="135338"/>
                    <a:pt x="363641" y="139343"/>
                    <a:pt x="365433" y="142716"/>
                  </a:cubicBezTo>
                  <a:cubicBezTo>
                    <a:pt x="367331" y="145984"/>
                    <a:pt x="370809" y="148092"/>
                    <a:pt x="374603" y="148092"/>
                  </a:cubicBezTo>
                  <a:lnTo>
                    <a:pt x="400427" y="148092"/>
                  </a:lnTo>
                  <a:lnTo>
                    <a:pt x="400427" y="248752"/>
                  </a:lnTo>
                  <a:lnTo>
                    <a:pt x="337712" y="248752"/>
                  </a:lnTo>
                  <a:cubicBezTo>
                    <a:pt x="331915" y="248752"/>
                    <a:pt x="327172" y="253495"/>
                    <a:pt x="327172" y="259292"/>
                  </a:cubicBezTo>
                  <a:lnTo>
                    <a:pt x="327172" y="284378"/>
                  </a:lnTo>
                  <a:lnTo>
                    <a:pt x="263930" y="284378"/>
                  </a:lnTo>
                  <a:cubicBezTo>
                    <a:pt x="258133" y="284378"/>
                    <a:pt x="253390" y="289121"/>
                    <a:pt x="253390" y="294918"/>
                  </a:cubicBezTo>
                  <a:lnTo>
                    <a:pt x="253390" y="320742"/>
                  </a:lnTo>
                  <a:lnTo>
                    <a:pt x="190148" y="320742"/>
                  </a:lnTo>
                  <a:cubicBezTo>
                    <a:pt x="184350" y="320742"/>
                    <a:pt x="179607" y="325485"/>
                    <a:pt x="179607" y="331283"/>
                  </a:cubicBezTo>
                  <a:lnTo>
                    <a:pt x="179607" y="338239"/>
                  </a:lnTo>
                  <a:lnTo>
                    <a:pt x="18867" y="338239"/>
                  </a:lnTo>
                  <a:cubicBezTo>
                    <a:pt x="17286" y="338239"/>
                    <a:pt x="15705" y="338555"/>
                    <a:pt x="14335" y="339293"/>
                  </a:cubicBezTo>
                  <a:cubicBezTo>
                    <a:pt x="6008" y="342034"/>
                    <a:pt x="0" y="349833"/>
                    <a:pt x="0" y="359109"/>
                  </a:cubicBezTo>
                  <a:lnTo>
                    <a:pt x="0" y="480323"/>
                  </a:lnTo>
                  <a:cubicBezTo>
                    <a:pt x="0" y="489493"/>
                    <a:pt x="6008" y="497398"/>
                    <a:pt x="14335" y="500139"/>
                  </a:cubicBezTo>
                  <a:cubicBezTo>
                    <a:pt x="15705" y="500771"/>
                    <a:pt x="17286" y="501193"/>
                    <a:pt x="18867" y="501193"/>
                  </a:cubicBezTo>
                  <a:lnTo>
                    <a:pt x="492760" y="501193"/>
                  </a:lnTo>
                  <a:cubicBezTo>
                    <a:pt x="498558" y="501193"/>
                    <a:pt x="503301" y="496450"/>
                    <a:pt x="503301" y="490652"/>
                  </a:cubicBezTo>
                  <a:lnTo>
                    <a:pt x="503301" y="148092"/>
                  </a:lnTo>
                  <a:lnTo>
                    <a:pt x="529125" y="148092"/>
                  </a:lnTo>
                  <a:cubicBezTo>
                    <a:pt x="532919" y="148092"/>
                    <a:pt x="536397" y="145984"/>
                    <a:pt x="538295" y="142716"/>
                  </a:cubicBezTo>
                  <a:cubicBezTo>
                    <a:pt x="540192" y="139449"/>
                    <a:pt x="540087" y="135338"/>
                    <a:pt x="538084" y="132070"/>
                  </a:cubicBezTo>
                  <a:close/>
                  <a:moveTo>
                    <a:pt x="253390" y="480112"/>
                  </a:moveTo>
                  <a:lnTo>
                    <a:pt x="219450" y="480112"/>
                  </a:lnTo>
                  <a:lnTo>
                    <a:pt x="219450" y="359109"/>
                  </a:lnTo>
                  <a:cubicBezTo>
                    <a:pt x="219450" y="351942"/>
                    <a:pt x="215761" y="345617"/>
                    <a:pt x="210280" y="341823"/>
                  </a:cubicBezTo>
                  <a:lnTo>
                    <a:pt x="253390" y="341823"/>
                  </a:lnTo>
                  <a:lnTo>
                    <a:pt x="253390" y="480112"/>
                  </a:lnTo>
                  <a:close/>
                  <a:moveTo>
                    <a:pt x="142084" y="420665"/>
                  </a:moveTo>
                  <a:lnTo>
                    <a:pt x="198264" y="365749"/>
                  </a:lnTo>
                  <a:lnTo>
                    <a:pt x="198264" y="473999"/>
                  </a:lnTo>
                  <a:lnTo>
                    <a:pt x="142084" y="420665"/>
                  </a:lnTo>
                  <a:close/>
                  <a:moveTo>
                    <a:pt x="174653" y="359425"/>
                  </a:moveTo>
                  <a:lnTo>
                    <a:pt x="109725" y="422878"/>
                  </a:lnTo>
                  <a:lnTo>
                    <a:pt x="44796" y="359425"/>
                  </a:lnTo>
                  <a:lnTo>
                    <a:pt x="174653" y="359425"/>
                  </a:lnTo>
                  <a:close/>
                  <a:moveTo>
                    <a:pt x="21081" y="365749"/>
                  </a:moveTo>
                  <a:lnTo>
                    <a:pt x="77261" y="420665"/>
                  </a:lnTo>
                  <a:lnTo>
                    <a:pt x="21081" y="473999"/>
                  </a:lnTo>
                  <a:lnTo>
                    <a:pt x="21081" y="365749"/>
                  </a:lnTo>
                  <a:close/>
                  <a:moveTo>
                    <a:pt x="45323" y="480112"/>
                  </a:moveTo>
                  <a:lnTo>
                    <a:pt x="92333" y="435421"/>
                  </a:lnTo>
                  <a:lnTo>
                    <a:pt x="102241" y="445118"/>
                  </a:lnTo>
                  <a:cubicBezTo>
                    <a:pt x="104244" y="447121"/>
                    <a:pt x="106984" y="448175"/>
                    <a:pt x="109619" y="448175"/>
                  </a:cubicBezTo>
                  <a:cubicBezTo>
                    <a:pt x="112255" y="448175"/>
                    <a:pt x="114890" y="447226"/>
                    <a:pt x="116998" y="445118"/>
                  </a:cubicBezTo>
                  <a:lnTo>
                    <a:pt x="126906" y="435421"/>
                  </a:lnTo>
                  <a:lnTo>
                    <a:pt x="173915" y="480112"/>
                  </a:lnTo>
                  <a:lnTo>
                    <a:pt x="45323" y="480112"/>
                  </a:lnTo>
                  <a:close/>
                  <a:moveTo>
                    <a:pt x="274470" y="305564"/>
                  </a:moveTo>
                  <a:lnTo>
                    <a:pt x="327172" y="305564"/>
                  </a:lnTo>
                  <a:lnTo>
                    <a:pt x="327172" y="480112"/>
                  </a:lnTo>
                  <a:lnTo>
                    <a:pt x="274470" y="480112"/>
                  </a:lnTo>
                  <a:lnTo>
                    <a:pt x="274470" y="305564"/>
                  </a:lnTo>
                  <a:close/>
                  <a:moveTo>
                    <a:pt x="348253" y="269832"/>
                  </a:moveTo>
                  <a:lnTo>
                    <a:pt x="400427" y="269832"/>
                  </a:lnTo>
                  <a:lnTo>
                    <a:pt x="400427" y="480007"/>
                  </a:lnTo>
                  <a:lnTo>
                    <a:pt x="348253" y="480007"/>
                  </a:lnTo>
                  <a:lnTo>
                    <a:pt x="348253" y="269832"/>
                  </a:lnTo>
                  <a:close/>
                  <a:moveTo>
                    <a:pt x="492760" y="127011"/>
                  </a:moveTo>
                  <a:cubicBezTo>
                    <a:pt x="486963" y="127011"/>
                    <a:pt x="482220" y="131754"/>
                    <a:pt x="482220" y="137551"/>
                  </a:cubicBezTo>
                  <a:lnTo>
                    <a:pt x="482220" y="480112"/>
                  </a:lnTo>
                  <a:lnTo>
                    <a:pt x="421508" y="480112"/>
                  </a:lnTo>
                  <a:lnTo>
                    <a:pt x="421508" y="148092"/>
                  </a:lnTo>
                  <a:lnTo>
                    <a:pt x="437318" y="148092"/>
                  </a:lnTo>
                  <a:cubicBezTo>
                    <a:pt x="443115" y="148092"/>
                    <a:pt x="447859" y="143349"/>
                    <a:pt x="447859" y="137551"/>
                  </a:cubicBezTo>
                  <a:cubicBezTo>
                    <a:pt x="447859" y="131754"/>
                    <a:pt x="443115" y="127011"/>
                    <a:pt x="437318" y="127011"/>
                  </a:cubicBezTo>
                  <a:lnTo>
                    <a:pt x="393365" y="127011"/>
                  </a:lnTo>
                  <a:lnTo>
                    <a:pt x="451864" y="30883"/>
                  </a:lnTo>
                  <a:lnTo>
                    <a:pt x="510363" y="127011"/>
                  </a:lnTo>
                  <a:lnTo>
                    <a:pt x="492760" y="1270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330992" y="1494936"/>
              <a:ext cx="15731" cy="15692"/>
            </a:xfrm>
            <a:custGeom>
              <a:rect b="b" l="l" r="r" t="t"/>
              <a:pathLst>
                <a:path extrusionOk="0" h="20922" w="20975">
                  <a:moveTo>
                    <a:pt x="10540" y="20922"/>
                  </a:moveTo>
                  <a:cubicBezTo>
                    <a:pt x="9802" y="20922"/>
                    <a:pt x="9170" y="20817"/>
                    <a:pt x="8432" y="20712"/>
                  </a:cubicBezTo>
                  <a:cubicBezTo>
                    <a:pt x="7800" y="20606"/>
                    <a:pt x="7062" y="20395"/>
                    <a:pt x="6430" y="20079"/>
                  </a:cubicBezTo>
                  <a:cubicBezTo>
                    <a:pt x="5797" y="19868"/>
                    <a:pt x="5165" y="19447"/>
                    <a:pt x="4638" y="19131"/>
                  </a:cubicBezTo>
                  <a:cubicBezTo>
                    <a:pt x="4005" y="18709"/>
                    <a:pt x="3478" y="18287"/>
                    <a:pt x="3057" y="17866"/>
                  </a:cubicBezTo>
                  <a:cubicBezTo>
                    <a:pt x="2635" y="17444"/>
                    <a:pt x="2108" y="16812"/>
                    <a:pt x="1792" y="16285"/>
                  </a:cubicBezTo>
                  <a:cubicBezTo>
                    <a:pt x="1370" y="15758"/>
                    <a:pt x="1054" y="15125"/>
                    <a:pt x="843" y="14493"/>
                  </a:cubicBezTo>
                  <a:cubicBezTo>
                    <a:pt x="632" y="13860"/>
                    <a:pt x="422" y="13228"/>
                    <a:pt x="211" y="12490"/>
                  </a:cubicBezTo>
                  <a:cubicBezTo>
                    <a:pt x="105" y="11858"/>
                    <a:pt x="0" y="11120"/>
                    <a:pt x="0" y="10488"/>
                  </a:cubicBezTo>
                  <a:cubicBezTo>
                    <a:pt x="0" y="9750"/>
                    <a:pt x="105" y="9117"/>
                    <a:pt x="211" y="8380"/>
                  </a:cubicBezTo>
                  <a:cubicBezTo>
                    <a:pt x="316" y="7747"/>
                    <a:pt x="527" y="7009"/>
                    <a:pt x="843" y="6377"/>
                  </a:cubicBezTo>
                  <a:cubicBezTo>
                    <a:pt x="1054" y="5744"/>
                    <a:pt x="1476" y="5112"/>
                    <a:pt x="1792" y="4585"/>
                  </a:cubicBezTo>
                  <a:cubicBezTo>
                    <a:pt x="2213" y="3953"/>
                    <a:pt x="2635" y="3426"/>
                    <a:pt x="3057" y="3004"/>
                  </a:cubicBezTo>
                  <a:cubicBezTo>
                    <a:pt x="3584" y="2477"/>
                    <a:pt x="4111" y="2055"/>
                    <a:pt x="4638" y="1739"/>
                  </a:cubicBezTo>
                  <a:cubicBezTo>
                    <a:pt x="5165" y="1317"/>
                    <a:pt x="5797" y="1001"/>
                    <a:pt x="6430" y="790"/>
                  </a:cubicBezTo>
                  <a:cubicBezTo>
                    <a:pt x="7062" y="580"/>
                    <a:pt x="7694" y="369"/>
                    <a:pt x="8432" y="158"/>
                  </a:cubicBezTo>
                  <a:cubicBezTo>
                    <a:pt x="9802" y="-53"/>
                    <a:pt x="11173" y="-53"/>
                    <a:pt x="12543" y="158"/>
                  </a:cubicBezTo>
                  <a:cubicBezTo>
                    <a:pt x="13175" y="263"/>
                    <a:pt x="13913" y="474"/>
                    <a:pt x="14546" y="790"/>
                  </a:cubicBezTo>
                  <a:cubicBezTo>
                    <a:pt x="15178" y="1001"/>
                    <a:pt x="15810" y="1423"/>
                    <a:pt x="16338" y="1739"/>
                  </a:cubicBezTo>
                  <a:cubicBezTo>
                    <a:pt x="16970" y="2161"/>
                    <a:pt x="17497" y="2582"/>
                    <a:pt x="17919" y="3004"/>
                  </a:cubicBezTo>
                  <a:cubicBezTo>
                    <a:pt x="18446" y="3531"/>
                    <a:pt x="18867" y="4058"/>
                    <a:pt x="19183" y="4585"/>
                  </a:cubicBezTo>
                  <a:cubicBezTo>
                    <a:pt x="19605" y="5112"/>
                    <a:pt x="19921" y="5744"/>
                    <a:pt x="20132" y="6377"/>
                  </a:cubicBezTo>
                  <a:cubicBezTo>
                    <a:pt x="20343" y="7009"/>
                    <a:pt x="20554" y="7642"/>
                    <a:pt x="20764" y="8380"/>
                  </a:cubicBezTo>
                  <a:cubicBezTo>
                    <a:pt x="20870" y="9012"/>
                    <a:pt x="20975" y="9750"/>
                    <a:pt x="20975" y="10488"/>
                  </a:cubicBezTo>
                  <a:cubicBezTo>
                    <a:pt x="20975" y="11120"/>
                    <a:pt x="20870" y="11858"/>
                    <a:pt x="20764" y="12490"/>
                  </a:cubicBezTo>
                  <a:cubicBezTo>
                    <a:pt x="20659" y="13123"/>
                    <a:pt x="20448" y="13860"/>
                    <a:pt x="20132" y="14493"/>
                  </a:cubicBezTo>
                  <a:cubicBezTo>
                    <a:pt x="19921" y="15125"/>
                    <a:pt x="19500" y="15758"/>
                    <a:pt x="19183" y="16285"/>
                  </a:cubicBezTo>
                  <a:cubicBezTo>
                    <a:pt x="18762" y="16917"/>
                    <a:pt x="18340" y="17444"/>
                    <a:pt x="17919" y="17866"/>
                  </a:cubicBezTo>
                  <a:cubicBezTo>
                    <a:pt x="17392" y="18393"/>
                    <a:pt x="16865" y="18814"/>
                    <a:pt x="16338" y="19131"/>
                  </a:cubicBezTo>
                  <a:cubicBezTo>
                    <a:pt x="15810" y="19552"/>
                    <a:pt x="15178" y="19868"/>
                    <a:pt x="14546" y="20079"/>
                  </a:cubicBezTo>
                  <a:cubicBezTo>
                    <a:pt x="13913" y="20290"/>
                    <a:pt x="13281" y="20501"/>
                    <a:pt x="12543" y="20712"/>
                  </a:cubicBezTo>
                  <a:cubicBezTo>
                    <a:pt x="11911" y="20817"/>
                    <a:pt x="11173" y="20922"/>
                    <a:pt x="10540" y="20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330992" y="1528811"/>
              <a:ext cx="15810" cy="140634"/>
            </a:xfrm>
            <a:custGeom>
              <a:rect b="b" l="l" r="r" t="t"/>
              <a:pathLst>
                <a:path extrusionOk="0" h="187512" w="21080">
                  <a:moveTo>
                    <a:pt x="10540" y="187513"/>
                  </a:moveTo>
                  <a:cubicBezTo>
                    <a:pt x="4743" y="187513"/>
                    <a:pt x="0" y="182769"/>
                    <a:pt x="0" y="176972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76972"/>
                  </a:lnTo>
                  <a:cubicBezTo>
                    <a:pt x="21081" y="182769"/>
                    <a:pt x="16338" y="187513"/>
                    <a:pt x="10540" y="187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7"/>
          <p:cNvGrpSpPr/>
          <p:nvPr/>
        </p:nvGrpSpPr>
        <p:grpSpPr>
          <a:xfrm>
            <a:off x="8040586" y="1439627"/>
            <a:ext cx="404740" cy="404827"/>
            <a:chOff x="828311" y="1343828"/>
            <a:chExt cx="404741" cy="404827"/>
          </a:xfrm>
        </p:grpSpPr>
        <p:sp>
          <p:nvSpPr>
            <p:cNvPr id="446" name="Google Shape;446;p27"/>
            <p:cNvSpPr/>
            <p:nvPr/>
          </p:nvSpPr>
          <p:spPr>
            <a:xfrm>
              <a:off x="943965" y="1444066"/>
              <a:ext cx="173441" cy="173441"/>
            </a:xfrm>
            <a:custGeom>
              <a:rect b="b" l="l" r="r" t="t"/>
              <a:pathLst>
                <a:path extrusionOk="0" h="231254" w="231254">
                  <a:moveTo>
                    <a:pt x="115628" y="231255"/>
                  </a:moveTo>
                  <a:cubicBezTo>
                    <a:pt x="51859" y="231255"/>
                    <a:pt x="0" y="179396"/>
                    <a:pt x="0" y="115627"/>
                  </a:cubicBezTo>
                  <a:cubicBezTo>
                    <a:pt x="0" y="51858"/>
                    <a:pt x="51859" y="0"/>
                    <a:pt x="115628" y="0"/>
                  </a:cubicBezTo>
                  <a:cubicBezTo>
                    <a:pt x="179397" y="0"/>
                    <a:pt x="231255" y="51858"/>
                    <a:pt x="231255" y="115627"/>
                  </a:cubicBezTo>
                  <a:cubicBezTo>
                    <a:pt x="231255" y="179396"/>
                    <a:pt x="179397" y="231255"/>
                    <a:pt x="115628" y="231255"/>
                  </a:cubicBezTo>
                  <a:close/>
                  <a:moveTo>
                    <a:pt x="115628" y="20975"/>
                  </a:moveTo>
                  <a:cubicBezTo>
                    <a:pt x="63453" y="20975"/>
                    <a:pt x="21081" y="63347"/>
                    <a:pt x="21081" y="115522"/>
                  </a:cubicBezTo>
                  <a:cubicBezTo>
                    <a:pt x="21081" y="167697"/>
                    <a:pt x="63453" y="210069"/>
                    <a:pt x="115628" y="210069"/>
                  </a:cubicBezTo>
                  <a:cubicBezTo>
                    <a:pt x="167802" y="210069"/>
                    <a:pt x="210174" y="167697"/>
                    <a:pt x="210174" y="115522"/>
                  </a:cubicBezTo>
                  <a:cubicBezTo>
                    <a:pt x="210174" y="63453"/>
                    <a:pt x="167697" y="20975"/>
                    <a:pt x="115628" y="20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975587" y="1475687"/>
              <a:ext cx="110199" cy="110199"/>
            </a:xfrm>
            <a:custGeom>
              <a:rect b="b" l="l" r="r" t="t"/>
              <a:pathLst>
                <a:path extrusionOk="0" h="146932" w="146932">
                  <a:moveTo>
                    <a:pt x="73466" y="146932"/>
                  </a:moveTo>
                  <a:cubicBezTo>
                    <a:pt x="32991" y="146932"/>
                    <a:pt x="0" y="113941"/>
                    <a:pt x="0" y="73466"/>
                  </a:cubicBezTo>
                  <a:cubicBezTo>
                    <a:pt x="0" y="32991"/>
                    <a:pt x="32991" y="0"/>
                    <a:pt x="73466" y="0"/>
                  </a:cubicBezTo>
                  <a:cubicBezTo>
                    <a:pt x="113941" y="0"/>
                    <a:pt x="146932" y="32991"/>
                    <a:pt x="146932" y="73466"/>
                  </a:cubicBezTo>
                  <a:cubicBezTo>
                    <a:pt x="146932" y="113941"/>
                    <a:pt x="113941" y="146932"/>
                    <a:pt x="73466" y="146932"/>
                  </a:cubicBezTo>
                  <a:close/>
                  <a:moveTo>
                    <a:pt x="73466" y="20975"/>
                  </a:moveTo>
                  <a:cubicBezTo>
                    <a:pt x="44586" y="20975"/>
                    <a:pt x="21081" y="44480"/>
                    <a:pt x="21081" y="73361"/>
                  </a:cubicBezTo>
                  <a:cubicBezTo>
                    <a:pt x="21081" y="102241"/>
                    <a:pt x="44586" y="125746"/>
                    <a:pt x="73466" y="125746"/>
                  </a:cubicBezTo>
                  <a:cubicBezTo>
                    <a:pt x="102347" y="125746"/>
                    <a:pt x="125852" y="102241"/>
                    <a:pt x="125852" y="73361"/>
                  </a:cubicBezTo>
                  <a:cubicBezTo>
                    <a:pt x="125852" y="44480"/>
                    <a:pt x="102347" y="20975"/>
                    <a:pt x="73466" y="20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1022780" y="1514660"/>
              <a:ext cx="15810" cy="32174"/>
            </a:xfrm>
            <a:custGeom>
              <a:rect b="b" l="l" r="r" t="t"/>
              <a:pathLst>
                <a:path extrusionOk="0" h="42899" w="21080">
                  <a:moveTo>
                    <a:pt x="10540" y="42899"/>
                  </a:moveTo>
                  <a:cubicBezTo>
                    <a:pt x="4743" y="42899"/>
                    <a:pt x="0" y="38156"/>
                    <a:pt x="0" y="3235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359"/>
                  </a:lnTo>
                  <a:cubicBezTo>
                    <a:pt x="21081" y="38156"/>
                    <a:pt x="16338" y="42899"/>
                    <a:pt x="10540" y="428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925947" y="1619489"/>
              <a:ext cx="209320" cy="129166"/>
            </a:xfrm>
            <a:custGeom>
              <a:rect b="b" l="l" r="r" t="t"/>
              <a:pathLst>
                <a:path extrusionOk="0" h="172221" w="279093">
                  <a:moveTo>
                    <a:pt x="276993" y="10639"/>
                  </a:moveTo>
                  <a:cubicBezTo>
                    <a:pt x="276255" y="6212"/>
                    <a:pt x="272777" y="2839"/>
                    <a:pt x="268350" y="2101"/>
                  </a:cubicBezTo>
                  <a:cubicBezTo>
                    <a:pt x="265398" y="1574"/>
                    <a:pt x="194778" y="-10126"/>
                    <a:pt x="156833" y="27925"/>
                  </a:cubicBezTo>
                  <a:cubicBezTo>
                    <a:pt x="154409" y="30349"/>
                    <a:pt x="152090" y="32984"/>
                    <a:pt x="150087" y="35725"/>
                  </a:cubicBezTo>
                  <a:lnTo>
                    <a:pt x="150087" y="25606"/>
                  </a:lnTo>
                  <a:cubicBezTo>
                    <a:pt x="150087" y="19809"/>
                    <a:pt x="145344" y="15065"/>
                    <a:pt x="139547" y="15065"/>
                  </a:cubicBezTo>
                  <a:cubicBezTo>
                    <a:pt x="133750" y="15065"/>
                    <a:pt x="129006" y="19809"/>
                    <a:pt x="129006" y="25606"/>
                  </a:cubicBezTo>
                  <a:lnTo>
                    <a:pt x="129006" y="35725"/>
                  </a:lnTo>
                  <a:cubicBezTo>
                    <a:pt x="127004" y="32984"/>
                    <a:pt x="124685" y="30454"/>
                    <a:pt x="122261" y="27925"/>
                  </a:cubicBezTo>
                  <a:cubicBezTo>
                    <a:pt x="84315" y="-10021"/>
                    <a:pt x="13695" y="1574"/>
                    <a:pt x="10744" y="2101"/>
                  </a:cubicBezTo>
                  <a:cubicBezTo>
                    <a:pt x="6317" y="2839"/>
                    <a:pt x="2944" y="6317"/>
                    <a:pt x="2101" y="10639"/>
                  </a:cubicBezTo>
                  <a:cubicBezTo>
                    <a:pt x="1574" y="13590"/>
                    <a:pt x="-10126" y="84210"/>
                    <a:pt x="27925" y="122155"/>
                  </a:cubicBezTo>
                  <a:cubicBezTo>
                    <a:pt x="51113" y="145344"/>
                    <a:pt x="86529" y="149982"/>
                    <a:pt x="111193" y="149982"/>
                  </a:cubicBezTo>
                  <a:cubicBezTo>
                    <a:pt x="118150" y="149982"/>
                    <a:pt x="124263" y="149560"/>
                    <a:pt x="129006" y="149138"/>
                  </a:cubicBezTo>
                  <a:lnTo>
                    <a:pt x="129006" y="161682"/>
                  </a:lnTo>
                  <a:cubicBezTo>
                    <a:pt x="129006" y="167479"/>
                    <a:pt x="133750" y="172222"/>
                    <a:pt x="139547" y="172222"/>
                  </a:cubicBezTo>
                  <a:cubicBezTo>
                    <a:pt x="145344" y="172222"/>
                    <a:pt x="150087" y="167479"/>
                    <a:pt x="150087" y="161682"/>
                  </a:cubicBezTo>
                  <a:lnTo>
                    <a:pt x="150087" y="149138"/>
                  </a:lnTo>
                  <a:cubicBezTo>
                    <a:pt x="154830" y="149560"/>
                    <a:pt x="160944" y="149982"/>
                    <a:pt x="167900" y="149982"/>
                  </a:cubicBezTo>
                  <a:cubicBezTo>
                    <a:pt x="192565" y="149982"/>
                    <a:pt x="227980" y="145344"/>
                    <a:pt x="251169" y="122155"/>
                  </a:cubicBezTo>
                  <a:cubicBezTo>
                    <a:pt x="289219" y="84105"/>
                    <a:pt x="277520" y="13590"/>
                    <a:pt x="276993" y="10639"/>
                  </a:cubicBezTo>
                  <a:close/>
                  <a:moveTo>
                    <a:pt x="42892" y="107188"/>
                  </a:moveTo>
                  <a:cubicBezTo>
                    <a:pt x="19071" y="83367"/>
                    <a:pt x="20336" y="39519"/>
                    <a:pt x="22022" y="21811"/>
                  </a:cubicBezTo>
                  <a:cubicBezTo>
                    <a:pt x="39730" y="20125"/>
                    <a:pt x="83472" y="18755"/>
                    <a:pt x="107399" y="42681"/>
                  </a:cubicBezTo>
                  <a:cubicBezTo>
                    <a:pt x="125001" y="60283"/>
                    <a:pt x="128901" y="88742"/>
                    <a:pt x="129006" y="109507"/>
                  </a:cubicBezTo>
                  <a:cubicBezTo>
                    <a:pt x="129006" y="109718"/>
                    <a:pt x="129006" y="109928"/>
                    <a:pt x="129006" y="110139"/>
                  </a:cubicBezTo>
                  <a:lnTo>
                    <a:pt x="101918" y="87161"/>
                  </a:lnTo>
                  <a:cubicBezTo>
                    <a:pt x="97491" y="83367"/>
                    <a:pt x="90850" y="83999"/>
                    <a:pt x="87056" y="88426"/>
                  </a:cubicBezTo>
                  <a:cubicBezTo>
                    <a:pt x="83261" y="92853"/>
                    <a:pt x="83894" y="99494"/>
                    <a:pt x="88321" y="103288"/>
                  </a:cubicBezTo>
                  <a:lnTo>
                    <a:pt x="118361" y="128796"/>
                  </a:lnTo>
                  <a:cubicBezTo>
                    <a:pt x="97596" y="129533"/>
                    <a:pt x="63129" y="127425"/>
                    <a:pt x="42892" y="107188"/>
                  </a:cubicBezTo>
                  <a:close/>
                  <a:moveTo>
                    <a:pt x="236307" y="107188"/>
                  </a:moveTo>
                  <a:cubicBezTo>
                    <a:pt x="216175" y="127320"/>
                    <a:pt x="181708" y="129533"/>
                    <a:pt x="160838" y="128690"/>
                  </a:cubicBezTo>
                  <a:lnTo>
                    <a:pt x="190878" y="103288"/>
                  </a:lnTo>
                  <a:cubicBezTo>
                    <a:pt x="195305" y="99494"/>
                    <a:pt x="195832" y="92853"/>
                    <a:pt x="192143" y="88426"/>
                  </a:cubicBezTo>
                  <a:cubicBezTo>
                    <a:pt x="188348" y="83999"/>
                    <a:pt x="181708" y="83472"/>
                    <a:pt x="177281" y="87161"/>
                  </a:cubicBezTo>
                  <a:lnTo>
                    <a:pt x="150193" y="110139"/>
                  </a:lnTo>
                  <a:cubicBezTo>
                    <a:pt x="150193" y="109928"/>
                    <a:pt x="150193" y="109718"/>
                    <a:pt x="150193" y="109612"/>
                  </a:cubicBezTo>
                  <a:cubicBezTo>
                    <a:pt x="150403" y="88848"/>
                    <a:pt x="154198" y="60389"/>
                    <a:pt x="171800" y="42787"/>
                  </a:cubicBezTo>
                  <a:cubicBezTo>
                    <a:pt x="195621" y="18965"/>
                    <a:pt x="239469" y="20230"/>
                    <a:pt x="257177" y="21917"/>
                  </a:cubicBezTo>
                  <a:cubicBezTo>
                    <a:pt x="258863" y="39519"/>
                    <a:pt x="260233" y="83367"/>
                    <a:pt x="236307" y="107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828311" y="1343828"/>
              <a:ext cx="179296" cy="94942"/>
            </a:xfrm>
            <a:custGeom>
              <a:rect b="b" l="l" r="r" t="t"/>
              <a:pathLst>
                <a:path extrusionOk="0" h="126589" w="239061">
                  <a:moveTo>
                    <a:pt x="217869" y="126589"/>
                  </a:moveTo>
                  <a:lnTo>
                    <a:pt x="20448" y="126589"/>
                  </a:lnTo>
                  <a:cubicBezTo>
                    <a:pt x="17497" y="126589"/>
                    <a:pt x="14651" y="125325"/>
                    <a:pt x="12648" y="123111"/>
                  </a:cubicBezTo>
                  <a:cubicBezTo>
                    <a:pt x="4532" y="114257"/>
                    <a:pt x="0" y="102452"/>
                    <a:pt x="0" y="90752"/>
                  </a:cubicBezTo>
                  <a:cubicBezTo>
                    <a:pt x="0" y="65772"/>
                    <a:pt x="20343" y="45429"/>
                    <a:pt x="45323" y="45429"/>
                  </a:cubicBezTo>
                  <a:cubicBezTo>
                    <a:pt x="46904" y="45429"/>
                    <a:pt x="48380" y="45534"/>
                    <a:pt x="49961" y="45640"/>
                  </a:cubicBezTo>
                  <a:cubicBezTo>
                    <a:pt x="57023" y="38578"/>
                    <a:pt x="66720" y="34572"/>
                    <a:pt x="76839" y="34572"/>
                  </a:cubicBezTo>
                  <a:cubicBezTo>
                    <a:pt x="77366" y="34572"/>
                    <a:pt x="77893" y="34572"/>
                    <a:pt x="78420" y="34572"/>
                  </a:cubicBezTo>
                  <a:cubicBezTo>
                    <a:pt x="87168" y="13808"/>
                    <a:pt x="107406" y="0"/>
                    <a:pt x="130700" y="0"/>
                  </a:cubicBezTo>
                  <a:cubicBezTo>
                    <a:pt x="146300" y="0"/>
                    <a:pt x="161478" y="6535"/>
                    <a:pt x="172124" y="18024"/>
                  </a:cubicBezTo>
                  <a:cubicBezTo>
                    <a:pt x="172440" y="18340"/>
                    <a:pt x="172756" y="18762"/>
                    <a:pt x="172967" y="19078"/>
                  </a:cubicBezTo>
                  <a:lnTo>
                    <a:pt x="180134" y="29091"/>
                  </a:lnTo>
                  <a:cubicBezTo>
                    <a:pt x="180450" y="29513"/>
                    <a:pt x="180661" y="29829"/>
                    <a:pt x="180872" y="30251"/>
                  </a:cubicBezTo>
                  <a:cubicBezTo>
                    <a:pt x="181926" y="32254"/>
                    <a:pt x="182769" y="34256"/>
                    <a:pt x="183613" y="36259"/>
                  </a:cubicBezTo>
                  <a:cubicBezTo>
                    <a:pt x="184667" y="36153"/>
                    <a:pt x="185826" y="36153"/>
                    <a:pt x="186880" y="36153"/>
                  </a:cubicBezTo>
                  <a:lnTo>
                    <a:pt x="187091" y="36153"/>
                  </a:lnTo>
                  <a:cubicBezTo>
                    <a:pt x="215339" y="36153"/>
                    <a:pt x="238633" y="59026"/>
                    <a:pt x="239055" y="87274"/>
                  </a:cubicBezTo>
                  <a:cubicBezTo>
                    <a:pt x="239266" y="100449"/>
                    <a:pt x="234522" y="113203"/>
                    <a:pt x="225668" y="123006"/>
                  </a:cubicBezTo>
                  <a:cubicBezTo>
                    <a:pt x="223666" y="125325"/>
                    <a:pt x="220820" y="126589"/>
                    <a:pt x="217869" y="126589"/>
                  </a:cubicBezTo>
                  <a:close/>
                  <a:moveTo>
                    <a:pt x="25613" y="105509"/>
                  </a:moveTo>
                  <a:lnTo>
                    <a:pt x="212809" y="105509"/>
                  </a:lnTo>
                  <a:cubicBezTo>
                    <a:pt x="216288" y="100344"/>
                    <a:pt x="218079" y="94125"/>
                    <a:pt x="217974" y="87801"/>
                  </a:cubicBezTo>
                  <a:lnTo>
                    <a:pt x="217974" y="87801"/>
                  </a:lnTo>
                  <a:cubicBezTo>
                    <a:pt x="217658" y="71042"/>
                    <a:pt x="203850" y="57445"/>
                    <a:pt x="187091" y="57445"/>
                  </a:cubicBezTo>
                  <a:cubicBezTo>
                    <a:pt x="187091" y="57445"/>
                    <a:pt x="186985" y="57445"/>
                    <a:pt x="186985" y="57445"/>
                  </a:cubicBezTo>
                  <a:cubicBezTo>
                    <a:pt x="184245" y="57445"/>
                    <a:pt x="181504" y="57866"/>
                    <a:pt x="178869" y="58604"/>
                  </a:cubicBezTo>
                  <a:cubicBezTo>
                    <a:pt x="176024" y="59342"/>
                    <a:pt x="172967" y="58920"/>
                    <a:pt x="170437" y="57339"/>
                  </a:cubicBezTo>
                  <a:cubicBezTo>
                    <a:pt x="167907" y="55758"/>
                    <a:pt x="166221" y="53229"/>
                    <a:pt x="165694" y="50383"/>
                  </a:cubicBezTo>
                  <a:cubicBezTo>
                    <a:pt x="165062" y="47115"/>
                    <a:pt x="164008" y="43953"/>
                    <a:pt x="162532" y="41002"/>
                  </a:cubicBezTo>
                  <a:lnTo>
                    <a:pt x="156208" y="32148"/>
                  </a:lnTo>
                  <a:cubicBezTo>
                    <a:pt x="149462" y="25191"/>
                    <a:pt x="140397" y="21292"/>
                    <a:pt x="130595" y="21292"/>
                  </a:cubicBezTo>
                  <a:cubicBezTo>
                    <a:pt x="114046" y="21292"/>
                    <a:pt x="99501" y="32991"/>
                    <a:pt x="95812" y="49013"/>
                  </a:cubicBezTo>
                  <a:cubicBezTo>
                    <a:pt x="95179" y="51964"/>
                    <a:pt x="93282" y="54388"/>
                    <a:pt x="90752" y="55864"/>
                  </a:cubicBezTo>
                  <a:cubicBezTo>
                    <a:pt x="88117" y="57339"/>
                    <a:pt x="85060" y="57656"/>
                    <a:pt x="82215" y="56707"/>
                  </a:cubicBezTo>
                  <a:cubicBezTo>
                    <a:pt x="80423" y="56075"/>
                    <a:pt x="78631" y="55864"/>
                    <a:pt x="76734" y="55864"/>
                  </a:cubicBezTo>
                  <a:cubicBezTo>
                    <a:pt x="71147" y="55864"/>
                    <a:pt x="65877" y="58604"/>
                    <a:pt x="62609" y="63242"/>
                  </a:cubicBezTo>
                  <a:cubicBezTo>
                    <a:pt x="60080" y="66826"/>
                    <a:pt x="55547" y="68512"/>
                    <a:pt x="51331" y="67458"/>
                  </a:cubicBezTo>
                  <a:cubicBezTo>
                    <a:pt x="49329" y="66931"/>
                    <a:pt x="47326" y="66720"/>
                    <a:pt x="45218" y="66720"/>
                  </a:cubicBezTo>
                  <a:cubicBezTo>
                    <a:pt x="31832" y="66720"/>
                    <a:pt x="20975" y="77577"/>
                    <a:pt x="20975" y="90963"/>
                  </a:cubicBezTo>
                  <a:cubicBezTo>
                    <a:pt x="21081" y="95917"/>
                    <a:pt x="22662" y="101187"/>
                    <a:pt x="25613" y="105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168949" y="1549265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635" y="17523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567"/>
                  </a:cubicBezTo>
                  <a:cubicBezTo>
                    <a:pt x="0" y="9934"/>
                    <a:pt x="106" y="9196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478" y="2661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196"/>
                    <a:pt x="20975" y="9829"/>
                    <a:pt x="20975" y="10567"/>
                  </a:cubicBezTo>
                  <a:cubicBezTo>
                    <a:pt x="20975" y="11305"/>
                    <a:pt x="20870" y="11937"/>
                    <a:pt x="20765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0896"/>
                    <a:pt x="11067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168870" y="1583198"/>
              <a:ext cx="15810" cy="139290"/>
            </a:xfrm>
            <a:custGeom>
              <a:rect b="b" l="l" r="r" t="t"/>
              <a:pathLst>
                <a:path extrusionOk="0" h="185720" w="21080">
                  <a:moveTo>
                    <a:pt x="10540" y="185721"/>
                  </a:moveTo>
                  <a:cubicBezTo>
                    <a:pt x="4743" y="185721"/>
                    <a:pt x="0" y="180977"/>
                    <a:pt x="0" y="175180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75180"/>
                  </a:lnTo>
                  <a:cubicBezTo>
                    <a:pt x="21081" y="181083"/>
                    <a:pt x="16338" y="185721"/>
                    <a:pt x="10540" y="1857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1120498" y="1378690"/>
              <a:ext cx="112554" cy="369965"/>
            </a:xfrm>
            <a:custGeom>
              <a:rect b="b" l="l" r="r" t="t"/>
              <a:pathLst>
                <a:path extrusionOk="0" h="493287" w="150072">
                  <a:moveTo>
                    <a:pt x="148503" y="109409"/>
                  </a:moveTo>
                  <a:lnTo>
                    <a:pt x="83996" y="4954"/>
                  </a:lnTo>
                  <a:cubicBezTo>
                    <a:pt x="82098" y="1897"/>
                    <a:pt x="78725" y="0"/>
                    <a:pt x="75036" y="0"/>
                  </a:cubicBezTo>
                  <a:cubicBezTo>
                    <a:pt x="71347" y="0"/>
                    <a:pt x="67974" y="1897"/>
                    <a:pt x="66077" y="4954"/>
                  </a:cubicBezTo>
                  <a:lnTo>
                    <a:pt x="1570" y="109409"/>
                  </a:lnTo>
                  <a:cubicBezTo>
                    <a:pt x="-432" y="112676"/>
                    <a:pt x="-538" y="116787"/>
                    <a:pt x="1359" y="120054"/>
                  </a:cubicBezTo>
                  <a:cubicBezTo>
                    <a:pt x="3257" y="123427"/>
                    <a:pt x="6735" y="125430"/>
                    <a:pt x="10530" y="125430"/>
                  </a:cubicBezTo>
                  <a:lnTo>
                    <a:pt x="28764" y="125430"/>
                  </a:lnTo>
                  <a:lnTo>
                    <a:pt x="28764" y="482747"/>
                  </a:lnTo>
                  <a:cubicBezTo>
                    <a:pt x="28764" y="488544"/>
                    <a:pt x="33507" y="493287"/>
                    <a:pt x="39305" y="493287"/>
                  </a:cubicBezTo>
                  <a:lnTo>
                    <a:pt x="110768" y="493287"/>
                  </a:lnTo>
                  <a:cubicBezTo>
                    <a:pt x="116565" y="493287"/>
                    <a:pt x="121308" y="488544"/>
                    <a:pt x="121308" y="482747"/>
                  </a:cubicBezTo>
                  <a:lnTo>
                    <a:pt x="121308" y="125430"/>
                  </a:lnTo>
                  <a:lnTo>
                    <a:pt x="139543" y="125430"/>
                  </a:lnTo>
                  <a:cubicBezTo>
                    <a:pt x="143338" y="125430"/>
                    <a:pt x="146921" y="123322"/>
                    <a:pt x="148713" y="120054"/>
                  </a:cubicBezTo>
                  <a:cubicBezTo>
                    <a:pt x="150611" y="116681"/>
                    <a:pt x="150505" y="112676"/>
                    <a:pt x="148503" y="109409"/>
                  </a:cubicBezTo>
                  <a:close/>
                  <a:moveTo>
                    <a:pt x="110768" y="104349"/>
                  </a:moveTo>
                  <a:cubicBezTo>
                    <a:pt x="104971" y="104349"/>
                    <a:pt x="100228" y="109092"/>
                    <a:pt x="100228" y="114890"/>
                  </a:cubicBezTo>
                  <a:lnTo>
                    <a:pt x="100228" y="472207"/>
                  </a:lnTo>
                  <a:lnTo>
                    <a:pt x="49845" y="472207"/>
                  </a:lnTo>
                  <a:lnTo>
                    <a:pt x="49845" y="125430"/>
                  </a:lnTo>
                  <a:lnTo>
                    <a:pt x="63969" y="125430"/>
                  </a:lnTo>
                  <a:cubicBezTo>
                    <a:pt x="69766" y="125430"/>
                    <a:pt x="74509" y="120687"/>
                    <a:pt x="74509" y="114890"/>
                  </a:cubicBezTo>
                  <a:cubicBezTo>
                    <a:pt x="74509" y="109092"/>
                    <a:pt x="69766" y="104349"/>
                    <a:pt x="63969" y="104349"/>
                  </a:cubicBezTo>
                  <a:lnTo>
                    <a:pt x="29502" y="104349"/>
                  </a:lnTo>
                  <a:lnTo>
                    <a:pt x="75036" y="30567"/>
                  </a:lnTo>
                  <a:lnTo>
                    <a:pt x="120571" y="104349"/>
                  </a:lnTo>
                  <a:lnTo>
                    <a:pt x="110768" y="104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828320" y="1474264"/>
              <a:ext cx="112554" cy="274390"/>
            </a:xfrm>
            <a:custGeom>
              <a:rect b="b" l="l" r="r" t="t"/>
              <a:pathLst>
                <a:path extrusionOk="0" h="365854" w="150072">
                  <a:moveTo>
                    <a:pt x="83996" y="4954"/>
                  </a:moveTo>
                  <a:cubicBezTo>
                    <a:pt x="82098" y="1897"/>
                    <a:pt x="78725" y="0"/>
                    <a:pt x="75036" y="0"/>
                  </a:cubicBezTo>
                  <a:cubicBezTo>
                    <a:pt x="71347" y="0"/>
                    <a:pt x="67974" y="1897"/>
                    <a:pt x="66077" y="4954"/>
                  </a:cubicBezTo>
                  <a:lnTo>
                    <a:pt x="1570" y="109409"/>
                  </a:lnTo>
                  <a:cubicBezTo>
                    <a:pt x="-432" y="112676"/>
                    <a:pt x="-538" y="116787"/>
                    <a:pt x="1359" y="120054"/>
                  </a:cubicBezTo>
                  <a:cubicBezTo>
                    <a:pt x="3257" y="123427"/>
                    <a:pt x="6735" y="125430"/>
                    <a:pt x="10530" y="125430"/>
                  </a:cubicBezTo>
                  <a:lnTo>
                    <a:pt x="28764" y="125430"/>
                  </a:lnTo>
                  <a:lnTo>
                    <a:pt x="28764" y="355315"/>
                  </a:lnTo>
                  <a:cubicBezTo>
                    <a:pt x="28764" y="361112"/>
                    <a:pt x="33507" y="365855"/>
                    <a:pt x="39305" y="365855"/>
                  </a:cubicBezTo>
                  <a:lnTo>
                    <a:pt x="110768" y="365855"/>
                  </a:lnTo>
                  <a:cubicBezTo>
                    <a:pt x="116565" y="365855"/>
                    <a:pt x="121308" y="361112"/>
                    <a:pt x="121308" y="355315"/>
                  </a:cubicBezTo>
                  <a:lnTo>
                    <a:pt x="121308" y="125430"/>
                  </a:lnTo>
                  <a:lnTo>
                    <a:pt x="139543" y="125430"/>
                  </a:lnTo>
                  <a:cubicBezTo>
                    <a:pt x="143338" y="125430"/>
                    <a:pt x="146921" y="123322"/>
                    <a:pt x="148713" y="120054"/>
                  </a:cubicBezTo>
                  <a:cubicBezTo>
                    <a:pt x="150610" y="116682"/>
                    <a:pt x="150505" y="112676"/>
                    <a:pt x="148502" y="109409"/>
                  </a:cubicBezTo>
                  <a:lnTo>
                    <a:pt x="83996" y="4954"/>
                  </a:lnTo>
                  <a:close/>
                  <a:moveTo>
                    <a:pt x="110768" y="104349"/>
                  </a:moveTo>
                  <a:cubicBezTo>
                    <a:pt x="104971" y="104349"/>
                    <a:pt x="100228" y="109092"/>
                    <a:pt x="100228" y="114890"/>
                  </a:cubicBezTo>
                  <a:lnTo>
                    <a:pt x="100228" y="344774"/>
                  </a:lnTo>
                  <a:lnTo>
                    <a:pt x="49740" y="344774"/>
                  </a:lnTo>
                  <a:lnTo>
                    <a:pt x="49740" y="125430"/>
                  </a:lnTo>
                  <a:lnTo>
                    <a:pt x="63864" y="125430"/>
                  </a:lnTo>
                  <a:cubicBezTo>
                    <a:pt x="69661" y="125430"/>
                    <a:pt x="74404" y="120687"/>
                    <a:pt x="74404" y="114890"/>
                  </a:cubicBezTo>
                  <a:cubicBezTo>
                    <a:pt x="74404" y="109092"/>
                    <a:pt x="69661" y="104349"/>
                    <a:pt x="63864" y="104349"/>
                  </a:cubicBezTo>
                  <a:lnTo>
                    <a:pt x="29397" y="104349"/>
                  </a:lnTo>
                  <a:lnTo>
                    <a:pt x="74931" y="30567"/>
                  </a:lnTo>
                  <a:lnTo>
                    <a:pt x="120465" y="104349"/>
                  </a:lnTo>
                  <a:lnTo>
                    <a:pt x="110768" y="104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876692" y="1604523"/>
              <a:ext cx="15731" cy="15830"/>
            </a:xfrm>
            <a:custGeom>
              <a:rect b="b" l="l" r="r" t="t"/>
              <a:pathLst>
                <a:path extrusionOk="0" h="21107" w="20975">
                  <a:moveTo>
                    <a:pt x="10435" y="21107"/>
                  </a:moveTo>
                  <a:cubicBezTo>
                    <a:pt x="9803" y="21107"/>
                    <a:pt x="9065" y="21002"/>
                    <a:pt x="8432" y="20896"/>
                  </a:cubicBezTo>
                  <a:cubicBezTo>
                    <a:pt x="7800" y="20791"/>
                    <a:pt x="7062" y="20580"/>
                    <a:pt x="6430" y="20264"/>
                  </a:cubicBezTo>
                  <a:cubicBezTo>
                    <a:pt x="5797" y="20053"/>
                    <a:pt x="5165" y="19631"/>
                    <a:pt x="4638" y="19315"/>
                  </a:cubicBezTo>
                  <a:cubicBezTo>
                    <a:pt x="4111" y="18894"/>
                    <a:pt x="3478" y="18472"/>
                    <a:pt x="3057" y="18050"/>
                  </a:cubicBezTo>
                  <a:cubicBezTo>
                    <a:pt x="2530" y="17523"/>
                    <a:pt x="2108" y="16996"/>
                    <a:pt x="1792" y="16469"/>
                  </a:cubicBezTo>
                  <a:cubicBezTo>
                    <a:pt x="1370" y="15942"/>
                    <a:pt x="1054" y="15310"/>
                    <a:pt x="843" y="14677"/>
                  </a:cubicBezTo>
                  <a:cubicBezTo>
                    <a:pt x="632" y="14045"/>
                    <a:pt x="422" y="13413"/>
                    <a:pt x="211" y="12675"/>
                  </a:cubicBezTo>
                  <a:cubicBezTo>
                    <a:pt x="105" y="11937"/>
                    <a:pt x="0" y="11304"/>
                    <a:pt x="0" y="10567"/>
                  </a:cubicBezTo>
                  <a:cubicBezTo>
                    <a:pt x="0" y="7826"/>
                    <a:pt x="1159" y="5086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199"/>
                    <a:pt x="20870" y="11831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891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1" y="21002"/>
                    <a:pt x="11173" y="21107"/>
                    <a:pt x="10435" y="21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876613" y="1638536"/>
              <a:ext cx="15810" cy="83953"/>
            </a:xfrm>
            <a:custGeom>
              <a:rect b="b" l="l" r="r" t="t"/>
              <a:pathLst>
                <a:path extrusionOk="0" h="111938" w="21080">
                  <a:moveTo>
                    <a:pt x="10540" y="111938"/>
                  </a:moveTo>
                  <a:cubicBezTo>
                    <a:pt x="4743" y="111938"/>
                    <a:pt x="0" y="107195"/>
                    <a:pt x="0" y="101398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01398"/>
                  </a:lnTo>
                  <a:cubicBezTo>
                    <a:pt x="21081" y="107301"/>
                    <a:pt x="16443" y="111938"/>
                    <a:pt x="10540" y="111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7"/>
          <p:cNvSpPr txBox="1"/>
          <p:nvPr/>
        </p:nvSpPr>
        <p:spPr>
          <a:xfrm>
            <a:off x="452700" y="1993250"/>
            <a:ext cx="8970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7794450" y="1993250"/>
            <a:ext cx="8970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1878300" y="2674900"/>
            <a:ext cx="2693700" cy="40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4572000" y="2674900"/>
            <a:ext cx="2693700" cy="4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1" name="Google Shape;461;p27"/>
          <p:cNvSpPr txBox="1"/>
          <p:nvPr/>
        </p:nvSpPr>
        <p:spPr>
          <a:xfrm>
            <a:off x="3037575" y="2259350"/>
            <a:ext cx="30690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 is a hot planet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452700" y="3079075"/>
            <a:ext cx="8970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3" name="Google Shape;463;p27"/>
          <p:cNvSpPr txBox="1"/>
          <p:nvPr/>
        </p:nvSpPr>
        <p:spPr>
          <a:xfrm>
            <a:off x="7794450" y="3079075"/>
            <a:ext cx="8970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1878300" y="3760725"/>
            <a:ext cx="4228200" cy="40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6106575" y="3760725"/>
            <a:ext cx="1159200" cy="4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6" name="Google Shape;466;p27"/>
          <p:cNvSpPr txBox="1"/>
          <p:nvPr/>
        </p:nvSpPr>
        <p:spPr>
          <a:xfrm>
            <a:off x="3037575" y="3345175"/>
            <a:ext cx="30690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 all live on 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7" name="Google Shape;467;p27"/>
          <p:cNvSpPr txBox="1"/>
          <p:nvPr/>
        </p:nvSpPr>
        <p:spPr>
          <a:xfrm>
            <a:off x="452700" y="4164900"/>
            <a:ext cx="8970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8" name="Google Shape;468;p27"/>
          <p:cNvSpPr txBox="1"/>
          <p:nvPr/>
        </p:nvSpPr>
        <p:spPr>
          <a:xfrm>
            <a:off x="7794450" y="4164900"/>
            <a:ext cx="8970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69" name="Google Shape;469;p27"/>
          <p:cNvGrpSpPr/>
          <p:nvPr/>
        </p:nvGrpSpPr>
        <p:grpSpPr>
          <a:xfrm>
            <a:off x="698821" y="2525534"/>
            <a:ext cx="404748" cy="404669"/>
            <a:chOff x="1721921" y="3234684"/>
            <a:chExt cx="404748" cy="404669"/>
          </a:xfrm>
        </p:grpSpPr>
        <p:sp>
          <p:nvSpPr>
            <p:cNvPr id="470" name="Google Shape;470;p27"/>
            <p:cNvSpPr/>
            <p:nvPr/>
          </p:nvSpPr>
          <p:spPr>
            <a:xfrm>
              <a:off x="2076471" y="3507869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39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186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199"/>
                    <a:pt x="20870" y="11831"/>
                    <a:pt x="20764" y="12569"/>
                  </a:cubicBezTo>
                  <a:cubicBezTo>
                    <a:pt x="20659" y="13202"/>
                    <a:pt x="20448" y="13939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705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0896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1721921" y="3234684"/>
              <a:ext cx="404748" cy="404669"/>
            </a:xfrm>
            <a:custGeom>
              <a:rect b="b" l="l" r="r" t="t"/>
              <a:pathLst>
                <a:path extrusionOk="0" h="539559" w="539664">
                  <a:moveTo>
                    <a:pt x="453656" y="117208"/>
                  </a:moveTo>
                  <a:lnTo>
                    <a:pt x="389992" y="117208"/>
                  </a:lnTo>
                  <a:lnTo>
                    <a:pt x="389992" y="91701"/>
                  </a:lnTo>
                  <a:lnTo>
                    <a:pt x="484855" y="91701"/>
                  </a:lnTo>
                  <a:cubicBezTo>
                    <a:pt x="488650" y="91701"/>
                    <a:pt x="492128" y="89698"/>
                    <a:pt x="494025" y="86325"/>
                  </a:cubicBezTo>
                  <a:cubicBezTo>
                    <a:pt x="495923" y="82952"/>
                    <a:pt x="495817" y="78947"/>
                    <a:pt x="493920" y="75679"/>
                  </a:cubicBezTo>
                  <a:lnTo>
                    <a:pt x="476107" y="45850"/>
                  </a:lnTo>
                  <a:lnTo>
                    <a:pt x="493920" y="16021"/>
                  </a:lnTo>
                  <a:cubicBezTo>
                    <a:pt x="495923" y="12754"/>
                    <a:pt x="495923" y="8748"/>
                    <a:pt x="494025" y="5375"/>
                  </a:cubicBezTo>
                  <a:cubicBezTo>
                    <a:pt x="492128" y="2003"/>
                    <a:pt x="488650" y="0"/>
                    <a:pt x="484855" y="0"/>
                  </a:cubicBezTo>
                  <a:lnTo>
                    <a:pt x="379452" y="0"/>
                  </a:lnTo>
                  <a:cubicBezTo>
                    <a:pt x="373655" y="0"/>
                    <a:pt x="368912" y="4743"/>
                    <a:pt x="368912" y="10540"/>
                  </a:cubicBezTo>
                  <a:lnTo>
                    <a:pt x="368912" y="116998"/>
                  </a:lnTo>
                  <a:lnTo>
                    <a:pt x="159792" y="116998"/>
                  </a:lnTo>
                  <a:cubicBezTo>
                    <a:pt x="122057" y="116998"/>
                    <a:pt x="89171" y="141346"/>
                    <a:pt x="77998" y="176761"/>
                  </a:cubicBezTo>
                  <a:lnTo>
                    <a:pt x="20764" y="176761"/>
                  </a:lnTo>
                  <a:cubicBezTo>
                    <a:pt x="9276" y="176761"/>
                    <a:pt x="0" y="186142"/>
                    <a:pt x="0" y="197526"/>
                  </a:cubicBezTo>
                  <a:lnTo>
                    <a:pt x="0" y="364168"/>
                  </a:lnTo>
                  <a:cubicBezTo>
                    <a:pt x="0" y="375657"/>
                    <a:pt x="9381" y="384933"/>
                    <a:pt x="20764" y="384933"/>
                  </a:cubicBezTo>
                  <a:lnTo>
                    <a:pt x="73993" y="384933"/>
                  </a:lnTo>
                  <a:lnTo>
                    <a:pt x="73993" y="429729"/>
                  </a:lnTo>
                  <a:cubicBezTo>
                    <a:pt x="73993" y="435526"/>
                    <a:pt x="78736" y="440270"/>
                    <a:pt x="84533" y="440270"/>
                  </a:cubicBezTo>
                  <a:lnTo>
                    <a:pt x="267092" y="440270"/>
                  </a:lnTo>
                  <a:lnTo>
                    <a:pt x="267092" y="529019"/>
                  </a:lnTo>
                  <a:cubicBezTo>
                    <a:pt x="267092" y="534816"/>
                    <a:pt x="271835" y="539559"/>
                    <a:pt x="277632" y="539559"/>
                  </a:cubicBezTo>
                  <a:lnTo>
                    <a:pt x="352890" y="539559"/>
                  </a:lnTo>
                  <a:cubicBezTo>
                    <a:pt x="358688" y="539559"/>
                    <a:pt x="363431" y="534816"/>
                    <a:pt x="363431" y="529019"/>
                  </a:cubicBezTo>
                  <a:lnTo>
                    <a:pt x="363431" y="440270"/>
                  </a:lnTo>
                  <a:lnTo>
                    <a:pt x="529125" y="440270"/>
                  </a:lnTo>
                  <a:cubicBezTo>
                    <a:pt x="534922" y="440270"/>
                    <a:pt x="539665" y="435526"/>
                    <a:pt x="539665" y="429729"/>
                  </a:cubicBezTo>
                  <a:lnTo>
                    <a:pt x="539665" y="202796"/>
                  </a:lnTo>
                  <a:cubicBezTo>
                    <a:pt x="539560" y="155786"/>
                    <a:pt x="500982" y="117208"/>
                    <a:pt x="453656" y="117208"/>
                  </a:cubicBezTo>
                  <a:close/>
                  <a:moveTo>
                    <a:pt x="389992" y="21291"/>
                  </a:moveTo>
                  <a:lnTo>
                    <a:pt x="466304" y="21291"/>
                  </a:lnTo>
                  <a:lnTo>
                    <a:pt x="454815" y="40580"/>
                  </a:lnTo>
                  <a:cubicBezTo>
                    <a:pt x="452813" y="43953"/>
                    <a:pt x="452813" y="48064"/>
                    <a:pt x="454815" y="51437"/>
                  </a:cubicBezTo>
                  <a:lnTo>
                    <a:pt x="466304" y="70725"/>
                  </a:lnTo>
                  <a:lnTo>
                    <a:pt x="389992" y="70725"/>
                  </a:lnTo>
                  <a:lnTo>
                    <a:pt x="389992" y="21291"/>
                  </a:lnTo>
                  <a:close/>
                  <a:moveTo>
                    <a:pt x="159686" y="138289"/>
                  </a:moveTo>
                  <a:cubicBezTo>
                    <a:pt x="186142" y="138289"/>
                    <a:pt x="208909" y="154205"/>
                    <a:pt x="219028" y="176972"/>
                  </a:cubicBezTo>
                  <a:lnTo>
                    <a:pt x="100344" y="176972"/>
                  </a:lnTo>
                  <a:cubicBezTo>
                    <a:pt x="110463" y="153783"/>
                    <a:pt x="133546" y="138289"/>
                    <a:pt x="159686" y="138289"/>
                  </a:cubicBezTo>
                  <a:close/>
                  <a:moveTo>
                    <a:pt x="224509" y="324115"/>
                  </a:moveTo>
                  <a:lnTo>
                    <a:pt x="180556" y="281111"/>
                  </a:lnTo>
                  <a:lnTo>
                    <a:pt x="224509" y="238106"/>
                  </a:lnTo>
                  <a:lnTo>
                    <a:pt x="224509" y="324115"/>
                  </a:lnTo>
                  <a:close/>
                  <a:moveTo>
                    <a:pt x="224298" y="198158"/>
                  </a:moveTo>
                  <a:cubicBezTo>
                    <a:pt x="224404" y="199845"/>
                    <a:pt x="224509" y="201426"/>
                    <a:pt x="224509" y="203112"/>
                  </a:cubicBezTo>
                  <a:lnTo>
                    <a:pt x="224509" y="208699"/>
                  </a:lnTo>
                  <a:lnTo>
                    <a:pt x="141346" y="290070"/>
                  </a:lnTo>
                  <a:lnTo>
                    <a:pt x="47326" y="198158"/>
                  </a:lnTo>
                  <a:lnTo>
                    <a:pt x="224298" y="198158"/>
                  </a:lnTo>
                  <a:close/>
                  <a:moveTo>
                    <a:pt x="20975" y="201847"/>
                  </a:moveTo>
                  <a:lnTo>
                    <a:pt x="102030" y="281111"/>
                  </a:lnTo>
                  <a:lnTo>
                    <a:pt x="20975" y="360374"/>
                  </a:lnTo>
                  <a:lnTo>
                    <a:pt x="20975" y="201847"/>
                  </a:lnTo>
                  <a:close/>
                  <a:moveTo>
                    <a:pt x="117103" y="295867"/>
                  </a:moveTo>
                  <a:lnTo>
                    <a:pt x="133862" y="312310"/>
                  </a:lnTo>
                  <a:cubicBezTo>
                    <a:pt x="135865" y="314313"/>
                    <a:pt x="138605" y="315367"/>
                    <a:pt x="141240" y="315367"/>
                  </a:cubicBezTo>
                  <a:cubicBezTo>
                    <a:pt x="143876" y="315367"/>
                    <a:pt x="146511" y="314418"/>
                    <a:pt x="148619" y="312310"/>
                  </a:cubicBezTo>
                  <a:lnTo>
                    <a:pt x="165378" y="295867"/>
                  </a:lnTo>
                  <a:lnTo>
                    <a:pt x="224404" y="353523"/>
                  </a:lnTo>
                  <a:lnTo>
                    <a:pt x="224404" y="364063"/>
                  </a:lnTo>
                  <a:lnTo>
                    <a:pt x="47221" y="364063"/>
                  </a:lnTo>
                  <a:lnTo>
                    <a:pt x="117103" y="295867"/>
                  </a:lnTo>
                  <a:close/>
                  <a:moveTo>
                    <a:pt x="94968" y="385249"/>
                  </a:moveTo>
                  <a:lnTo>
                    <a:pt x="224509" y="385249"/>
                  </a:lnTo>
                  <a:lnTo>
                    <a:pt x="224509" y="419505"/>
                  </a:lnTo>
                  <a:lnTo>
                    <a:pt x="94968" y="419505"/>
                  </a:lnTo>
                  <a:lnTo>
                    <a:pt x="94968" y="385249"/>
                  </a:lnTo>
                  <a:close/>
                  <a:moveTo>
                    <a:pt x="342244" y="518795"/>
                  </a:moveTo>
                  <a:lnTo>
                    <a:pt x="288067" y="518795"/>
                  </a:lnTo>
                  <a:lnTo>
                    <a:pt x="288067" y="440586"/>
                  </a:lnTo>
                  <a:lnTo>
                    <a:pt x="342244" y="440586"/>
                  </a:lnTo>
                  <a:lnTo>
                    <a:pt x="342244" y="518795"/>
                  </a:lnTo>
                  <a:close/>
                  <a:moveTo>
                    <a:pt x="518479" y="419505"/>
                  </a:moveTo>
                  <a:lnTo>
                    <a:pt x="245590" y="419505"/>
                  </a:lnTo>
                  <a:lnTo>
                    <a:pt x="245590" y="385249"/>
                  </a:lnTo>
                  <a:lnTo>
                    <a:pt x="437951" y="385249"/>
                  </a:lnTo>
                  <a:cubicBezTo>
                    <a:pt x="443748" y="385249"/>
                    <a:pt x="448491" y="380506"/>
                    <a:pt x="448491" y="374709"/>
                  </a:cubicBezTo>
                  <a:cubicBezTo>
                    <a:pt x="448491" y="368912"/>
                    <a:pt x="443748" y="364168"/>
                    <a:pt x="437951" y="364168"/>
                  </a:cubicBezTo>
                  <a:lnTo>
                    <a:pt x="245590" y="364168"/>
                  </a:lnTo>
                  <a:lnTo>
                    <a:pt x="245590" y="203112"/>
                  </a:lnTo>
                  <a:cubicBezTo>
                    <a:pt x="245590" y="177288"/>
                    <a:pt x="234101" y="154100"/>
                    <a:pt x="216077" y="138394"/>
                  </a:cubicBezTo>
                  <a:lnTo>
                    <a:pt x="368912" y="138394"/>
                  </a:lnTo>
                  <a:lnTo>
                    <a:pt x="368912" y="151781"/>
                  </a:lnTo>
                  <a:cubicBezTo>
                    <a:pt x="348780" y="156524"/>
                    <a:pt x="333812" y="174653"/>
                    <a:pt x="333812" y="196155"/>
                  </a:cubicBezTo>
                  <a:cubicBezTo>
                    <a:pt x="333812" y="221347"/>
                    <a:pt x="354261" y="241795"/>
                    <a:pt x="379452" y="241795"/>
                  </a:cubicBezTo>
                  <a:cubicBezTo>
                    <a:pt x="404643" y="241795"/>
                    <a:pt x="425092" y="221347"/>
                    <a:pt x="425092" y="196155"/>
                  </a:cubicBezTo>
                  <a:cubicBezTo>
                    <a:pt x="425092" y="174653"/>
                    <a:pt x="410124" y="156524"/>
                    <a:pt x="389992" y="151781"/>
                  </a:cubicBezTo>
                  <a:lnTo>
                    <a:pt x="389992" y="138394"/>
                  </a:lnTo>
                  <a:lnTo>
                    <a:pt x="453656" y="138394"/>
                  </a:lnTo>
                  <a:cubicBezTo>
                    <a:pt x="489388" y="138394"/>
                    <a:pt x="518374" y="167486"/>
                    <a:pt x="518374" y="203112"/>
                  </a:cubicBezTo>
                  <a:lnTo>
                    <a:pt x="518374" y="419505"/>
                  </a:lnTo>
                  <a:close/>
                  <a:moveTo>
                    <a:pt x="379452" y="199212"/>
                  </a:moveTo>
                  <a:cubicBezTo>
                    <a:pt x="385249" y="199212"/>
                    <a:pt x="389992" y="194469"/>
                    <a:pt x="389992" y="188672"/>
                  </a:cubicBezTo>
                  <a:lnTo>
                    <a:pt x="389992" y="173915"/>
                  </a:lnTo>
                  <a:cubicBezTo>
                    <a:pt x="398214" y="177921"/>
                    <a:pt x="404011" y="186353"/>
                    <a:pt x="404011" y="196050"/>
                  </a:cubicBezTo>
                  <a:cubicBezTo>
                    <a:pt x="404011" y="209542"/>
                    <a:pt x="393049" y="220609"/>
                    <a:pt x="379452" y="220609"/>
                  </a:cubicBezTo>
                  <a:cubicBezTo>
                    <a:pt x="365960" y="220609"/>
                    <a:pt x="354893" y="209647"/>
                    <a:pt x="354893" y="196050"/>
                  </a:cubicBezTo>
                  <a:cubicBezTo>
                    <a:pt x="354893" y="186248"/>
                    <a:pt x="360585" y="177815"/>
                    <a:pt x="368912" y="173915"/>
                  </a:cubicBezTo>
                  <a:lnTo>
                    <a:pt x="368912" y="188672"/>
                  </a:lnTo>
                  <a:cubicBezTo>
                    <a:pt x="368912" y="194469"/>
                    <a:pt x="373549" y="199212"/>
                    <a:pt x="379452" y="199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27"/>
          <p:cNvGrpSpPr/>
          <p:nvPr/>
        </p:nvGrpSpPr>
        <p:grpSpPr>
          <a:xfrm>
            <a:off x="8040573" y="2525487"/>
            <a:ext cx="404748" cy="404748"/>
            <a:chOff x="3448823" y="3249862"/>
            <a:chExt cx="404748" cy="404748"/>
          </a:xfrm>
        </p:grpSpPr>
        <p:sp>
          <p:nvSpPr>
            <p:cNvPr id="473" name="Google Shape;473;p27"/>
            <p:cNvSpPr/>
            <p:nvPr/>
          </p:nvSpPr>
          <p:spPr>
            <a:xfrm>
              <a:off x="3448822" y="3249862"/>
              <a:ext cx="404748" cy="404748"/>
            </a:xfrm>
            <a:custGeom>
              <a:rect b="b" l="l" r="r" t="t"/>
              <a:pathLst>
                <a:path extrusionOk="0" h="539664" w="539664">
                  <a:moveTo>
                    <a:pt x="269832" y="539665"/>
                  </a:moveTo>
                  <a:cubicBezTo>
                    <a:pt x="197736" y="539665"/>
                    <a:pt x="129962" y="511628"/>
                    <a:pt x="79052" y="460612"/>
                  </a:cubicBezTo>
                  <a:cubicBezTo>
                    <a:pt x="28037" y="409597"/>
                    <a:pt x="0" y="341928"/>
                    <a:pt x="0" y="269832"/>
                  </a:cubicBezTo>
                  <a:cubicBezTo>
                    <a:pt x="0" y="197736"/>
                    <a:pt x="28037" y="129962"/>
                    <a:pt x="79052" y="79052"/>
                  </a:cubicBezTo>
                  <a:cubicBezTo>
                    <a:pt x="130068" y="28143"/>
                    <a:pt x="197736" y="0"/>
                    <a:pt x="269832" y="0"/>
                  </a:cubicBezTo>
                  <a:cubicBezTo>
                    <a:pt x="341928" y="0"/>
                    <a:pt x="409702" y="28037"/>
                    <a:pt x="460612" y="79052"/>
                  </a:cubicBezTo>
                  <a:cubicBezTo>
                    <a:pt x="511522" y="130068"/>
                    <a:pt x="539665" y="197736"/>
                    <a:pt x="539665" y="269832"/>
                  </a:cubicBezTo>
                  <a:cubicBezTo>
                    <a:pt x="539665" y="341928"/>
                    <a:pt x="511628" y="409703"/>
                    <a:pt x="460612" y="460612"/>
                  </a:cubicBezTo>
                  <a:cubicBezTo>
                    <a:pt x="409702" y="511522"/>
                    <a:pt x="341928" y="539665"/>
                    <a:pt x="269832" y="539665"/>
                  </a:cubicBezTo>
                  <a:close/>
                  <a:moveTo>
                    <a:pt x="269832" y="21081"/>
                  </a:moveTo>
                  <a:cubicBezTo>
                    <a:pt x="132703" y="21081"/>
                    <a:pt x="21081" y="132703"/>
                    <a:pt x="21081" y="269832"/>
                  </a:cubicBezTo>
                  <a:cubicBezTo>
                    <a:pt x="21081" y="406962"/>
                    <a:pt x="132703" y="518584"/>
                    <a:pt x="269832" y="518584"/>
                  </a:cubicBezTo>
                  <a:cubicBezTo>
                    <a:pt x="406962" y="518584"/>
                    <a:pt x="518584" y="406962"/>
                    <a:pt x="518584" y="269832"/>
                  </a:cubicBezTo>
                  <a:cubicBezTo>
                    <a:pt x="518584" y="132597"/>
                    <a:pt x="407067" y="21081"/>
                    <a:pt x="26983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3775625" y="3349448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316" y="13307"/>
                    <a:pt x="210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0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2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975" y="9196"/>
                    <a:pt x="20975" y="9829"/>
                    <a:pt x="20975" y="10461"/>
                  </a:cubicBezTo>
                  <a:cubicBezTo>
                    <a:pt x="20975" y="11199"/>
                    <a:pt x="20870" y="11832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0896"/>
                    <a:pt x="11067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3480680" y="3281482"/>
              <a:ext cx="341348" cy="341348"/>
            </a:xfrm>
            <a:custGeom>
              <a:rect b="b" l="l" r="r" t="t"/>
              <a:pathLst>
                <a:path extrusionOk="0" h="455131" w="455131">
                  <a:moveTo>
                    <a:pt x="437213" y="139343"/>
                  </a:moveTo>
                  <a:cubicBezTo>
                    <a:pt x="435000" y="133967"/>
                    <a:pt x="428780" y="131438"/>
                    <a:pt x="423405" y="133757"/>
                  </a:cubicBezTo>
                  <a:cubicBezTo>
                    <a:pt x="418030" y="135970"/>
                    <a:pt x="415500" y="142189"/>
                    <a:pt x="417819" y="147565"/>
                  </a:cubicBezTo>
                  <a:cubicBezTo>
                    <a:pt x="427199" y="169699"/>
                    <a:pt x="432470" y="193099"/>
                    <a:pt x="433735" y="217025"/>
                  </a:cubicBezTo>
                  <a:lnTo>
                    <a:pt x="402852" y="217025"/>
                  </a:lnTo>
                  <a:cubicBezTo>
                    <a:pt x="397581" y="128592"/>
                    <a:pt x="326539" y="57445"/>
                    <a:pt x="238000" y="52175"/>
                  </a:cubicBezTo>
                  <a:lnTo>
                    <a:pt x="238000" y="21291"/>
                  </a:lnTo>
                  <a:cubicBezTo>
                    <a:pt x="283219" y="23610"/>
                    <a:pt x="326645" y="40791"/>
                    <a:pt x="361322" y="70409"/>
                  </a:cubicBezTo>
                  <a:cubicBezTo>
                    <a:pt x="365749" y="74204"/>
                    <a:pt x="372390" y="73677"/>
                    <a:pt x="376184" y="69250"/>
                  </a:cubicBezTo>
                  <a:cubicBezTo>
                    <a:pt x="379979" y="64823"/>
                    <a:pt x="379452" y="58183"/>
                    <a:pt x="375025" y="54388"/>
                  </a:cubicBezTo>
                  <a:cubicBezTo>
                    <a:pt x="333917" y="19289"/>
                    <a:pt x="281532" y="0"/>
                    <a:pt x="227566" y="0"/>
                  </a:cubicBezTo>
                  <a:cubicBezTo>
                    <a:pt x="102030" y="0"/>
                    <a:pt x="0" y="102136"/>
                    <a:pt x="0" y="227566"/>
                  </a:cubicBezTo>
                  <a:cubicBezTo>
                    <a:pt x="0" y="353101"/>
                    <a:pt x="102136" y="455132"/>
                    <a:pt x="227566" y="455132"/>
                  </a:cubicBezTo>
                  <a:cubicBezTo>
                    <a:pt x="352996" y="455132"/>
                    <a:pt x="455131" y="352996"/>
                    <a:pt x="455131" y="227566"/>
                  </a:cubicBezTo>
                  <a:cubicBezTo>
                    <a:pt x="455026" y="197104"/>
                    <a:pt x="449018" y="167381"/>
                    <a:pt x="437213" y="139343"/>
                  </a:cubicBezTo>
                  <a:close/>
                  <a:moveTo>
                    <a:pt x="216815" y="21397"/>
                  </a:moveTo>
                  <a:lnTo>
                    <a:pt x="216815" y="52280"/>
                  </a:lnTo>
                  <a:cubicBezTo>
                    <a:pt x="128381" y="57550"/>
                    <a:pt x="57234" y="128592"/>
                    <a:pt x="51964" y="217131"/>
                  </a:cubicBezTo>
                  <a:lnTo>
                    <a:pt x="21081" y="217131"/>
                  </a:lnTo>
                  <a:cubicBezTo>
                    <a:pt x="26456" y="111622"/>
                    <a:pt x="111306" y="26667"/>
                    <a:pt x="216815" y="21397"/>
                  </a:cubicBezTo>
                  <a:close/>
                  <a:moveTo>
                    <a:pt x="216815" y="433945"/>
                  </a:moveTo>
                  <a:cubicBezTo>
                    <a:pt x="111306" y="428570"/>
                    <a:pt x="26456" y="343720"/>
                    <a:pt x="21081" y="238211"/>
                  </a:cubicBezTo>
                  <a:lnTo>
                    <a:pt x="51964" y="238211"/>
                  </a:lnTo>
                  <a:cubicBezTo>
                    <a:pt x="57234" y="326645"/>
                    <a:pt x="128276" y="397792"/>
                    <a:pt x="216815" y="403062"/>
                  </a:cubicBezTo>
                  <a:lnTo>
                    <a:pt x="216815" y="433945"/>
                  </a:lnTo>
                  <a:close/>
                  <a:moveTo>
                    <a:pt x="72834" y="227671"/>
                  </a:moveTo>
                  <a:cubicBezTo>
                    <a:pt x="72834" y="142400"/>
                    <a:pt x="142189" y="73045"/>
                    <a:pt x="227460" y="73045"/>
                  </a:cubicBezTo>
                  <a:cubicBezTo>
                    <a:pt x="312732" y="73045"/>
                    <a:pt x="382087" y="142400"/>
                    <a:pt x="382087" y="227671"/>
                  </a:cubicBezTo>
                  <a:cubicBezTo>
                    <a:pt x="382087" y="312942"/>
                    <a:pt x="312732" y="382298"/>
                    <a:pt x="227460" y="382298"/>
                  </a:cubicBezTo>
                  <a:cubicBezTo>
                    <a:pt x="142189" y="382298"/>
                    <a:pt x="72834" y="312837"/>
                    <a:pt x="72834" y="227671"/>
                  </a:cubicBezTo>
                  <a:close/>
                  <a:moveTo>
                    <a:pt x="237895" y="433945"/>
                  </a:moveTo>
                  <a:lnTo>
                    <a:pt x="237895" y="403062"/>
                  </a:lnTo>
                  <a:cubicBezTo>
                    <a:pt x="326329" y="397792"/>
                    <a:pt x="397476" y="326750"/>
                    <a:pt x="402746" y="238211"/>
                  </a:cubicBezTo>
                  <a:lnTo>
                    <a:pt x="433629" y="238211"/>
                  </a:lnTo>
                  <a:cubicBezTo>
                    <a:pt x="428359" y="343720"/>
                    <a:pt x="343404" y="428570"/>
                    <a:pt x="237895" y="433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3588271" y="3364171"/>
              <a:ext cx="125851" cy="183955"/>
            </a:xfrm>
            <a:custGeom>
              <a:rect b="b" l="l" r="r" t="t"/>
              <a:pathLst>
                <a:path extrusionOk="0" h="245273" w="167801">
                  <a:moveTo>
                    <a:pt x="136392" y="160635"/>
                  </a:moveTo>
                  <a:lnTo>
                    <a:pt x="119633" y="160635"/>
                  </a:lnTo>
                  <a:cubicBezTo>
                    <a:pt x="118895" y="159370"/>
                    <a:pt x="117525" y="156208"/>
                    <a:pt x="117103" y="149462"/>
                  </a:cubicBezTo>
                  <a:cubicBezTo>
                    <a:pt x="124586" y="143349"/>
                    <a:pt x="131333" y="135232"/>
                    <a:pt x="136076" y="126589"/>
                  </a:cubicBezTo>
                  <a:cubicBezTo>
                    <a:pt x="139343" y="120476"/>
                    <a:pt x="141346" y="106141"/>
                    <a:pt x="142505" y="94652"/>
                  </a:cubicBezTo>
                  <a:cubicBezTo>
                    <a:pt x="146827" y="90963"/>
                    <a:pt x="149040" y="86009"/>
                    <a:pt x="149040" y="80212"/>
                  </a:cubicBezTo>
                  <a:lnTo>
                    <a:pt x="149040" y="56496"/>
                  </a:lnTo>
                  <a:cubicBezTo>
                    <a:pt x="149040" y="41318"/>
                    <a:pt x="143770" y="28037"/>
                    <a:pt x="133757" y="18130"/>
                  </a:cubicBezTo>
                  <a:cubicBezTo>
                    <a:pt x="122057" y="6430"/>
                    <a:pt x="104349" y="0"/>
                    <a:pt x="84112" y="0"/>
                  </a:cubicBezTo>
                  <a:cubicBezTo>
                    <a:pt x="84006" y="0"/>
                    <a:pt x="83901" y="0"/>
                    <a:pt x="83796" y="0"/>
                  </a:cubicBezTo>
                  <a:cubicBezTo>
                    <a:pt x="65983" y="106"/>
                    <a:pt x="50488" y="5059"/>
                    <a:pt x="38788" y="14335"/>
                  </a:cubicBezTo>
                  <a:cubicBezTo>
                    <a:pt x="25824" y="24770"/>
                    <a:pt x="18973" y="39526"/>
                    <a:pt x="18973" y="57129"/>
                  </a:cubicBezTo>
                  <a:lnTo>
                    <a:pt x="18973" y="80212"/>
                  </a:lnTo>
                  <a:cubicBezTo>
                    <a:pt x="18973" y="85798"/>
                    <a:pt x="20975" y="90542"/>
                    <a:pt x="24875" y="94125"/>
                  </a:cubicBezTo>
                  <a:cubicBezTo>
                    <a:pt x="25929" y="106563"/>
                    <a:pt x="28248" y="119633"/>
                    <a:pt x="31937" y="126589"/>
                  </a:cubicBezTo>
                  <a:cubicBezTo>
                    <a:pt x="36680" y="135338"/>
                    <a:pt x="43426" y="143454"/>
                    <a:pt x="50910" y="149462"/>
                  </a:cubicBezTo>
                  <a:cubicBezTo>
                    <a:pt x="50488" y="156208"/>
                    <a:pt x="49118" y="159370"/>
                    <a:pt x="48380" y="160635"/>
                  </a:cubicBezTo>
                  <a:lnTo>
                    <a:pt x="31515" y="160635"/>
                  </a:lnTo>
                  <a:cubicBezTo>
                    <a:pt x="14124" y="160635"/>
                    <a:pt x="0" y="174759"/>
                    <a:pt x="0" y="192150"/>
                  </a:cubicBezTo>
                  <a:lnTo>
                    <a:pt x="0" y="234733"/>
                  </a:lnTo>
                  <a:cubicBezTo>
                    <a:pt x="0" y="240531"/>
                    <a:pt x="4743" y="245274"/>
                    <a:pt x="10540" y="245274"/>
                  </a:cubicBezTo>
                  <a:lnTo>
                    <a:pt x="157261" y="245274"/>
                  </a:lnTo>
                  <a:cubicBezTo>
                    <a:pt x="163059" y="245274"/>
                    <a:pt x="167802" y="240531"/>
                    <a:pt x="167802" y="234733"/>
                  </a:cubicBezTo>
                  <a:lnTo>
                    <a:pt x="167802" y="192150"/>
                  </a:lnTo>
                  <a:cubicBezTo>
                    <a:pt x="167802" y="174759"/>
                    <a:pt x="153678" y="160635"/>
                    <a:pt x="136392" y="160635"/>
                  </a:cubicBezTo>
                  <a:close/>
                  <a:moveTo>
                    <a:pt x="39948" y="67247"/>
                  </a:moveTo>
                  <a:lnTo>
                    <a:pt x="39948" y="56918"/>
                  </a:lnTo>
                  <a:cubicBezTo>
                    <a:pt x="39948" y="30462"/>
                    <a:pt x="62609" y="20975"/>
                    <a:pt x="83690" y="20870"/>
                  </a:cubicBezTo>
                  <a:lnTo>
                    <a:pt x="83901" y="20870"/>
                  </a:lnTo>
                  <a:cubicBezTo>
                    <a:pt x="98552" y="20870"/>
                    <a:pt x="110884" y="25086"/>
                    <a:pt x="118684" y="32886"/>
                  </a:cubicBezTo>
                  <a:cubicBezTo>
                    <a:pt x="124692" y="38894"/>
                    <a:pt x="127748" y="46799"/>
                    <a:pt x="127748" y="56391"/>
                  </a:cubicBezTo>
                  <a:lnTo>
                    <a:pt x="127748" y="68723"/>
                  </a:lnTo>
                  <a:cubicBezTo>
                    <a:pt x="127644" y="68723"/>
                    <a:pt x="127538" y="68828"/>
                    <a:pt x="127538" y="68828"/>
                  </a:cubicBezTo>
                  <a:cubicBezTo>
                    <a:pt x="121530" y="72518"/>
                    <a:pt x="114573" y="74520"/>
                    <a:pt x="107406" y="74520"/>
                  </a:cubicBezTo>
                  <a:cubicBezTo>
                    <a:pt x="86431" y="74520"/>
                    <a:pt x="73782" y="67458"/>
                    <a:pt x="70093" y="53650"/>
                  </a:cubicBezTo>
                  <a:cubicBezTo>
                    <a:pt x="68934" y="49224"/>
                    <a:pt x="65034" y="46061"/>
                    <a:pt x="60501" y="45850"/>
                  </a:cubicBezTo>
                  <a:cubicBezTo>
                    <a:pt x="55969" y="45640"/>
                    <a:pt x="51753" y="48275"/>
                    <a:pt x="50067" y="52596"/>
                  </a:cubicBezTo>
                  <a:cubicBezTo>
                    <a:pt x="47959" y="58183"/>
                    <a:pt x="44480" y="63242"/>
                    <a:pt x="39948" y="67247"/>
                  </a:cubicBezTo>
                  <a:close/>
                  <a:moveTo>
                    <a:pt x="50488" y="116471"/>
                  </a:moveTo>
                  <a:cubicBezTo>
                    <a:pt x="49013" y="113730"/>
                    <a:pt x="46693" y="103612"/>
                    <a:pt x="45639" y="89277"/>
                  </a:cubicBezTo>
                  <a:cubicBezTo>
                    <a:pt x="50804" y="86009"/>
                    <a:pt x="55442" y="82109"/>
                    <a:pt x="59447" y="77471"/>
                  </a:cubicBezTo>
                  <a:cubicBezTo>
                    <a:pt x="69566" y="89171"/>
                    <a:pt x="86009" y="95495"/>
                    <a:pt x="107511" y="95495"/>
                  </a:cubicBezTo>
                  <a:cubicBezTo>
                    <a:pt x="112149" y="95495"/>
                    <a:pt x="116787" y="94968"/>
                    <a:pt x="121319" y="93914"/>
                  </a:cubicBezTo>
                  <a:cubicBezTo>
                    <a:pt x="120160" y="104982"/>
                    <a:pt x="118579" y="113941"/>
                    <a:pt x="117419" y="116471"/>
                  </a:cubicBezTo>
                  <a:cubicBezTo>
                    <a:pt x="113309" y="123954"/>
                    <a:pt x="106984" y="131016"/>
                    <a:pt x="100449" y="135443"/>
                  </a:cubicBezTo>
                  <a:cubicBezTo>
                    <a:pt x="97498" y="137446"/>
                    <a:pt x="95706" y="140713"/>
                    <a:pt x="95706" y="144192"/>
                  </a:cubicBezTo>
                  <a:cubicBezTo>
                    <a:pt x="95706" y="156208"/>
                    <a:pt x="97709" y="164324"/>
                    <a:pt x="100555" y="169910"/>
                  </a:cubicBezTo>
                  <a:cubicBezTo>
                    <a:pt x="94546" y="174337"/>
                    <a:pt x="88644" y="178975"/>
                    <a:pt x="83901" y="183507"/>
                  </a:cubicBezTo>
                  <a:cubicBezTo>
                    <a:pt x="79158" y="178975"/>
                    <a:pt x="73255" y="174337"/>
                    <a:pt x="67353" y="169910"/>
                  </a:cubicBezTo>
                  <a:cubicBezTo>
                    <a:pt x="70199" y="164324"/>
                    <a:pt x="72201" y="156208"/>
                    <a:pt x="72201" y="144192"/>
                  </a:cubicBezTo>
                  <a:cubicBezTo>
                    <a:pt x="72201" y="140608"/>
                    <a:pt x="70409" y="137341"/>
                    <a:pt x="67458" y="135443"/>
                  </a:cubicBezTo>
                  <a:cubicBezTo>
                    <a:pt x="60923" y="131122"/>
                    <a:pt x="54599" y="123954"/>
                    <a:pt x="50488" y="116471"/>
                  </a:cubicBezTo>
                  <a:close/>
                  <a:moveTo>
                    <a:pt x="146721" y="224088"/>
                  </a:moveTo>
                  <a:lnTo>
                    <a:pt x="21081" y="224088"/>
                  </a:lnTo>
                  <a:lnTo>
                    <a:pt x="21081" y="192045"/>
                  </a:lnTo>
                  <a:cubicBezTo>
                    <a:pt x="21081" y="186353"/>
                    <a:pt x="25718" y="181610"/>
                    <a:pt x="31515" y="181610"/>
                  </a:cubicBezTo>
                  <a:lnTo>
                    <a:pt x="47537" y="181610"/>
                  </a:lnTo>
                  <a:cubicBezTo>
                    <a:pt x="60080" y="190358"/>
                    <a:pt x="71990" y="200266"/>
                    <a:pt x="74098" y="203745"/>
                  </a:cubicBezTo>
                  <a:cubicBezTo>
                    <a:pt x="75679" y="207750"/>
                    <a:pt x="79579" y="210491"/>
                    <a:pt x="83901" y="210491"/>
                  </a:cubicBezTo>
                  <a:cubicBezTo>
                    <a:pt x="88222" y="210491"/>
                    <a:pt x="92122" y="207856"/>
                    <a:pt x="93703" y="203745"/>
                  </a:cubicBezTo>
                  <a:cubicBezTo>
                    <a:pt x="95812" y="200266"/>
                    <a:pt x="107827" y="190358"/>
                    <a:pt x="120370" y="181610"/>
                  </a:cubicBezTo>
                  <a:lnTo>
                    <a:pt x="136286" y="181610"/>
                  </a:lnTo>
                  <a:cubicBezTo>
                    <a:pt x="141978" y="181610"/>
                    <a:pt x="146721" y="186248"/>
                    <a:pt x="146721" y="192045"/>
                  </a:cubicBezTo>
                  <a:lnTo>
                    <a:pt x="146721" y="2240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27"/>
          <p:cNvGrpSpPr/>
          <p:nvPr/>
        </p:nvGrpSpPr>
        <p:grpSpPr>
          <a:xfrm>
            <a:off x="8040581" y="3659514"/>
            <a:ext cx="404748" cy="337159"/>
            <a:chOff x="4700381" y="3300139"/>
            <a:chExt cx="404748" cy="337159"/>
          </a:xfrm>
        </p:grpSpPr>
        <p:sp>
          <p:nvSpPr>
            <p:cNvPr id="478" name="Google Shape;478;p27"/>
            <p:cNvSpPr/>
            <p:nvPr/>
          </p:nvSpPr>
          <p:spPr>
            <a:xfrm>
              <a:off x="4978804" y="3585499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0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0" y="8458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270" y="1396"/>
                    <a:pt x="5797" y="1080"/>
                    <a:pt x="6430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4" y="8458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199"/>
                    <a:pt x="20870" y="11832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1002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4744255" y="3328045"/>
              <a:ext cx="27036" cy="15810"/>
            </a:xfrm>
            <a:custGeom>
              <a:rect b="b" l="l" r="r" t="t"/>
              <a:pathLst>
                <a:path extrusionOk="0" h="21080" w="36048">
                  <a:moveTo>
                    <a:pt x="25508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8" y="0"/>
                  </a:lnTo>
                  <a:cubicBezTo>
                    <a:pt x="31305" y="0"/>
                    <a:pt x="36048" y="4743"/>
                    <a:pt x="36048" y="10540"/>
                  </a:cubicBezTo>
                  <a:cubicBezTo>
                    <a:pt x="36048" y="16338"/>
                    <a:pt x="31305" y="21081"/>
                    <a:pt x="2550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788524" y="3328045"/>
              <a:ext cx="27036" cy="15810"/>
            </a:xfrm>
            <a:custGeom>
              <a:rect b="b" l="l" r="r" t="t"/>
              <a:pathLst>
                <a:path extrusionOk="0" h="21080" w="36048">
                  <a:moveTo>
                    <a:pt x="25508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8" y="0"/>
                  </a:lnTo>
                  <a:cubicBezTo>
                    <a:pt x="31305" y="0"/>
                    <a:pt x="36048" y="4743"/>
                    <a:pt x="36048" y="10540"/>
                  </a:cubicBezTo>
                  <a:cubicBezTo>
                    <a:pt x="36048" y="16338"/>
                    <a:pt x="31305" y="21081"/>
                    <a:pt x="2550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832794" y="3328045"/>
              <a:ext cx="27036" cy="15810"/>
            </a:xfrm>
            <a:custGeom>
              <a:rect b="b" l="l" r="r" t="t"/>
              <a:pathLst>
                <a:path extrusionOk="0" h="21080" w="36048">
                  <a:moveTo>
                    <a:pt x="25508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8" y="0"/>
                  </a:lnTo>
                  <a:cubicBezTo>
                    <a:pt x="31305" y="0"/>
                    <a:pt x="36048" y="4743"/>
                    <a:pt x="36048" y="10540"/>
                  </a:cubicBezTo>
                  <a:cubicBezTo>
                    <a:pt x="36048" y="16338"/>
                    <a:pt x="31305" y="21081"/>
                    <a:pt x="2550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927340" y="3425201"/>
              <a:ext cx="110199" cy="110199"/>
            </a:xfrm>
            <a:custGeom>
              <a:rect b="b" l="l" r="r" t="t"/>
              <a:pathLst>
                <a:path extrusionOk="0" h="146932" w="146932">
                  <a:moveTo>
                    <a:pt x="73466" y="146932"/>
                  </a:moveTo>
                  <a:cubicBezTo>
                    <a:pt x="32991" y="146932"/>
                    <a:pt x="0" y="114046"/>
                    <a:pt x="0" y="73466"/>
                  </a:cubicBezTo>
                  <a:cubicBezTo>
                    <a:pt x="0" y="32991"/>
                    <a:pt x="32886" y="0"/>
                    <a:pt x="73466" y="0"/>
                  </a:cubicBezTo>
                  <a:cubicBezTo>
                    <a:pt x="113941" y="0"/>
                    <a:pt x="146932" y="32886"/>
                    <a:pt x="146932" y="73466"/>
                  </a:cubicBezTo>
                  <a:cubicBezTo>
                    <a:pt x="146932" y="113941"/>
                    <a:pt x="113941" y="146932"/>
                    <a:pt x="73466" y="146932"/>
                  </a:cubicBezTo>
                  <a:close/>
                  <a:moveTo>
                    <a:pt x="73466" y="21186"/>
                  </a:moveTo>
                  <a:cubicBezTo>
                    <a:pt x="44585" y="21186"/>
                    <a:pt x="21081" y="44691"/>
                    <a:pt x="21081" y="73571"/>
                  </a:cubicBezTo>
                  <a:cubicBezTo>
                    <a:pt x="21081" y="102452"/>
                    <a:pt x="44585" y="125957"/>
                    <a:pt x="73466" y="125957"/>
                  </a:cubicBezTo>
                  <a:cubicBezTo>
                    <a:pt x="102347" y="125957"/>
                    <a:pt x="125851" y="102452"/>
                    <a:pt x="125851" y="73571"/>
                  </a:cubicBezTo>
                  <a:cubicBezTo>
                    <a:pt x="125851" y="44691"/>
                    <a:pt x="102347" y="21186"/>
                    <a:pt x="73466" y="21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974535" y="3464252"/>
              <a:ext cx="15810" cy="32095"/>
            </a:xfrm>
            <a:custGeom>
              <a:rect b="b" l="l" r="r" t="t"/>
              <a:pathLst>
                <a:path extrusionOk="0" h="42793" w="21080">
                  <a:moveTo>
                    <a:pt x="10540" y="42794"/>
                  </a:moveTo>
                  <a:cubicBezTo>
                    <a:pt x="4743" y="42794"/>
                    <a:pt x="0" y="38051"/>
                    <a:pt x="0" y="32254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254"/>
                  </a:lnTo>
                  <a:cubicBezTo>
                    <a:pt x="21081" y="38156"/>
                    <a:pt x="16338" y="42794"/>
                    <a:pt x="10540" y="42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700380" y="3300139"/>
              <a:ext cx="404748" cy="337159"/>
            </a:xfrm>
            <a:custGeom>
              <a:rect b="b" l="l" r="r" t="t"/>
              <a:pathLst>
                <a:path extrusionOk="0" h="449545" w="539664">
                  <a:moveTo>
                    <a:pt x="503195" y="0"/>
                  </a:moveTo>
                  <a:lnTo>
                    <a:pt x="36470" y="0"/>
                  </a:lnTo>
                  <a:cubicBezTo>
                    <a:pt x="16338" y="0"/>
                    <a:pt x="0" y="16338"/>
                    <a:pt x="0" y="36470"/>
                  </a:cubicBezTo>
                  <a:lnTo>
                    <a:pt x="0" y="413076"/>
                  </a:lnTo>
                  <a:cubicBezTo>
                    <a:pt x="0" y="433208"/>
                    <a:pt x="16338" y="449545"/>
                    <a:pt x="36470" y="449545"/>
                  </a:cubicBezTo>
                  <a:lnTo>
                    <a:pt x="503195" y="449545"/>
                  </a:lnTo>
                  <a:cubicBezTo>
                    <a:pt x="523327" y="449545"/>
                    <a:pt x="539665" y="433208"/>
                    <a:pt x="539665" y="413076"/>
                  </a:cubicBezTo>
                  <a:lnTo>
                    <a:pt x="539665" y="36470"/>
                  </a:lnTo>
                  <a:cubicBezTo>
                    <a:pt x="539559" y="16338"/>
                    <a:pt x="523222" y="0"/>
                    <a:pt x="503195" y="0"/>
                  </a:cubicBezTo>
                  <a:close/>
                  <a:moveTo>
                    <a:pt x="20975" y="36470"/>
                  </a:moveTo>
                  <a:cubicBezTo>
                    <a:pt x="20975" y="28037"/>
                    <a:pt x="27826" y="21081"/>
                    <a:pt x="36364" y="21081"/>
                  </a:cubicBezTo>
                  <a:lnTo>
                    <a:pt x="503090" y="21081"/>
                  </a:lnTo>
                  <a:cubicBezTo>
                    <a:pt x="511523" y="21081"/>
                    <a:pt x="518479" y="27932"/>
                    <a:pt x="518479" y="36470"/>
                  </a:cubicBezTo>
                  <a:lnTo>
                    <a:pt x="518479" y="74415"/>
                  </a:lnTo>
                  <a:lnTo>
                    <a:pt x="20975" y="74415"/>
                  </a:lnTo>
                  <a:lnTo>
                    <a:pt x="20975" y="36470"/>
                  </a:lnTo>
                  <a:close/>
                  <a:moveTo>
                    <a:pt x="518479" y="413076"/>
                  </a:moveTo>
                  <a:cubicBezTo>
                    <a:pt x="518479" y="421508"/>
                    <a:pt x="511628" y="428464"/>
                    <a:pt x="503090" y="428464"/>
                  </a:cubicBezTo>
                  <a:lnTo>
                    <a:pt x="36364" y="428464"/>
                  </a:lnTo>
                  <a:cubicBezTo>
                    <a:pt x="27932" y="428464"/>
                    <a:pt x="20975" y="421613"/>
                    <a:pt x="20975" y="413076"/>
                  </a:cubicBezTo>
                  <a:lnTo>
                    <a:pt x="20975" y="95495"/>
                  </a:lnTo>
                  <a:lnTo>
                    <a:pt x="518479" y="95495"/>
                  </a:lnTo>
                  <a:lnTo>
                    <a:pt x="518479" y="4130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736270" y="3393737"/>
              <a:ext cx="332810" cy="207591"/>
            </a:xfrm>
            <a:custGeom>
              <a:rect b="b" l="l" r="r" t="t"/>
              <a:pathLst>
                <a:path extrusionOk="0" h="276788" w="443747">
                  <a:moveTo>
                    <a:pt x="10540" y="276684"/>
                  </a:moveTo>
                  <a:lnTo>
                    <a:pt x="286381" y="276684"/>
                  </a:lnTo>
                  <a:cubicBezTo>
                    <a:pt x="292178" y="276684"/>
                    <a:pt x="296921" y="271941"/>
                    <a:pt x="296921" y="266143"/>
                  </a:cubicBezTo>
                  <a:cubicBezTo>
                    <a:pt x="296921" y="260346"/>
                    <a:pt x="292178" y="255603"/>
                    <a:pt x="286381" y="255603"/>
                  </a:cubicBezTo>
                  <a:lnTo>
                    <a:pt x="116576" y="255603"/>
                  </a:lnTo>
                  <a:lnTo>
                    <a:pt x="116576" y="187407"/>
                  </a:lnTo>
                  <a:lnTo>
                    <a:pt x="220820" y="211334"/>
                  </a:lnTo>
                  <a:cubicBezTo>
                    <a:pt x="221663" y="211544"/>
                    <a:pt x="222401" y="211650"/>
                    <a:pt x="223245" y="211650"/>
                  </a:cubicBezTo>
                  <a:cubicBezTo>
                    <a:pt x="225563" y="211650"/>
                    <a:pt x="227882" y="210912"/>
                    <a:pt x="229779" y="209331"/>
                  </a:cubicBezTo>
                  <a:cubicBezTo>
                    <a:pt x="232309" y="207328"/>
                    <a:pt x="233785" y="204272"/>
                    <a:pt x="233785" y="201110"/>
                  </a:cubicBezTo>
                  <a:lnTo>
                    <a:pt x="233785" y="181926"/>
                  </a:lnTo>
                  <a:cubicBezTo>
                    <a:pt x="254760" y="211544"/>
                    <a:pt x="289227" y="231044"/>
                    <a:pt x="328226" y="231044"/>
                  </a:cubicBezTo>
                  <a:cubicBezTo>
                    <a:pt x="367226" y="231044"/>
                    <a:pt x="401798" y="211650"/>
                    <a:pt x="422667" y="181926"/>
                  </a:cubicBezTo>
                  <a:lnTo>
                    <a:pt x="422667" y="255708"/>
                  </a:lnTo>
                  <a:lnTo>
                    <a:pt x="379452" y="255708"/>
                  </a:lnTo>
                  <a:cubicBezTo>
                    <a:pt x="373655" y="255708"/>
                    <a:pt x="368912" y="260451"/>
                    <a:pt x="368912" y="266249"/>
                  </a:cubicBezTo>
                  <a:cubicBezTo>
                    <a:pt x="368912" y="272046"/>
                    <a:pt x="373655" y="276789"/>
                    <a:pt x="379452" y="276789"/>
                  </a:cubicBezTo>
                  <a:lnTo>
                    <a:pt x="433208" y="276789"/>
                  </a:lnTo>
                  <a:cubicBezTo>
                    <a:pt x="439005" y="276789"/>
                    <a:pt x="443748" y="272046"/>
                    <a:pt x="443748" y="266249"/>
                  </a:cubicBezTo>
                  <a:lnTo>
                    <a:pt x="443748" y="10540"/>
                  </a:lnTo>
                  <a:cubicBezTo>
                    <a:pt x="443748" y="4743"/>
                    <a:pt x="439005" y="0"/>
                    <a:pt x="433208" y="0"/>
                  </a:cubicBezTo>
                  <a:lnTo>
                    <a:pt x="10540" y="0"/>
                  </a:lnTo>
                  <a:cubicBezTo>
                    <a:pt x="4743" y="0"/>
                    <a:pt x="0" y="4743"/>
                    <a:pt x="0" y="10540"/>
                  </a:cubicBezTo>
                  <a:lnTo>
                    <a:pt x="0" y="266249"/>
                  </a:lnTo>
                  <a:cubicBezTo>
                    <a:pt x="0" y="272046"/>
                    <a:pt x="4743" y="276684"/>
                    <a:pt x="10540" y="276684"/>
                  </a:cubicBezTo>
                  <a:close/>
                  <a:moveTo>
                    <a:pt x="21081" y="166853"/>
                  </a:moveTo>
                  <a:cubicBezTo>
                    <a:pt x="28459" y="173072"/>
                    <a:pt x="37524" y="177394"/>
                    <a:pt x="47326" y="179291"/>
                  </a:cubicBezTo>
                  <a:lnTo>
                    <a:pt x="47326" y="255708"/>
                  </a:lnTo>
                  <a:lnTo>
                    <a:pt x="21081" y="255708"/>
                  </a:lnTo>
                  <a:lnTo>
                    <a:pt x="21081" y="166853"/>
                  </a:lnTo>
                  <a:close/>
                  <a:moveTo>
                    <a:pt x="75363" y="159159"/>
                  </a:moveTo>
                  <a:lnTo>
                    <a:pt x="58288" y="159159"/>
                  </a:lnTo>
                  <a:cubicBezTo>
                    <a:pt x="37840" y="159159"/>
                    <a:pt x="21081" y="142505"/>
                    <a:pt x="21081" y="121952"/>
                  </a:cubicBezTo>
                  <a:cubicBezTo>
                    <a:pt x="21081" y="101503"/>
                    <a:pt x="37735" y="84744"/>
                    <a:pt x="58288" y="84744"/>
                  </a:cubicBezTo>
                  <a:lnTo>
                    <a:pt x="75363" y="84744"/>
                  </a:lnTo>
                  <a:lnTo>
                    <a:pt x="75363" y="159159"/>
                  </a:lnTo>
                  <a:close/>
                  <a:moveTo>
                    <a:pt x="95495" y="255603"/>
                  </a:moveTo>
                  <a:lnTo>
                    <a:pt x="68512" y="255603"/>
                  </a:lnTo>
                  <a:lnTo>
                    <a:pt x="68512" y="180240"/>
                  </a:lnTo>
                  <a:lnTo>
                    <a:pt x="84639" y="180240"/>
                  </a:lnTo>
                  <a:lnTo>
                    <a:pt x="95495" y="182664"/>
                  </a:lnTo>
                  <a:lnTo>
                    <a:pt x="95495" y="255603"/>
                  </a:lnTo>
                  <a:close/>
                  <a:moveTo>
                    <a:pt x="169805" y="177710"/>
                  </a:moveTo>
                  <a:lnTo>
                    <a:pt x="96444" y="161267"/>
                  </a:lnTo>
                  <a:lnTo>
                    <a:pt x="96444" y="82636"/>
                  </a:lnTo>
                  <a:lnTo>
                    <a:pt x="169805" y="66193"/>
                  </a:lnTo>
                  <a:lnTo>
                    <a:pt x="169805" y="177710"/>
                  </a:lnTo>
                  <a:close/>
                  <a:moveTo>
                    <a:pt x="212704" y="187723"/>
                  </a:moveTo>
                  <a:lnTo>
                    <a:pt x="190885" y="182558"/>
                  </a:lnTo>
                  <a:lnTo>
                    <a:pt x="190885" y="61450"/>
                  </a:lnTo>
                  <a:lnTo>
                    <a:pt x="212704" y="56285"/>
                  </a:lnTo>
                  <a:lnTo>
                    <a:pt x="212704" y="187723"/>
                  </a:lnTo>
                  <a:close/>
                  <a:moveTo>
                    <a:pt x="328226" y="209858"/>
                  </a:moveTo>
                  <a:cubicBezTo>
                    <a:pt x="276157" y="209858"/>
                    <a:pt x="233785" y="167486"/>
                    <a:pt x="233785" y="115417"/>
                  </a:cubicBezTo>
                  <a:cubicBezTo>
                    <a:pt x="233785" y="63347"/>
                    <a:pt x="276157" y="20975"/>
                    <a:pt x="328226" y="20975"/>
                  </a:cubicBezTo>
                  <a:cubicBezTo>
                    <a:pt x="380295" y="20975"/>
                    <a:pt x="422667" y="63347"/>
                    <a:pt x="422667" y="115417"/>
                  </a:cubicBezTo>
                  <a:cubicBezTo>
                    <a:pt x="422667" y="167486"/>
                    <a:pt x="380295" y="209858"/>
                    <a:pt x="328226" y="209858"/>
                  </a:cubicBezTo>
                  <a:close/>
                  <a:moveTo>
                    <a:pt x="422667" y="20975"/>
                  </a:moveTo>
                  <a:lnTo>
                    <a:pt x="422667" y="49013"/>
                  </a:lnTo>
                  <a:cubicBezTo>
                    <a:pt x="414973" y="38156"/>
                    <a:pt x="405487" y="28670"/>
                    <a:pt x="394630" y="20975"/>
                  </a:cubicBezTo>
                  <a:lnTo>
                    <a:pt x="422667" y="20975"/>
                  </a:lnTo>
                  <a:close/>
                  <a:moveTo>
                    <a:pt x="261822" y="20975"/>
                  </a:moveTo>
                  <a:cubicBezTo>
                    <a:pt x="250965" y="28670"/>
                    <a:pt x="241479" y="38156"/>
                    <a:pt x="233785" y="49013"/>
                  </a:cubicBezTo>
                  <a:lnTo>
                    <a:pt x="233785" y="42899"/>
                  </a:lnTo>
                  <a:cubicBezTo>
                    <a:pt x="233785" y="39631"/>
                    <a:pt x="232309" y="36680"/>
                    <a:pt x="229779" y="34678"/>
                  </a:cubicBezTo>
                  <a:cubicBezTo>
                    <a:pt x="227250" y="32675"/>
                    <a:pt x="223982" y="31937"/>
                    <a:pt x="220820" y="32675"/>
                  </a:cubicBezTo>
                  <a:lnTo>
                    <a:pt x="84745" y="63769"/>
                  </a:lnTo>
                  <a:lnTo>
                    <a:pt x="58288" y="63769"/>
                  </a:lnTo>
                  <a:cubicBezTo>
                    <a:pt x="44164" y="63769"/>
                    <a:pt x="31199" y="68828"/>
                    <a:pt x="21081" y="77155"/>
                  </a:cubicBezTo>
                  <a:lnTo>
                    <a:pt x="21081" y="20975"/>
                  </a:lnTo>
                  <a:lnTo>
                    <a:pt x="261822" y="209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699215" y="3625725"/>
            <a:ext cx="404354" cy="404749"/>
            <a:chOff x="2677665" y="3283775"/>
            <a:chExt cx="404354" cy="404749"/>
          </a:xfrm>
        </p:grpSpPr>
        <p:sp>
          <p:nvSpPr>
            <p:cNvPr id="487" name="Google Shape;487;p27"/>
            <p:cNvSpPr/>
            <p:nvPr/>
          </p:nvSpPr>
          <p:spPr>
            <a:xfrm>
              <a:off x="2900908" y="3315396"/>
              <a:ext cx="64192" cy="63242"/>
            </a:xfrm>
            <a:custGeom>
              <a:rect b="b" l="l" r="r" t="t"/>
              <a:pathLst>
                <a:path extrusionOk="0" h="84322" w="85589">
                  <a:moveTo>
                    <a:pt x="10542" y="84323"/>
                  </a:moveTo>
                  <a:cubicBezTo>
                    <a:pt x="10437" y="84323"/>
                    <a:pt x="10437" y="84323"/>
                    <a:pt x="10331" y="84323"/>
                  </a:cubicBezTo>
                  <a:cubicBezTo>
                    <a:pt x="4534" y="84217"/>
                    <a:pt x="-104" y="79369"/>
                    <a:pt x="2" y="73572"/>
                  </a:cubicBezTo>
                  <a:cubicBezTo>
                    <a:pt x="318" y="55020"/>
                    <a:pt x="8434" y="36891"/>
                    <a:pt x="22769" y="22556"/>
                  </a:cubicBezTo>
                  <a:cubicBezTo>
                    <a:pt x="37104" y="8222"/>
                    <a:pt x="55339" y="211"/>
                    <a:pt x="73889" y="0"/>
                  </a:cubicBezTo>
                  <a:cubicBezTo>
                    <a:pt x="74206" y="0"/>
                    <a:pt x="74627" y="0"/>
                    <a:pt x="75049" y="0"/>
                  </a:cubicBezTo>
                  <a:cubicBezTo>
                    <a:pt x="80846" y="0"/>
                    <a:pt x="85589" y="4743"/>
                    <a:pt x="85589" y="10540"/>
                  </a:cubicBezTo>
                  <a:cubicBezTo>
                    <a:pt x="85589" y="16338"/>
                    <a:pt x="80846" y="21081"/>
                    <a:pt x="75049" y="21081"/>
                  </a:cubicBezTo>
                  <a:cubicBezTo>
                    <a:pt x="74733" y="21081"/>
                    <a:pt x="74522" y="21081"/>
                    <a:pt x="74206" y="21081"/>
                  </a:cubicBezTo>
                  <a:cubicBezTo>
                    <a:pt x="61030" y="21291"/>
                    <a:pt x="48066" y="27089"/>
                    <a:pt x="37631" y="37524"/>
                  </a:cubicBezTo>
                  <a:cubicBezTo>
                    <a:pt x="27196" y="47959"/>
                    <a:pt x="21293" y="60923"/>
                    <a:pt x="21082" y="73993"/>
                  </a:cubicBezTo>
                  <a:cubicBezTo>
                    <a:pt x="20977" y="79685"/>
                    <a:pt x="16339" y="84323"/>
                    <a:pt x="10542" y="84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2932424" y="3393630"/>
              <a:ext cx="49385" cy="39633"/>
            </a:xfrm>
            <a:custGeom>
              <a:rect b="b" l="l" r="r" t="t"/>
              <a:pathLst>
                <a:path extrusionOk="0" h="52844" w="65846">
                  <a:moveTo>
                    <a:pt x="33029" y="52844"/>
                  </a:moveTo>
                  <a:cubicBezTo>
                    <a:pt x="29656" y="52844"/>
                    <a:pt x="26388" y="51158"/>
                    <a:pt x="24385" y="48417"/>
                  </a:cubicBezTo>
                  <a:lnTo>
                    <a:pt x="1935" y="16585"/>
                  </a:lnTo>
                  <a:cubicBezTo>
                    <a:pt x="-1438" y="11842"/>
                    <a:pt x="-279" y="5202"/>
                    <a:pt x="4464" y="1935"/>
                  </a:cubicBezTo>
                  <a:cubicBezTo>
                    <a:pt x="9207" y="-1438"/>
                    <a:pt x="15848" y="-279"/>
                    <a:pt x="19115" y="4464"/>
                  </a:cubicBezTo>
                  <a:lnTo>
                    <a:pt x="32923" y="24069"/>
                  </a:lnTo>
                  <a:lnTo>
                    <a:pt x="46731" y="4464"/>
                  </a:lnTo>
                  <a:cubicBezTo>
                    <a:pt x="50104" y="-279"/>
                    <a:pt x="56639" y="-1438"/>
                    <a:pt x="61382" y="1935"/>
                  </a:cubicBezTo>
                  <a:cubicBezTo>
                    <a:pt x="66125" y="5307"/>
                    <a:pt x="67285" y="11842"/>
                    <a:pt x="63912" y="16585"/>
                  </a:cubicBezTo>
                  <a:lnTo>
                    <a:pt x="41461" y="48417"/>
                  </a:lnTo>
                  <a:cubicBezTo>
                    <a:pt x="39669" y="51158"/>
                    <a:pt x="36507" y="52844"/>
                    <a:pt x="33029" y="528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3066287" y="3672852"/>
              <a:ext cx="15731" cy="15672"/>
            </a:xfrm>
            <a:custGeom>
              <a:rect b="b" l="l" r="r" t="t"/>
              <a:pathLst>
                <a:path extrusionOk="0" h="20896" w="20975">
                  <a:moveTo>
                    <a:pt x="10435" y="20896"/>
                  </a:moveTo>
                  <a:cubicBezTo>
                    <a:pt x="9697" y="20896"/>
                    <a:pt x="9065" y="20791"/>
                    <a:pt x="8432" y="20685"/>
                  </a:cubicBezTo>
                  <a:cubicBezTo>
                    <a:pt x="7800" y="20580"/>
                    <a:pt x="7062" y="20369"/>
                    <a:pt x="6429" y="20053"/>
                  </a:cubicBezTo>
                  <a:cubicBezTo>
                    <a:pt x="5797" y="19842"/>
                    <a:pt x="5165" y="19420"/>
                    <a:pt x="4638" y="19104"/>
                  </a:cubicBezTo>
                  <a:cubicBezTo>
                    <a:pt x="4111" y="18683"/>
                    <a:pt x="3478" y="18261"/>
                    <a:pt x="3057" y="17839"/>
                  </a:cubicBezTo>
                  <a:cubicBezTo>
                    <a:pt x="2635" y="17418"/>
                    <a:pt x="2108" y="16785"/>
                    <a:pt x="1792" y="16258"/>
                  </a:cubicBezTo>
                  <a:cubicBezTo>
                    <a:pt x="1370" y="15731"/>
                    <a:pt x="1054" y="15099"/>
                    <a:pt x="843" y="14467"/>
                  </a:cubicBezTo>
                  <a:cubicBezTo>
                    <a:pt x="632" y="13834"/>
                    <a:pt x="422" y="13202"/>
                    <a:pt x="211" y="12464"/>
                  </a:cubicBezTo>
                  <a:cubicBezTo>
                    <a:pt x="0" y="11726"/>
                    <a:pt x="0" y="11094"/>
                    <a:pt x="0" y="10461"/>
                  </a:cubicBezTo>
                  <a:cubicBezTo>
                    <a:pt x="0" y="9829"/>
                    <a:pt x="105" y="9091"/>
                    <a:pt x="211" y="8458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478" y="2661"/>
                    <a:pt x="4111" y="2134"/>
                    <a:pt x="4638" y="1818"/>
                  </a:cubicBezTo>
                  <a:cubicBezTo>
                    <a:pt x="5270" y="1396"/>
                    <a:pt x="5797" y="1080"/>
                    <a:pt x="6429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6" y="869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4" y="8458"/>
                  </a:cubicBezTo>
                  <a:cubicBezTo>
                    <a:pt x="20975" y="9196"/>
                    <a:pt x="20975" y="9829"/>
                    <a:pt x="20975" y="10461"/>
                  </a:cubicBezTo>
                  <a:cubicBezTo>
                    <a:pt x="20975" y="11094"/>
                    <a:pt x="20870" y="11832"/>
                    <a:pt x="20764" y="12464"/>
                  </a:cubicBezTo>
                  <a:cubicBezTo>
                    <a:pt x="20659" y="13096"/>
                    <a:pt x="20448" y="13834"/>
                    <a:pt x="20132" y="14467"/>
                  </a:cubicBezTo>
                  <a:cubicBezTo>
                    <a:pt x="19921" y="15099"/>
                    <a:pt x="19500" y="15731"/>
                    <a:pt x="19183" y="16258"/>
                  </a:cubicBezTo>
                  <a:cubicBezTo>
                    <a:pt x="18762" y="16891"/>
                    <a:pt x="18340" y="17418"/>
                    <a:pt x="17919" y="17839"/>
                  </a:cubicBezTo>
                  <a:cubicBezTo>
                    <a:pt x="17392" y="18366"/>
                    <a:pt x="16865" y="18788"/>
                    <a:pt x="16338" y="19104"/>
                  </a:cubicBezTo>
                  <a:cubicBezTo>
                    <a:pt x="15705" y="19526"/>
                    <a:pt x="15178" y="19842"/>
                    <a:pt x="14546" y="20053"/>
                  </a:cubicBezTo>
                  <a:cubicBezTo>
                    <a:pt x="13913" y="20264"/>
                    <a:pt x="13281" y="20474"/>
                    <a:pt x="12543" y="20685"/>
                  </a:cubicBezTo>
                  <a:cubicBezTo>
                    <a:pt x="11805" y="20791"/>
                    <a:pt x="11173" y="20896"/>
                    <a:pt x="10435" y="20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2869277" y="3283775"/>
              <a:ext cx="175744" cy="218500"/>
            </a:xfrm>
            <a:custGeom>
              <a:rect b="b" l="l" r="r" t="t"/>
              <a:pathLst>
                <a:path extrusionOk="0" h="291334" w="234326">
                  <a:moveTo>
                    <a:pt x="51979" y="214390"/>
                  </a:moveTo>
                  <a:cubicBezTo>
                    <a:pt x="65997" y="223877"/>
                    <a:pt x="73481" y="236314"/>
                    <a:pt x="82440" y="252019"/>
                  </a:cubicBezTo>
                  <a:lnTo>
                    <a:pt x="82440" y="280795"/>
                  </a:lnTo>
                  <a:cubicBezTo>
                    <a:pt x="82440" y="286592"/>
                    <a:pt x="87183" y="291335"/>
                    <a:pt x="92981" y="291335"/>
                  </a:cubicBezTo>
                  <a:lnTo>
                    <a:pt x="141361" y="291335"/>
                  </a:lnTo>
                  <a:cubicBezTo>
                    <a:pt x="147158" y="291335"/>
                    <a:pt x="151901" y="286592"/>
                    <a:pt x="151901" y="280795"/>
                  </a:cubicBezTo>
                  <a:lnTo>
                    <a:pt x="151901" y="252125"/>
                  </a:lnTo>
                  <a:cubicBezTo>
                    <a:pt x="160966" y="236420"/>
                    <a:pt x="168449" y="223877"/>
                    <a:pt x="182573" y="214285"/>
                  </a:cubicBezTo>
                  <a:cubicBezTo>
                    <a:pt x="214932" y="192467"/>
                    <a:pt x="234326" y="156102"/>
                    <a:pt x="234326" y="117103"/>
                  </a:cubicBezTo>
                  <a:cubicBezTo>
                    <a:pt x="234326" y="52491"/>
                    <a:pt x="181730" y="0"/>
                    <a:pt x="117223" y="0"/>
                  </a:cubicBezTo>
                  <a:cubicBezTo>
                    <a:pt x="116696" y="0"/>
                    <a:pt x="116064" y="0"/>
                    <a:pt x="115537" y="0"/>
                  </a:cubicBezTo>
                  <a:cubicBezTo>
                    <a:pt x="85919" y="422"/>
                    <a:pt x="57460" y="12754"/>
                    <a:pt x="35220" y="34889"/>
                  </a:cubicBezTo>
                  <a:cubicBezTo>
                    <a:pt x="13085" y="56918"/>
                    <a:pt x="542" y="85377"/>
                    <a:pt x="15" y="114995"/>
                  </a:cubicBezTo>
                  <a:cubicBezTo>
                    <a:pt x="-618" y="154943"/>
                    <a:pt x="18777" y="192045"/>
                    <a:pt x="51979" y="214390"/>
                  </a:cubicBezTo>
                  <a:close/>
                  <a:moveTo>
                    <a:pt x="130926" y="270254"/>
                  </a:moveTo>
                  <a:lnTo>
                    <a:pt x="103626" y="270254"/>
                  </a:lnTo>
                  <a:lnTo>
                    <a:pt x="103626" y="259608"/>
                  </a:lnTo>
                  <a:lnTo>
                    <a:pt x="130926" y="259608"/>
                  </a:lnTo>
                  <a:lnTo>
                    <a:pt x="130926" y="270254"/>
                  </a:lnTo>
                  <a:close/>
                  <a:moveTo>
                    <a:pt x="21201" y="115311"/>
                  </a:moveTo>
                  <a:cubicBezTo>
                    <a:pt x="21623" y="91174"/>
                    <a:pt x="31952" y="67985"/>
                    <a:pt x="50187" y="49750"/>
                  </a:cubicBezTo>
                  <a:cubicBezTo>
                    <a:pt x="68422" y="31621"/>
                    <a:pt x="91716" y="21397"/>
                    <a:pt x="115853" y="21081"/>
                  </a:cubicBezTo>
                  <a:cubicBezTo>
                    <a:pt x="116275" y="21081"/>
                    <a:pt x="116802" y="21081"/>
                    <a:pt x="117223" y="21081"/>
                  </a:cubicBezTo>
                  <a:cubicBezTo>
                    <a:pt x="170241" y="21081"/>
                    <a:pt x="213246" y="64191"/>
                    <a:pt x="213246" y="117103"/>
                  </a:cubicBezTo>
                  <a:cubicBezTo>
                    <a:pt x="213246" y="149040"/>
                    <a:pt x="197330" y="178869"/>
                    <a:pt x="170768" y="196788"/>
                  </a:cubicBezTo>
                  <a:cubicBezTo>
                    <a:pt x="153798" y="208172"/>
                    <a:pt x="144418" y="222823"/>
                    <a:pt x="135353" y="238528"/>
                  </a:cubicBezTo>
                  <a:lnTo>
                    <a:pt x="98883" y="238528"/>
                  </a:lnTo>
                  <a:cubicBezTo>
                    <a:pt x="89819" y="222928"/>
                    <a:pt x="80543" y="208277"/>
                    <a:pt x="63573" y="196893"/>
                  </a:cubicBezTo>
                  <a:cubicBezTo>
                    <a:pt x="36484" y="178553"/>
                    <a:pt x="20569" y="148092"/>
                    <a:pt x="21201" y="115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2677665" y="3363302"/>
              <a:ext cx="370362" cy="325222"/>
            </a:xfrm>
            <a:custGeom>
              <a:rect b="b" l="l" r="r" t="t"/>
              <a:pathLst>
                <a:path extrusionOk="0" h="433629" w="493816">
                  <a:moveTo>
                    <a:pt x="483380" y="412548"/>
                  </a:moveTo>
                  <a:lnTo>
                    <a:pt x="411600" y="412548"/>
                  </a:lnTo>
                  <a:lnTo>
                    <a:pt x="411600" y="328121"/>
                  </a:lnTo>
                  <a:lnTo>
                    <a:pt x="423827" y="328121"/>
                  </a:lnTo>
                  <a:cubicBezTo>
                    <a:pt x="427621" y="328121"/>
                    <a:pt x="431205" y="326012"/>
                    <a:pt x="432997" y="322745"/>
                  </a:cubicBezTo>
                  <a:cubicBezTo>
                    <a:pt x="434894" y="319372"/>
                    <a:pt x="434789" y="315367"/>
                    <a:pt x="432786" y="312099"/>
                  </a:cubicBezTo>
                  <a:lnTo>
                    <a:pt x="381771" y="229463"/>
                  </a:lnTo>
                  <a:cubicBezTo>
                    <a:pt x="379874" y="226406"/>
                    <a:pt x="376501" y="224509"/>
                    <a:pt x="372811" y="224509"/>
                  </a:cubicBezTo>
                  <a:cubicBezTo>
                    <a:pt x="369122" y="224509"/>
                    <a:pt x="365749" y="226406"/>
                    <a:pt x="363852" y="229463"/>
                  </a:cubicBezTo>
                  <a:lnTo>
                    <a:pt x="312837" y="312099"/>
                  </a:lnTo>
                  <a:cubicBezTo>
                    <a:pt x="310835" y="315367"/>
                    <a:pt x="310729" y="319477"/>
                    <a:pt x="312626" y="322745"/>
                  </a:cubicBezTo>
                  <a:cubicBezTo>
                    <a:pt x="314524" y="326012"/>
                    <a:pt x="318002" y="328121"/>
                    <a:pt x="321796" y="328121"/>
                  </a:cubicBezTo>
                  <a:lnTo>
                    <a:pt x="334023" y="328121"/>
                  </a:lnTo>
                  <a:lnTo>
                    <a:pt x="334023" y="412548"/>
                  </a:lnTo>
                  <a:lnTo>
                    <a:pt x="291229" y="412548"/>
                  </a:lnTo>
                  <a:lnTo>
                    <a:pt x="291229" y="327172"/>
                  </a:lnTo>
                  <a:cubicBezTo>
                    <a:pt x="291229" y="309780"/>
                    <a:pt x="277105" y="295656"/>
                    <a:pt x="259714" y="295656"/>
                  </a:cubicBezTo>
                  <a:lnTo>
                    <a:pt x="208909" y="295656"/>
                  </a:lnTo>
                  <a:cubicBezTo>
                    <a:pt x="208593" y="295656"/>
                    <a:pt x="208172" y="295656"/>
                    <a:pt x="207855" y="295762"/>
                  </a:cubicBezTo>
                  <a:cubicBezTo>
                    <a:pt x="207855" y="295762"/>
                    <a:pt x="207750" y="295762"/>
                    <a:pt x="207750" y="295762"/>
                  </a:cubicBezTo>
                  <a:cubicBezTo>
                    <a:pt x="205115" y="294813"/>
                    <a:pt x="198369" y="287013"/>
                    <a:pt x="197526" y="262138"/>
                  </a:cubicBezTo>
                  <a:cubicBezTo>
                    <a:pt x="217553" y="247171"/>
                    <a:pt x="229358" y="227882"/>
                    <a:pt x="233679" y="219871"/>
                  </a:cubicBezTo>
                  <a:lnTo>
                    <a:pt x="233679" y="219871"/>
                  </a:lnTo>
                  <a:cubicBezTo>
                    <a:pt x="239160" y="209753"/>
                    <a:pt x="242849" y="182242"/>
                    <a:pt x="244852" y="160002"/>
                  </a:cubicBezTo>
                  <a:cubicBezTo>
                    <a:pt x="254338" y="153046"/>
                    <a:pt x="256446" y="144719"/>
                    <a:pt x="256446" y="138711"/>
                  </a:cubicBezTo>
                  <a:lnTo>
                    <a:pt x="256446" y="95179"/>
                  </a:lnTo>
                  <a:cubicBezTo>
                    <a:pt x="256446" y="69671"/>
                    <a:pt x="247593" y="47431"/>
                    <a:pt x="230939" y="30778"/>
                  </a:cubicBezTo>
                  <a:cubicBezTo>
                    <a:pt x="211017" y="10857"/>
                    <a:pt x="180767" y="0"/>
                    <a:pt x="145878" y="0"/>
                  </a:cubicBezTo>
                  <a:cubicBezTo>
                    <a:pt x="145667" y="0"/>
                    <a:pt x="145457" y="0"/>
                    <a:pt x="145246" y="0"/>
                  </a:cubicBezTo>
                  <a:cubicBezTo>
                    <a:pt x="79263" y="211"/>
                    <a:pt x="34889" y="38894"/>
                    <a:pt x="34889" y="96233"/>
                  </a:cubicBezTo>
                  <a:lnTo>
                    <a:pt x="34889" y="138711"/>
                  </a:lnTo>
                  <a:cubicBezTo>
                    <a:pt x="34889" y="144508"/>
                    <a:pt x="36786" y="152519"/>
                    <a:pt x="45429" y="159264"/>
                  </a:cubicBezTo>
                  <a:cubicBezTo>
                    <a:pt x="47431" y="186248"/>
                    <a:pt x="52069" y="209226"/>
                    <a:pt x="57761" y="219871"/>
                  </a:cubicBezTo>
                  <a:cubicBezTo>
                    <a:pt x="62083" y="227882"/>
                    <a:pt x="73888" y="247171"/>
                    <a:pt x="93914" y="262138"/>
                  </a:cubicBezTo>
                  <a:cubicBezTo>
                    <a:pt x="93071" y="287013"/>
                    <a:pt x="86325" y="294919"/>
                    <a:pt x="83690" y="295762"/>
                  </a:cubicBezTo>
                  <a:cubicBezTo>
                    <a:pt x="83690" y="295762"/>
                    <a:pt x="83585" y="295762"/>
                    <a:pt x="83585" y="295762"/>
                  </a:cubicBezTo>
                  <a:cubicBezTo>
                    <a:pt x="83269" y="295762"/>
                    <a:pt x="82847" y="295656"/>
                    <a:pt x="82531" y="295656"/>
                  </a:cubicBezTo>
                  <a:lnTo>
                    <a:pt x="31516" y="295656"/>
                  </a:lnTo>
                  <a:cubicBezTo>
                    <a:pt x="14124" y="295656"/>
                    <a:pt x="0" y="309780"/>
                    <a:pt x="0" y="327172"/>
                  </a:cubicBezTo>
                  <a:lnTo>
                    <a:pt x="0" y="423089"/>
                  </a:lnTo>
                  <a:cubicBezTo>
                    <a:pt x="0" y="428886"/>
                    <a:pt x="4743" y="433629"/>
                    <a:pt x="10540" y="433629"/>
                  </a:cubicBezTo>
                  <a:lnTo>
                    <a:pt x="483274" y="433629"/>
                  </a:lnTo>
                  <a:cubicBezTo>
                    <a:pt x="489071" y="433629"/>
                    <a:pt x="493814" y="428886"/>
                    <a:pt x="493814" y="423089"/>
                  </a:cubicBezTo>
                  <a:cubicBezTo>
                    <a:pt x="493920" y="417292"/>
                    <a:pt x="489177" y="412548"/>
                    <a:pt x="483380" y="412548"/>
                  </a:cubicBezTo>
                  <a:close/>
                  <a:moveTo>
                    <a:pt x="145246" y="20975"/>
                  </a:moveTo>
                  <a:cubicBezTo>
                    <a:pt x="174759" y="20870"/>
                    <a:pt x="199950" y="29618"/>
                    <a:pt x="215972" y="45640"/>
                  </a:cubicBezTo>
                  <a:cubicBezTo>
                    <a:pt x="228725" y="58393"/>
                    <a:pt x="235260" y="75047"/>
                    <a:pt x="235260" y="95074"/>
                  </a:cubicBezTo>
                  <a:lnTo>
                    <a:pt x="235260" y="124060"/>
                  </a:lnTo>
                  <a:cubicBezTo>
                    <a:pt x="233679" y="124165"/>
                    <a:pt x="231993" y="124692"/>
                    <a:pt x="230622" y="125535"/>
                  </a:cubicBezTo>
                  <a:cubicBezTo>
                    <a:pt x="218185" y="133124"/>
                    <a:pt x="203745" y="137235"/>
                    <a:pt x="188988" y="137235"/>
                  </a:cubicBezTo>
                  <a:cubicBezTo>
                    <a:pt x="145773" y="137235"/>
                    <a:pt x="119844" y="122057"/>
                    <a:pt x="111833" y="92228"/>
                  </a:cubicBezTo>
                  <a:cubicBezTo>
                    <a:pt x="110673" y="87801"/>
                    <a:pt x="106774" y="84639"/>
                    <a:pt x="102241" y="84428"/>
                  </a:cubicBezTo>
                  <a:cubicBezTo>
                    <a:pt x="97709" y="84217"/>
                    <a:pt x="93493" y="86852"/>
                    <a:pt x="91806" y="91174"/>
                  </a:cubicBezTo>
                  <a:cubicBezTo>
                    <a:pt x="85060" y="108460"/>
                    <a:pt x="72201" y="123216"/>
                    <a:pt x="55969" y="132176"/>
                  </a:cubicBezTo>
                  <a:lnTo>
                    <a:pt x="55969" y="96128"/>
                  </a:lnTo>
                  <a:cubicBezTo>
                    <a:pt x="55969" y="40897"/>
                    <a:pt x="104033" y="21186"/>
                    <a:pt x="145246" y="20975"/>
                  </a:cubicBezTo>
                  <a:close/>
                  <a:moveTo>
                    <a:pt x="76312" y="209858"/>
                  </a:moveTo>
                  <a:cubicBezTo>
                    <a:pt x="72307" y="202585"/>
                    <a:pt x="67564" y="179818"/>
                    <a:pt x="65983" y="150832"/>
                  </a:cubicBezTo>
                  <a:cubicBezTo>
                    <a:pt x="79790" y="143138"/>
                    <a:pt x="91701" y="132281"/>
                    <a:pt x="100660" y="119211"/>
                  </a:cubicBezTo>
                  <a:cubicBezTo>
                    <a:pt x="116576" y="144613"/>
                    <a:pt x="147143" y="158316"/>
                    <a:pt x="188988" y="158316"/>
                  </a:cubicBezTo>
                  <a:cubicBezTo>
                    <a:pt x="201110" y="158316"/>
                    <a:pt x="213125" y="156102"/>
                    <a:pt x="224404" y="151886"/>
                  </a:cubicBezTo>
                  <a:cubicBezTo>
                    <a:pt x="222085" y="180240"/>
                    <a:pt x="217974" y="204377"/>
                    <a:pt x="215128" y="209753"/>
                  </a:cubicBezTo>
                  <a:cubicBezTo>
                    <a:pt x="211228" y="217025"/>
                    <a:pt x="200056" y="235155"/>
                    <a:pt x="180977" y="247803"/>
                  </a:cubicBezTo>
                  <a:cubicBezTo>
                    <a:pt x="178026" y="249806"/>
                    <a:pt x="176234" y="253073"/>
                    <a:pt x="176234" y="256552"/>
                  </a:cubicBezTo>
                  <a:cubicBezTo>
                    <a:pt x="176234" y="283008"/>
                    <a:pt x="181821" y="297870"/>
                    <a:pt x="188250" y="306197"/>
                  </a:cubicBezTo>
                  <a:cubicBezTo>
                    <a:pt x="183402" y="309675"/>
                    <a:pt x="177605" y="313996"/>
                    <a:pt x="171597" y="318634"/>
                  </a:cubicBezTo>
                  <a:cubicBezTo>
                    <a:pt x="159054" y="328437"/>
                    <a:pt x="150832" y="335710"/>
                    <a:pt x="145562" y="341296"/>
                  </a:cubicBezTo>
                  <a:cubicBezTo>
                    <a:pt x="140292" y="335710"/>
                    <a:pt x="132176" y="328437"/>
                    <a:pt x="119633" y="318634"/>
                  </a:cubicBezTo>
                  <a:cubicBezTo>
                    <a:pt x="113730" y="313996"/>
                    <a:pt x="107933" y="309675"/>
                    <a:pt x="103084" y="306197"/>
                  </a:cubicBezTo>
                  <a:cubicBezTo>
                    <a:pt x="109514" y="297870"/>
                    <a:pt x="115206" y="283113"/>
                    <a:pt x="115206" y="256552"/>
                  </a:cubicBezTo>
                  <a:cubicBezTo>
                    <a:pt x="115206" y="253073"/>
                    <a:pt x="113414" y="249700"/>
                    <a:pt x="110463" y="247803"/>
                  </a:cubicBezTo>
                  <a:cubicBezTo>
                    <a:pt x="91385" y="235260"/>
                    <a:pt x="80212" y="217131"/>
                    <a:pt x="76312" y="209858"/>
                  </a:cubicBezTo>
                  <a:close/>
                  <a:moveTo>
                    <a:pt x="21186" y="412548"/>
                  </a:moveTo>
                  <a:lnTo>
                    <a:pt x="21186" y="327172"/>
                  </a:lnTo>
                  <a:cubicBezTo>
                    <a:pt x="21186" y="321480"/>
                    <a:pt x="25824" y="316737"/>
                    <a:pt x="31621" y="316737"/>
                  </a:cubicBezTo>
                  <a:lnTo>
                    <a:pt x="81371" y="316737"/>
                  </a:lnTo>
                  <a:cubicBezTo>
                    <a:pt x="86009" y="320004"/>
                    <a:pt x="96128" y="327067"/>
                    <a:pt x="106563" y="335183"/>
                  </a:cubicBezTo>
                  <a:cubicBezTo>
                    <a:pt x="132808" y="355631"/>
                    <a:pt x="135549" y="362377"/>
                    <a:pt x="135654" y="362587"/>
                  </a:cubicBezTo>
                  <a:cubicBezTo>
                    <a:pt x="137130" y="366804"/>
                    <a:pt x="141135" y="369649"/>
                    <a:pt x="145667" y="369649"/>
                  </a:cubicBezTo>
                  <a:cubicBezTo>
                    <a:pt x="150200" y="369649"/>
                    <a:pt x="154205" y="366804"/>
                    <a:pt x="155575" y="362587"/>
                  </a:cubicBezTo>
                  <a:cubicBezTo>
                    <a:pt x="155681" y="362271"/>
                    <a:pt x="158421" y="355525"/>
                    <a:pt x="184772" y="335183"/>
                  </a:cubicBezTo>
                  <a:cubicBezTo>
                    <a:pt x="195207" y="327067"/>
                    <a:pt x="205326" y="320004"/>
                    <a:pt x="209963" y="316737"/>
                  </a:cubicBezTo>
                  <a:lnTo>
                    <a:pt x="259608" y="316737"/>
                  </a:lnTo>
                  <a:cubicBezTo>
                    <a:pt x="265300" y="316737"/>
                    <a:pt x="270043" y="321375"/>
                    <a:pt x="270043" y="327172"/>
                  </a:cubicBezTo>
                  <a:lnTo>
                    <a:pt x="270043" y="412548"/>
                  </a:lnTo>
                  <a:lnTo>
                    <a:pt x="21186" y="412548"/>
                  </a:lnTo>
                  <a:close/>
                  <a:moveTo>
                    <a:pt x="354998" y="412548"/>
                  </a:moveTo>
                  <a:lnTo>
                    <a:pt x="354998" y="328121"/>
                  </a:lnTo>
                  <a:lnTo>
                    <a:pt x="363958" y="328121"/>
                  </a:lnTo>
                  <a:cubicBezTo>
                    <a:pt x="369755" y="328121"/>
                    <a:pt x="374498" y="323377"/>
                    <a:pt x="374498" y="317580"/>
                  </a:cubicBezTo>
                  <a:cubicBezTo>
                    <a:pt x="374498" y="311783"/>
                    <a:pt x="369755" y="307040"/>
                    <a:pt x="363958" y="307040"/>
                  </a:cubicBezTo>
                  <a:lnTo>
                    <a:pt x="340663" y="307040"/>
                  </a:lnTo>
                  <a:lnTo>
                    <a:pt x="372811" y="254970"/>
                  </a:lnTo>
                  <a:lnTo>
                    <a:pt x="404959" y="307040"/>
                  </a:lnTo>
                  <a:lnTo>
                    <a:pt x="401060" y="307040"/>
                  </a:lnTo>
                  <a:cubicBezTo>
                    <a:pt x="395262" y="307040"/>
                    <a:pt x="390519" y="311783"/>
                    <a:pt x="390519" y="317580"/>
                  </a:cubicBezTo>
                  <a:lnTo>
                    <a:pt x="390519" y="412548"/>
                  </a:lnTo>
                  <a:lnTo>
                    <a:pt x="354998" y="412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27"/>
          <p:cNvSpPr txBox="1"/>
          <p:nvPr/>
        </p:nvSpPr>
        <p:spPr>
          <a:xfrm>
            <a:off x="1264200" y="1640075"/>
            <a:ext cx="61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3" name="Google Shape;493;p27"/>
          <p:cNvSpPr txBox="1"/>
          <p:nvPr/>
        </p:nvSpPr>
        <p:spPr>
          <a:xfrm>
            <a:off x="7265850" y="1640075"/>
            <a:ext cx="61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4" name="Google Shape;494;p27"/>
          <p:cNvSpPr txBox="1"/>
          <p:nvPr/>
        </p:nvSpPr>
        <p:spPr>
          <a:xfrm>
            <a:off x="1264200" y="2743600"/>
            <a:ext cx="61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5" name="Google Shape;495;p27"/>
          <p:cNvSpPr txBox="1"/>
          <p:nvPr/>
        </p:nvSpPr>
        <p:spPr>
          <a:xfrm>
            <a:off x="7265850" y="2743600"/>
            <a:ext cx="61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6" name="Google Shape;496;p27"/>
          <p:cNvSpPr txBox="1"/>
          <p:nvPr/>
        </p:nvSpPr>
        <p:spPr>
          <a:xfrm>
            <a:off x="1264200" y="3826975"/>
            <a:ext cx="61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7" name="Google Shape;497;p27"/>
          <p:cNvSpPr txBox="1"/>
          <p:nvPr/>
        </p:nvSpPr>
        <p:spPr>
          <a:xfrm>
            <a:off x="7265850" y="3826975"/>
            <a:ext cx="61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8"/>
          <p:cNvSpPr/>
          <p:nvPr/>
        </p:nvSpPr>
        <p:spPr>
          <a:xfrm>
            <a:off x="811225" y="2594157"/>
            <a:ext cx="3680700" cy="626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811225" y="3314553"/>
            <a:ext cx="3680700" cy="626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4" name="Google Shape;504;p28"/>
          <p:cNvSpPr/>
          <p:nvPr/>
        </p:nvSpPr>
        <p:spPr>
          <a:xfrm>
            <a:off x="811225" y="4034950"/>
            <a:ext cx="3680700" cy="626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811225" y="1873760"/>
            <a:ext cx="3680700" cy="626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6" name="Google Shape;506;p2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507" name="Google Shape;507;p2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28"/>
          <p:cNvSpPr/>
          <p:nvPr/>
        </p:nvSpPr>
        <p:spPr>
          <a:xfrm>
            <a:off x="811225" y="1146027"/>
            <a:ext cx="3680700" cy="62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9" name="Google Shape;509;p28"/>
          <p:cNvSpPr/>
          <p:nvPr/>
        </p:nvSpPr>
        <p:spPr>
          <a:xfrm>
            <a:off x="811225" y="1873750"/>
            <a:ext cx="3047100" cy="626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0" name="Google Shape;510;p28"/>
          <p:cNvSpPr/>
          <p:nvPr/>
        </p:nvSpPr>
        <p:spPr>
          <a:xfrm>
            <a:off x="811225" y="2594150"/>
            <a:ext cx="2353200" cy="62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1" name="Google Shape;511;p28"/>
          <p:cNvSpPr/>
          <p:nvPr/>
        </p:nvSpPr>
        <p:spPr>
          <a:xfrm>
            <a:off x="811225" y="3314550"/>
            <a:ext cx="1425000" cy="62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2" name="Google Shape;512;p28"/>
          <p:cNvSpPr/>
          <p:nvPr/>
        </p:nvSpPr>
        <p:spPr>
          <a:xfrm>
            <a:off x="811225" y="4034950"/>
            <a:ext cx="753900" cy="626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3" name="Google Shape;513;p28"/>
          <p:cNvSpPr/>
          <p:nvPr/>
        </p:nvSpPr>
        <p:spPr>
          <a:xfrm>
            <a:off x="859538" y="1178400"/>
            <a:ext cx="561600" cy="56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4" name="Google Shape;514;p28"/>
          <p:cNvSpPr/>
          <p:nvPr/>
        </p:nvSpPr>
        <p:spPr>
          <a:xfrm>
            <a:off x="859475" y="1906150"/>
            <a:ext cx="561600" cy="56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859388" y="2626550"/>
            <a:ext cx="561600" cy="56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859475" y="3346950"/>
            <a:ext cx="561600" cy="56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7" name="Google Shape;517;p28"/>
          <p:cNvSpPr/>
          <p:nvPr/>
        </p:nvSpPr>
        <p:spPr>
          <a:xfrm>
            <a:off x="859475" y="4067350"/>
            <a:ext cx="561600" cy="56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18" name="Google Shape;518;p28"/>
          <p:cNvGrpSpPr/>
          <p:nvPr/>
        </p:nvGrpSpPr>
        <p:grpSpPr>
          <a:xfrm>
            <a:off x="977411" y="1296177"/>
            <a:ext cx="325832" cy="325782"/>
            <a:chOff x="31858" y="3262494"/>
            <a:chExt cx="403958" cy="403895"/>
          </a:xfrm>
        </p:grpSpPr>
        <p:sp>
          <p:nvSpPr>
            <p:cNvPr id="519" name="Google Shape;519;p28"/>
            <p:cNvSpPr/>
            <p:nvPr/>
          </p:nvSpPr>
          <p:spPr>
            <a:xfrm>
              <a:off x="277711" y="3486130"/>
              <a:ext cx="15731" cy="15829"/>
            </a:xfrm>
            <a:custGeom>
              <a:rect b="b" l="l" r="r" t="t"/>
              <a:pathLst>
                <a:path extrusionOk="0" h="21106" w="20975">
                  <a:moveTo>
                    <a:pt x="10435" y="21107"/>
                  </a:moveTo>
                  <a:cubicBezTo>
                    <a:pt x="9803" y="21107"/>
                    <a:pt x="9065" y="21002"/>
                    <a:pt x="8432" y="20896"/>
                  </a:cubicBezTo>
                  <a:cubicBezTo>
                    <a:pt x="7800" y="20791"/>
                    <a:pt x="7062" y="20580"/>
                    <a:pt x="6430" y="20264"/>
                  </a:cubicBezTo>
                  <a:cubicBezTo>
                    <a:pt x="5797" y="20053"/>
                    <a:pt x="5165" y="19631"/>
                    <a:pt x="4638" y="19315"/>
                  </a:cubicBezTo>
                  <a:cubicBezTo>
                    <a:pt x="4111" y="18894"/>
                    <a:pt x="3478" y="18472"/>
                    <a:pt x="3057" y="18050"/>
                  </a:cubicBezTo>
                  <a:cubicBezTo>
                    <a:pt x="2530" y="17523"/>
                    <a:pt x="2108" y="16996"/>
                    <a:pt x="1792" y="16469"/>
                  </a:cubicBezTo>
                  <a:cubicBezTo>
                    <a:pt x="1370" y="15942"/>
                    <a:pt x="1054" y="15310"/>
                    <a:pt x="843" y="14677"/>
                  </a:cubicBezTo>
                  <a:cubicBezTo>
                    <a:pt x="632" y="14045"/>
                    <a:pt x="422" y="13412"/>
                    <a:pt x="211" y="12675"/>
                  </a:cubicBezTo>
                  <a:cubicBezTo>
                    <a:pt x="105" y="12042"/>
                    <a:pt x="0" y="11304"/>
                    <a:pt x="0" y="10567"/>
                  </a:cubicBezTo>
                  <a:cubicBezTo>
                    <a:pt x="0" y="7826"/>
                    <a:pt x="1159" y="5086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9921" y="5086"/>
                    <a:pt x="20975" y="7721"/>
                    <a:pt x="20975" y="10567"/>
                  </a:cubicBezTo>
                  <a:cubicBezTo>
                    <a:pt x="20975" y="11199"/>
                    <a:pt x="20870" y="11937"/>
                    <a:pt x="20764" y="12675"/>
                  </a:cubicBezTo>
                  <a:cubicBezTo>
                    <a:pt x="20659" y="13307"/>
                    <a:pt x="20448" y="14045"/>
                    <a:pt x="20132" y="14677"/>
                  </a:cubicBezTo>
                  <a:cubicBezTo>
                    <a:pt x="19921" y="15310"/>
                    <a:pt x="19500" y="15942"/>
                    <a:pt x="19183" y="16469"/>
                  </a:cubicBezTo>
                  <a:cubicBezTo>
                    <a:pt x="18762" y="16996"/>
                    <a:pt x="18340" y="17629"/>
                    <a:pt x="17919" y="18050"/>
                  </a:cubicBezTo>
                  <a:cubicBezTo>
                    <a:pt x="17392" y="18577"/>
                    <a:pt x="16865" y="18999"/>
                    <a:pt x="16338" y="19315"/>
                  </a:cubicBezTo>
                  <a:cubicBezTo>
                    <a:pt x="15810" y="19737"/>
                    <a:pt x="15178" y="20053"/>
                    <a:pt x="14546" y="20264"/>
                  </a:cubicBezTo>
                  <a:cubicBezTo>
                    <a:pt x="13913" y="20475"/>
                    <a:pt x="13281" y="20685"/>
                    <a:pt x="12543" y="20896"/>
                  </a:cubicBezTo>
                  <a:cubicBezTo>
                    <a:pt x="11805" y="21107"/>
                    <a:pt x="11067" y="21107"/>
                    <a:pt x="10435" y="21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370677" y="3387255"/>
              <a:ext cx="28854" cy="15810"/>
            </a:xfrm>
            <a:custGeom>
              <a:rect b="b" l="l" r="r" t="t"/>
              <a:pathLst>
                <a:path extrusionOk="0" h="21080" w="38472">
                  <a:moveTo>
                    <a:pt x="27932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7932" y="0"/>
                  </a:lnTo>
                  <a:cubicBezTo>
                    <a:pt x="33729" y="0"/>
                    <a:pt x="38472" y="4743"/>
                    <a:pt x="38472" y="10540"/>
                  </a:cubicBezTo>
                  <a:cubicBezTo>
                    <a:pt x="38472" y="16443"/>
                    <a:pt x="33729" y="21081"/>
                    <a:pt x="2793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350973" y="3330634"/>
              <a:ext cx="25020" cy="25000"/>
            </a:xfrm>
            <a:custGeom>
              <a:rect b="b" l="l" r="r" t="t"/>
              <a:pathLst>
                <a:path extrusionOk="0" h="33333" w="33360">
                  <a:moveTo>
                    <a:pt x="10567" y="33334"/>
                  </a:moveTo>
                  <a:cubicBezTo>
                    <a:pt x="7826" y="33334"/>
                    <a:pt x="5191" y="32280"/>
                    <a:pt x="3083" y="30277"/>
                  </a:cubicBezTo>
                  <a:cubicBezTo>
                    <a:pt x="-1028" y="26166"/>
                    <a:pt x="-1028" y="19526"/>
                    <a:pt x="3083" y="15415"/>
                  </a:cubicBezTo>
                  <a:lnTo>
                    <a:pt x="15415" y="3083"/>
                  </a:lnTo>
                  <a:cubicBezTo>
                    <a:pt x="19526" y="-1028"/>
                    <a:pt x="26166" y="-1028"/>
                    <a:pt x="30277" y="3083"/>
                  </a:cubicBezTo>
                  <a:cubicBezTo>
                    <a:pt x="34388" y="7194"/>
                    <a:pt x="34388" y="13834"/>
                    <a:pt x="30277" y="17945"/>
                  </a:cubicBezTo>
                  <a:lnTo>
                    <a:pt x="17945" y="30277"/>
                  </a:lnTo>
                  <a:cubicBezTo>
                    <a:pt x="15942" y="32280"/>
                    <a:pt x="13307" y="33334"/>
                    <a:pt x="10567" y="33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350973" y="3434746"/>
              <a:ext cx="25020" cy="25000"/>
            </a:xfrm>
            <a:custGeom>
              <a:rect b="b" l="l" r="r" t="t"/>
              <a:pathLst>
                <a:path extrusionOk="0" h="33333" w="33360">
                  <a:moveTo>
                    <a:pt x="22899" y="33334"/>
                  </a:moveTo>
                  <a:cubicBezTo>
                    <a:pt x="20158" y="33334"/>
                    <a:pt x="17523" y="32280"/>
                    <a:pt x="15415" y="30277"/>
                  </a:cubicBezTo>
                  <a:lnTo>
                    <a:pt x="3083" y="17945"/>
                  </a:lnTo>
                  <a:cubicBezTo>
                    <a:pt x="-1028" y="13834"/>
                    <a:pt x="-1028" y="7194"/>
                    <a:pt x="3083" y="3083"/>
                  </a:cubicBezTo>
                  <a:cubicBezTo>
                    <a:pt x="7194" y="-1028"/>
                    <a:pt x="13834" y="-1028"/>
                    <a:pt x="17945" y="3083"/>
                  </a:cubicBezTo>
                  <a:lnTo>
                    <a:pt x="30277" y="15415"/>
                  </a:lnTo>
                  <a:cubicBezTo>
                    <a:pt x="34388" y="19526"/>
                    <a:pt x="34388" y="26166"/>
                    <a:pt x="30277" y="30277"/>
                  </a:cubicBezTo>
                  <a:cubicBezTo>
                    <a:pt x="28274" y="32385"/>
                    <a:pt x="25639" y="33334"/>
                    <a:pt x="22899" y="33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31858" y="3387255"/>
              <a:ext cx="28854" cy="15810"/>
            </a:xfrm>
            <a:custGeom>
              <a:rect b="b" l="l" r="r" t="t"/>
              <a:pathLst>
                <a:path extrusionOk="0" h="21080" w="38472">
                  <a:moveTo>
                    <a:pt x="27932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7932" y="0"/>
                  </a:lnTo>
                  <a:cubicBezTo>
                    <a:pt x="33729" y="0"/>
                    <a:pt x="38472" y="4743"/>
                    <a:pt x="38472" y="10540"/>
                  </a:cubicBezTo>
                  <a:cubicBezTo>
                    <a:pt x="38472" y="16443"/>
                    <a:pt x="33729" y="21081"/>
                    <a:pt x="2793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55316" y="3434746"/>
              <a:ext cx="25020" cy="25000"/>
            </a:xfrm>
            <a:custGeom>
              <a:rect b="b" l="l" r="r" t="t"/>
              <a:pathLst>
                <a:path extrusionOk="0" h="33333" w="33360">
                  <a:moveTo>
                    <a:pt x="10567" y="33334"/>
                  </a:moveTo>
                  <a:cubicBezTo>
                    <a:pt x="7826" y="33334"/>
                    <a:pt x="5191" y="32280"/>
                    <a:pt x="3083" y="30277"/>
                  </a:cubicBezTo>
                  <a:cubicBezTo>
                    <a:pt x="-1028" y="26166"/>
                    <a:pt x="-1028" y="19526"/>
                    <a:pt x="3083" y="15415"/>
                  </a:cubicBezTo>
                  <a:lnTo>
                    <a:pt x="15415" y="3083"/>
                  </a:lnTo>
                  <a:cubicBezTo>
                    <a:pt x="19526" y="-1028"/>
                    <a:pt x="26166" y="-1028"/>
                    <a:pt x="30277" y="3083"/>
                  </a:cubicBezTo>
                  <a:cubicBezTo>
                    <a:pt x="34388" y="7194"/>
                    <a:pt x="34388" y="13834"/>
                    <a:pt x="30277" y="17945"/>
                  </a:cubicBezTo>
                  <a:lnTo>
                    <a:pt x="17945" y="30277"/>
                  </a:lnTo>
                  <a:cubicBezTo>
                    <a:pt x="15942" y="32385"/>
                    <a:pt x="13202" y="33334"/>
                    <a:pt x="10567" y="33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55316" y="3330634"/>
              <a:ext cx="25020" cy="25000"/>
            </a:xfrm>
            <a:custGeom>
              <a:rect b="b" l="l" r="r" t="t"/>
              <a:pathLst>
                <a:path extrusionOk="0" h="33333" w="33360">
                  <a:moveTo>
                    <a:pt x="22899" y="33334"/>
                  </a:moveTo>
                  <a:cubicBezTo>
                    <a:pt x="20158" y="33334"/>
                    <a:pt x="17523" y="32280"/>
                    <a:pt x="15415" y="30277"/>
                  </a:cubicBezTo>
                  <a:lnTo>
                    <a:pt x="3083" y="17945"/>
                  </a:lnTo>
                  <a:cubicBezTo>
                    <a:pt x="-1028" y="13834"/>
                    <a:pt x="-1028" y="7194"/>
                    <a:pt x="3083" y="3083"/>
                  </a:cubicBezTo>
                  <a:cubicBezTo>
                    <a:pt x="7194" y="-1028"/>
                    <a:pt x="13834" y="-1028"/>
                    <a:pt x="17945" y="3083"/>
                  </a:cubicBezTo>
                  <a:lnTo>
                    <a:pt x="30277" y="15415"/>
                  </a:lnTo>
                  <a:cubicBezTo>
                    <a:pt x="34388" y="19526"/>
                    <a:pt x="34388" y="26166"/>
                    <a:pt x="30277" y="30277"/>
                  </a:cubicBezTo>
                  <a:cubicBezTo>
                    <a:pt x="28274" y="32280"/>
                    <a:pt x="25534" y="33334"/>
                    <a:pt x="22899" y="33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17709" y="3294210"/>
              <a:ext cx="195892" cy="195892"/>
            </a:xfrm>
            <a:custGeom>
              <a:rect b="b" l="l" r="r" t="t"/>
              <a:pathLst>
                <a:path extrusionOk="0" h="261189" w="261189">
                  <a:moveTo>
                    <a:pt x="130595" y="261189"/>
                  </a:moveTo>
                  <a:cubicBezTo>
                    <a:pt x="58604" y="261189"/>
                    <a:pt x="0" y="202585"/>
                    <a:pt x="0" y="130595"/>
                  </a:cubicBezTo>
                  <a:cubicBezTo>
                    <a:pt x="0" y="58604"/>
                    <a:pt x="58604" y="0"/>
                    <a:pt x="130595" y="0"/>
                  </a:cubicBezTo>
                  <a:cubicBezTo>
                    <a:pt x="202585" y="0"/>
                    <a:pt x="261189" y="58604"/>
                    <a:pt x="261189" y="130595"/>
                  </a:cubicBezTo>
                  <a:cubicBezTo>
                    <a:pt x="261189" y="202585"/>
                    <a:pt x="202691" y="261189"/>
                    <a:pt x="130595" y="261189"/>
                  </a:cubicBezTo>
                  <a:close/>
                  <a:moveTo>
                    <a:pt x="130595" y="21081"/>
                  </a:moveTo>
                  <a:cubicBezTo>
                    <a:pt x="70199" y="21081"/>
                    <a:pt x="21081" y="70199"/>
                    <a:pt x="21081" y="130595"/>
                  </a:cubicBezTo>
                  <a:cubicBezTo>
                    <a:pt x="21081" y="190991"/>
                    <a:pt x="70199" y="240109"/>
                    <a:pt x="130595" y="240109"/>
                  </a:cubicBezTo>
                  <a:cubicBezTo>
                    <a:pt x="190991" y="240109"/>
                    <a:pt x="240109" y="190991"/>
                    <a:pt x="240109" y="130595"/>
                  </a:cubicBezTo>
                  <a:cubicBezTo>
                    <a:pt x="240214" y="70199"/>
                    <a:pt x="191096" y="21081"/>
                    <a:pt x="130595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7670" y="3324250"/>
              <a:ext cx="135970" cy="135970"/>
            </a:xfrm>
            <a:custGeom>
              <a:rect b="b" l="l" r="r" t="t"/>
              <a:pathLst>
                <a:path extrusionOk="0" h="181293" w="181293">
                  <a:moveTo>
                    <a:pt x="90647" y="181294"/>
                  </a:moveTo>
                  <a:cubicBezTo>
                    <a:pt x="40686" y="181294"/>
                    <a:pt x="0" y="140608"/>
                    <a:pt x="0" y="90647"/>
                  </a:cubicBezTo>
                  <a:cubicBezTo>
                    <a:pt x="0" y="40686"/>
                    <a:pt x="40686" y="0"/>
                    <a:pt x="90647" y="0"/>
                  </a:cubicBezTo>
                  <a:cubicBezTo>
                    <a:pt x="140608" y="0"/>
                    <a:pt x="181294" y="40686"/>
                    <a:pt x="181294" y="90647"/>
                  </a:cubicBezTo>
                  <a:cubicBezTo>
                    <a:pt x="181399" y="140608"/>
                    <a:pt x="140713" y="181294"/>
                    <a:pt x="90647" y="181294"/>
                  </a:cubicBezTo>
                  <a:close/>
                  <a:moveTo>
                    <a:pt x="90647" y="20975"/>
                  </a:moveTo>
                  <a:cubicBezTo>
                    <a:pt x="52280" y="20975"/>
                    <a:pt x="20975" y="52175"/>
                    <a:pt x="20975" y="90647"/>
                  </a:cubicBezTo>
                  <a:cubicBezTo>
                    <a:pt x="20975" y="129014"/>
                    <a:pt x="52175" y="160319"/>
                    <a:pt x="90647" y="160319"/>
                  </a:cubicBezTo>
                  <a:cubicBezTo>
                    <a:pt x="129014" y="160319"/>
                    <a:pt x="160318" y="129119"/>
                    <a:pt x="160318" y="90647"/>
                  </a:cubicBezTo>
                  <a:cubicBezTo>
                    <a:pt x="160318" y="52175"/>
                    <a:pt x="129119" y="20975"/>
                    <a:pt x="90647" y="20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77631" y="3354211"/>
              <a:ext cx="76048" cy="76048"/>
            </a:xfrm>
            <a:custGeom>
              <a:rect b="b" l="l" r="r" t="t"/>
              <a:pathLst>
                <a:path extrusionOk="0" h="101397" w="101397">
                  <a:moveTo>
                    <a:pt x="50699" y="101398"/>
                  </a:moveTo>
                  <a:cubicBezTo>
                    <a:pt x="22767" y="101398"/>
                    <a:pt x="0" y="78631"/>
                    <a:pt x="0" y="50699"/>
                  </a:cubicBezTo>
                  <a:cubicBezTo>
                    <a:pt x="0" y="22767"/>
                    <a:pt x="22767" y="0"/>
                    <a:pt x="50699" y="0"/>
                  </a:cubicBezTo>
                  <a:cubicBezTo>
                    <a:pt x="78631" y="0"/>
                    <a:pt x="101398" y="22767"/>
                    <a:pt x="101398" y="50699"/>
                  </a:cubicBezTo>
                  <a:cubicBezTo>
                    <a:pt x="101398" y="78631"/>
                    <a:pt x="78736" y="101398"/>
                    <a:pt x="50699" y="101398"/>
                  </a:cubicBezTo>
                  <a:close/>
                  <a:moveTo>
                    <a:pt x="50699" y="20975"/>
                  </a:moveTo>
                  <a:cubicBezTo>
                    <a:pt x="34361" y="20975"/>
                    <a:pt x="20975" y="34256"/>
                    <a:pt x="20975" y="50699"/>
                  </a:cubicBezTo>
                  <a:cubicBezTo>
                    <a:pt x="20975" y="67036"/>
                    <a:pt x="34256" y="80423"/>
                    <a:pt x="50699" y="80423"/>
                  </a:cubicBezTo>
                  <a:cubicBezTo>
                    <a:pt x="67142" y="80423"/>
                    <a:pt x="80423" y="67142"/>
                    <a:pt x="80423" y="50699"/>
                  </a:cubicBezTo>
                  <a:cubicBezTo>
                    <a:pt x="80423" y="34256"/>
                    <a:pt x="67142" y="20975"/>
                    <a:pt x="50699" y="20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284351" y="3553582"/>
              <a:ext cx="151464" cy="112807"/>
            </a:xfrm>
            <a:custGeom>
              <a:rect b="b" l="l" r="r" t="t"/>
              <a:pathLst>
                <a:path extrusionOk="0" h="150410" w="201952">
                  <a:moveTo>
                    <a:pt x="189831" y="1897"/>
                  </a:moveTo>
                  <a:cubicBezTo>
                    <a:pt x="188145" y="738"/>
                    <a:pt x="186037" y="0"/>
                    <a:pt x="183823" y="0"/>
                  </a:cubicBezTo>
                  <a:lnTo>
                    <a:pt x="18129" y="0"/>
                  </a:lnTo>
                  <a:cubicBezTo>
                    <a:pt x="15916" y="0"/>
                    <a:pt x="13808" y="738"/>
                    <a:pt x="12121" y="1897"/>
                  </a:cubicBezTo>
                  <a:cubicBezTo>
                    <a:pt x="4954" y="5165"/>
                    <a:pt x="0" y="12438"/>
                    <a:pt x="0" y="20764"/>
                  </a:cubicBezTo>
                  <a:lnTo>
                    <a:pt x="0" y="129646"/>
                  </a:lnTo>
                  <a:cubicBezTo>
                    <a:pt x="0" y="137973"/>
                    <a:pt x="4954" y="145246"/>
                    <a:pt x="12121" y="148513"/>
                  </a:cubicBezTo>
                  <a:cubicBezTo>
                    <a:pt x="13808" y="149673"/>
                    <a:pt x="15916" y="150410"/>
                    <a:pt x="18129" y="150410"/>
                  </a:cubicBezTo>
                  <a:lnTo>
                    <a:pt x="183823" y="150410"/>
                  </a:lnTo>
                  <a:cubicBezTo>
                    <a:pt x="186037" y="150410"/>
                    <a:pt x="188145" y="149673"/>
                    <a:pt x="189831" y="148513"/>
                  </a:cubicBezTo>
                  <a:cubicBezTo>
                    <a:pt x="196999" y="145246"/>
                    <a:pt x="201953" y="137973"/>
                    <a:pt x="201953" y="129646"/>
                  </a:cubicBezTo>
                  <a:lnTo>
                    <a:pt x="201953" y="20764"/>
                  </a:lnTo>
                  <a:cubicBezTo>
                    <a:pt x="201953" y="12438"/>
                    <a:pt x="196999" y="5165"/>
                    <a:pt x="189831" y="1897"/>
                  </a:cubicBezTo>
                  <a:close/>
                  <a:moveTo>
                    <a:pt x="180872" y="122479"/>
                  </a:moveTo>
                  <a:lnTo>
                    <a:pt x="132176" y="75680"/>
                  </a:lnTo>
                  <a:lnTo>
                    <a:pt x="180872" y="28143"/>
                  </a:lnTo>
                  <a:lnTo>
                    <a:pt x="180872" y="122479"/>
                  </a:lnTo>
                  <a:close/>
                  <a:moveTo>
                    <a:pt x="158000" y="21081"/>
                  </a:moveTo>
                  <a:lnTo>
                    <a:pt x="100976" y="76839"/>
                  </a:lnTo>
                  <a:lnTo>
                    <a:pt x="43953" y="21081"/>
                  </a:lnTo>
                  <a:lnTo>
                    <a:pt x="158000" y="21081"/>
                  </a:lnTo>
                  <a:close/>
                  <a:moveTo>
                    <a:pt x="21081" y="28037"/>
                  </a:moveTo>
                  <a:lnTo>
                    <a:pt x="69777" y="75574"/>
                  </a:lnTo>
                  <a:lnTo>
                    <a:pt x="21081" y="122373"/>
                  </a:lnTo>
                  <a:lnTo>
                    <a:pt x="21081" y="28037"/>
                  </a:lnTo>
                  <a:close/>
                  <a:moveTo>
                    <a:pt x="44269" y="129330"/>
                  </a:moveTo>
                  <a:lnTo>
                    <a:pt x="84744" y="90436"/>
                  </a:lnTo>
                  <a:lnTo>
                    <a:pt x="93598" y="99079"/>
                  </a:lnTo>
                  <a:cubicBezTo>
                    <a:pt x="95601" y="101082"/>
                    <a:pt x="98341" y="102030"/>
                    <a:pt x="100976" y="102030"/>
                  </a:cubicBezTo>
                  <a:cubicBezTo>
                    <a:pt x="103611" y="102030"/>
                    <a:pt x="106247" y="101082"/>
                    <a:pt x="108355" y="99079"/>
                  </a:cubicBezTo>
                  <a:lnTo>
                    <a:pt x="117208" y="90436"/>
                  </a:lnTo>
                  <a:lnTo>
                    <a:pt x="157683" y="129330"/>
                  </a:lnTo>
                  <a:lnTo>
                    <a:pt x="44269" y="1293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86778" y="3262494"/>
              <a:ext cx="260578" cy="349823"/>
            </a:xfrm>
            <a:custGeom>
              <a:rect b="b" l="l" r="r" t="t"/>
              <a:pathLst>
                <a:path extrusionOk="0" h="466431" w="347437">
                  <a:moveTo>
                    <a:pt x="240664" y="353650"/>
                  </a:moveTo>
                  <a:lnTo>
                    <a:pt x="240242" y="353650"/>
                  </a:lnTo>
                  <a:cubicBezTo>
                    <a:pt x="241402" y="351120"/>
                    <a:pt x="242772" y="348591"/>
                    <a:pt x="244564" y="345639"/>
                  </a:cubicBezTo>
                  <a:cubicBezTo>
                    <a:pt x="247726" y="340685"/>
                    <a:pt x="246250" y="334256"/>
                    <a:pt x="241296" y="331094"/>
                  </a:cubicBezTo>
                  <a:cubicBezTo>
                    <a:pt x="236342" y="327932"/>
                    <a:pt x="229913" y="329407"/>
                    <a:pt x="226750" y="334361"/>
                  </a:cubicBezTo>
                  <a:cubicBezTo>
                    <a:pt x="222429" y="341212"/>
                    <a:pt x="219899" y="346904"/>
                    <a:pt x="217791" y="353650"/>
                  </a:cubicBezTo>
                  <a:lnTo>
                    <a:pt x="129463" y="353650"/>
                  </a:lnTo>
                  <a:cubicBezTo>
                    <a:pt x="122085" y="331832"/>
                    <a:pt x="107856" y="313070"/>
                    <a:pt x="88672" y="300211"/>
                  </a:cubicBezTo>
                  <a:cubicBezTo>
                    <a:pt x="45457" y="271119"/>
                    <a:pt x="20160" y="222739"/>
                    <a:pt x="21109" y="170775"/>
                  </a:cubicBezTo>
                  <a:cubicBezTo>
                    <a:pt x="22479" y="90669"/>
                    <a:pt x="91413" y="22157"/>
                    <a:pt x="171519" y="20997"/>
                  </a:cubicBezTo>
                  <a:cubicBezTo>
                    <a:pt x="212732" y="20470"/>
                    <a:pt x="251520" y="35964"/>
                    <a:pt x="280928" y="64950"/>
                  </a:cubicBezTo>
                  <a:cubicBezTo>
                    <a:pt x="310230" y="93831"/>
                    <a:pt x="326357" y="132408"/>
                    <a:pt x="326357" y="173621"/>
                  </a:cubicBezTo>
                  <a:cubicBezTo>
                    <a:pt x="326357" y="208510"/>
                    <a:pt x="314868" y="241396"/>
                    <a:pt x="293155" y="268695"/>
                  </a:cubicBezTo>
                  <a:cubicBezTo>
                    <a:pt x="289571" y="273227"/>
                    <a:pt x="290309" y="279868"/>
                    <a:pt x="294841" y="283451"/>
                  </a:cubicBezTo>
                  <a:cubicBezTo>
                    <a:pt x="299373" y="287035"/>
                    <a:pt x="306014" y="286297"/>
                    <a:pt x="309597" y="281765"/>
                  </a:cubicBezTo>
                  <a:cubicBezTo>
                    <a:pt x="334367" y="250776"/>
                    <a:pt x="347437" y="213358"/>
                    <a:pt x="347437" y="173621"/>
                  </a:cubicBezTo>
                  <a:cubicBezTo>
                    <a:pt x="347437" y="126822"/>
                    <a:pt x="329097" y="82869"/>
                    <a:pt x="295684" y="49983"/>
                  </a:cubicBezTo>
                  <a:cubicBezTo>
                    <a:pt x="262377" y="17097"/>
                    <a:pt x="218107" y="-716"/>
                    <a:pt x="171203" y="22"/>
                  </a:cubicBezTo>
                  <a:cubicBezTo>
                    <a:pt x="126934" y="654"/>
                    <a:pt x="84561" y="18889"/>
                    <a:pt x="51886" y="51353"/>
                  </a:cubicBezTo>
                  <a:cubicBezTo>
                    <a:pt x="19211" y="83818"/>
                    <a:pt x="871" y="126190"/>
                    <a:pt x="28" y="170459"/>
                  </a:cubicBezTo>
                  <a:cubicBezTo>
                    <a:pt x="-1026" y="229696"/>
                    <a:pt x="27749" y="284716"/>
                    <a:pt x="76867" y="317813"/>
                  </a:cubicBezTo>
                  <a:cubicBezTo>
                    <a:pt x="90148" y="326772"/>
                    <a:pt x="100583" y="339315"/>
                    <a:pt x="106907" y="353861"/>
                  </a:cubicBezTo>
                  <a:lnTo>
                    <a:pt x="102902" y="353861"/>
                  </a:lnTo>
                  <a:cubicBezTo>
                    <a:pt x="97104" y="353861"/>
                    <a:pt x="92361" y="358604"/>
                    <a:pt x="92361" y="364401"/>
                  </a:cubicBezTo>
                  <a:lnTo>
                    <a:pt x="92361" y="412992"/>
                  </a:lnTo>
                  <a:cubicBezTo>
                    <a:pt x="92361" y="418789"/>
                    <a:pt x="97104" y="423533"/>
                    <a:pt x="102902" y="423533"/>
                  </a:cubicBezTo>
                  <a:lnTo>
                    <a:pt x="120609" y="423533"/>
                  </a:lnTo>
                  <a:lnTo>
                    <a:pt x="120609" y="455891"/>
                  </a:lnTo>
                  <a:cubicBezTo>
                    <a:pt x="120609" y="461689"/>
                    <a:pt x="125353" y="466432"/>
                    <a:pt x="131150" y="466432"/>
                  </a:cubicBezTo>
                  <a:lnTo>
                    <a:pt x="212205" y="466432"/>
                  </a:lnTo>
                  <a:cubicBezTo>
                    <a:pt x="218002" y="466432"/>
                    <a:pt x="222745" y="461689"/>
                    <a:pt x="222745" y="455891"/>
                  </a:cubicBezTo>
                  <a:lnTo>
                    <a:pt x="222745" y="423533"/>
                  </a:lnTo>
                  <a:lnTo>
                    <a:pt x="240453" y="423533"/>
                  </a:lnTo>
                  <a:cubicBezTo>
                    <a:pt x="246250" y="423533"/>
                    <a:pt x="250993" y="418789"/>
                    <a:pt x="250993" y="412992"/>
                  </a:cubicBezTo>
                  <a:lnTo>
                    <a:pt x="250993" y="364401"/>
                  </a:lnTo>
                  <a:cubicBezTo>
                    <a:pt x="251204" y="358288"/>
                    <a:pt x="246461" y="353650"/>
                    <a:pt x="240664" y="353650"/>
                  </a:cubicBezTo>
                  <a:close/>
                  <a:moveTo>
                    <a:pt x="201875" y="445035"/>
                  </a:moveTo>
                  <a:lnTo>
                    <a:pt x="141795" y="445035"/>
                  </a:lnTo>
                  <a:lnTo>
                    <a:pt x="141795" y="423216"/>
                  </a:lnTo>
                  <a:lnTo>
                    <a:pt x="201875" y="423216"/>
                  </a:lnTo>
                  <a:lnTo>
                    <a:pt x="201875" y="445035"/>
                  </a:lnTo>
                  <a:close/>
                  <a:moveTo>
                    <a:pt x="230123" y="402136"/>
                  </a:moveTo>
                  <a:lnTo>
                    <a:pt x="113547" y="402136"/>
                  </a:lnTo>
                  <a:lnTo>
                    <a:pt x="113547" y="374625"/>
                  </a:lnTo>
                  <a:lnTo>
                    <a:pt x="230123" y="374625"/>
                  </a:lnTo>
                  <a:lnTo>
                    <a:pt x="230123" y="4021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28"/>
          <p:cNvGrpSpPr/>
          <p:nvPr/>
        </p:nvGrpSpPr>
        <p:grpSpPr>
          <a:xfrm>
            <a:off x="977357" y="2024026"/>
            <a:ext cx="325822" cy="325822"/>
            <a:chOff x="836217" y="3299586"/>
            <a:chExt cx="404748" cy="404748"/>
          </a:xfrm>
        </p:grpSpPr>
        <p:sp>
          <p:nvSpPr>
            <p:cNvPr id="532" name="Google Shape;532;p28"/>
            <p:cNvSpPr/>
            <p:nvPr/>
          </p:nvSpPr>
          <p:spPr>
            <a:xfrm>
              <a:off x="836217" y="3383066"/>
              <a:ext cx="164508" cy="122215"/>
            </a:xfrm>
            <a:custGeom>
              <a:rect b="b" l="l" r="r" t="t"/>
              <a:pathLst>
                <a:path extrusionOk="0" h="162953" w="219344">
                  <a:moveTo>
                    <a:pt x="205009" y="1054"/>
                  </a:moveTo>
                  <a:cubicBezTo>
                    <a:pt x="203639" y="422"/>
                    <a:pt x="202058" y="0"/>
                    <a:pt x="200477" y="0"/>
                  </a:cubicBezTo>
                  <a:lnTo>
                    <a:pt x="18867" y="0"/>
                  </a:lnTo>
                  <a:cubicBezTo>
                    <a:pt x="17286" y="0"/>
                    <a:pt x="15705" y="316"/>
                    <a:pt x="14335" y="1054"/>
                  </a:cubicBezTo>
                  <a:cubicBezTo>
                    <a:pt x="6008" y="3794"/>
                    <a:pt x="0" y="11594"/>
                    <a:pt x="0" y="20870"/>
                  </a:cubicBezTo>
                  <a:lnTo>
                    <a:pt x="0" y="142084"/>
                  </a:lnTo>
                  <a:cubicBezTo>
                    <a:pt x="0" y="151254"/>
                    <a:pt x="6008" y="159159"/>
                    <a:pt x="14335" y="161899"/>
                  </a:cubicBezTo>
                  <a:cubicBezTo>
                    <a:pt x="15705" y="162532"/>
                    <a:pt x="17286" y="162953"/>
                    <a:pt x="18867" y="162953"/>
                  </a:cubicBezTo>
                  <a:lnTo>
                    <a:pt x="200477" y="162953"/>
                  </a:lnTo>
                  <a:cubicBezTo>
                    <a:pt x="202058" y="162953"/>
                    <a:pt x="203639" y="162637"/>
                    <a:pt x="205009" y="161899"/>
                  </a:cubicBezTo>
                  <a:cubicBezTo>
                    <a:pt x="213336" y="159159"/>
                    <a:pt x="219344" y="151359"/>
                    <a:pt x="219344" y="142084"/>
                  </a:cubicBezTo>
                  <a:lnTo>
                    <a:pt x="219344" y="20870"/>
                  </a:lnTo>
                  <a:cubicBezTo>
                    <a:pt x="219344" y="11594"/>
                    <a:pt x="213336" y="3794"/>
                    <a:pt x="205009" y="1054"/>
                  </a:cubicBezTo>
                  <a:close/>
                  <a:moveTo>
                    <a:pt x="198264" y="135443"/>
                  </a:moveTo>
                  <a:lnTo>
                    <a:pt x="143032" y="81477"/>
                  </a:lnTo>
                  <a:lnTo>
                    <a:pt x="198264" y="27510"/>
                  </a:lnTo>
                  <a:lnTo>
                    <a:pt x="198264" y="135443"/>
                  </a:lnTo>
                  <a:close/>
                  <a:moveTo>
                    <a:pt x="174653" y="21081"/>
                  </a:moveTo>
                  <a:lnTo>
                    <a:pt x="109725" y="84533"/>
                  </a:lnTo>
                  <a:lnTo>
                    <a:pt x="44796" y="21081"/>
                  </a:lnTo>
                  <a:lnTo>
                    <a:pt x="174653" y="21081"/>
                  </a:lnTo>
                  <a:close/>
                  <a:moveTo>
                    <a:pt x="21081" y="27510"/>
                  </a:moveTo>
                  <a:lnTo>
                    <a:pt x="76312" y="81477"/>
                  </a:lnTo>
                  <a:lnTo>
                    <a:pt x="21081" y="135443"/>
                  </a:lnTo>
                  <a:lnTo>
                    <a:pt x="21081" y="27510"/>
                  </a:lnTo>
                  <a:close/>
                  <a:moveTo>
                    <a:pt x="44691" y="141767"/>
                  </a:moveTo>
                  <a:lnTo>
                    <a:pt x="91385" y="96128"/>
                  </a:lnTo>
                  <a:lnTo>
                    <a:pt x="102347" y="106774"/>
                  </a:lnTo>
                  <a:cubicBezTo>
                    <a:pt x="104349" y="108776"/>
                    <a:pt x="107090" y="109725"/>
                    <a:pt x="109725" y="109725"/>
                  </a:cubicBezTo>
                  <a:cubicBezTo>
                    <a:pt x="112360" y="109725"/>
                    <a:pt x="114995" y="108776"/>
                    <a:pt x="117103" y="106774"/>
                  </a:cubicBezTo>
                  <a:lnTo>
                    <a:pt x="128065" y="96128"/>
                  </a:lnTo>
                  <a:lnTo>
                    <a:pt x="174759" y="141767"/>
                  </a:lnTo>
                  <a:lnTo>
                    <a:pt x="44691" y="1417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92502" y="3568819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908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2" y="13307"/>
                    <a:pt x="211" y="12569"/>
                  </a:cubicBezTo>
                  <a:cubicBezTo>
                    <a:pt x="105" y="11937"/>
                    <a:pt x="0" y="11199"/>
                    <a:pt x="0" y="10567"/>
                  </a:cubicBezTo>
                  <a:cubicBezTo>
                    <a:pt x="0" y="9829"/>
                    <a:pt x="105" y="9196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2"/>
                    <a:pt x="17919" y="3083"/>
                  </a:cubicBezTo>
                  <a:cubicBezTo>
                    <a:pt x="19921" y="5086"/>
                    <a:pt x="20975" y="7721"/>
                    <a:pt x="20975" y="10567"/>
                  </a:cubicBezTo>
                  <a:cubicBezTo>
                    <a:pt x="20975" y="11199"/>
                    <a:pt x="20870" y="11937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891"/>
                    <a:pt x="18340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1" y="20896"/>
                    <a:pt x="11173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864596" y="3465121"/>
              <a:ext cx="328858" cy="239213"/>
            </a:xfrm>
            <a:custGeom>
              <a:rect b="b" l="l" r="r" t="t"/>
              <a:pathLst>
                <a:path extrusionOk="0" h="318950" w="438477">
                  <a:moveTo>
                    <a:pt x="438478" y="227671"/>
                  </a:moveTo>
                  <a:cubicBezTo>
                    <a:pt x="438478" y="217131"/>
                    <a:pt x="434051" y="207539"/>
                    <a:pt x="427094" y="200793"/>
                  </a:cubicBezTo>
                  <a:cubicBezTo>
                    <a:pt x="434156" y="193942"/>
                    <a:pt x="438478" y="184456"/>
                    <a:pt x="438478" y="173915"/>
                  </a:cubicBezTo>
                  <a:cubicBezTo>
                    <a:pt x="438478" y="160424"/>
                    <a:pt x="431310" y="148513"/>
                    <a:pt x="420559" y="141978"/>
                  </a:cubicBezTo>
                  <a:cubicBezTo>
                    <a:pt x="424986" y="135865"/>
                    <a:pt x="427621" y="128276"/>
                    <a:pt x="427621" y="120160"/>
                  </a:cubicBezTo>
                  <a:cubicBezTo>
                    <a:pt x="427621" y="99501"/>
                    <a:pt x="410862" y="82742"/>
                    <a:pt x="390203" y="82742"/>
                  </a:cubicBezTo>
                  <a:lnTo>
                    <a:pt x="290702" y="82742"/>
                  </a:lnTo>
                  <a:lnTo>
                    <a:pt x="290702" y="42899"/>
                  </a:lnTo>
                  <a:cubicBezTo>
                    <a:pt x="290702" y="31410"/>
                    <a:pt x="286275" y="20659"/>
                    <a:pt x="278159" y="12543"/>
                  </a:cubicBezTo>
                  <a:cubicBezTo>
                    <a:pt x="270043" y="4427"/>
                    <a:pt x="259292" y="0"/>
                    <a:pt x="247803" y="0"/>
                  </a:cubicBezTo>
                  <a:cubicBezTo>
                    <a:pt x="225879" y="0"/>
                    <a:pt x="207434" y="16443"/>
                    <a:pt x="205009" y="38261"/>
                  </a:cubicBezTo>
                  <a:lnTo>
                    <a:pt x="196683" y="104455"/>
                  </a:lnTo>
                  <a:cubicBezTo>
                    <a:pt x="192256" y="126273"/>
                    <a:pt x="184667" y="126168"/>
                    <a:pt x="162532" y="125851"/>
                  </a:cubicBezTo>
                  <a:cubicBezTo>
                    <a:pt x="160319" y="125851"/>
                    <a:pt x="148513" y="125746"/>
                    <a:pt x="148513" y="125746"/>
                  </a:cubicBezTo>
                  <a:lnTo>
                    <a:pt x="148513" y="125324"/>
                  </a:lnTo>
                  <a:cubicBezTo>
                    <a:pt x="148513" y="119527"/>
                    <a:pt x="143770" y="114784"/>
                    <a:pt x="137973" y="114784"/>
                  </a:cubicBezTo>
                  <a:lnTo>
                    <a:pt x="95812" y="114784"/>
                  </a:lnTo>
                  <a:lnTo>
                    <a:pt x="95812" y="103190"/>
                  </a:lnTo>
                  <a:cubicBezTo>
                    <a:pt x="95812" y="97393"/>
                    <a:pt x="91068" y="92649"/>
                    <a:pt x="85271" y="92649"/>
                  </a:cubicBezTo>
                  <a:lnTo>
                    <a:pt x="10540" y="92649"/>
                  </a:lnTo>
                  <a:cubicBezTo>
                    <a:pt x="4743" y="92649"/>
                    <a:pt x="0" y="97393"/>
                    <a:pt x="0" y="103190"/>
                  </a:cubicBezTo>
                  <a:lnTo>
                    <a:pt x="0" y="299240"/>
                  </a:lnTo>
                  <a:cubicBezTo>
                    <a:pt x="0" y="305037"/>
                    <a:pt x="4743" y="309780"/>
                    <a:pt x="10540" y="309780"/>
                  </a:cubicBezTo>
                  <a:lnTo>
                    <a:pt x="85271" y="309780"/>
                  </a:lnTo>
                  <a:cubicBezTo>
                    <a:pt x="91068" y="309780"/>
                    <a:pt x="95812" y="305037"/>
                    <a:pt x="95812" y="299240"/>
                  </a:cubicBezTo>
                  <a:lnTo>
                    <a:pt x="95812" y="287857"/>
                  </a:lnTo>
                  <a:lnTo>
                    <a:pt x="137973" y="287857"/>
                  </a:lnTo>
                  <a:cubicBezTo>
                    <a:pt x="143770" y="287857"/>
                    <a:pt x="148513" y="283113"/>
                    <a:pt x="148513" y="277316"/>
                  </a:cubicBezTo>
                  <a:lnTo>
                    <a:pt x="148513" y="273627"/>
                  </a:lnTo>
                  <a:lnTo>
                    <a:pt x="160529" y="273627"/>
                  </a:lnTo>
                  <a:cubicBezTo>
                    <a:pt x="169383" y="302718"/>
                    <a:pt x="190253" y="305986"/>
                    <a:pt x="199318" y="305986"/>
                  </a:cubicBezTo>
                  <a:lnTo>
                    <a:pt x="266143" y="305986"/>
                  </a:lnTo>
                  <a:cubicBezTo>
                    <a:pt x="272995" y="313891"/>
                    <a:pt x="283113" y="318951"/>
                    <a:pt x="294497" y="318951"/>
                  </a:cubicBezTo>
                  <a:lnTo>
                    <a:pt x="390308" y="318951"/>
                  </a:lnTo>
                  <a:cubicBezTo>
                    <a:pt x="410968" y="318951"/>
                    <a:pt x="427727" y="302191"/>
                    <a:pt x="427727" y="281532"/>
                  </a:cubicBezTo>
                  <a:cubicBezTo>
                    <a:pt x="427727" y="273416"/>
                    <a:pt x="425092" y="265827"/>
                    <a:pt x="420665" y="259714"/>
                  </a:cubicBezTo>
                  <a:cubicBezTo>
                    <a:pt x="431205" y="253073"/>
                    <a:pt x="438478" y="241163"/>
                    <a:pt x="438478" y="227671"/>
                  </a:cubicBezTo>
                  <a:close/>
                  <a:moveTo>
                    <a:pt x="417397" y="227671"/>
                  </a:moveTo>
                  <a:cubicBezTo>
                    <a:pt x="417397" y="236736"/>
                    <a:pt x="410019" y="244009"/>
                    <a:pt x="401060" y="244009"/>
                  </a:cubicBezTo>
                  <a:lnTo>
                    <a:pt x="329385" y="244009"/>
                  </a:lnTo>
                  <a:lnTo>
                    <a:pt x="329385" y="234733"/>
                  </a:lnTo>
                  <a:cubicBezTo>
                    <a:pt x="329385" y="228936"/>
                    <a:pt x="324642" y="224193"/>
                    <a:pt x="318845" y="224193"/>
                  </a:cubicBezTo>
                  <a:cubicBezTo>
                    <a:pt x="313048" y="224193"/>
                    <a:pt x="308305" y="228936"/>
                    <a:pt x="308305" y="234733"/>
                  </a:cubicBezTo>
                  <a:lnTo>
                    <a:pt x="308305" y="244009"/>
                  </a:lnTo>
                  <a:lnTo>
                    <a:pt x="305248" y="244009"/>
                  </a:lnTo>
                  <a:cubicBezTo>
                    <a:pt x="296183" y="244009"/>
                    <a:pt x="288911" y="236630"/>
                    <a:pt x="288911" y="227671"/>
                  </a:cubicBezTo>
                  <a:cubicBezTo>
                    <a:pt x="288911" y="218712"/>
                    <a:pt x="296289" y="211334"/>
                    <a:pt x="305248" y="211334"/>
                  </a:cubicBezTo>
                  <a:lnTo>
                    <a:pt x="401060" y="211334"/>
                  </a:lnTo>
                  <a:cubicBezTo>
                    <a:pt x="410019" y="211334"/>
                    <a:pt x="417397" y="218606"/>
                    <a:pt x="417397" y="227671"/>
                  </a:cubicBezTo>
                  <a:close/>
                  <a:moveTo>
                    <a:pt x="329385" y="190253"/>
                  </a:moveTo>
                  <a:lnTo>
                    <a:pt x="329385" y="182453"/>
                  </a:lnTo>
                  <a:cubicBezTo>
                    <a:pt x="329385" y="176656"/>
                    <a:pt x="324642" y="171913"/>
                    <a:pt x="318845" y="171913"/>
                  </a:cubicBezTo>
                  <a:cubicBezTo>
                    <a:pt x="313048" y="171913"/>
                    <a:pt x="308305" y="176656"/>
                    <a:pt x="308305" y="182453"/>
                  </a:cubicBezTo>
                  <a:lnTo>
                    <a:pt x="308305" y="190253"/>
                  </a:lnTo>
                  <a:lnTo>
                    <a:pt x="305248" y="190253"/>
                  </a:lnTo>
                  <a:cubicBezTo>
                    <a:pt x="296183" y="190253"/>
                    <a:pt x="288911" y="182875"/>
                    <a:pt x="288911" y="173915"/>
                  </a:cubicBezTo>
                  <a:cubicBezTo>
                    <a:pt x="288911" y="164956"/>
                    <a:pt x="296289" y="157578"/>
                    <a:pt x="305248" y="157578"/>
                  </a:cubicBezTo>
                  <a:lnTo>
                    <a:pt x="401060" y="157578"/>
                  </a:lnTo>
                  <a:cubicBezTo>
                    <a:pt x="410124" y="157578"/>
                    <a:pt x="417397" y="164956"/>
                    <a:pt x="417397" y="173915"/>
                  </a:cubicBezTo>
                  <a:cubicBezTo>
                    <a:pt x="417397" y="182875"/>
                    <a:pt x="410019" y="190253"/>
                    <a:pt x="401060" y="190253"/>
                  </a:cubicBezTo>
                  <a:lnTo>
                    <a:pt x="329385" y="190253"/>
                  </a:lnTo>
                  <a:close/>
                  <a:moveTo>
                    <a:pt x="406435" y="120054"/>
                  </a:moveTo>
                  <a:cubicBezTo>
                    <a:pt x="406435" y="129119"/>
                    <a:pt x="399057" y="136392"/>
                    <a:pt x="390098" y="136392"/>
                  </a:cubicBezTo>
                  <a:lnTo>
                    <a:pt x="317791" y="136392"/>
                  </a:lnTo>
                  <a:lnTo>
                    <a:pt x="317791" y="127432"/>
                  </a:lnTo>
                  <a:cubicBezTo>
                    <a:pt x="317791" y="121635"/>
                    <a:pt x="313048" y="116892"/>
                    <a:pt x="307251" y="116892"/>
                  </a:cubicBezTo>
                  <a:cubicBezTo>
                    <a:pt x="301453" y="116892"/>
                    <a:pt x="296710" y="121635"/>
                    <a:pt x="296710" y="127432"/>
                  </a:cubicBezTo>
                  <a:lnTo>
                    <a:pt x="296710" y="136392"/>
                  </a:lnTo>
                  <a:lnTo>
                    <a:pt x="294391" y="136392"/>
                  </a:lnTo>
                  <a:cubicBezTo>
                    <a:pt x="285327" y="136392"/>
                    <a:pt x="278054" y="129014"/>
                    <a:pt x="278054" y="120054"/>
                  </a:cubicBezTo>
                  <a:cubicBezTo>
                    <a:pt x="278054" y="111095"/>
                    <a:pt x="285432" y="103717"/>
                    <a:pt x="294391" y="103717"/>
                  </a:cubicBezTo>
                  <a:lnTo>
                    <a:pt x="390203" y="103717"/>
                  </a:lnTo>
                  <a:cubicBezTo>
                    <a:pt x="399162" y="103717"/>
                    <a:pt x="406435" y="111095"/>
                    <a:pt x="406435" y="120054"/>
                  </a:cubicBezTo>
                  <a:close/>
                  <a:moveTo>
                    <a:pt x="74520" y="288700"/>
                  </a:moveTo>
                  <a:lnTo>
                    <a:pt x="58288" y="288700"/>
                  </a:lnTo>
                  <a:lnTo>
                    <a:pt x="58288" y="195945"/>
                  </a:lnTo>
                  <a:cubicBezTo>
                    <a:pt x="58288" y="190147"/>
                    <a:pt x="53545" y="185404"/>
                    <a:pt x="47748" y="185404"/>
                  </a:cubicBezTo>
                  <a:cubicBezTo>
                    <a:pt x="41951" y="185404"/>
                    <a:pt x="37207" y="190147"/>
                    <a:pt x="37207" y="195945"/>
                  </a:cubicBezTo>
                  <a:lnTo>
                    <a:pt x="37207" y="288594"/>
                  </a:lnTo>
                  <a:lnTo>
                    <a:pt x="20975" y="288594"/>
                  </a:lnTo>
                  <a:lnTo>
                    <a:pt x="20975" y="113625"/>
                  </a:lnTo>
                  <a:lnTo>
                    <a:pt x="74626" y="113625"/>
                  </a:lnTo>
                  <a:lnTo>
                    <a:pt x="74626" y="288700"/>
                  </a:lnTo>
                  <a:close/>
                  <a:moveTo>
                    <a:pt x="127222" y="266670"/>
                  </a:moveTo>
                  <a:lnTo>
                    <a:pt x="95601" y="266670"/>
                  </a:lnTo>
                  <a:lnTo>
                    <a:pt x="95601" y="135654"/>
                  </a:lnTo>
                  <a:lnTo>
                    <a:pt x="127222" y="135654"/>
                  </a:lnTo>
                  <a:lnTo>
                    <a:pt x="127222" y="266670"/>
                  </a:lnTo>
                  <a:close/>
                  <a:moveTo>
                    <a:pt x="199212" y="284905"/>
                  </a:moveTo>
                  <a:cubicBezTo>
                    <a:pt x="195312" y="284905"/>
                    <a:pt x="183613" y="284905"/>
                    <a:pt x="178975" y="261084"/>
                  </a:cubicBezTo>
                  <a:cubicBezTo>
                    <a:pt x="178026" y="256130"/>
                    <a:pt x="173705" y="252546"/>
                    <a:pt x="168645" y="252546"/>
                  </a:cubicBezTo>
                  <a:lnTo>
                    <a:pt x="148408" y="252546"/>
                  </a:lnTo>
                  <a:lnTo>
                    <a:pt x="148408" y="146721"/>
                  </a:lnTo>
                  <a:cubicBezTo>
                    <a:pt x="148408" y="146721"/>
                    <a:pt x="160108" y="146721"/>
                    <a:pt x="162216" y="146827"/>
                  </a:cubicBezTo>
                  <a:cubicBezTo>
                    <a:pt x="184350" y="147143"/>
                    <a:pt x="209542" y="147354"/>
                    <a:pt x="217342" y="108038"/>
                  </a:cubicBezTo>
                  <a:cubicBezTo>
                    <a:pt x="217342" y="107827"/>
                    <a:pt x="217447" y="107511"/>
                    <a:pt x="217447" y="107300"/>
                  </a:cubicBezTo>
                  <a:lnTo>
                    <a:pt x="225879" y="40686"/>
                  </a:lnTo>
                  <a:cubicBezTo>
                    <a:pt x="225879" y="40580"/>
                    <a:pt x="225879" y="40580"/>
                    <a:pt x="225879" y="40475"/>
                  </a:cubicBezTo>
                  <a:cubicBezTo>
                    <a:pt x="227039" y="29302"/>
                    <a:pt x="236420" y="20870"/>
                    <a:pt x="247698" y="20870"/>
                  </a:cubicBezTo>
                  <a:cubicBezTo>
                    <a:pt x="253600" y="20870"/>
                    <a:pt x="259081" y="23189"/>
                    <a:pt x="263192" y="27299"/>
                  </a:cubicBezTo>
                  <a:cubicBezTo>
                    <a:pt x="267303" y="31410"/>
                    <a:pt x="269622" y="36891"/>
                    <a:pt x="269622" y="42794"/>
                  </a:cubicBezTo>
                  <a:lnTo>
                    <a:pt x="269622" y="92122"/>
                  </a:lnTo>
                  <a:cubicBezTo>
                    <a:pt x="261822" y="98974"/>
                    <a:pt x="256973" y="108987"/>
                    <a:pt x="256973" y="120160"/>
                  </a:cubicBezTo>
                  <a:cubicBezTo>
                    <a:pt x="256973" y="133651"/>
                    <a:pt x="264141" y="145562"/>
                    <a:pt x="274892" y="152097"/>
                  </a:cubicBezTo>
                  <a:cubicBezTo>
                    <a:pt x="270465" y="158210"/>
                    <a:pt x="267830" y="165799"/>
                    <a:pt x="267830" y="173915"/>
                  </a:cubicBezTo>
                  <a:cubicBezTo>
                    <a:pt x="267830" y="184456"/>
                    <a:pt x="272257" y="194047"/>
                    <a:pt x="279213" y="200793"/>
                  </a:cubicBezTo>
                  <a:cubicBezTo>
                    <a:pt x="272151" y="207645"/>
                    <a:pt x="267830" y="217131"/>
                    <a:pt x="267830" y="227671"/>
                  </a:cubicBezTo>
                  <a:cubicBezTo>
                    <a:pt x="267830" y="235787"/>
                    <a:pt x="270465" y="243376"/>
                    <a:pt x="274892" y="249490"/>
                  </a:cubicBezTo>
                  <a:cubicBezTo>
                    <a:pt x="264141" y="256025"/>
                    <a:pt x="256973" y="267935"/>
                    <a:pt x="256973" y="281427"/>
                  </a:cubicBezTo>
                  <a:cubicBezTo>
                    <a:pt x="256973" y="282586"/>
                    <a:pt x="257079" y="283746"/>
                    <a:pt x="257079" y="284800"/>
                  </a:cubicBezTo>
                  <a:lnTo>
                    <a:pt x="199212" y="284800"/>
                  </a:lnTo>
                  <a:close/>
                  <a:moveTo>
                    <a:pt x="390098" y="297870"/>
                  </a:moveTo>
                  <a:lnTo>
                    <a:pt x="317791" y="297870"/>
                  </a:lnTo>
                  <a:lnTo>
                    <a:pt x="317791" y="289332"/>
                  </a:lnTo>
                  <a:cubicBezTo>
                    <a:pt x="317791" y="283535"/>
                    <a:pt x="313048" y="278792"/>
                    <a:pt x="307251" y="278792"/>
                  </a:cubicBezTo>
                  <a:cubicBezTo>
                    <a:pt x="301453" y="278792"/>
                    <a:pt x="296710" y="283535"/>
                    <a:pt x="296710" y="289332"/>
                  </a:cubicBezTo>
                  <a:lnTo>
                    <a:pt x="296710" y="297870"/>
                  </a:lnTo>
                  <a:lnTo>
                    <a:pt x="294391" y="297870"/>
                  </a:lnTo>
                  <a:cubicBezTo>
                    <a:pt x="285327" y="297870"/>
                    <a:pt x="278054" y="290492"/>
                    <a:pt x="278054" y="281532"/>
                  </a:cubicBezTo>
                  <a:cubicBezTo>
                    <a:pt x="278054" y="272468"/>
                    <a:pt x="285432" y="265195"/>
                    <a:pt x="294391" y="265195"/>
                  </a:cubicBezTo>
                  <a:lnTo>
                    <a:pt x="390203" y="265195"/>
                  </a:lnTo>
                  <a:cubicBezTo>
                    <a:pt x="399268" y="265195"/>
                    <a:pt x="406541" y="272573"/>
                    <a:pt x="406541" y="281532"/>
                  </a:cubicBezTo>
                  <a:cubicBezTo>
                    <a:pt x="406435" y="290492"/>
                    <a:pt x="399162" y="297870"/>
                    <a:pt x="390098" y="297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55825" y="3299586"/>
              <a:ext cx="185141" cy="169093"/>
            </a:xfrm>
            <a:custGeom>
              <a:rect b="b" l="l" r="r" t="t"/>
              <a:pathLst>
                <a:path extrusionOk="0" h="225457" w="246854">
                  <a:moveTo>
                    <a:pt x="53334" y="225458"/>
                  </a:moveTo>
                  <a:cubicBezTo>
                    <a:pt x="51437" y="225458"/>
                    <a:pt x="49540" y="224931"/>
                    <a:pt x="47853" y="223877"/>
                  </a:cubicBezTo>
                  <a:cubicBezTo>
                    <a:pt x="44691" y="221979"/>
                    <a:pt x="42794" y="218501"/>
                    <a:pt x="42794" y="214917"/>
                  </a:cubicBezTo>
                  <a:lnTo>
                    <a:pt x="42794" y="195629"/>
                  </a:lnTo>
                  <a:lnTo>
                    <a:pt x="27826" y="195629"/>
                  </a:lnTo>
                  <a:cubicBezTo>
                    <a:pt x="12438" y="195629"/>
                    <a:pt x="0" y="183085"/>
                    <a:pt x="0" y="167802"/>
                  </a:cubicBezTo>
                  <a:lnTo>
                    <a:pt x="0" y="27827"/>
                  </a:lnTo>
                  <a:cubicBezTo>
                    <a:pt x="0" y="12438"/>
                    <a:pt x="12543" y="0"/>
                    <a:pt x="27826" y="0"/>
                  </a:cubicBezTo>
                  <a:lnTo>
                    <a:pt x="219028" y="0"/>
                  </a:lnTo>
                  <a:cubicBezTo>
                    <a:pt x="234417" y="0"/>
                    <a:pt x="246855" y="12543"/>
                    <a:pt x="246855" y="27827"/>
                  </a:cubicBezTo>
                  <a:lnTo>
                    <a:pt x="246855" y="167802"/>
                  </a:lnTo>
                  <a:cubicBezTo>
                    <a:pt x="246855" y="183191"/>
                    <a:pt x="234312" y="195629"/>
                    <a:pt x="219028" y="195629"/>
                  </a:cubicBezTo>
                  <a:lnTo>
                    <a:pt x="113941" y="195629"/>
                  </a:lnTo>
                  <a:lnTo>
                    <a:pt x="58288" y="224298"/>
                  </a:lnTo>
                  <a:cubicBezTo>
                    <a:pt x="56707" y="225142"/>
                    <a:pt x="55021" y="225458"/>
                    <a:pt x="53334" y="225458"/>
                  </a:cubicBezTo>
                  <a:close/>
                  <a:moveTo>
                    <a:pt x="27826" y="21081"/>
                  </a:moveTo>
                  <a:cubicBezTo>
                    <a:pt x="24137" y="21081"/>
                    <a:pt x="21081" y="24138"/>
                    <a:pt x="21081" y="27827"/>
                  </a:cubicBezTo>
                  <a:lnTo>
                    <a:pt x="21081" y="167802"/>
                  </a:lnTo>
                  <a:cubicBezTo>
                    <a:pt x="21081" y="171491"/>
                    <a:pt x="24137" y="174548"/>
                    <a:pt x="27826" y="174548"/>
                  </a:cubicBezTo>
                  <a:lnTo>
                    <a:pt x="53334" y="174548"/>
                  </a:lnTo>
                  <a:cubicBezTo>
                    <a:pt x="59131" y="174548"/>
                    <a:pt x="63874" y="179291"/>
                    <a:pt x="63874" y="185088"/>
                  </a:cubicBezTo>
                  <a:lnTo>
                    <a:pt x="63874" y="197631"/>
                  </a:lnTo>
                  <a:lnTo>
                    <a:pt x="106457" y="175707"/>
                  </a:lnTo>
                  <a:cubicBezTo>
                    <a:pt x="107933" y="174969"/>
                    <a:pt x="109619" y="174548"/>
                    <a:pt x="111306" y="174548"/>
                  </a:cubicBezTo>
                  <a:lnTo>
                    <a:pt x="219028" y="174548"/>
                  </a:lnTo>
                  <a:cubicBezTo>
                    <a:pt x="222717" y="174548"/>
                    <a:pt x="225774" y="171491"/>
                    <a:pt x="225774" y="167802"/>
                  </a:cubicBezTo>
                  <a:lnTo>
                    <a:pt x="225774" y="27827"/>
                  </a:lnTo>
                  <a:cubicBezTo>
                    <a:pt x="225774" y="24138"/>
                    <a:pt x="222717" y="21081"/>
                    <a:pt x="219028" y="21081"/>
                  </a:cubicBezTo>
                  <a:lnTo>
                    <a:pt x="27826" y="21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02387" y="3335476"/>
              <a:ext cx="92095" cy="81582"/>
            </a:xfrm>
            <a:custGeom>
              <a:rect b="b" l="l" r="r" t="t"/>
              <a:pathLst>
                <a:path extrusionOk="0" h="108776" w="122794">
                  <a:moveTo>
                    <a:pt x="61134" y="108776"/>
                  </a:moveTo>
                  <a:cubicBezTo>
                    <a:pt x="59026" y="108776"/>
                    <a:pt x="57023" y="108144"/>
                    <a:pt x="55231" y="106984"/>
                  </a:cubicBezTo>
                  <a:cubicBezTo>
                    <a:pt x="54704" y="106563"/>
                    <a:pt x="41740" y="97709"/>
                    <a:pt x="28670" y="85377"/>
                  </a:cubicBezTo>
                  <a:cubicBezTo>
                    <a:pt x="9381" y="67247"/>
                    <a:pt x="0" y="51542"/>
                    <a:pt x="0" y="37418"/>
                  </a:cubicBezTo>
                  <a:cubicBezTo>
                    <a:pt x="0" y="16759"/>
                    <a:pt x="16759" y="0"/>
                    <a:pt x="37418" y="0"/>
                  </a:cubicBezTo>
                  <a:cubicBezTo>
                    <a:pt x="46483" y="0"/>
                    <a:pt x="55020" y="3267"/>
                    <a:pt x="61661" y="8854"/>
                  </a:cubicBezTo>
                  <a:cubicBezTo>
                    <a:pt x="68196" y="3478"/>
                    <a:pt x="76523" y="422"/>
                    <a:pt x="85377" y="422"/>
                  </a:cubicBezTo>
                  <a:cubicBezTo>
                    <a:pt x="106036" y="422"/>
                    <a:pt x="122795" y="17181"/>
                    <a:pt x="122795" y="37840"/>
                  </a:cubicBezTo>
                  <a:cubicBezTo>
                    <a:pt x="122795" y="51753"/>
                    <a:pt x="113309" y="67353"/>
                    <a:pt x="93914" y="85377"/>
                  </a:cubicBezTo>
                  <a:cubicBezTo>
                    <a:pt x="80739" y="97603"/>
                    <a:pt x="67669" y="106457"/>
                    <a:pt x="67142" y="106879"/>
                  </a:cubicBezTo>
                  <a:cubicBezTo>
                    <a:pt x="65245" y="108144"/>
                    <a:pt x="63242" y="108776"/>
                    <a:pt x="61134" y="108776"/>
                  </a:cubicBezTo>
                  <a:close/>
                  <a:moveTo>
                    <a:pt x="37418" y="21081"/>
                  </a:moveTo>
                  <a:cubicBezTo>
                    <a:pt x="28459" y="21081"/>
                    <a:pt x="21081" y="28353"/>
                    <a:pt x="21081" y="37418"/>
                  </a:cubicBezTo>
                  <a:cubicBezTo>
                    <a:pt x="21081" y="50277"/>
                    <a:pt x="42899" y="71569"/>
                    <a:pt x="61134" y="85271"/>
                  </a:cubicBezTo>
                  <a:cubicBezTo>
                    <a:pt x="79579" y="71674"/>
                    <a:pt x="101503" y="50383"/>
                    <a:pt x="101503" y="37840"/>
                  </a:cubicBezTo>
                  <a:cubicBezTo>
                    <a:pt x="101503" y="28880"/>
                    <a:pt x="94231" y="21502"/>
                    <a:pt x="85166" y="21502"/>
                  </a:cubicBezTo>
                  <a:cubicBezTo>
                    <a:pt x="79052" y="21502"/>
                    <a:pt x="73466" y="24875"/>
                    <a:pt x="70726" y="30356"/>
                  </a:cubicBezTo>
                  <a:cubicBezTo>
                    <a:pt x="68934" y="33834"/>
                    <a:pt x="65245" y="36048"/>
                    <a:pt x="61239" y="36048"/>
                  </a:cubicBezTo>
                  <a:cubicBezTo>
                    <a:pt x="57234" y="36048"/>
                    <a:pt x="53650" y="33729"/>
                    <a:pt x="51858" y="30145"/>
                  </a:cubicBezTo>
                  <a:cubicBezTo>
                    <a:pt x="49223" y="24559"/>
                    <a:pt x="43637" y="21081"/>
                    <a:pt x="3741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28"/>
          <p:cNvGrpSpPr/>
          <p:nvPr/>
        </p:nvGrpSpPr>
        <p:grpSpPr>
          <a:xfrm>
            <a:off x="977262" y="2744420"/>
            <a:ext cx="325822" cy="325759"/>
            <a:chOff x="1721921" y="3234684"/>
            <a:chExt cx="404748" cy="404669"/>
          </a:xfrm>
        </p:grpSpPr>
        <p:sp>
          <p:nvSpPr>
            <p:cNvPr id="538" name="Google Shape;538;p28"/>
            <p:cNvSpPr/>
            <p:nvPr/>
          </p:nvSpPr>
          <p:spPr>
            <a:xfrm>
              <a:off x="2076471" y="3507869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39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186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199"/>
                    <a:pt x="20870" y="11831"/>
                    <a:pt x="20764" y="12569"/>
                  </a:cubicBezTo>
                  <a:cubicBezTo>
                    <a:pt x="20659" y="13202"/>
                    <a:pt x="20448" y="13939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705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0896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721921" y="3234684"/>
              <a:ext cx="404748" cy="404669"/>
            </a:xfrm>
            <a:custGeom>
              <a:rect b="b" l="l" r="r" t="t"/>
              <a:pathLst>
                <a:path extrusionOk="0" h="539559" w="539664">
                  <a:moveTo>
                    <a:pt x="453656" y="117208"/>
                  </a:moveTo>
                  <a:lnTo>
                    <a:pt x="389992" y="117208"/>
                  </a:lnTo>
                  <a:lnTo>
                    <a:pt x="389992" y="91701"/>
                  </a:lnTo>
                  <a:lnTo>
                    <a:pt x="484855" y="91701"/>
                  </a:lnTo>
                  <a:cubicBezTo>
                    <a:pt x="488650" y="91701"/>
                    <a:pt x="492128" y="89698"/>
                    <a:pt x="494025" y="86325"/>
                  </a:cubicBezTo>
                  <a:cubicBezTo>
                    <a:pt x="495923" y="82952"/>
                    <a:pt x="495817" y="78947"/>
                    <a:pt x="493920" y="75679"/>
                  </a:cubicBezTo>
                  <a:lnTo>
                    <a:pt x="476107" y="45850"/>
                  </a:lnTo>
                  <a:lnTo>
                    <a:pt x="493920" y="16021"/>
                  </a:lnTo>
                  <a:cubicBezTo>
                    <a:pt x="495923" y="12754"/>
                    <a:pt x="495923" y="8748"/>
                    <a:pt x="494025" y="5375"/>
                  </a:cubicBezTo>
                  <a:cubicBezTo>
                    <a:pt x="492128" y="2003"/>
                    <a:pt x="488650" y="0"/>
                    <a:pt x="484855" y="0"/>
                  </a:cubicBezTo>
                  <a:lnTo>
                    <a:pt x="379452" y="0"/>
                  </a:lnTo>
                  <a:cubicBezTo>
                    <a:pt x="373655" y="0"/>
                    <a:pt x="368912" y="4743"/>
                    <a:pt x="368912" y="10540"/>
                  </a:cubicBezTo>
                  <a:lnTo>
                    <a:pt x="368912" y="116998"/>
                  </a:lnTo>
                  <a:lnTo>
                    <a:pt x="159792" y="116998"/>
                  </a:lnTo>
                  <a:cubicBezTo>
                    <a:pt x="122057" y="116998"/>
                    <a:pt x="89171" y="141346"/>
                    <a:pt x="77998" y="176761"/>
                  </a:cubicBezTo>
                  <a:lnTo>
                    <a:pt x="20764" y="176761"/>
                  </a:lnTo>
                  <a:cubicBezTo>
                    <a:pt x="9276" y="176761"/>
                    <a:pt x="0" y="186142"/>
                    <a:pt x="0" y="197526"/>
                  </a:cubicBezTo>
                  <a:lnTo>
                    <a:pt x="0" y="364168"/>
                  </a:lnTo>
                  <a:cubicBezTo>
                    <a:pt x="0" y="375657"/>
                    <a:pt x="9381" y="384933"/>
                    <a:pt x="20764" y="384933"/>
                  </a:cubicBezTo>
                  <a:lnTo>
                    <a:pt x="73993" y="384933"/>
                  </a:lnTo>
                  <a:lnTo>
                    <a:pt x="73993" y="429729"/>
                  </a:lnTo>
                  <a:cubicBezTo>
                    <a:pt x="73993" y="435526"/>
                    <a:pt x="78736" y="440270"/>
                    <a:pt x="84533" y="440270"/>
                  </a:cubicBezTo>
                  <a:lnTo>
                    <a:pt x="267092" y="440270"/>
                  </a:lnTo>
                  <a:lnTo>
                    <a:pt x="267092" y="529019"/>
                  </a:lnTo>
                  <a:cubicBezTo>
                    <a:pt x="267092" y="534816"/>
                    <a:pt x="271835" y="539559"/>
                    <a:pt x="277632" y="539559"/>
                  </a:cubicBezTo>
                  <a:lnTo>
                    <a:pt x="352890" y="539559"/>
                  </a:lnTo>
                  <a:cubicBezTo>
                    <a:pt x="358688" y="539559"/>
                    <a:pt x="363431" y="534816"/>
                    <a:pt x="363431" y="529019"/>
                  </a:cubicBezTo>
                  <a:lnTo>
                    <a:pt x="363431" y="440270"/>
                  </a:lnTo>
                  <a:lnTo>
                    <a:pt x="529125" y="440270"/>
                  </a:lnTo>
                  <a:cubicBezTo>
                    <a:pt x="534922" y="440270"/>
                    <a:pt x="539665" y="435526"/>
                    <a:pt x="539665" y="429729"/>
                  </a:cubicBezTo>
                  <a:lnTo>
                    <a:pt x="539665" y="202796"/>
                  </a:lnTo>
                  <a:cubicBezTo>
                    <a:pt x="539560" y="155786"/>
                    <a:pt x="500982" y="117208"/>
                    <a:pt x="453656" y="117208"/>
                  </a:cubicBezTo>
                  <a:close/>
                  <a:moveTo>
                    <a:pt x="389992" y="21291"/>
                  </a:moveTo>
                  <a:lnTo>
                    <a:pt x="466304" y="21291"/>
                  </a:lnTo>
                  <a:lnTo>
                    <a:pt x="454815" y="40580"/>
                  </a:lnTo>
                  <a:cubicBezTo>
                    <a:pt x="452813" y="43953"/>
                    <a:pt x="452813" y="48064"/>
                    <a:pt x="454815" y="51437"/>
                  </a:cubicBezTo>
                  <a:lnTo>
                    <a:pt x="466304" y="70725"/>
                  </a:lnTo>
                  <a:lnTo>
                    <a:pt x="389992" y="70725"/>
                  </a:lnTo>
                  <a:lnTo>
                    <a:pt x="389992" y="21291"/>
                  </a:lnTo>
                  <a:close/>
                  <a:moveTo>
                    <a:pt x="159686" y="138289"/>
                  </a:moveTo>
                  <a:cubicBezTo>
                    <a:pt x="186142" y="138289"/>
                    <a:pt x="208909" y="154205"/>
                    <a:pt x="219028" y="176972"/>
                  </a:cubicBezTo>
                  <a:lnTo>
                    <a:pt x="100344" y="176972"/>
                  </a:lnTo>
                  <a:cubicBezTo>
                    <a:pt x="110463" y="153783"/>
                    <a:pt x="133546" y="138289"/>
                    <a:pt x="159686" y="138289"/>
                  </a:cubicBezTo>
                  <a:close/>
                  <a:moveTo>
                    <a:pt x="224509" y="324115"/>
                  </a:moveTo>
                  <a:lnTo>
                    <a:pt x="180556" y="281111"/>
                  </a:lnTo>
                  <a:lnTo>
                    <a:pt x="224509" y="238106"/>
                  </a:lnTo>
                  <a:lnTo>
                    <a:pt x="224509" y="324115"/>
                  </a:lnTo>
                  <a:close/>
                  <a:moveTo>
                    <a:pt x="224298" y="198158"/>
                  </a:moveTo>
                  <a:cubicBezTo>
                    <a:pt x="224404" y="199845"/>
                    <a:pt x="224509" y="201426"/>
                    <a:pt x="224509" y="203112"/>
                  </a:cubicBezTo>
                  <a:lnTo>
                    <a:pt x="224509" y="208699"/>
                  </a:lnTo>
                  <a:lnTo>
                    <a:pt x="141346" y="290070"/>
                  </a:lnTo>
                  <a:lnTo>
                    <a:pt x="47326" y="198158"/>
                  </a:lnTo>
                  <a:lnTo>
                    <a:pt x="224298" y="198158"/>
                  </a:lnTo>
                  <a:close/>
                  <a:moveTo>
                    <a:pt x="20975" y="201847"/>
                  </a:moveTo>
                  <a:lnTo>
                    <a:pt x="102030" y="281111"/>
                  </a:lnTo>
                  <a:lnTo>
                    <a:pt x="20975" y="360374"/>
                  </a:lnTo>
                  <a:lnTo>
                    <a:pt x="20975" y="201847"/>
                  </a:lnTo>
                  <a:close/>
                  <a:moveTo>
                    <a:pt x="117103" y="295867"/>
                  </a:moveTo>
                  <a:lnTo>
                    <a:pt x="133862" y="312310"/>
                  </a:lnTo>
                  <a:cubicBezTo>
                    <a:pt x="135865" y="314313"/>
                    <a:pt x="138605" y="315367"/>
                    <a:pt x="141240" y="315367"/>
                  </a:cubicBezTo>
                  <a:cubicBezTo>
                    <a:pt x="143876" y="315367"/>
                    <a:pt x="146511" y="314418"/>
                    <a:pt x="148619" y="312310"/>
                  </a:cubicBezTo>
                  <a:lnTo>
                    <a:pt x="165378" y="295867"/>
                  </a:lnTo>
                  <a:lnTo>
                    <a:pt x="224404" y="353523"/>
                  </a:lnTo>
                  <a:lnTo>
                    <a:pt x="224404" y="364063"/>
                  </a:lnTo>
                  <a:lnTo>
                    <a:pt x="47221" y="364063"/>
                  </a:lnTo>
                  <a:lnTo>
                    <a:pt x="117103" y="295867"/>
                  </a:lnTo>
                  <a:close/>
                  <a:moveTo>
                    <a:pt x="94968" y="385249"/>
                  </a:moveTo>
                  <a:lnTo>
                    <a:pt x="224509" y="385249"/>
                  </a:lnTo>
                  <a:lnTo>
                    <a:pt x="224509" y="419505"/>
                  </a:lnTo>
                  <a:lnTo>
                    <a:pt x="94968" y="419505"/>
                  </a:lnTo>
                  <a:lnTo>
                    <a:pt x="94968" y="385249"/>
                  </a:lnTo>
                  <a:close/>
                  <a:moveTo>
                    <a:pt x="342244" y="518795"/>
                  </a:moveTo>
                  <a:lnTo>
                    <a:pt x="288067" y="518795"/>
                  </a:lnTo>
                  <a:lnTo>
                    <a:pt x="288067" y="440586"/>
                  </a:lnTo>
                  <a:lnTo>
                    <a:pt x="342244" y="440586"/>
                  </a:lnTo>
                  <a:lnTo>
                    <a:pt x="342244" y="518795"/>
                  </a:lnTo>
                  <a:close/>
                  <a:moveTo>
                    <a:pt x="518479" y="419505"/>
                  </a:moveTo>
                  <a:lnTo>
                    <a:pt x="245590" y="419505"/>
                  </a:lnTo>
                  <a:lnTo>
                    <a:pt x="245590" y="385249"/>
                  </a:lnTo>
                  <a:lnTo>
                    <a:pt x="437951" y="385249"/>
                  </a:lnTo>
                  <a:cubicBezTo>
                    <a:pt x="443748" y="385249"/>
                    <a:pt x="448491" y="380506"/>
                    <a:pt x="448491" y="374709"/>
                  </a:cubicBezTo>
                  <a:cubicBezTo>
                    <a:pt x="448491" y="368912"/>
                    <a:pt x="443748" y="364168"/>
                    <a:pt x="437951" y="364168"/>
                  </a:cubicBezTo>
                  <a:lnTo>
                    <a:pt x="245590" y="364168"/>
                  </a:lnTo>
                  <a:lnTo>
                    <a:pt x="245590" y="203112"/>
                  </a:lnTo>
                  <a:cubicBezTo>
                    <a:pt x="245590" y="177288"/>
                    <a:pt x="234101" y="154100"/>
                    <a:pt x="216077" y="138394"/>
                  </a:cubicBezTo>
                  <a:lnTo>
                    <a:pt x="368912" y="138394"/>
                  </a:lnTo>
                  <a:lnTo>
                    <a:pt x="368912" y="151781"/>
                  </a:lnTo>
                  <a:cubicBezTo>
                    <a:pt x="348780" y="156524"/>
                    <a:pt x="333812" y="174653"/>
                    <a:pt x="333812" y="196155"/>
                  </a:cubicBezTo>
                  <a:cubicBezTo>
                    <a:pt x="333812" y="221347"/>
                    <a:pt x="354261" y="241795"/>
                    <a:pt x="379452" y="241795"/>
                  </a:cubicBezTo>
                  <a:cubicBezTo>
                    <a:pt x="404643" y="241795"/>
                    <a:pt x="425092" y="221347"/>
                    <a:pt x="425092" y="196155"/>
                  </a:cubicBezTo>
                  <a:cubicBezTo>
                    <a:pt x="425092" y="174653"/>
                    <a:pt x="410124" y="156524"/>
                    <a:pt x="389992" y="151781"/>
                  </a:cubicBezTo>
                  <a:lnTo>
                    <a:pt x="389992" y="138394"/>
                  </a:lnTo>
                  <a:lnTo>
                    <a:pt x="453656" y="138394"/>
                  </a:lnTo>
                  <a:cubicBezTo>
                    <a:pt x="489388" y="138394"/>
                    <a:pt x="518374" y="167486"/>
                    <a:pt x="518374" y="203112"/>
                  </a:cubicBezTo>
                  <a:lnTo>
                    <a:pt x="518374" y="419505"/>
                  </a:lnTo>
                  <a:close/>
                  <a:moveTo>
                    <a:pt x="379452" y="199212"/>
                  </a:moveTo>
                  <a:cubicBezTo>
                    <a:pt x="385249" y="199212"/>
                    <a:pt x="389992" y="194469"/>
                    <a:pt x="389992" y="188672"/>
                  </a:cubicBezTo>
                  <a:lnTo>
                    <a:pt x="389992" y="173915"/>
                  </a:lnTo>
                  <a:cubicBezTo>
                    <a:pt x="398214" y="177921"/>
                    <a:pt x="404011" y="186353"/>
                    <a:pt x="404011" y="196050"/>
                  </a:cubicBezTo>
                  <a:cubicBezTo>
                    <a:pt x="404011" y="209542"/>
                    <a:pt x="393049" y="220609"/>
                    <a:pt x="379452" y="220609"/>
                  </a:cubicBezTo>
                  <a:cubicBezTo>
                    <a:pt x="365960" y="220609"/>
                    <a:pt x="354893" y="209647"/>
                    <a:pt x="354893" y="196050"/>
                  </a:cubicBezTo>
                  <a:cubicBezTo>
                    <a:pt x="354893" y="186248"/>
                    <a:pt x="360585" y="177815"/>
                    <a:pt x="368912" y="173915"/>
                  </a:cubicBezTo>
                  <a:lnTo>
                    <a:pt x="368912" y="188672"/>
                  </a:lnTo>
                  <a:cubicBezTo>
                    <a:pt x="368912" y="194469"/>
                    <a:pt x="373549" y="199212"/>
                    <a:pt x="379452" y="199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28"/>
          <p:cNvGrpSpPr/>
          <p:nvPr/>
        </p:nvGrpSpPr>
        <p:grpSpPr>
          <a:xfrm>
            <a:off x="977291" y="3464557"/>
            <a:ext cx="325788" cy="326106"/>
            <a:chOff x="2677665" y="3283775"/>
            <a:chExt cx="404354" cy="404749"/>
          </a:xfrm>
        </p:grpSpPr>
        <p:sp>
          <p:nvSpPr>
            <p:cNvPr id="541" name="Google Shape;541;p28"/>
            <p:cNvSpPr/>
            <p:nvPr/>
          </p:nvSpPr>
          <p:spPr>
            <a:xfrm>
              <a:off x="2900908" y="3315396"/>
              <a:ext cx="64192" cy="63242"/>
            </a:xfrm>
            <a:custGeom>
              <a:rect b="b" l="l" r="r" t="t"/>
              <a:pathLst>
                <a:path extrusionOk="0" h="84322" w="85589">
                  <a:moveTo>
                    <a:pt x="10542" y="84323"/>
                  </a:moveTo>
                  <a:cubicBezTo>
                    <a:pt x="10437" y="84323"/>
                    <a:pt x="10437" y="84323"/>
                    <a:pt x="10331" y="84323"/>
                  </a:cubicBezTo>
                  <a:cubicBezTo>
                    <a:pt x="4534" y="84217"/>
                    <a:pt x="-104" y="79369"/>
                    <a:pt x="2" y="73572"/>
                  </a:cubicBezTo>
                  <a:cubicBezTo>
                    <a:pt x="318" y="55020"/>
                    <a:pt x="8434" y="36891"/>
                    <a:pt x="22769" y="22556"/>
                  </a:cubicBezTo>
                  <a:cubicBezTo>
                    <a:pt x="37104" y="8222"/>
                    <a:pt x="55339" y="211"/>
                    <a:pt x="73889" y="0"/>
                  </a:cubicBezTo>
                  <a:cubicBezTo>
                    <a:pt x="74206" y="0"/>
                    <a:pt x="74627" y="0"/>
                    <a:pt x="75049" y="0"/>
                  </a:cubicBezTo>
                  <a:cubicBezTo>
                    <a:pt x="80846" y="0"/>
                    <a:pt x="85589" y="4743"/>
                    <a:pt x="85589" y="10540"/>
                  </a:cubicBezTo>
                  <a:cubicBezTo>
                    <a:pt x="85589" y="16338"/>
                    <a:pt x="80846" y="21081"/>
                    <a:pt x="75049" y="21081"/>
                  </a:cubicBezTo>
                  <a:cubicBezTo>
                    <a:pt x="74733" y="21081"/>
                    <a:pt x="74522" y="21081"/>
                    <a:pt x="74206" y="21081"/>
                  </a:cubicBezTo>
                  <a:cubicBezTo>
                    <a:pt x="61030" y="21291"/>
                    <a:pt x="48066" y="27089"/>
                    <a:pt x="37631" y="37524"/>
                  </a:cubicBezTo>
                  <a:cubicBezTo>
                    <a:pt x="27196" y="47959"/>
                    <a:pt x="21293" y="60923"/>
                    <a:pt x="21082" y="73993"/>
                  </a:cubicBezTo>
                  <a:cubicBezTo>
                    <a:pt x="20977" y="79685"/>
                    <a:pt x="16339" y="84323"/>
                    <a:pt x="10542" y="84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2932424" y="3393630"/>
              <a:ext cx="49385" cy="39633"/>
            </a:xfrm>
            <a:custGeom>
              <a:rect b="b" l="l" r="r" t="t"/>
              <a:pathLst>
                <a:path extrusionOk="0" h="52844" w="65846">
                  <a:moveTo>
                    <a:pt x="33029" y="52844"/>
                  </a:moveTo>
                  <a:cubicBezTo>
                    <a:pt x="29656" y="52844"/>
                    <a:pt x="26388" y="51158"/>
                    <a:pt x="24385" y="48417"/>
                  </a:cubicBezTo>
                  <a:lnTo>
                    <a:pt x="1935" y="16585"/>
                  </a:lnTo>
                  <a:cubicBezTo>
                    <a:pt x="-1438" y="11842"/>
                    <a:pt x="-279" y="5202"/>
                    <a:pt x="4464" y="1935"/>
                  </a:cubicBezTo>
                  <a:cubicBezTo>
                    <a:pt x="9207" y="-1438"/>
                    <a:pt x="15848" y="-279"/>
                    <a:pt x="19115" y="4464"/>
                  </a:cubicBezTo>
                  <a:lnTo>
                    <a:pt x="32923" y="24069"/>
                  </a:lnTo>
                  <a:lnTo>
                    <a:pt x="46731" y="4464"/>
                  </a:lnTo>
                  <a:cubicBezTo>
                    <a:pt x="50104" y="-279"/>
                    <a:pt x="56639" y="-1438"/>
                    <a:pt x="61382" y="1935"/>
                  </a:cubicBezTo>
                  <a:cubicBezTo>
                    <a:pt x="66125" y="5307"/>
                    <a:pt x="67285" y="11842"/>
                    <a:pt x="63912" y="16585"/>
                  </a:cubicBezTo>
                  <a:lnTo>
                    <a:pt x="41461" y="48417"/>
                  </a:lnTo>
                  <a:cubicBezTo>
                    <a:pt x="39669" y="51158"/>
                    <a:pt x="36507" y="52844"/>
                    <a:pt x="33029" y="528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066287" y="3672852"/>
              <a:ext cx="15731" cy="15672"/>
            </a:xfrm>
            <a:custGeom>
              <a:rect b="b" l="l" r="r" t="t"/>
              <a:pathLst>
                <a:path extrusionOk="0" h="20896" w="20975">
                  <a:moveTo>
                    <a:pt x="10435" y="20896"/>
                  </a:moveTo>
                  <a:cubicBezTo>
                    <a:pt x="9697" y="20896"/>
                    <a:pt x="9065" y="20791"/>
                    <a:pt x="8432" y="20685"/>
                  </a:cubicBezTo>
                  <a:cubicBezTo>
                    <a:pt x="7800" y="20580"/>
                    <a:pt x="7062" y="20369"/>
                    <a:pt x="6429" y="20053"/>
                  </a:cubicBezTo>
                  <a:cubicBezTo>
                    <a:pt x="5797" y="19842"/>
                    <a:pt x="5165" y="19420"/>
                    <a:pt x="4638" y="19104"/>
                  </a:cubicBezTo>
                  <a:cubicBezTo>
                    <a:pt x="4111" y="18683"/>
                    <a:pt x="3478" y="18261"/>
                    <a:pt x="3057" y="17839"/>
                  </a:cubicBezTo>
                  <a:cubicBezTo>
                    <a:pt x="2635" y="17418"/>
                    <a:pt x="2108" y="16785"/>
                    <a:pt x="1792" y="16258"/>
                  </a:cubicBezTo>
                  <a:cubicBezTo>
                    <a:pt x="1370" y="15731"/>
                    <a:pt x="1054" y="15099"/>
                    <a:pt x="843" y="14467"/>
                  </a:cubicBezTo>
                  <a:cubicBezTo>
                    <a:pt x="632" y="13834"/>
                    <a:pt x="422" y="13202"/>
                    <a:pt x="211" y="12464"/>
                  </a:cubicBezTo>
                  <a:cubicBezTo>
                    <a:pt x="0" y="11726"/>
                    <a:pt x="0" y="11094"/>
                    <a:pt x="0" y="10461"/>
                  </a:cubicBezTo>
                  <a:cubicBezTo>
                    <a:pt x="0" y="9829"/>
                    <a:pt x="105" y="9091"/>
                    <a:pt x="211" y="8458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478" y="2661"/>
                    <a:pt x="4111" y="2134"/>
                    <a:pt x="4638" y="1818"/>
                  </a:cubicBezTo>
                  <a:cubicBezTo>
                    <a:pt x="5270" y="1396"/>
                    <a:pt x="5797" y="1080"/>
                    <a:pt x="6429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6" y="869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4" y="8458"/>
                  </a:cubicBezTo>
                  <a:cubicBezTo>
                    <a:pt x="20975" y="9196"/>
                    <a:pt x="20975" y="9829"/>
                    <a:pt x="20975" y="10461"/>
                  </a:cubicBezTo>
                  <a:cubicBezTo>
                    <a:pt x="20975" y="11094"/>
                    <a:pt x="20870" y="11832"/>
                    <a:pt x="20764" y="12464"/>
                  </a:cubicBezTo>
                  <a:cubicBezTo>
                    <a:pt x="20659" y="13096"/>
                    <a:pt x="20448" y="13834"/>
                    <a:pt x="20132" y="14467"/>
                  </a:cubicBezTo>
                  <a:cubicBezTo>
                    <a:pt x="19921" y="15099"/>
                    <a:pt x="19500" y="15731"/>
                    <a:pt x="19183" y="16258"/>
                  </a:cubicBezTo>
                  <a:cubicBezTo>
                    <a:pt x="18762" y="16891"/>
                    <a:pt x="18340" y="17418"/>
                    <a:pt x="17919" y="17839"/>
                  </a:cubicBezTo>
                  <a:cubicBezTo>
                    <a:pt x="17392" y="18366"/>
                    <a:pt x="16865" y="18788"/>
                    <a:pt x="16338" y="19104"/>
                  </a:cubicBezTo>
                  <a:cubicBezTo>
                    <a:pt x="15705" y="19526"/>
                    <a:pt x="15178" y="19842"/>
                    <a:pt x="14546" y="20053"/>
                  </a:cubicBezTo>
                  <a:cubicBezTo>
                    <a:pt x="13913" y="20264"/>
                    <a:pt x="13281" y="20474"/>
                    <a:pt x="12543" y="20685"/>
                  </a:cubicBezTo>
                  <a:cubicBezTo>
                    <a:pt x="11805" y="20791"/>
                    <a:pt x="11173" y="20896"/>
                    <a:pt x="10435" y="20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2869277" y="3283775"/>
              <a:ext cx="175744" cy="218500"/>
            </a:xfrm>
            <a:custGeom>
              <a:rect b="b" l="l" r="r" t="t"/>
              <a:pathLst>
                <a:path extrusionOk="0" h="291334" w="234326">
                  <a:moveTo>
                    <a:pt x="51979" y="214390"/>
                  </a:moveTo>
                  <a:cubicBezTo>
                    <a:pt x="65997" y="223877"/>
                    <a:pt x="73481" y="236314"/>
                    <a:pt x="82440" y="252019"/>
                  </a:cubicBezTo>
                  <a:lnTo>
                    <a:pt x="82440" y="280795"/>
                  </a:lnTo>
                  <a:cubicBezTo>
                    <a:pt x="82440" y="286592"/>
                    <a:pt x="87183" y="291335"/>
                    <a:pt x="92981" y="291335"/>
                  </a:cubicBezTo>
                  <a:lnTo>
                    <a:pt x="141361" y="291335"/>
                  </a:lnTo>
                  <a:cubicBezTo>
                    <a:pt x="147158" y="291335"/>
                    <a:pt x="151901" y="286592"/>
                    <a:pt x="151901" y="280795"/>
                  </a:cubicBezTo>
                  <a:lnTo>
                    <a:pt x="151901" y="252125"/>
                  </a:lnTo>
                  <a:cubicBezTo>
                    <a:pt x="160966" y="236420"/>
                    <a:pt x="168449" y="223877"/>
                    <a:pt x="182573" y="214285"/>
                  </a:cubicBezTo>
                  <a:cubicBezTo>
                    <a:pt x="214932" y="192467"/>
                    <a:pt x="234326" y="156102"/>
                    <a:pt x="234326" y="117103"/>
                  </a:cubicBezTo>
                  <a:cubicBezTo>
                    <a:pt x="234326" y="52491"/>
                    <a:pt x="181730" y="0"/>
                    <a:pt x="117223" y="0"/>
                  </a:cubicBezTo>
                  <a:cubicBezTo>
                    <a:pt x="116696" y="0"/>
                    <a:pt x="116064" y="0"/>
                    <a:pt x="115537" y="0"/>
                  </a:cubicBezTo>
                  <a:cubicBezTo>
                    <a:pt x="85919" y="422"/>
                    <a:pt x="57460" y="12754"/>
                    <a:pt x="35220" y="34889"/>
                  </a:cubicBezTo>
                  <a:cubicBezTo>
                    <a:pt x="13085" y="56918"/>
                    <a:pt x="542" y="85377"/>
                    <a:pt x="15" y="114995"/>
                  </a:cubicBezTo>
                  <a:cubicBezTo>
                    <a:pt x="-618" y="154943"/>
                    <a:pt x="18777" y="192045"/>
                    <a:pt x="51979" y="214390"/>
                  </a:cubicBezTo>
                  <a:close/>
                  <a:moveTo>
                    <a:pt x="130926" y="270254"/>
                  </a:moveTo>
                  <a:lnTo>
                    <a:pt x="103626" y="270254"/>
                  </a:lnTo>
                  <a:lnTo>
                    <a:pt x="103626" y="259608"/>
                  </a:lnTo>
                  <a:lnTo>
                    <a:pt x="130926" y="259608"/>
                  </a:lnTo>
                  <a:lnTo>
                    <a:pt x="130926" y="270254"/>
                  </a:lnTo>
                  <a:close/>
                  <a:moveTo>
                    <a:pt x="21201" y="115311"/>
                  </a:moveTo>
                  <a:cubicBezTo>
                    <a:pt x="21623" y="91174"/>
                    <a:pt x="31952" y="67985"/>
                    <a:pt x="50187" y="49750"/>
                  </a:cubicBezTo>
                  <a:cubicBezTo>
                    <a:pt x="68422" y="31621"/>
                    <a:pt x="91716" y="21397"/>
                    <a:pt x="115853" y="21081"/>
                  </a:cubicBezTo>
                  <a:cubicBezTo>
                    <a:pt x="116275" y="21081"/>
                    <a:pt x="116802" y="21081"/>
                    <a:pt x="117223" y="21081"/>
                  </a:cubicBezTo>
                  <a:cubicBezTo>
                    <a:pt x="170241" y="21081"/>
                    <a:pt x="213246" y="64191"/>
                    <a:pt x="213246" y="117103"/>
                  </a:cubicBezTo>
                  <a:cubicBezTo>
                    <a:pt x="213246" y="149040"/>
                    <a:pt x="197330" y="178869"/>
                    <a:pt x="170768" y="196788"/>
                  </a:cubicBezTo>
                  <a:cubicBezTo>
                    <a:pt x="153798" y="208172"/>
                    <a:pt x="144418" y="222823"/>
                    <a:pt x="135353" y="238528"/>
                  </a:cubicBezTo>
                  <a:lnTo>
                    <a:pt x="98883" y="238528"/>
                  </a:lnTo>
                  <a:cubicBezTo>
                    <a:pt x="89819" y="222928"/>
                    <a:pt x="80543" y="208277"/>
                    <a:pt x="63573" y="196893"/>
                  </a:cubicBezTo>
                  <a:cubicBezTo>
                    <a:pt x="36484" y="178553"/>
                    <a:pt x="20569" y="148092"/>
                    <a:pt x="21201" y="115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677665" y="3363302"/>
              <a:ext cx="370362" cy="325222"/>
            </a:xfrm>
            <a:custGeom>
              <a:rect b="b" l="l" r="r" t="t"/>
              <a:pathLst>
                <a:path extrusionOk="0" h="433629" w="493816">
                  <a:moveTo>
                    <a:pt x="483380" y="412548"/>
                  </a:moveTo>
                  <a:lnTo>
                    <a:pt x="411600" y="412548"/>
                  </a:lnTo>
                  <a:lnTo>
                    <a:pt x="411600" y="328121"/>
                  </a:lnTo>
                  <a:lnTo>
                    <a:pt x="423827" y="328121"/>
                  </a:lnTo>
                  <a:cubicBezTo>
                    <a:pt x="427621" y="328121"/>
                    <a:pt x="431205" y="326012"/>
                    <a:pt x="432997" y="322745"/>
                  </a:cubicBezTo>
                  <a:cubicBezTo>
                    <a:pt x="434894" y="319372"/>
                    <a:pt x="434789" y="315367"/>
                    <a:pt x="432786" y="312099"/>
                  </a:cubicBezTo>
                  <a:lnTo>
                    <a:pt x="381771" y="229463"/>
                  </a:lnTo>
                  <a:cubicBezTo>
                    <a:pt x="379874" y="226406"/>
                    <a:pt x="376501" y="224509"/>
                    <a:pt x="372811" y="224509"/>
                  </a:cubicBezTo>
                  <a:cubicBezTo>
                    <a:pt x="369122" y="224509"/>
                    <a:pt x="365749" y="226406"/>
                    <a:pt x="363852" y="229463"/>
                  </a:cubicBezTo>
                  <a:lnTo>
                    <a:pt x="312837" y="312099"/>
                  </a:lnTo>
                  <a:cubicBezTo>
                    <a:pt x="310835" y="315367"/>
                    <a:pt x="310729" y="319477"/>
                    <a:pt x="312626" y="322745"/>
                  </a:cubicBezTo>
                  <a:cubicBezTo>
                    <a:pt x="314524" y="326012"/>
                    <a:pt x="318002" y="328121"/>
                    <a:pt x="321796" y="328121"/>
                  </a:cubicBezTo>
                  <a:lnTo>
                    <a:pt x="334023" y="328121"/>
                  </a:lnTo>
                  <a:lnTo>
                    <a:pt x="334023" y="412548"/>
                  </a:lnTo>
                  <a:lnTo>
                    <a:pt x="291229" y="412548"/>
                  </a:lnTo>
                  <a:lnTo>
                    <a:pt x="291229" y="327172"/>
                  </a:lnTo>
                  <a:cubicBezTo>
                    <a:pt x="291229" y="309780"/>
                    <a:pt x="277105" y="295656"/>
                    <a:pt x="259714" y="295656"/>
                  </a:cubicBezTo>
                  <a:lnTo>
                    <a:pt x="208909" y="295656"/>
                  </a:lnTo>
                  <a:cubicBezTo>
                    <a:pt x="208593" y="295656"/>
                    <a:pt x="208172" y="295656"/>
                    <a:pt x="207855" y="295762"/>
                  </a:cubicBezTo>
                  <a:cubicBezTo>
                    <a:pt x="207855" y="295762"/>
                    <a:pt x="207750" y="295762"/>
                    <a:pt x="207750" y="295762"/>
                  </a:cubicBezTo>
                  <a:cubicBezTo>
                    <a:pt x="205115" y="294813"/>
                    <a:pt x="198369" y="287013"/>
                    <a:pt x="197526" y="262138"/>
                  </a:cubicBezTo>
                  <a:cubicBezTo>
                    <a:pt x="217553" y="247171"/>
                    <a:pt x="229358" y="227882"/>
                    <a:pt x="233679" y="219871"/>
                  </a:cubicBezTo>
                  <a:lnTo>
                    <a:pt x="233679" y="219871"/>
                  </a:lnTo>
                  <a:cubicBezTo>
                    <a:pt x="239160" y="209753"/>
                    <a:pt x="242849" y="182242"/>
                    <a:pt x="244852" y="160002"/>
                  </a:cubicBezTo>
                  <a:cubicBezTo>
                    <a:pt x="254338" y="153046"/>
                    <a:pt x="256446" y="144719"/>
                    <a:pt x="256446" y="138711"/>
                  </a:cubicBezTo>
                  <a:lnTo>
                    <a:pt x="256446" y="95179"/>
                  </a:lnTo>
                  <a:cubicBezTo>
                    <a:pt x="256446" y="69671"/>
                    <a:pt x="247593" y="47431"/>
                    <a:pt x="230939" y="30778"/>
                  </a:cubicBezTo>
                  <a:cubicBezTo>
                    <a:pt x="211017" y="10857"/>
                    <a:pt x="180767" y="0"/>
                    <a:pt x="145878" y="0"/>
                  </a:cubicBezTo>
                  <a:cubicBezTo>
                    <a:pt x="145667" y="0"/>
                    <a:pt x="145457" y="0"/>
                    <a:pt x="145246" y="0"/>
                  </a:cubicBezTo>
                  <a:cubicBezTo>
                    <a:pt x="79263" y="211"/>
                    <a:pt x="34889" y="38894"/>
                    <a:pt x="34889" y="96233"/>
                  </a:cubicBezTo>
                  <a:lnTo>
                    <a:pt x="34889" y="138711"/>
                  </a:lnTo>
                  <a:cubicBezTo>
                    <a:pt x="34889" y="144508"/>
                    <a:pt x="36786" y="152519"/>
                    <a:pt x="45429" y="159264"/>
                  </a:cubicBezTo>
                  <a:cubicBezTo>
                    <a:pt x="47431" y="186248"/>
                    <a:pt x="52069" y="209226"/>
                    <a:pt x="57761" y="219871"/>
                  </a:cubicBezTo>
                  <a:cubicBezTo>
                    <a:pt x="62083" y="227882"/>
                    <a:pt x="73888" y="247171"/>
                    <a:pt x="93914" y="262138"/>
                  </a:cubicBezTo>
                  <a:cubicBezTo>
                    <a:pt x="93071" y="287013"/>
                    <a:pt x="86325" y="294919"/>
                    <a:pt x="83690" y="295762"/>
                  </a:cubicBezTo>
                  <a:cubicBezTo>
                    <a:pt x="83690" y="295762"/>
                    <a:pt x="83585" y="295762"/>
                    <a:pt x="83585" y="295762"/>
                  </a:cubicBezTo>
                  <a:cubicBezTo>
                    <a:pt x="83269" y="295762"/>
                    <a:pt x="82847" y="295656"/>
                    <a:pt x="82531" y="295656"/>
                  </a:cubicBezTo>
                  <a:lnTo>
                    <a:pt x="31516" y="295656"/>
                  </a:lnTo>
                  <a:cubicBezTo>
                    <a:pt x="14124" y="295656"/>
                    <a:pt x="0" y="309780"/>
                    <a:pt x="0" y="327172"/>
                  </a:cubicBezTo>
                  <a:lnTo>
                    <a:pt x="0" y="423089"/>
                  </a:lnTo>
                  <a:cubicBezTo>
                    <a:pt x="0" y="428886"/>
                    <a:pt x="4743" y="433629"/>
                    <a:pt x="10540" y="433629"/>
                  </a:cubicBezTo>
                  <a:lnTo>
                    <a:pt x="483274" y="433629"/>
                  </a:lnTo>
                  <a:cubicBezTo>
                    <a:pt x="489071" y="433629"/>
                    <a:pt x="493814" y="428886"/>
                    <a:pt x="493814" y="423089"/>
                  </a:cubicBezTo>
                  <a:cubicBezTo>
                    <a:pt x="493920" y="417292"/>
                    <a:pt x="489177" y="412548"/>
                    <a:pt x="483380" y="412548"/>
                  </a:cubicBezTo>
                  <a:close/>
                  <a:moveTo>
                    <a:pt x="145246" y="20975"/>
                  </a:moveTo>
                  <a:cubicBezTo>
                    <a:pt x="174759" y="20870"/>
                    <a:pt x="199950" y="29618"/>
                    <a:pt x="215972" y="45640"/>
                  </a:cubicBezTo>
                  <a:cubicBezTo>
                    <a:pt x="228725" y="58393"/>
                    <a:pt x="235260" y="75047"/>
                    <a:pt x="235260" y="95074"/>
                  </a:cubicBezTo>
                  <a:lnTo>
                    <a:pt x="235260" y="124060"/>
                  </a:lnTo>
                  <a:cubicBezTo>
                    <a:pt x="233679" y="124165"/>
                    <a:pt x="231993" y="124692"/>
                    <a:pt x="230622" y="125535"/>
                  </a:cubicBezTo>
                  <a:cubicBezTo>
                    <a:pt x="218185" y="133124"/>
                    <a:pt x="203745" y="137235"/>
                    <a:pt x="188988" y="137235"/>
                  </a:cubicBezTo>
                  <a:cubicBezTo>
                    <a:pt x="145773" y="137235"/>
                    <a:pt x="119844" y="122057"/>
                    <a:pt x="111833" y="92228"/>
                  </a:cubicBezTo>
                  <a:cubicBezTo>
                    <a:pt x="110673" y="87801"/>
                    <a:pt x="106774" y="84639"/>
                    <a:pt x="102241" y="84428"/>
                  </a:cubicBezTo>
                  <a:cubicBezTo>
                    <a:pt x="97709" y="84217"/>
                    <a:pt x="93493" y="86852"/>
                    <a:pt x="91806" y="91174"/>
                  </a:cubicBezTo>
                  <a:cubicBezTo>
                    <a:pt x="85060" y="108460"/>
                    <a:pt x="72201" y="123216"/>
                    <a:pt x="55969" y="132176"/>
                  </a:cubicBezTo>
                  <a:lnTo>
                    <a:pt x="55969" y="96128"/>
                  </a:lnTo>
                  <a:cubicBezTo>
                    <a:pt x="55969" y="40897"/>
                    <a:pt x="104033" y="21186"/>
                    <a:pt x="145246" y="20975"/>
                  </a:cubicBezTo>
                  <a:close/>
                  <a:moveTo>
                    <a:pt x="76312" y="209858"/>
                  </a:moveTo>
                  <a:cubicBezTo>
                    <a:pt x="72307" y="202585"/>
                    <a:pt x="67564" y="179818"/>
                    <a:pt x="65983" y="150832"/>
                  </a:cubicBezTo>
                  <a:cubicBezTo>
                    <a:pt x="79790" y="143138"/>
                    <a:pt x="91701" y="132281"/>
                    <a:pt x="100660" y="119211"/>
                  </a:cubicBezTo>
                  <a:cubicBezTo>
                    <a:pt x="116576" y="144613"/>
                    <a:pt x="147143" y="158316"/>
                    <a:pt x="188988" y="158316"/>
                  </a:cubicBezTo>
                  <a:cubicBezTo>
                    <a:pt x="201110" y="158316"/>
                    <a:pt x="213125" y="156102"/>
                    <a:pt x="224404" y="151886"/>
                  </a:cubicBezTo>
                  <a:cubicBezTo>
                    <a:pt x="222085" y="180240"/>
                    <a:pt x="217974" y="204377"/>
                    <a:pt x="215128" y="209753"/>
                  </a:cubicBezTo>
                  <a:cubicBezTo>
                    <a:pt x="211228" y="217025"/>
                    <a:pt x="200056" y="235155"/>
                    <a:pt x="180977" y="247803"/>
                  </a:cubicBezTo>
                  <a:cubicBezTo>
                    <a:pt x="178026" y="249806"/>
                    <a:pt x="176234" y="253073"/>
                    <a:pt x="176234" y="256552"/>
                  </a:cubicBezTo>
                  <a:cubicBezTo>
                    <a:pt x="176234" y="283008"/>
                    <a:pt x="181821" y="297870"/>
                    <a:pt x="188250" y="306197"/>
                  </a:cubicBezTo>
                  <a:cubicBezTo>
                    <a:pt x="183402" y="309675"/>
                    <a:pt x="177605" y="313996"/>
                    <a:pt x="171597" y="318634"/>
                  </a:cubicBezTo>
                  <a:cubicBezTo>
                    <a:pt x="159054" y="328437"/>
                    <a:pt x="150832" y="335710"/>
                    <a:pt x="145562" y="341296"/>
                  </a:cubicBezTo>
                  <a:cubicBezTo>
                    <a:pt x="140292" y="335710"/>
                    <a:pt x="132176" y="328437"/>
                    <a:pt x="119633" y="318634"/>
                  </a:cubicBezTo>
                  <a:cubicBezTo>
                    <a:pt x="113730" y="313996"/>
                    <a:pt x="107933" y="309675"/>
                    <a:pt x="103084" y="306197"/>
                  </a:cubicBezTo>
                  <a:cubicBezTo>
                    <a:pt x="109514" y="297870"/>
                    <a:pt x="115206" y="283113"/>
                    <a:pt x="115206" y="256552"/>
                  </a:cubicBezTo>
                  <a:cubicBezTo>
                    <a:pt x="115206" y="253073"/>
                    <a:pt x="113414" y="249700"/>
                    <a:pt x="110463" y="247803"/>
                  </a:cubicBezTo>
                  <a:cubicBezTo>
                    <a:pt x="91385" y="235260"/>
                    <a:pt x="80212" y="217131"/>
                    <a:pt x="76312" y="209858"/>
                  </a:cubicBezTo>
                  <a:close/>
                  <a:moveTo>
                    <a:pt x="21186" y="412548"/>
                  </a:moveTo>
                  <a:lnTo>
                    <a:pt x="21186" y="327172"/>
                  </a:lnTo>
                  <a:cubicBezTo>
                    <a:pt x="21186" y="321480"/>
                    <a:pt x="25824" y="316737"/>
                    <a:pt x="31621" y="316737"/>
                  </a:cubicBezTo>
                  <a:lnTo>
                    <a:pt x="81371" y="316737"/>
                  </a:lnTo>
                  <a:cubicBezTo>
                    <a:pt x="86009" y="320004"/>
                    <a:pt x="96128" y="327067"/>
                    <a:pt x="106563" y="335183"/>
                  </a:cubicBezTo>
                  <a:cubicBezTo>
                    <a:pt x="132808" y="355631"/>
                    <a:pt x="135549" y="362377"/>
                    <a:pt x="135654" y="362587"/>
                  </a:cubicBezTo>
                  <a:cubicBezTo>
                    <a:pt x="137130" y="366804"/>
                    <a:pt x="141135" y="369649"/>
                    <a:pt x="145667" y="369649"/>
                  </a:cubicBezTo>
                  <a:cubicBezTo>
                    <a:pt x="150200" y="369649"/>
                    <a:pt x="154205" y="366804"/>
                    <a:pt x="155575" y="362587"/>
                  </a:cubicBezTo>
                  <a:cubicBezTo>
                    <a:pt x="155681" y="362271"/>
                    <a:pt x="158421" y="355525"/>
                    <a:pt x="184772" y="335183"/>
                  </a:cubicBezTo>
                  <a:cubicBezTo>
                    <a:pt x="195207" y="327067"/>
                    <a:pt x="205326" y="320004"/>
                    <a:pt x="209963" y="316737"/>
                  </a:cubicBezTo>
                  <a:lnTo>
                    <a:pt x="259608" y="316737"/>
                  </a:lnTo>
                  <a:cubicBezTo>
                    <a:pt x="265300" y="316737"/>
                    <a:pt x="270043" y="321375"/>
                    <a:pt x="270043" y="327172"/>
                  </a:cubicBezTo>
                  <a:lnTo>
                    <a:pt x="270043" y="412548"/>
                  </a:lnTo>
                  <a:lnTo>
                    <a:pt x="21186" y="412548"/>
                  </a:lnTo>
                  <a:close/>
                  <a:moveTo>
                    <a:pt x="354998" y="412548"/>
                  </a:moveTo>
                  <a:lnTo>
                    <a:pt x="354998" y="328121"/>
                  </a:lnTo>
                  <a:lnTo>
                    <a:pt x="363958" y="328121"/>
                  </a:lnTo>
                  <a:cubicBezTo>
                    <a:pt x="369755" y="328121"/>
                    <a:pt x="374498" y="323377"/>
                    <a:pt x="374498" y="317580"/>
                  </a:cubicBezTo>
                  <a:cubicBezTo>
                    <a:pt x="374498" y="311783"/>
                    <a:pt x="369755" y="307040"/>
                    <a:pt x="363958" y="307040"/>
                  </a:cubicBezTo>
                  <a:lnTo>
                    <a:pt x="340663" y="307040"/>
                  </a:lnTo>
                  <a:lnTo>
                    <a:pt x="372811" y="254970"/>
                  </a:lnTo>
                  <a:lnTo>
                    <a:pt x="404959" y="307040"/>
                  </a:lnTo>
                  <a:lnTo>
                    <a:pt x="401060" y="307040"/>
                  </a:lnTo>
                  <a:cubicBezTo>
                    <a:pt x="395262" y="307040"/>
                    <a:pt x="390519" y="311783"/>
                    <a:pt x="390519" y="317580"/>
                  </a:cubicBezTo>
                  <a:lnTo>
                    <a:pt x="390519" y="412548"/>
                  </a:lnTo>
                  <a:lnTo>
                    <a:pt x="354998" y="412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28"/>
          <p:cNvGrpSpPr/>
          <p:nvPr/>
        </p:nvGrpSpPr>
        <p:grpSpPr>
          <a:xfrm>
            <a:off x="977443" y="4185316"/>
            <a:ext cx="325782" cy="325782"/>
            <a:chOff x="3448823" y="3249862"/>
            <a:chExt cx="404748" cy="404748"/>
          </a:xfrm>
        </p:grpSpPr>
        <p:sp>
          <p:nvSpPr>
            <p:cNvPr id="547" name="Google Shape;547;p28"/>
            <p:cNvSpPr/>
            <p:nvPr/>
          </p:nvSpPr>
          <p:spPr>
            <a:xfrm>
              <a:off x="3448822" y="3249862"/>
              <a:ext cx="404748" cy="404748"/>
            </a:xfrm>
            <a:custGeom>
              <a:rect b="b" l="l" r="r" t="t"/>
              <a:pathLst>
                <a:path extrusionOk="0" h="539664" w="539664">
                  <a:moveTo>
                    <a:pt x="269832" y="539665"/>
                  </a:moveTo>
                  <a:cubicBezTo>
                    <a:pt x="197736" y="539665"/>
                    <a:pt x="129962" y="511628"/>
                    <a:pt x="79052" y="460612"/>
                  </a:cubicBezTo>
                  <a:cubicBezTo>
                    <a:pt x="28037" y="409597"/>
                    <a:pt x="0" y="341928"/>
                    <a:pt x="0" y="269832"/>
                  </a:cubicBezTo>
                  <a:cubicBezTo>
                    <a:pt x="0" y="197736"/>
                    <a:pt x="28037" y="129962"/>
                    <a:pt x="79052" y="79052"/>
                  </a:cubicBezTo>
                  <a:cubicBezTo>
                    <a:pt x="130068" y="28143"/>
                    <a:pt x="197736" y="0"/>
                    <a:pt x="269832" y="0"/>
                  </a:cubicBezTo>
                  <a:cubicBezTo>
                    <a:pt x="341928" y="0"/>
                    <a:pt x="409702" y="28037"/>
                    <a:pt x="460612" y="79052"/>
                  </a:cubicBezTo>
                  <a:cubicBezTo>
                    <a:pt x="511522" y="130068"/>
                    <a:pt x="539665" y="197736"/>
                    <a:pt x="539665" y="269832"/>
                  </a:cubicBezTo>
                  <a:cubicBezTo>
                    <a:pt x="539665" y="341928"/>
                    <a:pt x="511628" y="409703"/>
                    <a:pt x="460612" y="460612"/>
                  </a:cubicBezTo>
                  <a:cubicBezTo>
                    <a:pt x="409702" y="511522"/>
                    <a:pt x="341928" y="539665"/>
                    <a:pt x="269832" y="539665"/>
                  </a:cubicBezTo>
                  <a:close/>
                  <a:moveTo>
                    <a:pt x="269832" y="21081"/>
                  </a:moveTo>
                  <a:cubicBezTo>
                    <a:pt x="132703" y="21081"/>
                    <a:pt x="21081" y="132703"/>
                    <a:pt x="21081" y="269832"/>
                  </a:cubicBezTo>
                  <a:cubicBezTo>
                    <a:pt x="21081" y="406962"/>
                    <a:pt x="132703" y="518584"/>
                    <a:pt x="269832" y="518584"/>
                  </a:cubicBezTo>
                  <a:cubicBezTo>
                    <a:pt x="406962" y="518584"/>
                    <a:pt x="518584" y="406962"/>
                    <a:pt x="518584" y="269832"/>
                  </a:cubicBezTo>
                  <a:cubicBezTo>
                    <a:pt x="518584" y="132597"/>
                    <a:pt x="407067" y="21081"/>
                    <a:pt x="26983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3775625" y="3349448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316" y="13307"/>
                    <a:pt x="210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0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2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975" y="9196"/>
                    <a:pt x="20975" y="9829"/>
                    <a:pt x="20975" y="10461"/>
                  </a:cubicBezTo>
                  <a:cubicBezTo>
                    <a:pt x="20975" y="11199"/>
                    <a:pt x="20870" y="11832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0896"/>
                    <a:pt x="11067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3480680" y="3281482"/>
              <a:ext cx="341348" cy="341348"/>
            </a:xfrm>
            <a:custGeom>
              <a:rect b="b" l="l" r="r" t="t"/>
              <a:pathLst>
                <a:path extrusionOk="0" h="455131" w="455131">
                  <a:moveTo>
                    <a:pt x="437213" y="139343"/>
                  </a:moveTo>
                  <a:cubicBezTo>
                    <a:pt x="435000" y="133967"/>
                    <a:pt x="428780" y="131438"/>
                    <a:pt x="423405" y="133757"/>
                  </a:cubicBezTo>
                  <a:cubicBezTo>
                    <a:pt x="418030" y="135970"/>
                    <a:pt x="415500" y="142189"/>
                    <a:pt x="417819" y="147565"/>
                  </a:cubicBezTo>
                  <a:cubicBezTo>
                    <a:pt x="427199" y="169699"/>
                    <a:pt x="432470" y="193099"/>
                    <a:pt x="433735" y="217025"/>
                  </a:cubicBezTo>
                  <a:lnTo>
                    <a:pt x="402852" y="217025"/>
                  </a:lnTo>
                  <a:cubicBezTo>
                    <a:pt x="397581" y="128592"/>
                    <a:pt x="326539" y="57445"/>
                    <a:pt x="238000" y="52175"/>
                  </a:cubicBezTo>
                  <a:lnTo>
                    <a:pt x="238000" y="21291"/>
                  </a:lnTo>
                  <a:cubicBezTo>
                    <a:pt x="283219" y="23610"/>
                    <a:pt x="326645" y="40791"/>
                    <a:pt x="361322" y="70409"/>
                  </a:cubicBezTo>
                  <a:cubicBezTo>
                    <a:pt x="365749" y="74204"/>
                    <a:pt x="372390" y="73677"/>
                    <a:pt x="376184" y="69250"/>
                  </a:cubicBezTo>
                  <a:cubicBezTo>
                    <a:pt x="379979" y="64823"/>
                    <a:pt x="379452" y="58183"/>
                    <a:pt x="375025" y="54388"/>
                  </a:cubicBezTo>
                  <a:cubicBezTo>
                    <a:pt x="333917" y="19289"/>
                    <a:pt x="281532" y="0"/>
                    <a:pt x="227566" y="0"/>
                  </a:cubicBezTo>
                  <a:cubicBezTo>
                    <a:pt x="102030" y="0"/>
                    <a:pt x="0" y="102136"/>
                    <a:pt x="0" y="227566"/>
                  </a:cubicBezTo>
                  <a:cubicBezTo>
                    <a:pt x="0" y="353101"/>
                    <a:pt x="102136" y="455132"/>
                    <a:pt x="227566" y="455132"/>
                  </a:cubicBezTo>
                  <a:cubicBezTo>
                    <a:pt x="352996" y="455132"/>
                    <a:pt x="455131" y="352996"/>
                    <a:pt x="455131" y="227566"/>
                  </a:cubicBezTo>
                  <a:cubicBezTo>
                    <a:pt x="455026" y="197104"/>
                    <a:pt x="449018" y="167381"/>
                    <a:pt x="437213" y="139343"/>
                  </a:cubicBezTo>
                  <a:close/>
                  <a:moveTo>
                    <a:pt x="216815" y="21397"/>
                  </a:moveTo>
                  <a:lnTo>
                    <a:pt x="216815" y="52280"/>
                  </a:lnTo>
                  <a:cubicBezTo>
                    <a:pt x="128381" y="57550"/>
                    <a:pt x="57234" y="128592"/>
                    <a:pt x="51964" y="217131"/>
                  </a:cubicBezTo>
                  <a:lnTo>
                    <a:pt x="21081" y="217131"/>
                  </a:lnTo>
                  <a:cubicBezTo>
                    <a:pt x="26456" y="111622"/>
                    <a:pt x="111306" y="26667"/>
                    <a:pt x="216815" y="21397"/>
                  </a:cubicBezTo>
                  <a:close/>
                  <a:moveTo>
                    <a:pt x="216815" y="433945"/>
                  </a:moveTo>
                  <a:cubicBezTo>
                    <a:pt x="111306" y="428570"/>
                    <a:pt x="26456" y="343720"/>
                    <a:pt x="21081" y="238211"/>
                  </a:cubicBezTo>
                  <a:lnTo>
                    <a:pt x="51964" y="238211"/>
                  </a:lnTo>
                  <a:cubicBezTo>
                    <a:pt x="57234" y="326645"/>
                    <a:pt x="128276" y="397792"/>
                    <a:pt x="216815" y="403062"/>
                  </a:cubicBezTo>
                  <a:lnTo>
                    <a:pt x="216815" y="433945"/>
                  </a:lnTo>
                  <a:close/>
                  <a:moveTo>
                    <a:pt x="72834" y="227671"/>
                  </a:moveTo>
                  <a:cubicBezTo>
                    <a:pt x="72834" y="142400"/>
                    <a:pt x="142189" y="73045"/>
                    <a:pt x="227460" y="73045"/>
                  </a:cubicBezTo>
                  <a:cubicBezTo>
                    <a:pt x="312732" y="73045"/>
                    <a:pt x="382087" y="142400"/>
                    <a:pt x="382087" y="227671"/>
                  </a:cubicBezTo>
                  <a:cubicBezTo>
                    <a:pt x="382087" y="312942"/>
                    <a:pt x="312732" y="382298"/>
                    <a:pt x="227460" y="382298"/>
                  </a:cubicBezTo>
                  <a:cubicBezTo>
                    <a:pt x="142189" y="382298"/>
                    <a:pt x="72834" y="312837"/>
                    <a:pt x="72834" y="227671"/>
                  </a:cubicBezTo>
                  <a:close/>
                  <a:moveTo>
                    <a:pt x="237895" y="433945"/>
                  </a:moveTo>
                  <a:lnTo>
                    <a:pt x="237895" y="403062"/>
                  </a:lnTo>
                  <a:cubicBezTo>
                    <a:pt x="326329" y="397792"/>
                    <a:pt x="397476" y="326750"/>
                    <a:pt x="402746" y="238211"/>
                  </a:cubicBezTo>
                  <a:lnTo>
                    <a:pt x="433629" y="238211"/>
                  </a:lnTo>
                  <a:cubicBezTo>
                    <a:pt x="428359" y="343720"/>
                    <a:pt x="343404" y="428570"/>
                    <a:pt x="237895" y="433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3588271" y="3364171"/>
              <a:ext cx="125851" cy="183955"/>
            </a:xfrm>
            <a:custGeom>
              <a:rect b="b" l="l" r="r" t="t"/>
              <a:pathLst>
                <a:path extrusionOk="0" h="245273" w="167801">
                  <a:moveTo>
                    <a:pt x="136392" y="160635"/>
                  </a:moveTo>
                  <a:lnTo>
                    <a:pt x="119633" y="160635"/>
                  </a:lnTo>
                  <a:cubicBezTo>
                    <a:pt x="118895" y="159370"/>
                    <a:pt x="117525" y="156208"/>
                    <a:pt x="117103" y="149462"/>
                  </a:cubicBezTo>
                  <a:cubicBezTo>
                    <a:pt x="124586" y="143349"/>
                    <a:pt x="131333" y="135232"/>
                    <a:pt x="136076" y="126589"/>
                  </a:cubicBezTo>
                  <a:cubicBezTo>
                    <a:pt x="139343" y="120476"/>
                    <a:pt x="141346" y="106141"/>
                    <a:pt x="142505" y="94652"/>
                  </a:cubicBezTo>
                  <a:cubicBezTo>
                    <a:pt x="146827" y="90963"/>
                    <a:pt x="149040" y="86009"/>
                    <a:pt x="149040" y="80212"/>
                  </a:cubicBezTo>
                  <a:lnTo>
                    <a:pt x="149040" y="56496"/>
                  </a:lnTo>
                  <a:cubicBezTo>
                    <a:pt x="149040" y="41318"/>
                    <a:pt x="143770" y="28037"/>
                    <a:pt x="133757" y="18130"/>
                  </a:cubicBezTo>
                  <a:cubicBezTo>
                    <a:pt x="122057" y="6430"/>
                    <a:pt x="104349" y="0"/>
                    <a:pt x="84112" y="0"/>
                  </a:cubicBezTo>
                  <a:cubicBezTo>
                    <a:pt x="84006" y="0"/>
                    <a:pt x="83901" y="0"/>
                    <a:pt x="83796" y="0"/>
                  </a:cubicBezTo>
                  <a:cubicBezTo>
                    <a:pt x="65983" y="106"/>
                    <a:pt x="50488" y="5059"/>
                    <a:pt x="38788" y="14335"/>
                  </a:cubicBezTo>
                  <a:cubicBezTo>
                    <a:pt x="25824" y="24770"/>
                    <a:pt x="18973" y="39526"/>
                    <a:pt x="18973" y="57129"/>
                  </a:cubicBezTo>
                  <a:lnTo>
                    <a:pt x="18973" y="80212"/>
                  </a:lnTo>
                  <a:cubicBezTo>
                    <a:pt x="18973" y="85798"/>
                    <a:pt x="20975" y="90542"/>
                    <a:pt x="24875" y="94125"/>
                  </a:cubicBezTo>
                  <a:cubicBezTo>
                    <a:pt x="25929" y="106563"/>
                    <a:pt x="28248" y="119633"/>
                    <a:pt x="31937" y="126589"/>
                  </a:cubicBezTo>
                  <a:cubicBezTo>
                    <a:pt x="36680" y="135338"/>
                    <a:pt x="43426" y="143454"/>
                    <a:pt x="50910" y="149462"/>
                  </a:cubicBezTo>
                  <a:cubicBezTo>
                    <a:pt x="50488" y="156208"/>
                    <a:pt x="49118" y="159370"/>
                    <a:pt x="48380" y="160635"/>
                  </a:cubicBezTo>
                  <a:lnTo>
                    <a:pt x="31515" y="160635"/>
                  </a:lnTo>
                  <a:cubicBezTo>
                    <a:pt x="14124" y="160635"/>
                    <a:pt x="0" y="174759"/>
                    <a:pt x="0" y="192150"/>
                  </a:cubicBezTo>
                  <a:lnTo>
                    <a:pt x="0" y="234733"/>
                  </a:lnTo>
                  <a:cubicBezTo>
                    <a:pt x="0" y="240531"/>
                    <a:pt x="4743" y="245274"/>
                    <a:pt x="10540" y="245274"/>
                  </a:cubicBezTo>
                  <a:lnTo>
                    <a:pt x="157261" y="245274"/>
                  </a:lnTo>
                  <a:cubicBezTo>
                    <a:pt x="163059" y="245274"/>
                    <a:pt x="167802" y="240531"/>
                    <a:pt x="167802" y="234733"/>
                  </a:cubicBezTo>
                  <a:lnTo>
                    <a:pt x="167802" y="192150"/>
                  </a:lnTo>
                  <a:cubicBezTo>
                    <a:pt x="167802" y="174759"/>
                    <a:pt x="153678" y="160635"/>
                    <a:pt x="136392" y="160635"/>
                  </a:cubicBezTo>
                  <a:close/>
                  <a:moveTo>
                    <a:pt x="39948" y="67247"/>
                  </a:moveTo>
                  <a:lnTo>
                    <a:pt x="39948" y="56918"/>
                  </a:lnTo>
                  <a:cubicBezTo>
                    <a:pt x="39948" y="30462"/>
                    <a:pt x="62609" y="20975"/>
                    <a:pt x="83690" y="20870"/>
                  </a:cubicBezTo>
                  <a:lnTo>
                    <a:pt x="83901" y="20870"/>
                  </a:lnTo>
                  <a:cubicBezTo>
                    <a:pt x="98552" y="20870"/>
                    <a:pt x="110884" y="25086"/>
                    <a:pt x="118684" y="32886"/>
                  </a:cubicBezTo>
                  <a:cubicBezTo>
                    <a:pt x="124692" y="38894"/>
                    <a:pt x="127748" y="46799"/>
                    <a:pt x="127748" y="56391"/>
                  </a:cubicBezTo>
                  <a:lnTo>
                    <a:pt x="127748" y="68723"/>
                  </a:lnTo>
                  <a:cubicBezTo>
                    <a:pt x="127644" y="68723"/>
                    <a:pt x="127538" y="68828"/>
                    <a:pt x="127538" y="68828"/>
                  </a:cubicBezTo>
                  <a:cubicBezTo>
                    <a:pt x="121530" y="72518"/>
                    <a:pt x="114573" y="74520"/>
                    <a:pt x="107406" y="74520"/>
                  </a:cubicBezTo>
                  <a:cubicBezTo>
                    <a:pt x="86431" y="74520"/>
                    <a:pt x="73782" y="67458"/>
                    <a:pt x="70093" y="53650"/>
                  </a:cubicBezTo>
                  <a:cubicBezTo>
                    <a:pt x="68934" y="49224"/>
                    <a:pt x="65034" y="46061"/>
                    <a:pt x="60501" y="45850"/>
                  </a:cubicBezTo>
                  <a:cubicBezTo>
                    <a:pt x="55969" y="45640"/>
                    <a:pt x="51753" y="48275"/>
                    <a:pt x="50067" y="52596"/>
                  </a:cubicBezTo>
                  <a:cubicBezTo>
                    <a:pt x="47959" y="58183"/>
                    <a:pt x="44480" y="63242"/>
                    <a:pt x="39948" y="67247"/>
                  </a:cubicBezTo>
                  <a:close/>
                  <a:moveTo>
                    <a:pt x="50488" y="116471"/>
                  </a:moveTo>
                  <a:cubicBezTo>
                    <a:pt x="49013" y="113730"/>
                    <a:pt x="46693" y="103612"/>
                    <a:pt x="45639" y="89277"/>
                  </a:cubicBezTo>
                  <a:cubicBezTo>
                    <a:pt x="50804" y="86009"/>
                    <a:pt x="55442" y="82109"/>
                    <a:pt x="59447" y="77471"/>
                  </a:cubicBezTo>
                  <a:cubicBezTo>
                    <a:pt x="69566" y="89171"/>
                    <a:pt x="86009" y="95495"/>
                    <a:pt x="107511" y="95495"/>
                  </a:cubicBezTo>
                  <a:cubicBezTo>
                    <a:pt x="112149" y="95495"/>
                    <a:pt x="116787" y="94968"/>
                    <a:pt x="121319" y="93914"/>
                  </a:cubicBezTo>
                  <a:cubicBezTo>
                    <a:pt x="120160" y="104982"/>
                    <a:pt x="118579" y="113941"/>
                    <a:pt x="117419" y="116471"/>
                  </a:cubicBezTo>
                  <a:cubicBezTo>
                    <a:pt x="113309" y="123954"/>
                    <a:pt x="106984" y="131016"/>
                    <a:pt x="100449" y="135443"/>
                  </a:cubicBezTo>
                  <a:cubicBezTo>
                    <a:pt x="97498" y="137446"/>
                    <a:pt x="95706" y="140713"/>
                    <a:pt x="95706" y="144192"/>
                  </a:cubicBezTo>
                  <a:cubicBezTo>
                    <a:pt x="95706" y="156208"/>
                    <a:pt x="97709" y="164324"/>
                    <a:pt x="100555" y="169910"/>
                  </a:cubicBezTo>
                  <a:cubicBezTo>
                    <a:pt x="94546" y="174337"/>
                    <a:pt x="88644" y="178975"/>
                    <a:pt x="83901" y="183507"/>
                  </a:cubicBezTo>
                  <a:cubicBezTo>
                    <a:pt x="79158" y="178975"/>
                    <a:pt x="73255" y="174337"/>
                    <a:pt x="67353" y="169910"/>
                  </a:cubicBezTo>
                  <a:cubicBezTo>
                    <a:pt x="70199" y="164324"/>
                    <a:pt x="72201" y="156208"/>
                    <a:pt x="72201" y="144192"/>
                  </a:cubicBezTo>
                  <a:cubicBezTo>
                    <a:pt x="72201" y="140608"/>
                    <a:pt x="70409" y="137341"/>
                    <a:pt x="67458" y="135443"/>
                  </a:cubicBezTo>
                  <a:cubicBezTo>
                    <a:pt x="60923" y="131122"/>
                    <a:pt x="54599" y="123954"/>
                    <a:pt x="50488" y="116471"/>
                  </a:cubicBezTo>
                  <a:close/>
                  <a:moveTo>
                    <a:pt x="146721" y="224088"/>
                  </a:moveTo>
                  <a:lnTo>
                    <a:pt x="21081" y="224088"/>
                  </a:lnTo>
                  <a:lnTo>
                    <a:pt x="21081" y="192045"/>
                  </a:lnTo>
                  <a:cubicBezTo>
                    <a:pt x="21081" y="186353"/>
                    <a:pt x="25718" y="181610"/>
                    <a:pt x="31515" y="181610"/>
                  </a:cubicBezTo>
                  <a:lnTo>
                    <a:pt x="47537" y="181610"/>
                  </a:lnTo>
                  <a:cubicBezTo>
                    <a:pt x="60080" y="190358"/>
                    <a:pt x="71990" y="200266"/>
                    <a:pt x="74098" y="203745"/>
                  </a:cubicBezTo>
                  <a:cubicBezTo>
                    <a:pt x="75679" y="207750"/>
                    <a:pt x="79579" y="210491"/>
                    <a:pt x="83901" y="210491"/>
                  </a:cubicBezTo>
                  <a:cubicBezTo>
                    <a:pt x="88222" y="210491"/>
                    <a:pt x="92122" y="207856"/>
                    <a:pt x="93703" y="203745"/>
                  </a:cubicBezTo>
                  <a:cubicBezTo>
                    <a:pt x="95812" y="200266"/>
                    <a:pt x="107827" y="190358"/>
                    <a:pt x="120370" y="181610"/>
                  </a:cubicBezTo>
                  <a:lnTo>
                    <a:pt x="136286" y="181610"/>
                  </a:lnTo>
                  <a:cubicBezTo>
                    <a:pt x="141978" y="181610"/>
                    <a:pt x="146721" y="186248"/>
                    <a:pt x="146721" y="192045"/>
                  </a:cubicBezTo>
                  <a:lnTo>
                    <a:pt x="146721" y="2240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28"/>
          <p:cNvSpPr txBox="1"/>
          <p:nvPr/>
        </p:nvSpPr>
        <p:spPr>
          <a:xfrm>
            <a:off x="4889975" y="1326175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2" name="Google Shape;552;p28"/>
          <p:cNvSpPr txBox="1"/>
          <p:nvPr/>
        </p:nvSpPr>
        <p:spPr>
          <a:xfrm>
            <a:off x="4889975" y="2053919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3" name="Google Shape;553;p28"/>
          <p:cNvSpPr txBox="1"/>
          <p:nvPr/>
        </p:nvSpPr>
        <p:spPr>
          <a:xfrm>
            <a:off x="4889975" y="2774288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4" name="Google Shape;554;p28"/>
          <p:cNvSpPr txBox="1"/>
          <p:nvPr/>
        </p:nvSpPr>
        <p:spPr>
          <a:xfrm>
            <a:off x="4889975" y="3494694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5" name="Google Shape;555;p28"/>
          <p:cNvSpPr txBox="1"/>
          <p:nvPr/>
        </p:nvSpPr>
        <p:spPr>
          <a:xfrm>
            <a:off x="4889975" y="4215100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6" name="Google Shape;556;p28"/>
          <p:cNvSpPr txBox="1"/>
          <p:nvPr/>
        </p:nvSpPr>
        <p:spPr>
          <a:xfrm>
            <a:off x="6042250" y="1182312"/>
            <a:ext cx="2290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7" name="Google Shape;557;p28"/>
          <p:cNvSpPr txBox="1"/>
          <p:nvPr/>
        </p:nvSpPr>
        <p:spPr>
          <a:xfrm>
            <a:off x="6042250" y="1910213"/>
            <a:ext cx="2290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8" name="Google Shape;558;p28"/>
          <p:cNvSpPr txBox="1"/>
          <p:nvPr/>
        </p:nvSpPr>
        <p:spPr>
          <a:xfrm>
            <a:off x="6042248" y="2626500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9" name="Google Shape;559;p28"/>
          <p:cNvSpPr txBox="1"/>
          <p:nvPr/>
        </p:nvSpPr>
        <p:spPr>
          <a:xfrm>
            <a:off x="6042248" y="4067150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0" name="Google Shape;560;p28"/>
          <p:cNvSpPr txBox="1"/>
          <p:nvPr/>
        </p:nvSpPr>
        <p:spPr>
          <a:xfrm>
            <a:off x="6042248" y="3346813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61" name="Google Shape;561;p28"/>
          <p:cNvCxnSpPr>
            <a:stCxn id="508" idx="3"/>
            <a:endCxn id="551" idx="1"/>
          </p:cNvCxnSpPr>
          <p:nvPr/>
        </p:nvCxnSpPr>
        <p:spPr>
          <a:xfrm>
            <a:off x="4491925" y="1459227"/>
            <a:ext cx="39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8"/>
          <p:cNvCxnSpPr>
            <a:stCxn id="551" idx="3"/>
            <a:endCxn id="556" idx="1"/>
          </p:cNvCxnSpPr>
          <p:nvPr/>
        </p:nvCxnSpPr>
        <p:spPr>
          <a:xfrm flipH="1" rot="10800000">
            <a:off x="5644175" y="1458925"/>
            <a:ext cx="3981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8"/>
          <p:cNvCxnSpPr>
            <a:stCxn id="505" idx="3"/>
            <a:endCxn id="552" idx="1"/>
          </p:cNvCxnSpPr>
          <p:nvPr/>
        </p:nvCxnSpPr>
        <p:spPr>
          <a:xfrm>
            <a:off x="4491925" y="2186960"/>
            <a:ext cx="39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8"/>
          <p:cNvCxnSpPr>
            <a:stCxn id="552" idx="3"/>
            <a:endCxn id="557" idx="1"/>
          </p:cNvCxnSpPr>
          <p:nvPr/>
        </p:nvCxnSpPr>
        <p:spPr>
          <a:xfrm>
            <a:off x="5644175" y="2186969"/>
            <a:ext cx="39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8"/>
          <p:cNvCxnSpPr>
            <a:stCxn id="502" idx="3"/>
            <a:endCxn id="553" idx="1"/>
          </p:cNvCxnSpPr>
          <p:nvPr/>
        </p:nvCxnSpPr>
        <p:spPr>
          <a:xfrm>
            <a:off x="4491925" y="2907357"/>
            <a:ext cx="39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8"/>
          <p:cNvCxnSpPr>
            <a:stCxn id="553" idx="3"/>
            <a:endCxn id="558" idx="1"/>
          </p:cNvCxnSpPr>
          <p:nvPr/>
        </p:nvCxnSpPr>
        <p:spPr>
          <a:xfrm>
            <a:off x="5644175" y="2907338"/>
            <a:ext cx="39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8"/>
          <p:cNvCxnSpPr>
            <a:stCxn id="503" idx="3"/>
            <a:endCxn id="554" idx="1"/>
          </p:cNvCxnSpPr>
          <p:nvPr/>
        </p:nvCxnSpPr>
        <p:spPr>
          <a:xfrm>
            <a:off x="4491925" y="3627753"/>
            <a:ext cx="39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8"/>
          <p:cNvCxnSpPr>
            <a:stCxn id="554" idx="3"/>
            <a:endCxn id="560" idx="1"/>
          </p:cNvCxnSpPr>
          <p:nvPr/>
        </p:nvCxnSpPr>
        <p:spPr>
          <a:xfrm>
            <a:off x="5644175" y="3627744"/>
            <a:ext cx="39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28"/>
          <p:cNvCxnSpPr>
            <a:stCxn id="504" idx="3"/>
            <a:endCxn id="555" idx="1"/>
          </p:cNvCxnSpPr>
          <p:nvPr/>
        </p:nvCxnSpPr>
        <p:spPr>
          <a:xfrm>
            <a:off x="4491925" y="4348150"/>
            <a:ext cx="39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28"/>
          <p:cNvCxnSpPr>
            <a:stCxn id="555" idx="3"/>
            <a:endCxn id="559" idx="1"/>
          </p:cNvCxnSpPr>
          <p:nvPr/>
        </p:nvCxnSpPr>
        <p:spPr>
          <a:xfrm flipH="1" rot="10800000">
            <a:off x="5644175" y="4347850"/>
            <a:ext cx="3981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9"/>
          <p:cNvSpPr/>
          <p:nvPr/>
        </p:nvSpPr>
        <p:spPr>
          <a:xfrm>
            <a:off x="1867950" y="4264825"/>
            <a:ext cx="5408100" cy="47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6" name="Google Shape;576;p2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577" name="Google Shape;577;p2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29"/>
          <p:cNvSpPr/>
          <p:nvPr/>
        </p:nvSpPr>
        <p:spPr>
          <a:xfrm>
            <a:off x="3584850" y="1128731"/>
            <a:ext cx="765900" cy="798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9" name="Google Shape;579;p29"/>
          <p:cNvSpPr txBox="1"/>
          <p:nvPr/>
        </p:nvSpPr>
        <p:spPr>
          <a:xfrm>
            <a:off x="970038" y="1251131"/>
            <a:ext cx="2290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0" name="Google Shape;580;p29"/>
          <p:cNvSpPr/>
          <p:nvPr/>
        </p:nvSpPr>
        <p:spPr>
          <a:xfrm>
            <a:off x="5549850" y="1128731"/>
            <a:ext cx="2624100" cy="26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1" name="Google Shape;581;p29"/>
          <p:cNvSpPr/>
          <p:nvPr/>
        </p:nvSpPr>
        <p:spPr>
          <a:xfrm>
            <a:off x="5549850" y="1394831"/>
            <a:ext cx="1978200" cy="2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2" name="Google Shape;582;p29"/>
          <p:cNvSpPr/>
          <p:nvPr/>
        </p:nvSpPr>
        <p:spPr>
          <a:xfrm>
            <a:off x="5549850" y="1660931"/>
            <a:ext cx="1302300" cy="2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83" name="Google Shape;583;p29"/>
          <p:cNvGrpSpPr/>
          <p:nvPr/>
        </p:nvGrpSpPr>
        <p:grpSpPr>
          <a:xfrm>
            <a:off x="3835816" y="1325507"/>
            <a:ext cx="263956" cy="404749"/>
            <a:chOff x="5688695" y="480258"/>
            <a:chExt cx="263956" cy="404749"/>
          </a:xfrm>
        </p:grpSpPr>
        <p:sp>
          <p:nvSpPr>
            <p:cNvPr id="584" name="Google Shape;584;p29"/>
            <p:cNvSpPr/>
            <p:nvPr/>
          </p:nvSpPr>
          <p:spPr>
            <a:xfrm>
              <a:off x="5812808" y="811006"/>
              <a:ext cx="15731" cy="15817"/>
            </a:xfrm>
            <a:custGeom>
              <a:rect b="b" l="l" r="r" t="t"/>
              <a:pathLst>
                <a:path extrusionOk="0" h="21089" w="20975">
                  <a:moveTo>
                    <a:pt x="10540" y="21090"/>
                  </a:moveTo>
                  <a:cubicBezTo>
                    <a:pt x="7800" y="21090"/>
                    <a:pt x="5059" y="19931"/>
                    <a:pt x="3057" y="18033"/>
                  </a:cubicBezTo>
                  <a:cubicBezTo>
                    <a:pt x="1054" y="16031"/>
                    <a:pt x="0" y="13395"/>
                    <a:pt x="0" y="10550"/>
                  </a:cubicBezTo>
                  <a:cubicBezTo>
                    <a:pt x="0" y="9917"/>
                    <a:pt x="106" y="9179"/>
                    <a:pt x="210" y="8442"/>
                  </a:cubicBezTo>
                  <a:cubicBezTo>
                    <a:pt x="316" y="7809"/>
                    <a:pt x="527" y="7071"/>
                    <a:pt x="843" y="6439"/>
                  </a:cubicBezTo>
                  <a:cubicBezTo>
                    <a:pt x="1054" y="5806"/>
                    <a:pt x="1476" y="5174"/>
                    <a:pt x="1792" y="4647"/>
                  </a:cubicBezTo>
                  <a:cubicBezTo>
                    <a:pt x="2214" y="4015"/>
                    <a:pt x="2635" y="3488"/>
                    <a:pt x="3057" y="3066"/>
                  </a:cubicBezTo>
                  <a:cubicBezTo>
                    <a:pt x="5481" y="642"/>
                    <a:pt x="9170" y="-518"/>
                    <a:pt x="12543" y="220"/>
                  </a:cubicBezTo>
                  <a:cubicBezTo>
                    <a:pt x="13175" y="325"/>
                    <a:pt x="13913" y="536"/>
                    <a:pt x="14545" y="853"/>
                  </a:cubicBezTo>
                  <a:cubicBezTo>
                    <a:pt x="15178" y="1063"/>
                    <a:pt x="15810" y="1485"/>
                    <a:pt x="16338" y="1801"/>
                  </a:cubicBezTo>
                  <a:cubicBezTo>
                    <a:pt x="16970" y="2223"/>
                    <a:pt x="17497" y="2644"/>
                    <a:pt x="17919" y="3066"/>
                  </a:cubicBezTo>
                  <a:cubicBezTo>
                    <a:pt x="18446" y="3593"/>
                    <a:pt x="18867" y="4120"/>
                    <a:pt x="19183" y="4647"/>
                  </a:cubicBezTo>
                  <a:cubicBezTo>
                    <a:pt x="19605" y="5174"/>
                    <a:pt x="19921" y="5806"/>
                    <a:pt x="20132" y="6439"/>
                  </a:cubicBezTo>
                  <a:cubicBezTo>
                    <a:pt x="20343" y="7071"/>
                    <a:pt x="20554" y="7704"/>
                    <a:pt x="20764" y="8442"/>
                  </a:cubicBezTo>
                  <a:cubicBezTo>
                    <a:pt x="20870" y="9179"/>
                    <a:pt x="20975" y="9812"/>
                    <a:pt x="20975" y="10550"/>
                  </a:cubicBezTo>
                  <a:cubicBezTo>
                    <a:pt x="20975" y="11287"/>
                    <a:pt x="20870" y="11920"/>
                    <a:pt x="20764" y="12552"/>
                  </a:cubicBezTo>
                  <a:cubicBezTo>
                    <a:pt x="20659" y="13185"/>
                    <a:pt x="20448" y="13923"/>
                    <a:pt x="20132" y="14555"/>
                  </a:cubicBezTo>
                  <a:cubicBezTo>
                    <a:pt x="19921" y="15187"/>
                    <a:pt x="19500" y="15820"/>
                    <a:pt x="19183" y="16347"/>
                  </a:cubicBezTo>
                  <a:cubicBezTo>
                    <a:pt x="18762" y="16979"/>
                    <a:pt x="18340" y="17506"/>
                    <a:pt x="17919" y="17928"/>
                  </a:cubicBezTo>
                  <a:cubicBezTo>
                    <a:pt x="17392" y="18455"/>
                    <a:pt x="16865" y="18876"/>
                    <a:pt x="16338" y="19193"/>
                  </a:cubicBezTo>
                  <a:cubicBezTo>
                    <a:pt x="15810" y="19614"/>
                    <a:pt x="15178" y="19931"/>
                    <a:pt x="14545" y="20141"/>
                  </a:cubicBezTo>
                  <a:cubicBezTo>
                    <a:pt x="13913" y="20352"/>
                    <a:pt x="13281" y="20563"/>
                    <a:pt x="12543" y="20774"/>
                  </a:cubicBezTo>
                  <a:cubicBezTo>
                    <a:pt x="11910" y="20985"/>
                    <a:pt x="11278" y="21090"/>
                    <a:pt x="10540" y="2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5733992" y="480258"/>
              <a:ext cx="173440" cy="173440"/>
            </a:xfrm>
            <a:custGeom>
              <a:rect b="b" l="l" r="r" t="t"/>
              <a:pathLst>
                <a:path extrusionOk="0" h="231254" w="231254">
                  <a:moveTo>
                    <a:pt x="115628" y="231255"/>
                  </a:moveTo>
                  <a:cubicBezTo>
                    <a:pt x="51859" y="231255"/>
                    <a:pt x="0" y="179396"/>
                    <a:pt x="0" y="115627"/>
                  </a:cubicBezTo>
                  <a:cubicBezTo>
                    <a:pt x="0" y="51858"/>
                    <a:pt x="51859" y="0"/>
                    <a:pt x="115628" y="0"/>
                  </a:cubicBezTo>
                  <a:cubicBezTo>
                    <a:pt x="179397" y="0"/>
                    <a:pt x="231255" y="51858"/>
                    <a:pt x="231255" y="115627"/>
                  </a:cubicBezTo>
                  <a:cubicBezTo>
                    <a:pt x="231255" y="179396"/>
                    <a:pt x="179397" y="231255"/>
                    <a:pt x="115628" y="231255"/>
                  </a:cubicBezTo>
                  <a:close/>
                  <a:moveTo>
                    <a:pt x="115628" y="21081"/>
                  </a:moveTo>
                  <a:cubicBezTo>
                    <a:pt x="63453" y="21081"/>
                    <a:pt x="21081" y="63453"/>
                    <a:pt x="21081" y="115627"/>
                  </a:cubicBezTo>
                  <a:cubicBezTo>
                    <a:pt x="21081" y="167802"/>
                    <a:pt x="63453" y="210174"/>
                    <a:pt x="115628" y="210174"/>
                  </a:cubicBezTo>
                  <a:cubicBezTo>
                    <a:pt x="167802" y="210174"/>
                    <a:pt x="210174" y="167802"/>
                    <a:pt x="210174" y="115627"/>
                  </a:cubicBezTo>
                  <a:cubicBezTo>
                    <a:pt x="210174" y="63453"/>
                    <a:pt x="167802" y="21081"/>
                    <a:pt x="11562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5765613" y="511880"/>
              <a:ext cx="110199" cy="110199"/>
            </a:xfrm>
            <a:custGeom>
              <a:rect b="b" l="l" r="r" t="t"/>
              <a:pathLst>
                <a:path extrusionOk="0" h="146932" w="146932">
                  <a:moveTo>
                    <a:pt x="73466" y="146932"/>
                  </a:moveTo>
                  <a:cubicBezTo>
                    <a:pt x="32992" y="146932"/>
                    <a:pt x="0" y="113941"/>
                    <a:pt x="0" y="73466"/>
                  </a:cubicBezTo>
                  <a:cubicBezTo>
                    <a:pt x="0" y="32991"/>
                    <a:pt x="32992" y="0"/>
                    <a:pt x="73466" y="0"/>
                  </a:cubicBezTo>
                  <a:cubicBezTo>
                    <a:pt x="113941" y="0"/>
                    <a:pt x="146932" y="32991"/>
                    <a:pt x="146932" y="73466"/>
                  </a:cubicBezTo>
                  <a:cubicBezTo>
                    <a:pt x="146932" y="113941"/>
                    <a:pt x="114047" y="146932"/>
                    <a:pt x="73466" y="146932"/>
                  </a:cubicBezTo>
                  <a:close/>
                  <a:moveTo>
                    <a:pt x="73466" y="21081"/>
                  </a:moveTo>
                  <a:cubicBezTo>
                    <a:pt x="44586" y="21081"/>
                    <a:pt x="21081" y="44586"/>
                    <a:pt x="21081" y="73466"/>
                  </a:cubicBezTo>
                  <a:cubicBezTo>
                    <a:pt x="21081" y="102347"/>
                    <a:pt x="44586" y="125852"/>
                    <a:pt x="73466" y="125852"/>
                  </a:cubicBezTo>
                  <a:cubicBezTo>
                    <a:pt x="102347" y="125852"/>
                    <a:pt x="125851" y="102347"/>
                    <a:pt x="125851" y="73466"/>
                  </a:cubicBezTo>
                  <a:cubicBezTo>
                    <a:pt x="125851" y="44586"/>
                    <a:pt x="102347" y="21081"/>
                    <a:pt x="7346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5812808" y="550852"/>
              <a:ext cx="15810" cy="32174"/>
            </a:xfrm>
            <a:custGeom>
              <a:rect b="b" l="l" r="r" t="t"/>
              <a:pathLst>
                <a:path extrusionOk="0" h="42899" w="21080">
                  <a:moveTo>
                    <a:pt x="10540" y="42899"/>
                  </a:moveTo>
                  <a:cubicBezTo>
                    <a:pt x="4743" y="42899"/>
                    <a:pt x="0" y="38156"/>
                    <a:pt x="0" y="3235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359"/>
                  </a:lnTo>
                  <a:cubicBezTo>
                    <a:pt x="21081" y="38261"/>
                    <a:pt x="16338" y="42899"/>
                    <a:pt x="10540" y="428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5716052" y="655681"/>
              <a:ext cx="209264" cy="137150"/>
            </a:xfrm>
            <a:custGeom>
              <a:rect b="b" l="l" r="r" t="t"/>
              <a:pathLst>
                <a:path extrusionOk="0" h="182867" w="279018">
                  <a:moveTo>
                    <a:pt x="111193" y="150087"/>
                  </a:moveTo>
                  <a:cubicBezTo>
                    <a:pt x="118150" y="150087"/>
                    <a:pt x="124263" y="149666"/>
                    <a:pt x="129006" y="149244"/>
                  </a:cubicBezTo>
                  <a:lnTo>
                    <a:pt x="129006" y="172327"/>
                  </a:lnTo>
                  <a:cubicBezTo>
                    <a:pt x="129006" y="178124"/>
                    <a:pt x="133750" y="182868"/>
                    <a:pt x="139547" y="182868"/>
                  </a:cubicBezTo>
                  <a:cubicBezTo>
                    <a:pt x="145344" y="182868"/>
                    <a:pt x="150087" y="178124"/>
                    <a:pt x="150087" y="172327"/>
                  </a:cubicBezTo>
                  <a:lnTo>
                    <a:pt x="150087" y="149244"/>
                  </a:lnTo>
                  <a:cubicBezTo>
                    <a:pt x="154830" y="149666"/>
                    <a:pt x="160943" y="150087"/>
                    <a:pt x="167900" y="150087"/>
                  </a:cubicBezTo>
                  <a:cubicBezTo>
                    <a:pt x="192564" y="150087"/>
                    <a:pt x="227980" y="145449"/>
                    <a:pt x="251169" y="122261"/>
                  </a:cubicBezTo>
                  <a:cubicBezTo>
                    <a:pt x="289114" y="84315"/>
                    <a:pt x="277414" y="13695"/>
                    <a:pt x="276993" y="10744"/>
                  </a:cubicBezTo>
                  <a:cubicBezTo>
                    <a:pt x="276254" y="6317"/>
                    <a:pt x="272776" y="2944"/>
                    <a:pt x="268349" y="2101"/>
                  </a:cubicBezTo>
                  <a:cubicBezTo>
                    <a:pt x="265398" y="1574"/>
                    <a:pt x="194778" y="-10126"/>
                    <a:pt x="156833" y="27925"/>
                  </a:cubicBezTo>
                  <a:cubicBezTo>
                    <a:pt x="154409" y="30349"/>
                    <a:pt x="152090" y="32984"/>
                    <a:pt x="150087" y="35725"/>
                  </a:cubicBezTo>
                  <a:lnTo>
                    <a:pt x="150087" y="25606"/>
                  </a:lnTo>
                  <a:cubicBezTo>
                    <a:pt x="150087" y="19809"/>
                    <a:pt x="145344" y="15065"/>
                    <a:pt x="139547" y="15065"/>
                  </a:cubicBezTo>
                  <a:cubicBezTo>
                    <a:pt x="133750" y="15065"/>
                    <a:pt x="129006" y="19809"/>
                    <a:pt x="129006" y="25606"/>
                  </a:cubicBezTo>
                  <a:lnTo>
                    <a:pt x="129006" y="35725"/>
                  </a:lnTo>
                  <a:cubicBezTo>
                    <a:pt x="127004" y="32984"/>
                    <a:pt x="124685" y="30454"/>
                    <a:pt x="122261" y="27925"/>
                  </a:cubicBezTo>
                  <a:cubicBezTo>
                    <a:pt x="84315" y="-10021"/>
                    <a:pt x="13695" y="1574"/>
                    <a:pt x="10744" y="2101"/>
                  </a:cubicBezTo>
                  <a:cubicBezTo>
                    <a:pt x="6317" y="2839"/>
                    <a:pt x="2944" y="6317"/>
                    <a:pt x="2101" y="10744"/>
                  </a:cubicBezTo>
                  <a:cubicBezTo>
                    <a:pt x="1574" y="13695"/>
                    <a:pt x="-10126" y="84315"/>
                    <a:pt x="27925" y="122261"/>
                  </a:cubicBezTo>
                  <a:cubicBezTo>
                    <a:pt x="51218" y="145344"/>
                    <a:pt x="86529" y="150087"/>
                    <a:pt x="111193" y="150087"/>
                  </a:cubicBezTo>
                  <a:close/>
                  <a:moveTo>
                    <a:pt x="171800" y="42787"/>
                  </a:moveTo>
                  <a:cubicBezTo>
                    <a:pt x="195726" y="18860"/>
                    <a:pt x="239469" y="20230"/>
                    <a:pt x="257177" y="21917"/>
                  </a:cubicBezTo>
                  <a:cubicBezTo>
                    <a:pt x="258863" y="39519"/>
                    <a:pt x="260233" y="83261"/>
                    <a:pt x="236307" y="107293"/>
                  </a:cubicBezTo>
                  <a:cubicBezTo>
                    <a:pt x="216175" y="127425"/>
                    <a:pt x="181708" y="129639"/>
                    <a:pt x="160838" y="128796"/>
                  </a:cubicBezTo>
                  <a:lnTo>
                    <a:pt x="190878" y="103393"/>
                  </a:lnTo>
                  <a:cubicBezTo>
                    <a:pt x="195305" y="99599"/>
                    <a:pt x="195832" y="92959"/>
                    <a:pt x="192143" y="88532"/>
                  </a:cubicBezTo>
                  <a:cubicBezTo>
                    <a:pt x="188454" y="84105"/>
                    <a:pt x="181708" y="83578"/>
                    <a:pt x="177281" y="87267"/>
                  </a:cubicBezTo>
                  <a:lnTo>
                    <a:pt x="150193" y="110245"/>
                  </a:lnTo>
                  <a:cubicBezTo>
                    <a:pt x="150193" y="109507"/>
                    <a:pt x="150193" y="108769"/>
                    <a:pt x="150193" y="108031"/>
                  </a:cubicBezTo>
                  <a:cubicBezTo>
                    <a:pt x="150403" y="87372"/>
                    <a:pt x="154619" y="59967"/>
                    <a:pt x="171800" y="42787"/>
                  </a:cubicBezTo>
                  <a:close/>
                  <a:moveTo>
                    <a:pt x="22022" y="21917"/>
                  </a:moveTo>
                  <a:cubicBezTo>
                    <a:pt x="39624" y="20230"/>
                    <a:pt x="83366" y="18860"/>
                    <a:pt x="107399" y="42787"/>
                  </a:cubicBezTo>
                  <a:cubicBezTo>
                    <a:pt x="125001" y="60389"/>
                    <a:pt x="128901" y="88848"/>
                    <a:pt x="129006" y="109612"/>
                  </a:cubicBezTo>
                  <a:cubicBezTo>
                    <a:pt x="129006" y="109823"/>
                    <a:pt x="129006" y="110034"/>
                    <a:pt x="129006" y="110245"/>
                  </a:cubicBezTo>
                  <a:lnTo>
                    <a:pt x="101918" y="87267"/>
                  </a:lnTo>
                  <a:cubicBezTo>
                    <a:pt x="97491" y="83472"/>
                    <a:pt x="90850" y="84105"/>
                    <a:pt x="87056" y="88532"/>
                  </a:cubicBezTo>
                  <a:cubicBezTo>
                    <a:pt x="83261" y="92959"/>
                    <a:pt x="83893" y="99599"/>
                    <a:pt x="88321" y="103393"/>
                  </a:cubicBezTo>
                  <a:lnTo>
                    <a:pt x="118361" y="128901"/>
                  </a:lnTo>
                  <a:cubicBezTo>
                    <a:pt x="97596" y="129744"/>
                    <a:pt x="63129" y="127636"/>
                    <a:pt x="42892" y="107399"/>
                  </a:cubicBezTo>
                  <a:cubicBezTo>
                    <a:pt x="18965" y="83367"/>
                    <a:pt x="20335" y="39519"/>
                    <a:pt x="22022" y="21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5688695" y="811805"/>
              <a:ext cx="263956" cy="73202"/>
            </a:xfrm>
            <a:custGeom>
              <a:rect b="b" l="l" r="r" t="t"/>
              <a:pathLst>
                <a:path extrusionOk="0" h="97603" w="351941">
                  <a:moveTo>
                    <a:pt x="294708" y="0"/>
                  </a:moveTo>
                  <a:cubicBezTo>
                    <a:pt x="273100" y="0"/>
                    <a:pt x="254022" y="11805"/>
                    <a:pt x="244219" y="30040"/>
                  </a:cubicBezTo>
                  <a:cubicBezTo>
                    <a:pt x="235576" y="25086"/>
                    <a:pt x="225774" y="22451"/>
                    <a:pt x="215550" y="22451"/>
                  </a:cubicBezTo>
                  <a:cubicBezTo>
                    <a:pt x="200582" y="22451"/>
                    <a:pt x="186564" y="28143"/>
                    <a:pt x="176024" y="38261"/>
                  </a:cubicBezTo>
                  <a:cubicBezTo>
                    <a:pt x="165483" y="28248"/>
                    <a:pt x="151464" y="22451"/>
                    <a:pt x="136497" y="22451"/>
                  </a:cubicBezTo>
                  <a:cubicBezTo>
                    <a:pt x="126273" y="22451"/>
                    <a:pt x="116471" y="25086"/>
                    <a:pt x="107827" y="30040"/>
                  </a:cubicBezTo>
                  <a:cubicBezTo>
                    <a:pt x="98025" y="11805"/>
                    <a:pt x="78947" y="0"/>
                    <a:pt x="57339" y="0"/>
                  </a:cubicBezTo>
                  <a:cubicBezTo>
                    <a:pt x="25718" y="0"/>
                    <a:pt x="0" y="25718"/>
                    <a:pt x="0" y="57339"/>
                  </a:cubicBezTo>
                  <a:cubicBezTo>
                    <a:pt x="0" y="65666"/>
                    <a:pt x="738" y="73571"/>
                    <a:pt x="4427" y="89487"/>
                  </a:cubicBezTo>
                  <a:cubicBezTo>
                    <a:pt x="5586" y="94231"/>
                    <a:pt x="9802" y="97603"/>
                    <a:pt x="14651" y="97603"/>
                  </a:cubicBezTo>
                  <a:lnTo>
                    <a:pt x="337291" y="97603"/>
                  </a:lnTo>
                  <a:cubicBezTo>
                    <a:pt x="342139" y="97603"/>
                    <a:pt x="346460" y="94231"/>
                    <a:pt x="347514" y="89487"/>
                  </a:cubicBezTo>
                  <a:cubicBezTo>
                    <a:pt x="351204" y="73571"/>
                    <a:pt x="351942" y="65666"/>
                    <a:pt x="351942" y="57339"/>
                  </a:cubicBezTo>
                  <a:cubicBezTo>
                    <a:pt x="352047" y="25718"/>
                    <a:pt x="326329" y="0"/>
                    <a:pt x="294708" y="0"/>
                  </a:cubicBezTo>
                  <a:close/>
                  <a:moveTo>
                    <a:pt x="328858" y="76523"/>
                  </a:moveTo>
                  <a:lnTo>
                    <a:pt x="23189" y="76523"/>
                  </a:lnTo>
                  <a:cubicBezTo>
                    <a:pt x="21502" y="67880"/>
                    <a:pt x="21081" y="62610"/>
                    <a:pt x="21081" y="57339"/>
                  </a:cubicBezTo>
                  <a:cubicBezTo>
                    <a:pt x="21081" y="37313"/>
                    <a:pt x="37313" y="21081"/>
                    <a:pt x="57339" y="21081"/>
                  </a:cubicBezTo>
                  <a:cubicBezTo>
                    <a:pt x="74098" y="21081"/>
                    <a:pt x="89066" y="32991"/>
                    <a:pt x="92755" y="49329"/>
                  </a:cubicBezTo>
                  <a:cubicBezTo>
                    <a:pt x="93598" y="53123"/>
                    <a:pt x="96444" y="56075"/>
                    <a:pt x="100133" y="57129"/>
                  </a:cubicBezTo>
                  <a:cubicBezTo>
                    <a:pt x="103822" y="58183"/>
                    <a:pt x="107827" y="57129"/>
                    <a:pt x="110568" y="54388"/>
                  </a:cubicBezTo>
                  <a:cubicBezTo>
                    <a:pt x="117419" y="47326"/>
                    <a:pt x="126694" y="43532"/>
                    <a:pt x="136497" y="43532"/>
                  </a:cubicBezTo>
                  <a:cubicBezTo>
                    <a:pt x="148935" y="43532"/>
                    <a:pt x="160424" y="49856"/>
                    <a:pt x="167170" y="60396"/>
                  </a:cubicBezTo>
                  <a:cubicBezTo>
                    <a:pt x="169067" y="63453"/>
                    <a:pt x="172440" y="65245"/>
                    <a:pt x="176024" y="65245"/>
                  </a:cubicBezTo>
                  <a:cubicBezTo>
                    <a:pt x="179607" y="65245"/>
                    <a:pt x="182980" y="63347"/>
                    <a:pt x="184877" y="60396"/>
                  </a:cubicBezTo>
                  <a:cubicBezTo>
                    <a:pt x="191623" y="49856"/>
                    <a:pt x="203007" y="43532"/>
                    <a:pt x="215550" y="43532"/>
                  </a:cubicBezTo>
                  <a:cubicBezTo>
                    <a:pt x="225352" y="43532"/>
                    <a:pt x="234628" y="47431"/>
                    <a:pt x="241479" y="54388"/>
                  </a:cubicBezTo>
                  <a:cubicBezTo>
                    <a:pt x="244219" y="57129"/>
                    <a:pt x="248119" y="58183"/>
                    <a:pt x="251914" y="57129"/>
                  </a:cubicBezTo>
                  <a:cubicBezTo>
                    <a:pt x="255603" y="56075"/>
                    <a:pt x="258449" y="53123"/>
                    <a:pt x="259292" y="49329"/>
                  </a:cubicBezTo>
                  <a:cubicBezTo>
                    <a:pt x="262981" y="32991"/>
                    <a:pt x="277843" y="21081"/>
                    <a:pt x="294708" y="21081"/>
                  </a:cubicBezTo>
                  <a:cubicBezTo>
                    <a:pt x="314734" y="21081"/>
                    <a:pt x="330966" y="37313"/>
                    <a:pt x="330966" y="57339"/>
                  </a:cubicBezTo>
                  <a:cubicBezTo>
                    <a:pt x="330966" y="62610"/>
                    <a:pt x="330650" y="67880"/>
                    <a:pt x="328858" y="765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29"/>
          <p:cNvSpPr txBox="1"/>
          <p:nvPr/>
        </p:nvSpPr>
        <p:spPr>
          <a:xfrm>
            <a:off x="4795638" y="1128713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1" name="Google Shape;591;p29"/>
          <p:cNvSpPr txBox="1"/>
          <p:nvPr/>
        </p:nvSpPr>
        <p:spPr>
          <a:xfrm>
            <a:off x="4795638" y="1394831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2" name="Google Shape;592;p29"/>
          <p:cNvSpPr txBox="1"/>
          <p:nvPr/>
        </p:nvSpPr>
        <p:spPr>
          <a:xfrm>
            <a:off x="4795650" y="1660925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3" name="Google Shape;593;p29"/>
          <p:cNvSpPr/>
          <p:nvPr/>
        </p:nvSpPr>
        <p:spPr>
          <a:xfrm>
            <a:off x="3628950" y="2219806"/>
            <a:ext cx="765900" cy="798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4" name="Google Shape;594;p29"/>
          <p:cNvSpPr txBox="1"/>
          <p:nvPr/>
        </p:nvSpPr>
        <p:spPr>
          <a:xfrm>
            <a:off x="970038" y="2338156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5" name="Google Shape;595;p29"/>
          <p:cNvSpPr/>
          <p:nvPr/>
        </p:nvSpPr>
        <p:spPr>
          <a:xfrm>
            <a:off x="5549850" y="2219806"/>
            <a:ext cx="2624100" cy="26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6" name="Google Shape;596;p29"/>
          <p:cNvSpPr/>
          <p:nvPr/>
        </p:nvSpPr>
        <p:spPr>
          <a:xfrm>
            <a:off x="5549850" y="2485906"/>
            <a:ext cx="1302300" cy="2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7" name="Google Shape;597;p29"/>
          <p:cNvSpPr/>
          <p:nvPr/>
        </p:nvSpPr>
        <p:spPr>
          <a:xfrm>
            <a:off x="5549850" y="2752006"/>
            <a:ext cx="2624100" cy="2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98" name="Google Shape;598;p29"/>
          <p:cNvGrpSpPr/>
          <p:nvPr/>
        </p:nvGrpSpPr>
        <p:grpSpPr>
          <a:xfrm>
            <a:off x="3809553" y="2424527"/>
            <a:ext cx="404689" cy="388858"/>
            <a:chOff x="4678397" y="477333"/>
            <a:chExt cx="404689" cy="388859"/>
          </a:xfrm>
        </p:grpSpPr>
        <p:sp>
          <p:nvSpPr>
            <p:cNvPr id="599" name="Google Shape;599;p29"/>
            <p:cNvSpPr/>
            <p:nvPr/>
          </p:nvSpPr>
          <p:spPr>
            <a:xfrm>
              <a:off x="4974140" y="821192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4" y="20896"/>
                    <a:pt x="8432" y="20791"/>
                  </a:cubicBezTo>
                  <a:cubicBezTo>
                    <a:pt x="7800" y="20685"/>
                    <a:pt x="7062" y="20475"/>
                    <a:pt x="6429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2" y="13307"/>
                    <a:pt x="210" y="12569"/>
                  </a:cubicBezTo>
                  <a:cubicBezTo>
                    <a:pt x="105" y="11832"/>
                    <a:pt x="0" y="11199"/>
                    <a:pt x="0" y="10461"/>
                  </a:cubicBezTo>
                  <a:cubicBezTo>
                    <a:pt x="0" y="9723"/>
                    <a:pt x="105" y="9091"/>
                    <a:pt x="210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29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340" y="3505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975" y="9196"/>
                    <a:pt x="20975" y="9829"/>
                    <a:pt x="20975" y="10461"/>
                  </a:cubicBezTo>
                  <a:cubicBezTo>
                    <a:pt x="20975" y="11094"/>
                    <a:pt x="20870" y="11832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0" y="20580"/>
                    <a:pt x="12543" y="20791"/>
                  </a:cubicBezTo>
                  <a:cubicBezTo>
                    <a:pt x="11805" y="21002"/>
                    <a:pt x="11172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4849632" y="477333"/>
              <a:ext cx="218500" cy="218501"/>
            </a:xfrm>
            <a:custGeom>
              <a:rect b="b" l="l" r="r" t="t"/>
              <a:pathLst>
                <a:path extrusionOk="0" h="291334" w="291334">
                  <a:moveTo>
                    <a:pt x="145667" y="291335"/>
                  </a:moveTo>
                  <a:cubicBezTo>
                    <a:pt x="65350" y="291335"/>
                    <a:pt x="0" y="225985"/>
                    <a:pt x="0" y="145667"/>
                  </a:cubicBezTo>
                  <a:cubicBezTo>
                    <a:pt x="0" y="65350"/>
                    <a:pt x="65350" y="0"/>
                    <a:pt x="145667" y="0"/>
                  </a:cubicBezTo>
                  <a:cubicBezTo>
                    <a:pt x="225985" y="0"/>
                    <a:pt x="291335" y="65350"/>
                    <a:pt x="291335" y="145667"/>
                  </a:cubicBezTo>
                  <a:cubicBezTo>
                    <a:pt x="291335" y="225985"/>
                    <a:pt x="225985" y="291335"/>
                    <a:pt x="145667" y="291335"/>
                  </a:cubicBezTo>
                  <a:close/>
                  <a:moveTo>
                    <a:pt x="145667" y="21081"/>
                  </a:moveTo>
                  <a:cubicBezTo>
                    <a:pt x="76944" y="21081"/>
                    <a:pt x="21081" y="76944"/>
                    <a:pt x="21081" y="145667"/>
                  </a:cubicBezTo>
                  <a:cubicBezTo>
                    <a:pt x="21081" y="214390"/>
                    <a:pt x="76944" y="270254"/>
                    <a:pt x="145667" y="270254"/>
                  </a:cubicBezTo>
                  <a:cubicBezTo>
                    <a:pt x="214390" y="270254"/>
                    <a:pt x="270254" y="214390"/>
                    <a:pt x="270254" y="145667"/>
                  </a:cubicBezTo>
                  <a:cubicBezTo>
                    <a:pt x="270254" y="76944"/>
                    <a:pt x="214285" y="21081"/>
                    <a:pt x="14566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4884416" y="512117"/>
              <a:ext cx="148934" cy="148934"/>
            </a:xfrm>
            <a:custGeom>
              <a:rect b="b" l="l" r="r" t="t"/>
              <a:pathLst>
                <a:path extrusionOk="0" h="198579" w="198579">
                  <a:moveTo>
                    <a:pt x="99290" y="198580"/>
                  </a:moveTo>
                  <a:cubicBezTo>
                    <a:pt x="44480" y="198580"/>
                    <a:pt x="0" y="153994"/>
                    <a:pt x="0" y="99290"/>
                  </a:cubicBezTo>
                  <a:cubicBezTo>
                    <a:pt x="0" y="44480"/>
                    <a:pt x="44585" y="0"/>
                    <a:pt x="99290" y="0"/>
                  </a:cubicBezTo>
                  <a:cubicBezTo>
                    <a:pt x="154099" y="0"/>
                    <a:pt x="198580" y="44586"/>
                    <a:pt x="198580" y="99290"/>
                  </a:cubicBezTo>
                  <a:cubicBezTo>
                    <a:pt x="198580" y="154100"/>
                    <a:pt x="153994" y="198580"/>
                    <a:pt x="99290" y="198580"/>
                  </a:cubicBezTo>
                  <a:close/>
                  <a:moveTo>
                    <a:pt x="99290" y="21081"/>
                  </a:moveTo>
                  <a:cubicBezTo>
                    <a:pt x="56180" y="21081"/>
                    <a:pt x="21081" y="56180"/>
                    <a:pt x="21081" y="99290"/>
                  </a:cubicBezTo>
                  <a:cubicBezTo>
                    <a:pt x="21081" y="142400"/>
                    <a:pt x="56180" y="177499"/>
                    <a:pt x="99290" y="177499"/>
                  </a:cubicBezTo>
                  <a:cubicBezTo>
                    <a:pt x="142399" y="177499"/>
                    <a:pt x="177499" y="142400"/>
                    <a:pt x="177499" y="99290"/>
                  </a:cubicBezTo>
                  <a:cubicBezTo>
                    <a:pt x="177499" y="56180"/>
                    <a:pt x="142399" y="21081"/>
                    <a:pt x="99290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4939199" y="550536"/>
              <a:ext cx="42767" cy="71463"/>
            </a:xfrm>
            <a:custGeom>
              <a:rect b="b" l="l" r="r" t="t"/>
              <a:pathLst>
                <a:path extrusionOk="0" h="95284" w="57023">
                  <a:moveTo>
                    <a:pt x="25297" y="89066"/>
                  </a:moveTo>
                  <a:cubicBezTo>
                    <a:pt x="11383" y="88644"/>
                    <a:pt x="0" y="81371"/>
                    <a:pt x="0" y="73993"/>
                  </a:cubicBezTo>
                  <a:cubicBezTo>
                    <a:pt x="0" y="70093"/>
                    <a:pt x="3478" y="64296"/>
                    <a:pt x="7905" y="64296"/>
                  </a:cubicBezTo>
                  <a:cubicBezTo>
                    <a:pt x="12754" y="64296"/>
                    <a:pt x="16759" y="71147"/>
                    <a:pt x="25297" y="72623"/>
                  </a:cubicBezTo>
                  <a:lnTo>
                    <a:pt x="25297" y="53861"/>
                  </a:lnTo>
                  <a:cubicBezTo>
                    <a:pt x="14651" y="49750"/>
                    <a:pt x="2108" y="44796"/>
                    <a:pt x="2108" y="29935"/>
                  </a:cubicBezTo>
                  <a:cubicBezTo>
                    <a:pt x="2108" y="15178"/>
                    <a:pt x="12964" y="8116"/>
                    <a:pt x="25297" y="6430"/>
                  </a:cubicBezTo>
                  <a:lnTo>
                    <a:pt x="25297" y="3162"/>
                  </a:lnTo>
                  <a:cubicBezTo>
                    <a:pt x="25297" y="1581"/>
                    <a:pt x="27194" y="0"/>
                    <a:pt x="29724" y="0"/>
                  </a:cubicBezTo>
                  <a:cubicBezTo>
                    <a:pt x="31937" y="0"/>
                    <a:pt x="34151" y="1476"/>
                    <a:pt x="34151" y="3162"/>
                  </a:cubicBezTo>
                  <a:lnTo>
                    <a:pt x="34151" y="6113"/>
                  </a:lnTo>
                  <a:cubicBezTo>
                    <a:pt x="41318" y="6324"/>
                    <a:pt x="54915" y="8221"/>
                    <a:pt x="54915" y="16232"/>
                  </a:cubicBezTo>
                  <a:cubicBezTo>
                    <a:pt x="54915" y="19394"/>
                    <a:pt x="52807" y="25718"/>
                    <a:pt x="47747" y="25718"/>
                  </a:cubicBezTo>
                  <a:cubicBezTo>
                    <a:pt x="43953" y="25718"/>
                    <a:pt x="41740" y="22029"/>
                    <a:pt x="34151" y="21397"/>
                  </a:cubicBezTo>
                  <a:lnTo>
                    <a:pt x="34151" y="38367"/>
                  </a:lnTo>
                  <a:cubicBezTo>
                    <a:pt x="44691" y="42267"/>
                    <a:pt x="57023" y="47748"/>
                    <a:pt x="57023" y="63453"/>
                  </a:cubicBezTo>
                  <a:cubicBezTo>
                    <a:pt x="57023" y="77788"/>
                    <a:pt x="47747" y="86536"/>
                    <a:pt x="34151" y="88750"/>
                  </a:cubicBezTo>
                  <a:lnTo>
                    <a:pt x="34151" y="92123"/>
                  </a:lnTo>
                  <a:cubicBezTo>
                    <a:pt x="34151" y="93704"/>
                    <a:pt x="31937" y="95285"/>
                    <a:pt x="29724" y="95285"/>
                  </a:cubicBezTo>
                  <a:cubicBezTo>
                    <a:pt x="27194" y="95285"/>
                    <a:pt x="25297" y="93809"/>
                    <a:pt x="25297" y="92123"/>
                  </a:cubicBezTo>
                  <a:lnTo>
                    <a:pt x="25297" y="89066"/>
                  </a:lnTo>
                  <a:close/>
                  <a:moveTo>
                    <a:pt x="26456" y="35521"/>
                  </a:moveTo>
                  <a:lnTo>
                    <a:pt x="26456" y="21713"/>
                  </a:lnTo>
                  <a:cubicBezTo>
                    <a:pt x="21292" y="22767"/>
                    <a:pt x="19078" y="25402"/>
                    <a:pt x="19078" y="28248"/>
                  </a:cubicBezTo>
                  <a:cubicBezTo>
                    <a:pt x="19078" y="31516"/>
                    <a:pt x="22029" y="33624"/>
                    <a:pt x="26456" y="35521"/>
                  </a:cubicBezTo>
                  <a:close/>
                  <a:moveTo>
                    <a:pt x="32991" y="56918"/>
                  </a:moveTo>
                  <a:lnTo>
                    <a:pt x="32991" y="72517"/>
                  </a:lnTo>
                  <a:cubicBezTo>
                    <a:pt x="36891" y="71569"/>
                    <a:pt x="40053" y="69355"/>
                    <a:pt x="40053" y="65245"/>
                  </a:cubicBezTo>
                  <a:cubicBezTo>
                    <a:pt x="40053" y="61345"/>
                    <a:pt x="37207" y="58920"/>
                    <a:pt x="32991" y="569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4678397" y="477333"/>
              <a:ext cx="404689" cy="388859"/>
            </a:xfrm>
            <a:custGeom>
              <a:rect b="b" l="l" r="r" t="t"/>
              <a:pathLst>
                <a:path extrusionOk="0" h="518478" w="539585">
                  <a:moveTo>
                    <a:pt x="539569" y="457872"/>
                  </a:moveTo>
                  <a:cubicBezTo>
                    <a:pt x="538831" y="412654"/>
                    <a:pt x="501413" y="376079"/>
                    <a:pt x="456300" y="376079"/>
                  </a:cubicBezTo>
                  <a:cubicBezTo>
                    <a:pt x="456195" y="376079"/>
                    <a:pt x="456089" y="376079"/>
                    <a:pt x="455984" y="376079"/>
                  </a:cubicBezTo>
                  <a:cubicBezTo>
                    <a:pt x="452190" y="376079"/>
                    <a:pt x="448395" y="376395"/>
                    <a:pt x="444706" y="376922"/>
                  </a:cubicBezTo>
                  <a:cubicBezTo>
                    <a:pt x="443020" y="371652"/>
                    <a:pt x="440911" y="366487"/>
                    <a:pt x="438276" y="361533"/>
                  </a:cubicBezTo>
                  <a:cubicBezTo>
                    <a:pt x="438066" y="361112"/>
                    <a:pt x="437855" y="360690"/>
                    <a:pt x="437539" y="360374"/>
                  </a:cubicBezTo>
                  <a:lnTo>
                    <a:pt x="424995" y="342772"/>
                  </a:lnTo>
                  <a:cubicBezTo>
                    <a:pt x="424679" y="342350"/>
                    <a:pt x="424468" y="342034"/>
                    <a:pt x="424152" y="341718"/>
                  </a:cubicBezTo>
                  <a:cubicBezTo>
                    <a:pt x="406866" y="323272"/>
                    <a:pt x="382518" y="312626"/>
                    <a:pt x="357221" y="312626"/>
                  </a:cubicBezTo>
                  <a:cubicBezTo>
                    <a:pt x="341305" y="312626"/>
                    <a:pt x="325600" y="316842"/>
                    <a:pt x="311898" y="324642"/>
                  </a:cubicBezTo>
                  <a:cubicBezTo>
                    <a:pt x="301674" y="316526"/>
                    <a:pt x="289658" y="312310"/>
                    <a:pt x="276693" y="312310"/>
                  </a:cubicBezTo>
                  <a:cubicBezTo>
                    <a:pt x="273953" y="312310"/>
                    <a:pt x="271318" y="312521"/>
                    <a:pt x="268577" y="312837"/>
                  </a:cubicBezTo>
                  <a:cubicBezTo>
                    <a:pt x="262991" y="296921"/>
                    <a:pt x="252978" y="282692"/>
                    <a:pt x="239802" y="272046"/>
                  </a:cubicBezTo>
                  <a:cubicBezTo>
                    <a:pt x="223570" y="258871"/>
                    <a:pt x="203122" y="251703"/>
                    <a:pt x="182252" y="251703"/>
                  </a:cubicBezTo>
                  <a:cubicBezTo>
                    <a:pt x="181936" y="251703"/>
                    <a:pt x="181619" y="251703"/>
                    <a:pt x="181198" y="251703"/>
                  </a:cubicBezTo>
                  <a:lnTo>
                    <a:pt x="181198" y="115417"/>
                  </a:lnTo>
                  <a:lnTo>
                    <a:pt x="196587" y="115417"/>
                  </a:lnTo>
                  <a:cubicBezTo>
                    <a:pt x="200381" y="115417"/>
                    <a:pt x="203965" y="113309"/>
                    <a:pt x="205757" y="110041"/>
                  </a:cubicBezTo>
                  <a:cubicBezTo>
                    <a:pt x="207654" y="106668"/>
                    <a:pt x="207549" y="102663"/>
                    <a:pt x="205546" y="99395"/>
                  </a:cubicBezTo>
                  <a:lnTo>
                    <a:pt x="147469" y="4954"/>
                  </a:lnTo>
                  <a:cubicBezTo>
                    <a:pt x="145572" y="1897"/>
                    <a:pt x="142199" y="0"/>
                    <a:pt x="138509" y="0"/>
                  </a:cubicBezTo>
                  <a:cubicBezTo>
                    <a:pt x="134820" y="0"/>
                    <a:pt x="131447" y="1897"/>
                    <a:pt x="129550" y="4954"/>
                  </a:cubicBezTo>
                  <a:lnTo>
                    <a:pt x="71262" y="99290"/>
                  </a:lnTo>
                  <a:cubicBezTo>
                    <a:pt x="69259" y="102557"/>
                    <a:pt x="69154" y="106668"/>
                    <a:pt x="71051" y="109936"/>
                  </a:cubicBezTo>
                  <a:cubicBezTo>
                    <a:pt x="72948" y="113309"/>
                    <a:pt x="76427" y="115311"/>
                    <a:pt x="80222" y="115311"/>
                  </a:cubicBezTo>
                  <a:lnTo>
                    <a:pt x="95610" y="115311"/>
                  </a:lnTo>
                  <a:lnTo>
                    <a:pt x="95610" y="313153"/>
                  </a:lnTo>
                  <a:cubicBezTo>
                    <a:pt x="95610" y="313259"/>
                    <a:pt x="95610" y="313364"/>
                    <a:pt x="95610" y="313469"/>
                  </a:cubicBezTo>
                  <a:cubicBezTo>
                    <a:pt x="95294" y="314313"/>
                    <a:pt x="95083" y="315050"/>
                    <a:pt x="94873" y="315894"/>
                  </a:cubicBezTo>
                  <a:cubicBezTo>
                    <a:pt x="91184" y="315367"/>
                    <a:pt x="87389" y="315156"/>
                    <a:pt x="83594" y="315050"/>
                  </a:cubicBezTo>
                  <a:cubicBezTo>
                    <a:pt x="83489" y="315050"/>
                    <a:pt x="83384" y="315050"/>
                    <a:pt x="83278" y="315050"/>
                  </a:cubicBezTo>
                  <a:cubicBezTo>
                    <a:pt x="38060" y="315050"/>
                    <a:pt x="747" y="351731"/>
                    <a:pt x="10" y="396843"/>
                  </a:cubicBezTo>
                  <a:cubicBezTo>
                    <a:pt x="-307" y="418030"/>
                    <a:pt x="7177" y="438372"/>
                    <a:pt x="21406" y="454077"/>
                  </a:cubicBezTo>
                  <a:cubicBezTo>
                    <a:pt x="23409" y="456291"/>
                    <a:pt x="26255" y="457556"/>
                    <a:pt x="29206" y="457556"/>
                  </a:cubicBezTo>
                  <a:lnTo>
                    <a:pt x="136190" y="457556"/>
                  </a:lnTo>
                  <a:cubicBezTo>
                    <a:pt x="135980" y="459558"/>
                    <a:pt x="135980" y="461561"/>
                    <a:pt x="135980" y="463564"/>
                  </a:cubicBezTo>
                  <a:cubicBezTo>
                    <a:pt x="135980" y="482220"/>
                    <a:pt x="143358" y="500982"/>
                    <a:pt x="156217" y="515001"/>
                  </a:cubicBezTo>
                  <a:cubicBezTo>
                    <a:pt x="158220" y="517214"/>
                    <a:pt x="161066" y="518479"/>
                    <a:pt x="164017" y="518479"/>
                  </a:cubicBezTo>
                  <a:lnTo>
                    <a:pt x="510478" y="518479"/>
                  </a:lnTo>
                  <a:cubicBezTo>
                    <a:pt x="513429" y="518479"/>
                    <a:pt x="516275" y="517214"/>
                    <a:pt x="518277" y="515001"/>
                  </a:cubicBezTo>
                  <a:cubicBezTo>
                    <a:pt x="532402" y="499401"/>
                    <a:pt x="539991" y="479058"/>
                    <a:pt x="539569" y="457872"/>
                  </a:cubicBezTo>
                  <a:close/>
                  <a:moveTo>
                    <a:pt x="128391" y="115417"/>
                  </a:moveTo>
                  <a:cubicBezTo>
                    <a:pt x="134188" y="115417"/>
                    <a:pt x="138931" y="110673"/>
                    <a:pt x="138931" y="104876"/>
                  </a:cubicBezTo>
                  <a:cubicBezTo>
                    <a:pt x="138931" y="99079"/>
                    <a:pt x="134188" y="94336"/>
                    <a:pt x="128391" y="94336"/>
                  </a:cubicBezTo>
                  <a:lnTo>
                    <a:pt x="99089" y="94336"/>
                  </a:lnTo>
                  <a:lnTo>
                    <a:pt x="138509" y="30567"/>
                  </a:lnTo>
                  <a:lnTo>
                    <a:pt x="177930" y="94336"/>
                  </a:lnTo>
                  <a:lnTo>
                    <a:pt x="170869" y="94336"/>
                  </a:lnTo>
                  <a:cubicBezTo>
                    <a:pt x="165071" y="94336"/>
                    <a:pt x="160328" y="99079"/>
                    <a:pt x="160328" y="104876"/>
                  </a:cubicBezTo>
                  <a:lnTo>
                    <a:pt x="160328" y="254233"/>
                  </a:lnTo>
                  <a:cubicBezTo>
                    <a:pt x="143885" y="258344"/>
                    <a:pt x="128707" y="266987"/>
                    <a:pt x="116796" y="279213"/>
                  </a:cubicBezTo>
                  <a:lnTo>
                    <a:pt x="116796" y="115417"/>
                  </a:lnTo>
                  <a:lnTo>
                    <a:pt x="128391" y="115417"/>
                  </a:lnTo>
                  <a:close/>
                  <a:moveTo>
                    <a:pt x="34055" y="436580"/>
                  </a:moveTo>
                  <a:cubicBezTo>
                    <a:pt x="25412" y="425408"/>
                    <a:pt x="20774" y="411600"/>
                    <a:pt x="20985" y="397370"/>
                  </a:cubicBezTo>
                  <a:cubicBezTo>
                    <a:pt x="21617" y="363641"/>
                    <a:pt x="49444" y="336237"/>
                    <a:pt x="83173" y="336237"/>
                  </a:cubicBezTo>
                  <a:lnTo>
                    <a:pt x="83384" y="336237"/>
                  </a:lnTo>
                  <a:cubicBezTo>
                    <a:pt x="88970" y="336237"/>
                    <a:pt x="94451" y="336974"/>
                    <a:pt x="99721" y="338450"/>
                  </a:cubicBezTo>
                  <a:cubicBezTo>
                    <a:pt x="102567" y="339188"/>
                    <a:pt x="105623" y="338766"/>
                    <a:pt x="108154" y="337185"/>
                  </a:cubicBezTo>
                  <a:cubicBezTo>
                    <a:pt x="110683" y="335604"/>
                    <a:pt x="112370" y="333074"/>
                    <a:pt x="112897" y="330123"/>
                  </a:cubicBezTo>
                  <a:cubicBezTo>
                    <a:pt x="114161" y="323377"/>
                    <a:pt x="116375" y="316948"/>
                    <a:pt x="119431" y="310940"/>
                  </a:cubicBezTo>
                  <a:lnTo>
                    <a:pt x="131131" y="294497"/>
                  </a:lnTo>
                  <a:cubicBezTo>
                    <a:pt x="144623" y="280373"/>
                    <a:pt x="162647" y="272573"/>
                    <a:pt x="182146" y="272573"/>
                  </a:cubicBezTo>
                  <a:cubicBezTo>
                    <a:pt x="215348" y="272573"/>
                    <a:pt x="243597" y="295129"/>
                    <a:pt x="250870" y="327488"/>
                  </a:cubicBezTo>
                  <a:cubicBezTo>
                    <a:pt x="251502" y="330439"/>
                    <a:pt x="253399" y="332864"/>
                    <a:pt x="255929" y="334339"/>
                  </a:cubicBezTo>
                  <a:cubicBezTo>
                    <a:pt x="258458" y="335815"/>
                    <a:pt x="261620" y="336131"/>
                    <a:pt x="264466" y="335183"/>
                  </a:cubicBezTo>
                  <a:cubicBezTo>
                    <a:pt x="268367" y="333918"/>
                    <a:pt x="272477" y="333180"/>
                    <a:pt x="276588" y="333180"/>
                  </a:cubicBezTo>
                  <a:cubicBezTo>
                    <a:pt x="282807" y="333180"/>
                    <a:pt x="288604" y="334656"/>
                    <a:pt x="293874" y="337712"/>
                  </a:cubicBezTo>
                  <a:cubicBezTo>
                    <a:pt x="283439" y="347726"/>
                    <a:pt x="275428" y="360058"/>
                    <a:pt x="270685" y="373655"/>
                  </a:cubicBezTo>
                  <a:cubicBezTo>
                    <a:pt x="268050" y="373339"/>
                    <a:pt x="265309" y="373128"/>
                    <a:pt x="262569" y="373128"/>
                  </a:cubicBezTo>
                  <a:cubicBezTo>
                    <a:pt x="245599" y="373128"/>
                    <a:pt x="229472" y="380506"/>
                    <a:pt x="218300" y="393049"/>
                  </a:cubicBezTo>
                  <a:cubicBezTo>
                    <a:pt x="214611" y="392522"/>
                    <a:pt x="210922" y="392206"/>
                    <a:pt x="207233" y="392206"/>
                  </a:cubicBezTo>
                  <a:cubicBezTo>
                    <a:pt x="177403" y="392206"/>
                    <a:pt x="151790" y="410546"/>
                    <a:pt x="141039" y="436580"/>
                  </a:cubicBezTo>
                  <a:lnTo>
                    <a:pt x="34055" y="436580"/>
                  </a:lnTo>
                  <a:close/>
                  <a:moveTo>
                    <a:pt x="505524" y="497504"/>
                  </a:moveTo>
                  <a:lnTo>
                    <a:pt x="168865" y="497504"/>
                  </a:lnTo>
                  <a:cubicBezTo>
                    <a:pt x="164649" y="492128"/>
                    <a:pt x="161487" y="485909"/>
                    <a:pt x="159485" y="479480"/>
                  </a:cubicBezTo>
                  <a:lnTo>
                    <a:pt x="359435" y="479480"/>
                  </a:lnTo>
                  <a:cubicBezTo>
                    <a:pt x="365232" y="479480"/>
                    <a:pt x="369975" y="474736"/>
                    <a:pt x="369975" y="468939"/>
                  </a:cubicBezTo>
                  <a:cubicBezTo>
                    <a:pt x="369975" y="463142"/>
                    <a:pt x="365232" y="458399"/>
                    <a:pt x="359435" y="458399"/>
                  </a:cubicBezTo>
                  <a:lnTo>
                    <a:pt x="157271" y="458399"/>
                  </a:lnTo>
                  <a:cubicBezTo>
                    <a:pt x="159906" y="432997"/>
                    <a:pt x="181409" y="413181"/>
                    <a:pt x="207443" y="413181"/>
                  </a:cubicBezTo>
                  <a:cubicBezTo>
                    <a:pt x="211765" y="413181"/>
                    <a:pt x="215981" y="413708"/>
                    <a:pt x="220092" y="414762"/>
                  </a:cubicBezTo>
                  <a:cubicBezTo>
                    <a:pt x="224413" y="415816"/>
                    <a:pt x="228840" y="414235"/>
                    <a:pt x="231370" y="410546"/>
                  </a:cubicBezTo>
                  <a:cubicBezTo>
                    <a:pt x="238537" y="400216"/>
                    <a:pt x="250237" y="394103"/>
                    <a:pt x="262674" y="394103"/>
                  </a:cubicBezTo>
                  <a:cubicBezTo>
                    <a:pt x="266786" y="394103"/>
                    <a:pt x="270896" y="394735"/>
                    <a:pt x="274796" y="396106"/>
                  </a:cubicBezTo>
                  <a:cubicBezTo>
                    <a:pt x="277642" y="397054"/>
                    <a:pt x="280698" y="396738"/>
                    <a:pt x="283334" y="395262"/>
                  </a:cubicBezTo>
                  <a:cubicBezTo>
                    <a:pt x="285969" y="393787"/>
                    <a:pt x="287761" y="391257"/>
                    <a:pt x="288393" y="388411"/>
                  </a:cubicBezTo>
                  <a:cubicBezTo>
                    <a:pt x="295666" y="356052"/>
                    <a:pt x="324019" y="333496"/>
                    <a:pt x="357116" y="333496"/>
                  </a:cubicBezTo>
                  <a:cubicBezTo>
                    <a:pt x="376615" y="333496"/>
                    <a:pt x="394745" y="341296"/>
                    <a:pt x="408131" y="355420"/>
                  </a:cubicBezTo>
                  <a:lnTo>
                    <a:pt x="419831" y="371863"/>
                  </a:lnTo>
                  <a:cubicBezTo>
                    <a:pt x="422993" y="377976"/>
                    <a:pt x="425206" y="384406"/>
                    <a:pt x="426366" y="391046"/>
                  </a:cubicBezTo>
                  <a:cubicBezTo>
                    <a:pt x="426893" y="393998"/>
                    <a:pt x="428685" y="396527"/>
                    <a:pt x="431109" y="398108"/>
                  </a:cubicBezTo>
                  <a:cubicBezTo>
                    <a:pt x="433533" y="399689"/>
                    <a:pt x="436695" y="400111"/>
                    <a:pt x="439541" y="399373"/>
                  </a:cubicBezTo>
                  <a:cubicBezTo>
                    <a:pt x="444812" y="397897"/>
                    <a:pt x="450292" y="397160"/>
                    <a:pt x="455879" y="397160"/>
                  </a:cubicBezTo>
                  <a:lnTo>
                    <a:pt x="456089" y="397160"/>
                  </a:lnTo>
                  <a:cubicBezTo>
                    <a:pt x="489818" y="397160"/>
                    <a:pt x="517750" y="424565"/>
                    <a:pt x="518277" y="458294"/>
                  </a:cubicBezTo>
                  <a:cubicBezTo>
                    <a:pt x="518804" y="472523"/>
                    <a:pt x="514167" y="486331"/>
                    <a:pt x="505524" y="4975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29"/>
          <p:cNvSpPr txBox="1"/>
          <p:nvPr/>
        </p:nvSpPr>
        <p:spPr>
          <a:xfrm>
            <a:off x="4795638" y="2223621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5" name="Google Shape;605;p29"/>
          <p:cNvSpPr txBox="1"/>
          <p:nvPr/>
        </p:nvSpPr>
        <p:spPr>
          <a:xfrm>
            <a:off x="4795638" y="2485896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4795638" y="2751996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3584850" y="3310883"/>
            <a:ext cx="765900" cy="798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970038" y="3419628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5549850" y="3310883"/>
            <a:ext cx="1302300" cy="26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5549850" y="3576983"/>
            <a:ext cx="1978200" cy="2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5549850" y="3843083"/>
            <a:ext cx="641700" cy="2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12" name="Google Shape;612;p29"/>
          <p:cNvGrpSpPr/>
          <p:nvPr/>
        </p:nvGrpSpPr>
        <p:grpSpPr>
          <a:xfrm>
            <a:off x="3765819" y="3531151"/>
            <a:ext cx="403957" cy="357764"/>
            <a:chOff x="4696982" y="2261733"/>
            <a:chExt cx="403957" cy="357764"/>
          </a:xfrm>
        </p:grpSpPr>
        <p:sp>
          <p:nvSpPr>
            <p:cNvPr id="613" name="Google Shape;613;p29"/>
            <p:cNvSpPr/>
            <p:nvPr/>
          </p:nvSpPr>
          <p:spPr>
            <a:xfrm>
              <a:off x="4970266" y="2515220"/>
              <a:ext cx="15731" cy="15659"/>
            </a:xfrm>
            <a:custGeom>
              <a:rect b="b" l="l" r="r" t="t"/>
              <a:pathLst>
                <a:path extrusionOk="0" h="20879" w="20975">
                  <a:moveTo>
                    <a:pt x="10435" y="20879"/>
                  </a:moveTo>
                  <a:cubicBezTo>
                    <a:pt x="9803" y="20879"/>
                    <a:pt x="9065" y="20774"/>
                    <a:pt x="8432" y="20668"/>
                  </a:cubicBezTo>
                  <a:cubicBezTo>
                    <a:pt x="7800" y="20563"/>
                    <a:pt x="7062" y="20352"/>
                    <a:pt x="6430" y="20036"/>
                  </a:cubicBezTo>
                  <a:cubicBezTo>
                    <a:pt x="5797" y="19825"/>
                    <a:pt x="5165" y="19403"/>
                    <a:pt x="4638" y="19087"/>
                  </a:cubicBezTo>
                  <a:cubicBezTo>
                    <a:pt x="4111" y="18666"/>
                    <a:pt x="3479" y="18244"/>
                    <a:pt x="3057" y="17822"/>
                  </a:cubicBezTo>
                  <a:cubicBezTo>
                    <a:pt x="2530" y="17295"/>
                    <a:pt x="2108" y="16768"/>
                    <a:pt x="1792" y="16241"/>
                  </a:cubicBezTo>
                  <a:cubicBezTo>
                    <a:pt x="1371" y="15714"/>
                    <a:pt x="1054" y="15082"/>
                    <a:pt x="844" y="14450"/>
                  </a:cubicBezTo>
                  <a:cubicBezTo>
                    <a:pt x="633" y="13817"/>
                    <a:pt x="422" y="13185"/>
                    <a:pt x="211" y="12447"/>
                  </a:cubicBezTo>
                  <a:cubicBezTo>
                    <a:pt x="106" y="11814"/>
                    <a:pt x="0" y="11077"/>
                    <a:pt x="0" y="10444"/>
                  </a:cubicBezTo>
                  <a:cubicBezTo>
                    <a:pt x="0" y="9812"/>
                    <a:pt x="106" y="9074"/>
                    <a:pt x="211" y="8442"/>
                  </a:cubicBezTo>
                  <a:cubicBezTo>
                    <a:pt x="317" y="7809"/>
                    <a:pt x="527" y="7071"/>
                    <a:pt x="844" y="6439"/>
                  </a:cubicBezTo>
                  <a:cubicBezTo>
                    <a:pt x="1054" y="5806"/>
                    <a:pt x="1476" y="5174"/>
                    <a:pt x="1792" y="4647"/>
                  </a:cubicBezTo>
                  <a:cubicBezTo>
                    <a:pt x="2214" y="4120"/>
                    <a:pt x="2635" y="3488"/>
                    <a:pt x="3057" y="3066"/>
                  </a:cubicBezTo>
                  <a:cubicBezTo>
                    <a:pt x="5481" y="642"/>
                    <a:pt x="9170" y="-518"/>
                    <a:pt x="12543" y="220"/>
                  </a:cubicBezTo>
                  <a:cubicBezTo>
                    <a:pt x="13175" y="326"/>
                    <a:pt x="13913" y="536"/>
                    <a:pt x="14546" y="853"/>
                  </a:cubicBezTo>
                  <a:cubicBezTo>
                    <a:pt x="15178" y="1063"/>
                    <a:pt x="15810" y="1485"/>
                    <a:pt x="16338" y="1801"/>
                  </a:cubicBezTo>
                  <a:cubicBezTo>
                    <a:pt x="16865" y="2223"/>
                    <a:pt x="17392" y="2644"/>
                    <a:pt x="17919" y="3066"/>
                  </a:cubicBezTo>
                  <a:cubicBezTo>
                    <a:pt x="18446" y="3593"/>
                    <a:pt x="18868" y="4120"/>
                    <a:pt x="19184" y="4647"/>
                  </a:cubicBezTo>
                  <a:cubicBezTo>
                    <a:pt x="19605" y="5174"/>
                    <a:pt x="19922" y="5806"/>
                    <a:pt x="20132" y="6439"/>
                  </a:cubicBezTo>
                  <a:cubicBezTo>
                    <a:pt x="20343" y="7071"/>
                    <a:pt x="20554" y="7704"/>
                    <a:pt x="20765" y="8442"/>
                  </a:cubicBezTo>
                  <a:cubicBezTo>
                    <a:pt x="20870" y="9074"/>
                    <a:pt x="20976" y="9812"/>
                    <a:pt x="20976" y="10444"/>
                  </a:cubicBezTo>
                  <a:cubicBezTo>
                    <a:pt x="20976" y="11182"/>
                    <a:pt x="20870" y="11814"/>
                    <a:pt x="20765" y="12447"/>
                  </a:cubicBezTo>
                  <a:cubicBezTo>
                    <a:pt x="20659" y="13079"/>
                    <a:pt x="20449" y="13817"/>
                    <a:pt x="20132" y="14450"/>
                  </a:cubicBezTo>
                  <a:cubicBezTo>
                    <a:pt x="19922" y="15082"/>
                    <a:pt x="19500" y="15714"/>
                    <a:pt x="19184" y="16241"/>
                  </a:cubicBezTo>
                  <a:cubicBezTo>
                    <a:pt x="18762" y="16768"/>
                    <a:pt x="18341" y="17401"/>
                    <a:pt x="17919" y="17822"/>
                  </a:cubicBezTo>
                  <a:cubicBezTo>
                    <a:pt x="17392" y="18349"/>
                    <a:pt x="16865" y="18771"/>
                    <a:pt x="16338" y="19087"/>
                  </a:cubicBezTo>
                  <a:cubicBezTo>
                    <a:pt x="15810" y="19509"/>
                    <a:pt x="15178" y="19825"/>
                    <a:pt x="14546" y="20036"/>
                  </a:cubicBezTo>
                  <a:cubicBezTo>
                    <a:pt x="13913" y="20247"/>
                    <a:pt x="13281" y="20457"/>
                    <a:pt x="12543" y="20668"/>
                  </a:cubicBezTo>
                  <a:cubicBezTo>
                    <a:pt x="11911" y="20774"/>
                    <a:pt x="11173" y="20879"/>
                    <a:pt x="10435" y="20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4696982" y="2261733"/>
              <a:ext cx="403957" cy="357764"/>
            </a:xfrm>
            <a:custGeom>
              <a:rect b="b" l="l" r="r" t="t"/>
              <a:pathLst>
                <a:path extrusionOk="0" h="477019" w="538610">
                  <a:moveTo>
                    <a:pt x="528071" y="383105"/>
                  </a:moveTo>
                  <a:lnTo>
                    <a:pt x="524381" y="383105"/>
                  </a:lnTo>
                  <a:lnTo>
                    <a:pt x="524381" y="83233"/>
                  </a:lnTo>
                  <a:cubicBezTo>
                    <a:pt x="524381" y="65735"/>
                    <a:pt x="510152" y="51401"/>
                    <a:pt x="492549" y="51401"/>
                  </a:cubicBezTo>
                  <a:lnTo>
                    <a:pt x="248330" y="51401"/>
                  </a:lnTo>
                  <a:lnTo>
                    <a:pt x="248330" y="10504"/>
                  </a:lnTo>
                  <a:cubicBezTo>
                    <a:pt x="248330" y="7342"/>
                    <a:pt x="246854" y="4285"/>
                    <a:pt x="244325" y="2283"/>
                  </a:cubicBezTo>
                  <a:cubicBezTo>
                    <a:pt x="241795" y="280"/>
                    <a:pt x="238527" y="-458"/>
                    <a:pt x="235471" y="280"/>
                  </a:cubicBezTo>
                  <a:lnTo>
                    <a:pt x="100871" y="30636"/>
                  </a:lnTo>
                  <a:lnTo>
                    <a:pt x="73150" y="30636"/>
                  </a:lnTo>
                  <a:cubicBezTo>
                    <a:pt x="39842" y="30636"/>
                    <a:pt x="12754" y="57725"/>
                    <a:pt x="12754" y="91032"/>
                  </a:cubicBezTo>
                  <a:cubicBezTo>
                    <a:pt x="12754" y="95986"/>
                    <a:pt x="13386" y="100729"/>
                    <a:pt x="14440" y="105367"/>
                  </a:cubicBezTo>
                  <a:cubicBezTo>
                    <a:pt x="14335" y="105999"/>
                    <a:pt x="14229" y="106632"/>
                    <a:pt x="14229" y="107370"/>
                  </a:cubicBezTo>
                  <a:lnTo>
                    <a:pt x="14229" y="383105"/>
                  </a:lnTo>
                  <a:lnTo>
                    <a:pt x="10540" y="383105"/>
                  </a:lnTo>
                  <a:cubicBezTo>
                    <a:pt x="4743" y="383105"/>
                    <a:pt x="0" y="387848"/>
                    <a:pt x="0" y="393645"/>
                  </a:cubicBezTo>
                  <a:lnTo>
                    <a:pt x="0" y="429588"/>
                  </a:lnTo>
                  <a:cubicBezTo>
                    <a:pt x="0" y="455728"/>
                    <a:pt x="21291" y="477019"/>
                    <a:pt x="47431" y="477019"/>
                  </a:cubicBezTo>
                  <a:lnTo>
                    <a:pt x="491179" y="477019"/>
                  </a:lnTo>
                  <a:cubicBezTo>
                    <a:pt x="517319" y="477019"/>
                    <a:pt x="538611" y="455728"/>
                    <a:pt x="538611" y="429588"/>
                  </a:cubicBezTo>
                  <a:lnTo>
                    <a:pt x="538611" y="393645"/>
                  </a:lnTo>
                  <a:cubicBezTo>
                    <a:pt x="538611" y="387743"/>
                    <a:pt x="533868" y="383105"/>
                    <a:pt x="528071" y="383105"/>
                  </a:cubicBezTo>
                  <a:close/>
                  <a:moveTo>
                    <a:pt x="211228" y="27369"/>
                  </a:moveTo>
                  <a:lnTo>
                    <a:pt x="227250" y="23680"/>
                  </a:lnTo>
                  <a:lnTo>
                    <a:pt x="227250" y="158280"/>
                  </a:lnTo>
                  <a:lnTo>
                    <a:pt x="211228" y="154590"/>
                  </a:lnTo>
                  <a:lnTo>
                    <a:pt x="211228" y="27369"/>
                  </a:lnTo>
                  <a:close/>
                  <a:moveTo>
                    <a:pt x="190253" y="149953"/>
                  </a:moveTo>
                  <a:lnTo>
                    <a:pt x="112571" y="132561"/>
                  </a:lnTo>
                  <a:lnTo>
                    <a:pt x="112571" y="49609"/>
                  </a:lnTo>
                  <a:lnTo>
                    <a:pt x="190253" y="32112"/>
                  </a:lnTo>
                  <a:lnTo>
                    <a:pt x="190253" y="149953"/>
                  </a:lnTo>
                  <a:close/>
                  <a:moveTo>
                    <a:pt x="80528" y="151428"/>
                  </a:moveTo>
                  <a:lnTo>
                    <a:pt x="100766" y="151428"/>
                  </a:lnTo>
                  <a:lnTo>
                    <a:pt x="112571" y="154063"/>
                  </a:lnTo>
                  <a:lnTo>
                    <a:pt x="112571" y="225105"/>
                  </a:lnTo>
                  <a:lnTo>
                    <a:pt x="80528" y="225105"/>
                  </a:lnTo>
                  <a:lnTo>
                    <a:pt x="80528" y="151428"/>
                  </a:lnTo>
                  <a:close/>
                  <a:moveTo>
                    <a:pt x="73150" y="51612"/>
                  </a:moveTo>
                  <a:lnTo>
                    <a:pt x="91490" y="51612"/>
                  </a:lnTo>
                  <a:lnTo>
                    <a:pt x="91490" y="130348"/>
                  </a:lnTo>
                  <a:lnTo>
                    <a:pt x="73150" y="130348"/>
                  </a:lnTo>
                  <a:cubicBezTo>
                    <a:pt x="51437" y="130348"/>
                    <a:pt x="33729" y="112640"/>
                    <a:pt x="33729" y="90927"/>
                  </a:cubicBezTo>
                  <a:cubicBezTo>
                    <a:pt x="33729" y="69214"/>
                    <a:pt x="51437" y="51612"/>
                    <a:pt x="73150" y="51612"/>
                  </a:cubicBezTo>
                  <a:close/>
                  <a:moveTo>
                    <a:pt x="35310" y="138042"/>
                  </a:moveTo>
                  <a:cubicBezTo>
                    <a:pt x="42267" y="143629"/>
                    <a:pt x="50488" y="147739"/>
                    <a:pt x="59553" y="149847"/>
                  </a:cubicBezTo>
                  <a:lnTo>
                    <a:pt x="59553" y="348322"/>
                  </a:lnTo>
                  <a:cubicBezTo>
                    <a:pt x="59553" y="354119"/>
                    <a:pt x="64296" y="358862"/>
                    <a:pt x="70093" y="358862"/>
                  </a:cubicBezTo>
                  <a:lnTo>
                    <a:pt x="327277" y="358862"/>
                  </a:lnTo>
                  <a:cubicBezTo>
                    <a:pt x="333074" y="358862"/>
                    <a:pt x="337818" y="354119"/>
                    <a:pt x="337818" y="348322"/>
                  </a:cubicBezTo>
                  <a:cubicBezTo>
                    <a:pt x="337818" y="342525"/>
                    <a:pt x="333074" y="337782"/>
                    <a:pt x="327277" y="337782"/>
                  </a:cubicBezTo>
                  <a:lnTo>
                    <a:pt x="80634" y="337782"/>
                  </a:lnTo>
                  <a:lnTo>
                    <a:pt x="80634" y="246081"/>
                  </a:lnTo>
                  <a:lnTo>
                    <a:pt x="123111" y="246081"/>
                  </a:lnTo>
                  <a:cubicBezTo>
                    <a:pt x="128908" y="246081"/>
                    <a:pt x="133651" y="241337"/>
                    <a:pt x="133651" y="235540"/>
                  </a:cubicBezTo>
                  <a:lnTo>
                    <a:pt x="133651" y="158701"/>
                  </a:lnTo>
                  <a:lnTo>
                    <a:pt x="235576" y="181679"/>
                  </a:lnTo>
                  <a:cubicBezTo>
                    <a:pt x="236314" y="181890"/>
                    <a:pt x="237157" y="181890"/>
                    <a:pt x="237895" y="181890"/>
                  </a:cubicBezTo>
                  <a:cubicBezTo>
                    <a:pt x="240214" y="181890"/>
                    <a:pt x="242533" y="181047"/>
                    <a:pt x="244430" y="179571"/>
                  </a:cubicBezTo>
                  <a:cubicBezTo>
                    <a:pt x="246960" y="177568"/>
                    <a:pt x="248435" y="174512"/>
                    <a:pt x="248435" y="171350"/>
                  </a:cubicBezTo>
                  <a:lnTo>
                    <a:pt x="248435" y="117594"/>
                  </a:lnTo>
                  <a:lnTo>
                    <a:pt x="458188" y="117594"/>
                  </a:lnTo>
                  <a:lnTo>
                    <a:pt x="458188" y="337782"/>
                  </a:lnTo>
                  <a:lnTo>
                    <a:pt x="421929" y="337782"/>
                  </a:lnTo>
                  <a:cubicBezTo>
                    <a:pt x="416132" y="337782"/>
                    <a:pt x="411389" y="342525"/>
                    <a:pt x="411389" y="348322"/>
                  </a:cubicBezTo>
                  <a:cubicBezTo>
                    <a:pt x="411389" y="354119"/>
                    <a:pt x="416132" y="358862"/>
                    <a:pt x="421929" y="358862"/>
                  </a:cubicBezTo>
                  <a:lnTo>
                    <a:pt x="468728" y="358862"/>
                  </a:lnTo>
                  <a:cubicBezTo>
                    <a:pt x="474525" y="358862"/>
                    <a:pt x="479269" y="354119"/>
                    <a:pt x="479269" y="348322"/>
                  </a:cubicBezTo>
                  <a:lnTo>
                    <a:pt x="479269" y="107159"/>
                  </a:lnTo>
                  <a:cubicBezTo>
                    <a:pt x="479269" y="101362"/>
                    <a:pt x="474525" y="96619"/>
                    <a:pt x="468728" y="96619"/>
                  </a:cubicBezTo>
                  <a:lnTo>
                    <a:pt x="248435" y="96619"/>
                  </a:lnTo>
                  <a:lnTo>
                    <a:pt x="248435" y="72376"/>
                  </a:lnTo>
                  <a:lnTo>
                    <a:pt x="492655" y="72376"/>
                  </a:lnTo>
                  <a:cubicBezTo>
                    <a:pt x="498558" y="72376"/>
                    <a:pt x="503406" y="77225"/>
                    <a:pt x="503406" y="83127"/>
                  </a:cubicBezTo>
                  <a:lnTo>
                    <a:pt x="503406" y="382999"/>
                  </a:lnTo>
                  <a:lnTo>
                    <a:pt x="35416" y="382999"/>
                  </a:lnTo>
                  <a:lnTo>
                    <a:pt x="35416" y="138042"/>
                  </a:lnTo>
                  <a:close/>
                  <a:moveTo>
                    <a:pt x="360690" y="404080"/>
                  </a:moveTo>
                  <a:lnTo>
                    <a:pt x="357950" y="413145"/>
                  </a:lnTo>
                  <a:cubicBezTo>
                    <a:pt x="357106" y="416096"/>
                    <a:pt x="354366" y="418099"/>
                    <a:pt x="351309" y="418099"/>
                  </a:cubicBezTo>
                  <a:lnTo>
                    <a:pt x="187301" y="418099"/>
                  </a:lnTo>
                  <a:cubicBezTo>
                    <a:pt x="184139" y="418099"/>
                    <a:pt x="181504" y="416096"/>
                    <a:pt x="180661" y="413145"/>
                  </a:cubicBezTo>
                  <a:lnTo>
                    <a:pt x="177921" y="404080"/>
                  </a:lnTo>
                  <a:lnTo>
                    <a:pt x="360690" y="404080"/>
                  </a:lnTo>
                  <a:lnTo>
                    <a:pt x="360690" y="404080"/>
                  </a:lnTo>
                  <a:close/>
                  <a:moveTo>
                    <a:pt x="517530" y="429482"/>
                  </a:moveTo>
                  <a:cubicBezTo>
                    <a:pt x="517530" y="444028"/>
                    <a:pt x="505725" y="455938"/>
                    <a:pt x="491074" y="455938"/>
                  </a:cubicBezTo>
                  <a:lnTo>
                    <a:pt x="47326" y="455938"/>
                  </a:lnTo>
                  <a:cubicBezTo>
                    <a:pt x="32781" y="455938"/>
                    <a:pt x="20870" y="444133"/>
                    <a:pt x="20870" y="429482"/>
                  </a:cubicBezTo>
                  <a:lnTo>
                    <a:pt x="20870" y="404080"/>
                  </a:lnTo>
                  <a:lnTo>
                    <a:pt x="155786" y="404080"/>
                  </a:lnTo>
                  <a:lnTo>
                    <a:pt x="160319" y="419153"/>
                  </a:lnTo>
                  <a:cubicBezTo>
                    <a:pt x="163902" y="431063"/>
                    <a:pt x="174653" y="439074"/>
                    <a:pt x="187196" y="439074"/>
                  </a:cubicBezTo>
                  <a:lnTo>
                    <a:pt x="351204" y="439074"/>
                  </a:lnTo>
                  <a:cubicBezTo>
                    <a:pt x="363641" y="439074"/>
                    <a:pt x="374498" y="431063"/>
                    <a:pt x="378081" y="419153"/>
                  </a:cubicBezTo>
                  <a:lnTo>
                    <a:pt x="382614" y="404080"/>
                  </a:lnTo>
                  <a:lnTo>
                    <a:pt x="517530" y="404080"/>
                  </a:lnTo>
                  <a:lnTo>
                    <a:pt x="517530" y="4294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4853506" y="2405977"/>
              <a:ext cx="169330" cy="82847"/>
            </a:xfrm>
            <a:custGeom>
              <a:rect b="b" l="l" r="r" t="t"/>
              <a:pathLst>
                <a:path extrusionOk="0" h="110462" w="225773">
                  <a:moveTo>
                    <a:pt x="215233" y="110463"/>
                  </a:moveTo>
                  <a:lnTo>
                    <a:pt x="10540" y="110463"/>
                  </a:lnTo>
                  <a:cubicBezTo>
                    <a:pt x="4743" y="110463"/>
                    <a:pt x="0" y="105720"/>
                    <a:pt x="0" y="99922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215233" y="0"/>
                  </a:lnTo>
                  <a:cubicBezTo>
                    <a:pt x="221030" y="0"/>
                    <a:pt x="225774" y="4743"/>
                    <a:pt x="225774" y="10540"/>
                  </a:cubicBezTo>
                  <a:lnTo>
                    <a:pt x="225774" y="99922"/>
                  </a:lnTo>
                  <a:cubicBezTo>
                    <a:pt x="225774" y="105825"/>
                    <a:pt x="221030" y="110463"/>
                    <a:pt x="215233" y="110463"/>
                  </a:cubicBezTo>
                  <a:close/>
                  <a:moveTo>
                    <a:pt x="21081" y="89487"/>
                  </a:moveTo>
                  <a:lnTo>
                    <a:pt x="204693" y="89487"/>
                  </a:lnTo>
                  <a:lnTo>
                    <a:pt x="204693" y="21081"/>
                  </a:lnTo>
                  <a:lnTo>
                    <a:pt x="21081" y="21081"/>
                  </a:lnTo>
                  <a:lnTo>
                    <a:pt x="21081" y="894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29"/>
          <p:cNvSpPr txBox="1"/>
          <p:nvPr/>
        </p:nvSpPr>
        <p:spPr>
          <a:xfrm>
            <a:off x="4795638" y="3310881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4795638" y="3576969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4795638" y="3843069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19" name="Google Shape;619;p29"/>
          <p:cNvGrpSpPr/>
          <p:nvPr/>
        </p:nvGrpSpPr>
        <p:grpSpPr>
          <a:xfrm>
            <a:off x="2137125" y="4356075"/>
            <a:ext cx="4869750" cy="266100"/>
            <a:chOff x="1058425" y="4346500"/>
            <a:chExt cx="4869750" cy="266100"/>
          </a:xfrm>
        </p:grpSpPr>
        <p:sp>
          <p:nvSpPr>
            <p:cNvPr id="620" name="Google Shape;620;p29"/>
            <p:cNvSpPr/>
            <p:nvPr/>
          </p:nvSpPr>
          <p:spPr>
            <a:xfrm>
              <a:off x="1058425" y="4371405"/>
              <a:ext cx="207300" cy="216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21" name="Google Shape;621;p29"/>
            <p:cNvSpPr txBox="1"/>
            <p:nvPr/>
          </p:nvSpPr>
          <p:spPr>
            <a:xfrm>
              <a:off x="1337325" y="4346500"/>
              <a:ext cx="12291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2739300" y="4371405"/>
              <a:ext cx="207300" cy="216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23" name="Google Shape;623;p29"/>
            <p:cNvSpPr txBox="1"/>
            <p:nvPr/>
          </p:nvSpPr>
          <p:spPr>
            <a:xfrm>
              <a:off x="3018200" y="4346500"/>
              <a:ext cx="12291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Venus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4420175" y="4371405"/>
              <a:ext cx="207300" cy="216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25" name="Google Shape;625;p29"/>
            <p:cNvSpPr txBox="1"/>
            <p:nvPr/>
          </p:nvSpPr>
          <p:spPr>
            <a:xfrm>
              <a:off x="4699075" y="4346500"/>
              <a:ext cx="12291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Mars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631" name="Google Shape;631;p3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452550" y="1167500"/>
            <a:ext cx="950400" cy="950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3" name="Google Shape;633;p30"/>
          <p:cNvSpPr/>
          <p:nvPr/>
        </p:nvSpPr>
        <p:spPr>
          <a:xfrm>
            <a:off x="452550" y="2387563"/>
            <a:ext cx="950400" cy="95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4" name="Google Shape;634;p30"/>
          <p:cNvSpPr/>
          <p:nvPr/>
        </p:nvSpPr>
        <p:spPr>
          <a:xfrm>
            <a:off x="452550" y="3607625"/>
            <a:ext cx="950400" cy="95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5" name="Google Shape;635;p30"/>
          <p:cNvSpPr/>
          <p:nvPr/>
        </p:nvSpPr>
        <p:spPr>
          <a:xfrm>
            <a:off x="7741050" y="1167500"/>
            <a:ext cx="950400" cy="95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6" name="Google Shape;636;p30"/>
          <p:cNvSpPr/>
          <p:nvPr/>
        </p:nvSpPr>
        <p:spPr>
          <a:xfrm>
            <a:off x="7741050" y="2387550"/>
            <a:ext cx="950400" cy="9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7" name="Google Shape;637;p30"/>
          <p:cNvSpPr/>
          <p:nvPr/>
        </p:nvSpPr>
        <p:spPr>
          <a:xfrm>
            <a:off x="7741050" y="3607625"/>
            <a:ext cx="950400" cy="950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8" name="Google Shape;638;p30"/>
          <p:cNvSpPr/>
          <p:nvPr/>
        </p:nvSpPr>
        <p:spPr>
          <a:xfrm>
            <a:off x="9863150" y="609025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9" name="Google Shape;639;p30"/>
          <p:cNvSpPr/>
          <p:nvPr/>
        </p:nvSpPr>
        <p:spPr>
          <a:xfrm>
            <a:off x="10121125" y="609025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0" name="Google Shape;640;p30"/>
          <p:cNvSpPr/>
          <p:nvPr/>
        </p:nvSpPr>
        <p:spPr>
          <a:xfrm>
            <a:off x="10379100" y="609025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1" name="Google Shape;641;p30"/>
          <p:cNvSpPr/>
          <p:nvPr/>
        </p:nvSpPr>
        <p:spPr>
          <a:xfrm>
            <a:off x="10637075" y="609025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2" name="Google Shape;642;p30"/>
          <p:cNvSpPr/>
          <p:nvPr/>
        </p:nvSpPr>
        <p:spPr>
          <a:xfrm>
            <a:off x="10895050" y="609025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3" name="Google Shape;643;p30"/>
          <p:cNvSpPr txBox="1"/>
          <p:nvPr/>
        </p:nvSpPr>
        <p:spPr>
          <a:xfrm>
            <a:off x="1496563" y="1365938"/>
            <a:ext cx="2290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4" name="Google Shape;644;p30"/>
          <p:cNvSpPr txBox="1"/>
          <p:nvPr/>
        </p:nvSpPr>
        <p:spPr>
          <a:xfrm>
            <a:off x="1496563" y="2586013"/>
            <a:ext cx="2290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5" name="Google Shape;645;p30"/>
          <p:cNvSpPr txBox="1"/>
          <p:nvPr/>
        </p:nvSpPr>
        <p:spPr>
          <a:xfrm>
            <a:off x="1496586" y="3806100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6" name="Google Shape;646;p30"/>
          <p:cNvSpPr txBox="1"/>
          <p:nvPr/>
        </p:nvSpPr>
        <p:spPr>
          <a:xfrm>
            <a:off x="5351686" y="3806075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7" name="Google Shape;647;p30"/>
          <p:cNvSpPr txBox="1"/>
          <p:nvPr/>
        </p:nvSpPr>
        <p:spPr>
          <a:xfrm>
            <a:off x="5351686" y="1361888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8" name="Google Shape;648;p30"/>
          <p:cNvSpPr txBox="1"/>
          <p:nvPr/>
        </p:nvSpPr>
        <p:spPr>
          <a:xfrm>
            <a:off x="5351686" y="2586013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49" name="Google Shape;649;p30"/>
          <p:cNvGrpSpPr/>
          <p:nvPr/>
        </p:nvGrpSpPr>
        <p:grpSpPr>
          <a:xfrm>
            <a:off x="732975" y="3880474"/>
            <a:ext cx="389534" cy="404789"/>
            <a:chOff x="7633444" y="1367661"/>
            <a:chExt cx="389534" cy="404789"/>
          </a:xfrm>
        </p:grpSpPr>
        <p:sp>
          <p:nvSpPr>
            <p:cNvPr id="650" name="Google Shape;650;p30"/>
            <p:cNvSpPr/>
            <p:nvPr/>
          </p:nvSpPr>
          <p:spPr>
            <a:xfrm>
              <a:off x="7857549" y="1566173"/>
              <a:ext cx="165429" cy="206277"/>
            </a:xfrm>
            <a:custGeom>
              <a:rect b="b" l="l" r="r" t="t"/>
              <a:pathLst>
                <a:path extrusionOk="0" h="275036" w="220572">
                  <a:moveTo>
                    <a:pt x="219068" y="26284"/>
                  </a:moveTo>
                  <a:cubicBezTo>
                    <a:pt x="215590" y="13214"/>
                    <a:pt x="207368" y="4255"/>
                    <a:pt x="195879" y="1198"/>
                  </a:cubicBezTo>
                  <a:cubicBezTo>
                    <a:pt x="177538" y="-3756"/>
                    <a:pt x="158566" y="7101"/>
                    <a:pt x="153402" y="25441"/>
                  </a:cubicBezTo>
                  <a:lnTo>
                    <a:pt x="133902" y="83413"/>
                  </a:lnTo>
                  <a:cubicBezTo>
                    <a:pt x="120938" y="78986"/>
                    <a:pt x="105970" y="81937"/>
                    <a:pt x="95641" y="92267"/>
                  </a:cubicBezTo>
                  <a:lnTo>
                    <a:pt x="68973" y="118934"/>
                  </a:lnTo>
                  <a:cubicBezTo>
                    <a:pt x="50000" y="116088"/>
                    <a:pt x="30501" y="122412"/>
                    <a:pt x="16798" y="136115"/>
                  </a:cubicBezTo>
                  <a:cubicBezTo>
                    <a:pt x="16377" y="136642"/>
                    <a:pt x="15850" y="137063"/>
                    <a:pt x="15428" y="137590"/>
                  </a:cubicBezTo>
                  <a:cubicBezTo>
                    <a:pt x="-1541" y="155720"/>
                    <a:pt x="-4809" y="182914"/>
                    <a:pt x="7102" y="204838"/>
                  </a:cubicBezTo>
                  <a:cubicBezTo>
                    <a:pt x="1937" y="215062"/>
                    <a:pt x="3623" y="227921"/>
                    <a:pt x="12161" y="236459"/>
                  </a:cubicBezTo>
                  <a:lnTo>
                    <a:pt x="47682" y="271979"/>
                  </a:lnTo>
                  <a:cubicBezTo>
                    <a:pt x="49684" y="273982"/>
                    <a:pt x="52426" y="275036"/>
                    <a:pt x="55166" y="275036"/>
                  </a:cubicBezTo>
                  <a:cubicBezTo>
                    <a:pt x="57274" y="275036"/>
                    <a:pt x="59487" y="274404"/>
                    <a:pt x="61279" y="273034"/>
                  </a:cubicBezTo>
                  <a:cubicBezTo>
                    <a:pt x="64757" y="270609"/>
                    <a:pt x="145601" y="212216"/>
                    <a:pt x="171636" y="186181"/>
                  </a:cubicBezTo>
                  <a:cubicBezTo>
                    <a:pt x="195141" y="162676"/>
                    <a:pt x="212955" y="82043"/>
                    <a:pt x="219595" y="48524"/>
                  </a:cubicBezTo>
                  <a:cubicBezTo>
                    <a:pt x="221071" y="40935"/>
                    <a:pt x="220860" y="33241"/>
                    <a:pt x="219068" y="26284"/>
                  </a:cubicBezTo>
                  <a:close/>
                  <a:moveTo>
                    <a:pt x="198936" y="44414"/>
                  </a:moveTo>
                  <a:cubicBezTo>
                    <a:pt x="189450" y="93005"/>
                    <a:pt x="172690" y="155298"/>
                    <a:pt x="156775" y="171214"/>
                  </a:cubicBezTo>
                  <a:cubicBezTo>
                    <a:pt x="136326" y="191662"/>
                    <a:pt x="76984" y="235510"/>
                    <a:pt x="56220" y="250583"/>
                  </a:cubicBezTo>
                  <a:lnTo>
                    <a:pt x="27023" y="221386"/>
                  </a:lnTo>
                  <a:cubicBezTo>
                    <a:pt x="24599" y="218962"/>
                    <a:pt x="24599" y="214956"/>
                    <a:pt x="27023" y="212532"/>
                  </a:cubicBezTo>
                  <a:cubicBezTo>
                    <a:pt x="30501" y="209054"/>
                    <a:pt x="31134" y="203573"/>
                    <a:pt x="28499" y="199462"/>
                  </a:cubicBezTo>
                  <a:lnTo>
                    <a:pt x="27023" y="197038"/>
                  </a:lnTo>
                  <a:cubicBezTo>
                    <a:pt x="17852" y="182597"/>
                    <a:pt x="19433" y="163941"/>
                    <a:pt x="30818" y="151820"/>
                  </a:cubicBezTo>
                  <a:cubicBezTo>
                    <a:pt x="31134" y="151503"/>
                    <a:pt x="31450" y="151187"/>
                    <a:pt x="31766" y="150871"/>
                  </a:cubicBezTo>
                  <a:cubicBezTo>
                    <a:pt x="41674" y="140963"/>
                    <a:pt x="56325" y="136958"/>
                    <a:pt x="69922" y="140436"/>
                  </a:cubicBezTo>
                  <a:cubicBezTo>
                    <a:pt x="73506" y="141385"/>
                    <a:pt x="77300" y="140331"/>
                    <a:pt x="79935" y="137696"/>
                  </a:cubicBezTo>
                  <a:lnTo>
                    <a:pt x="110607" y="107023"/>
                  </a:lnTo>
                  <a:cubicBezTo>
                    <a:pt x="116827" y="100804"/>
                    <a:pt x="127051" y="100804"/>
                    <a:pt x="133269" y="107023"/>
                  </a:cubicBezTo>
                  <a:cubicBezTo>
                    <a:pt x="139488" y="113242"/>
                    <a:pt x="139488" y="123466"/>
                    <a:pt x="133269" y="129685"/>
                  </a:cubicBezTo>
                  <a:lnTo>
                    <a:pt x="111661" y="151293"/>
                  </a:lnTo>
                  <a:cubicBezTo>
                    <a:pt x="107551" y="155403"/>
                    <a:pt x="107551" y="162044"/>
                    <a:pt x="111661" y="166155"/>
                  </a:cubicBezTo>
                  <a:cubicBezTo>
                    <a:pt x="115773" y="170265"/>
                    <a:pt x="122413" y="170265"/>
                    <a:pt x="126524" y="166155"/>
                  </a:cubicBezTo>
                  <a:lnTo>
                    <a:pt x="148132" y="144547"/>
                  </a:lnTo>
                  <a:cubicBezTo>
                    <a:pt x="161307" y="131371"/>
                    <a:pt x="162466" y="110818"/>
                    <a:pt x="151715" y="96272"/>
                  </a:cubicBezTo>
                  <a:lnTo>
                    <a:pt x="173428" y="31660"/>
                  </a:lnTo>
                  <a:cubicBezTo>
                    <a:pt x="173533" y="31449"/>
                    <a:pt x="173533" y="31238"/>
                    <a:pt x="173639" y="31028"/>
                  </a:cubicBezTo>
                  <a:cubicBezTo>
                    <a:pt x="175641" y="23649"/>
                    <a:pt x="183126" y="19328"/>
                    <a:pt x="190398" y="21225"/>
                  </a:cubicBezTo>
                  <a:cubicBezTo>
                    <a:pt x="191874" y="21647"/>
                    <a:pt x="196406" y="22911"/>
                    <a:pt x="198725" y="31344"/>
                  </a:cubicBezTo>
                  <a:cubicBezTo>
                    <a:pt x="199673" y="35560"/>
                    <a:pt x="199779" y="39987"/>
                    <a:pt x="198936" y="444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7633444" y="1566094"/>
              <a:ext cx="165429" cy="206277"/>
            </a:xfrm>
            <a:custGeom>
              <a:rect b="b" l="l" r="r" t="t"/>
              <a:pathLst>
                <a:path extrusionOk="0" h="275036" w="220572">
                  <a:moveTo>
                    <a:pt x="205143" y="137590"/>
                  </a:moveTo>
                  <a:cubicBezTo>
                    <a:pt x="204722" y="137063"/>
                    <a:pt x="204195" y="136642"/>
                    <a:pt x="203773" y="136115"/>
                  </a:cubicBezTo>
                  <a:cubicBezTo>
                    <a:pt x="190071" y="122412"/>
                    <a:pt x="170571" y="116088"/>
                    <a:pt x="151599" y="118934"/>
                  </a:cubicBezTo>
                  <a:lnTo>
                    <a:pt x="124932" y="92267"/>
                  </a:lnTo>
                  <a:cubicBezTo>
                    <a:pt x="114602" y="81937"/>
                    <a:pt x="99635" y="78986"/>
                    <a:pt x="86671" y="83413"/>
                  </a:cubicBezTo>
                  <a:lnTo>
                    <a:pt x="67171" y="25441"/>
                  </a:lnTo>
                  <a:cubicBezTo>
                    <a:pt x="62006" y="7101"/>
                    <a:pt x="43033" y="-3756"/>
                    <a:pt x="24588" y="1198"/>
                  </a:cubicBezTo>
                  <a:cubicBezTo>
                    <a:pt x="13098" y="4360"/>
                    <a:pt x="4877" y="13214"/>
                    <a:pt x="1504" y="26284"/>
                  </a:cubicBezTo>
                  <a:cubicBezTo>
                    <a:pt x="-287" y="33346"/>
                    <a:pt x="-498" y="40935"/>
                    <a:pt x="977" y="48524"/>
                  </a:cubicBezTo>
                  <a:cubicBezTo>
                    <a:pt x="7512" y="82043"/>
                    <a:pt x="25431" y="162676"/>
                    <a:pt x="48935" y="186181"/>
                  </a:cubicBezTo>
                  <a:cubicBezTo>
                    <a:pt x="74970" y="212216"/>
                    <a:pt x="155815" y="270609"/>
                    <a:pt x="159293" y="273034"/>
                  </a:cubicBezTo>
                  <a:cubicBezTo>
                    <a:pt x="161190" y="274404"/>
                    <a:pt x="163298" y="275036"/>
                    <a:pt x="165406" y="275036"/>
                  </a:cubicBezTo>
                  <a:cubicBezTo>
                    <a:pt x="168147" y="275036"/>
                    <a:pt x="170782" y="273982"/>
                    <a:pt x="172890" y="271979"/>
                  </a:cubicBezTo>
                  <a:lnTo>
                    <a:pt x="208411" y="236458"/>
                  </a:lnTo>
                  <a:cubicBezTo>
                    <a:pt x="216949" y="227921"/>
                    <a:pt x="218635" y="215167"/>
                    <a:pt x="213471" y="204837"/>
                  </a:cubicBezTo>
                  <a:cubicBezTo>
                    <a:pt x="225381" y="182914"/>
                    <a:pt x="222114" y="155825"/>
                    <a:pt x="205143" y="137590"/>
                  </a:cubicBezTo>
                  <a:close/>
                  <a:moveTo>
                    <a:pt x="193549" y="197248"/>
                  </a:moveTo>
                  <a:lnTo>
                    <a:pt x="192074" y="199673"/>
                  </a:lnTo>
                  <a:cubicBezTo>
                    <a:pt x="189439" y="203889"/>
                    <a:pt x="190071" y="209265"/>
                    <a:pt x="193549" y="212743"/>
                  </a:cubicBezTo>
                  <a:cubicBezTo>
                    <a:pt x="195973" y="215167"/>
                    <a:pt x="195973" y="219172"/>
                    <a:pt x="193549" y="221597"/>
                  </a:cubicBezTo>
                  <a:lnTo>
                    <a:pt x="164352" y="250793"/>
                  </a:lnTo>
                  <a:cubicBezTo>
                    <a:pt x="143588" y="235615"/>
                    <a:pt x="84352" y="191873"/>
                    <a:pt x="63798" y="171425"/>
                  </a:cubicBezTo>
                  <a:cubicBezTo>
                    <a:pt x="47881" y="155509"/>
                    <a:pt x="31123" y="93215"/>
                    <a:pt x="21637" y="44624"/>
                  </a:cubicBezTo>
                  <a:cubicBezTo>
                    <a:pt x="20794" y="40198"/>
                    <a:pt x="20899" y="35771"/>
                    <a:pt x="21848" y="31765"/>
                  </a:cubicBezTo>
                  <a:cubicBezTo>
                    <a:pt x="24061" y="23228"/>
                    <a:pt x="28593" y="22068"/>
                    <a:pt x="30069" y="21647"/>
                  </a:cubicBezTo>
                  <a:cubicBezTo>
                    <a:pt x="37341" y="19644"/>
                    <a:pt x="44825" y="24071"/>
                    <a:pt x="46827" y="31449"/>
                  </a:cubicBezTo>
                  <a:cubicBezTo>
                    <a:pt x="46933" y="31660"/>
                    <a:pt x="46933" y="31871"/>
                    <a:pt x="47038" y="32082"/>
                  </a:cubicBezTo>
                  <a:lnTo>
                    <a:pt x="68752" y="96694"/>
                  </a:lnTo>
                  <a:cubicBezTo>
                    <a:pt x="58001" y="111239"/>
                    <a:pt x="59266" y="131793"/>
                    <a:pt x="72335" y="144968"/>
                  </a:cubicBezTo>
                  <a:lnTo>
                    <a:pt x="93943" y="166576"/>
                  </a:lnTo>
                  <a:cubicBezTo>
                    <a:pt x="98054" y="170687"/>
                    <a:pt x="104694" y="170687"/>
                    <a:pt x="108805" y="166576"/>
                  </a:cubicBezTo>
                  <a:cubicBezTo>
                    <a:pt x="112915" y="162465"/>
                    <a:pt x="112915" y="155825"/>
                    <a:pt x="108805" y="151714"/>
                  </a:cubicBezTo>
                  <a:lnTo>
                    <a:pt x="87198" y="130107"/>
                  </a:lnTo>
                  <a:cubicBezTo>
                    <a:pt x="80978" y="123888"/>
                    <a:pt x="80978" y="113664"/>
                    <a:pt x="87198" y="107445"/>
                  </a:cubicBezTo>
                  <a:cubicBezTo>
                    <a:pt x="93416" y="101226"/>
                    <a:pt x="103640" y="101226"/>
                    <a:pt x="109859" y="107445"/>
                  </a:cubicBezTo>
                  <a:lnTo>
                    <a:pt x="140531" y="138117"/>
                  </a:lnTo>
                  <a:cubicBezTo>
                    <a:pt x="143166" y="140752"/>
                    <a:pt x="146960" y="141806"/>
                    <a:pt x="150545" y="140858"/>
                  </a:cubicBezTo>
                  <a:cubicBezTo>
                    <a:pt x="164142" y="137379"/>
                    <a:pt x="178792" y="141385"/>
                    <a:pt x="188701" y="151293"/>
                  </a:cubicBezTo>
                  <a:cubicBezTo>
                    <a:pt x="189017" y="151609"/>
                    <a:pt x="189333" y="151925"/>
                    <a:pt x="189649" y="152241"/>
                  </a:cubicBezTo>
                  <a:cubicBezTo>
                    <a:pt x="201138" y="164152"/>
                    <a:pt x="202719" y="182808"/>
                    <a:pt x="193549" y="1972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7729331" y="1367661"/>
              <a:ext cx="197550" cy="292850"/>
            </a:xfrm>
            <a:custGeom>
              <a:rect b="b" l="l" r="r" t="t"/>
              <a:pathLst>
                <a:path extrusionOk="0" h="390467" w="263400">
                  <a:moveTo>
                    <a:pt x="234133" y="216868"/>
                  </a:moveTo>
                  <a:cubicBezTo>
                    <a:pt x="230023" y="214128"/>
                    <a:pt x="225596" y="211809"/>
                    <a:pt x="220958" y="209912"/>
                  </a:cubicBezTo>
                  <a:cubicBezTo>
                    <a:pt x="221064" y="209595"/>
                    <a:pt x="221064" y="209279"/>
                    <a:pt x="221064" y="208963"/>
                  </a:cubicBezTo>
                  <a:cubicBezTo>
                    <a:pt x="221064" y="208857"/>
                    <a:pt x="221064" y="208857"/>
                    <a:pt x="221064" y="208752"/>
                  </a:cubicBezTo>
                  <a:cubicBezTo>
                    <a:pt x="226545" y="164799"/>
                    <a:pt x="219694" y="118421"/>
                    <a:pt x="202407" y="81425"/>
                  </a:cubicBezTo>
                  <a:cubicBezTo>
                    <a:pt x="202091" y="80687"/>
                    <a:pt x="201669" y="80055"/>
                    <a:pt x="201142" y="79422"/>
                  </a:cubicBezTo>
                  <a:cubicBezTo>
                    <a:pt x="185543" y="47380"/>
                    <a:pt x="157189" y="15759"/>
                    <a:pt x="138006" y="1951"/>
                  </a:cubicBezTo>
                  <a:cubicBezTo>
                    <a:pt x="134106" y="-895"/>
                    <a:pt x="128625" y="-579"/>
                    <a:pt x="124936" y="2583"/>
                  </a:cubicBezTo>
                  <a:cubicBezTo>
                    <a:pt x="124725" y="2689"/>
                    <a:pt x="124514" y="3005"/>
                    <a:pt x="124093" y="3321"/>
                  </a:cubicBezTo>
                  <a:cubicBezTo>
                    <a:pt x="98269" y="24191"/>
                    <a:pt x="76134" y="51807"/>
                    <a:pt x="61483" y="81109"/>
                  </a:cubicBezTo>
                  <a:cubicBezTo>
                    <a:pt x="61167" y="81847"/>
                    <a:pt x="60851" y="82584"/>
                    <a:pt x="60640" y="83322"/>
                  </a:cubicBezTo>
                  <a:cubicBezTo>
                    <a:pt x="53473" y="97973"/>
                    <a:pt x="48097" y="113362"/>
                    <a:pt x="44618" y="129067"/>
                  </a:cubicBezTo>
                  <a:cubicBezTo>
                    <a:pt x="39137" y="153310"/>
                    <a:pt x="39981" y="183666"/>
                    <a:pt x="42510" y="203904"/>
                  </a:cubicBezTo>
                  <a:cubicBezTo>
                    <a:pt x="42510" y="204009"/>
                    <a:pt x="42510" y="204009"/>
                    <a:pt x="42510" y="204114"/>
                  </a:cubicBezTo>
                  <a:cubicBezTo>
                    <a:pt x="42510" y="204220"/>
                    <a:pt x="42510" y="204325"/>
                    <a:pt x="43564" y="209595"/>
                  </a:cubicBezTo>
                  <a:cubicBezTo>
                    <a:pt x="38610" y="211493"/>
                    <a:pt x="33867" y="213917"/>
                    <a:pt x="29335" y="216973"/>
                  </a:cubicBezTo>
                  <a:cubicBezTo>
                    <a:pt x="4144" y="233838"/>
                    <a:pt x="-6291" y="267251"/>
                    <a:pt x="3827" y="298345"/>
                  </a:cubicBezTo>
                  <a:lnTo>
                    <a:pt x="18057" y="351995"/>
                  </a:lnTo>
                  <a:cubicBezTo>
                    <a:pt x="19111" y="355895"/>
                    <a:pt x="22168" y="358846"/>
                    <a:pt x="26068" y="359584"/>
                  </a:cubicBezTo>
                  <a:cubicBezTo>
                    <a:pt x="26806" y="359690"/>
                    <a:pt x="27543" y="359795"/>
                    <a:pt x="28176" y="359795"/>
                  </a:cubicBezTo>
                  <a:cubicBezTo>
                    <a:pt x="31338" y="359795"/>
                    <a:pt x="34394" y="358319"/>
                    <a:pt x="36502" y="355790"/>
                  </a:cubicBezTo>
                  <a:lnTo>
                    <a:pt x="74869" y="307199"/>
                  </a:lnTo>
                  <a:lnTo>
                    <a:pt x="79929" y="307199"/>
                  </a:lnTo>
                  <a:cubicBezTo>
                    <a:pt x="79297" y="310572"/>
                    <a:pt x="78981" y="313945"/>
                    <a:pt x="78981" y="317423"/>
                  </a:cubicBezTo>
                  <a:cubicBezTo>
                    <a:pt x="78981" y="359373"/>
                    <a:pt x="124198" y="387621"/>
                    <a:pt x="126095" y="388886"/>
                  </a:cubicBezTo>
                  <a:cubicBezTo>
                    <a:pt x="127782" y="389940"/>
                    <a:pt x="129679" y="390467"/>
                    <a:pt x="131576" y="390467"/>
                  </a:cubicBezTo>
                  <a:cubicBezTo>
                    <a:pt x="133473" y="390467"/>
                    <a:pt x="135371" y="389940"/>
                    <a:pt x="137057" y="388886"/>
                  </a:cubicBezTo>
                  <a:cubicBezTo>
                    <a:pt x="138954" y="387727"/>
                    <a:pt x="184173" y="359584"/>
                    <a:pt x="184173" y="317423"/>
                  </a:cubicBezTo>
                  <a:cubicBezTo>
                    <a:pt x="184173" y="313945"/>
                    <a:pt x="183857" y="310572"/>
                    <a:pt x="183224" y="307199"/>
                  </a:cubicBezTo>
                  <a:lnTo>
                    <a:pt x="188283" y="307199"/>
                  </a:lnTo>
                  <a:lnTo>
                    <a:pt x="226650" y="355790"/>
                  </a:lnTo>
                  <a:cubicBezTo>
                    <a:pt x="228653" y="358319"/>
                    <a:pt x="231709" y="359795"/>
                    <a:pt x="234977" y="359795"/>
                  </a:cubicBezTo>
                  <a:cubicBezTo>
                    <a:pt x="235714" y="359795"/>
                    <a:pt x="236452" y="359690"/>
                    <a:pt x="237085" y="359584"/>
                  </a:cubicBezTo>
                  <a:cubicBezTo>
                    <a:pt x="240985" y="358741"/>
                    <a:pt x="244147" y="355790"/>
                    <a:pt x="245096" y="351995"/>
                  </a:cubicBezTo>
                  <a:lnTo>
                    <a:pt x="259325" y="298345"/>
                  </a:lnTo>
                  <a:cubicBezTo>
                    <a:pt x="269866" y="267040"/>
                    <a:pt x="259430" y="233627"/>
                    <a:pt x="234133" y="216868"/>
                  </a:cubicBezTo>
                  <a:close/>
                  <a:moveTo>
                    <a:pt x="79613" y="285907"/>
                  </a:moveTo>
                  <a:cubicBezTo>
                    <a:pt x="75396" y="263667"/>
                    <a:pt x="64434" y="205485"/>
                    <a:pt x="63591" y="200847"/>
                  </a:cubicBezTo>
                  <a:cubicBezTo>
                    <a:pt x="60745" y="177658"/>
                    <a:pt x="61483" y="151307"/>
                    <a:pt x="65383" y="133494"/>
                  </a:cubicBezTo>
                  <a:cubicBezTo>
                    <a:pt x="67702" y="123165"/>
                    <a:pt x="70969" y="112940"/>
                    <a:pt x="74974" y="102927"/>
                  </a:cubicBezTo>
                  <a:cubicBezTo>
                    <a:pt x="92683" y="114838"/>
                    <a:pt x="114185" y="116630"/>
                    <a:pt x="131892" y="116630"/>
                  </a:cubicBezTo>
                  <a:cubicBezTo>
                    <a:pt x="149601" y="116630"/>
                    <a:pt x="170997" y="114838"/>
                    <a:pt x="188705" y="103033"/>
                  </a:cubicBezTo>
                  <a:cubicBezTo>
                    <a:pt x="200194" y="133916"/>
                    <a:pt x="204515" y="171334"/>
                    <a:pt x="200194" y="205906"/>
                  </a:cubicBezTo>
                  <a:cubicBezTo>
                    <a:pt x="199245" y="212547"/>
                    <a:pt x="189970" y="259873"/>
                    <a:pt x="184911" y="285802"/>
                  </a:cubicBezTo>
                  <a:lnTo>
                    <a:pt x="79613" y="285802"/>
                  </a:lnTo>
                  <a:close/>
                  <a:moveTo>
                    <a:pt x="132103" y="24085"/>
                  </a:moveTo>
                  <a:cubicBezTo>
                    <a:pt x="147703" y="37366"/>
                    <a:pt x="167413" y="60555"/>
                    <a:pt x="179641" y="83638"/>
                  </a:cubicBezTo>
                  <a:cubicBezTo>
                    <a:pt x="169100" y="91965"/>
                    <a:pt x="154344" y="95654"/>
                    <a:pt x="131892" y="95654"/>
                  </a:cubicBezTo>
                  <a:cubicBezTo>
                    <a:pt x="109441" y="95654"/>
                    <a:pt x="94580" y="91965"/>
                    <a:pt x="84040" y="83533"/>
                  </a:cubicBezTo>
                  <a:cubicBezTo>
                    <a:pt x="96161" y="61504"/>
                    <a:pt x="112920" y="40739"/>
                    <a:pt x="132103" y="24085"/>
                  </a:cubicBezTo>
                  <a:close/>
                  <a:moveTo>
                    <a:pt x="33235" y="325961"/>
                  </a:moveTo>
                  <a:lnTo>
                    <a:pt x="24381" y="292442"/>
                  </a:lnTo>
                  <a:cubicBezTo>
                    <a:pt x="24276" y="292231"/>
                    <a:pt x="24276" y="292021"/>
                    <a:pt x="24171" y="291810"/>
                  </a:cubicBezTo>
                  <a:cubicBezTo>
                    <a:pt x="16898" y="269991"/>
                    <a:pt x="24065" y="245854"/>
                    <a:pt x="41245" y="234365"/>
                  </a:cubicBezTo>
                  <a:cubicBezTo>
                    <a:pt x="43353" y="232995"/>
                    <a:pt x="45461" y="231730"/>
                    <a:pt x="47781" y="230676"/>
                  </a:cubicBezTo>
                  <a:cubicBezTo>
                    <a:pt x="50205" y="243746"/>
                    <a:pt x="54000" y="263456"/>
                    <a:pt x="59481" y="292758"/>
                  </a:cubicBezTo>
                  <a:lnTo>
                    <a:pt x="33235" y="325961"/>
                  </a:lnTo>
                  <a:close/>
                  <a:moveTo>
                    <a:pt x="163408" y="317212"/>
                  </a:moveTo>
                  <a:cubicBezTo>
                    <a:pt x="163408" y="340190"/>
                    <a:pt x="142223" y="359057"/>
                    <a:pt x="131892" y="366857"/>
                  </a:cubicBezTo>
                  <a:cubicBezTo>
                    <a:pt x="121563" y="359057"/>
                    <a:pt x="100271" y="340085"/>
                    <a:pt x="100271" y="317212"/>
                  </a:cubicBezTo>
                  <a:cubicBezTo>
                    <a:pt x="100271" y="313734"/>
                    <a:pt x="100798" y="310255"/>
                    <a:pt x="101958" y="306988"/>
                  </a:cubicBezTo>
                  <a:lnTo>
                    <a:pt x="161722" y="306988"/>
                  </a:lnTo>
                  <a:cubicBezTo>
                    <a:pt x="162776" y="310255"/>
                    <a:pt x="163408" y="313734"/>
                    <a:pt x="163408" y="317212"/>
                  </a:cubicBezTo>
                  <a:close/>
                  <a:moveTo>
                    <a:pt x="239510" y="291810"/>
                  </a:moveTo>
                  <a:cubicBezTo>
                    <a:pt x="239404" y="292021"/>
                    <a:pt x="239404" y="292231"/>
                    <a:pt x="239299" y="292442"/>
                  </a:cubicBezTo>
                  <a:lnTo>
                    <a:pt x="230444" y="325961"/>
                  </a:lnTo>
                  <a:lnTo>
                    <a:pt x="204937" y="293602"/>
                  </a:lnTo>
                  <a:cubicBezTo>
                    <a:pt x="207256" y="281902"/>
                    <a:pt x="213053" y="252284"/>
                    <a:pt x="217059" y="231203"/>
                  </a:cubicBezTo>
                  <a:cubicBezTo>
                    <a:pt x="218956" y="232152"/>
                    <a:pt x="220748" y="233206"/>
                    <a:pt x="222434" y="234365"/>
                  </a:cubicBezTo>
                  <a:cubicBezTo>
                    <a:pt x="239615" y="245854"/>
                    <a:pt x="246782" y="269991"/>
                    <a:pt x="239510" y="2918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7786669" y="1468967"/>
              <a:ext cx="83005" cy="83005"/>
            </a:xfrm>
            <a:custGeom>
              <a:rect b="b" l="l" r="r" t="t"/>
              <a:pathLst>
                <a:path extrusionOk="0" h="110673" w="110673">
                  <a:moveTo>
                    <a:pt x="55337" y="110673"/>
                  </a:moveTo>
                  <a:cubicBezTo>
                    <a:pt x="24770" y="110673"/>
                    <a:pt x="0" y="85798"/>
                    <a:pt x="0" y="55337"/>
                  </a:cubicBezTo>
                  <a:cubicBezTo>
                    <a:pt x="0" y="24770"/>
                    <a:pt x="24875" y="0"/>
                    <a:pt x="55337" y="0"/>
                  </a:cubicBezTo>
                  <a:cubicBezTo>
                    <a:pt x="85799" y="0"/>
                    <a:pt x="110673" y="24875"/>
                    <a:pt x="110673" y="55337"/>
                  </a:cubicBezTo>
                  <a:cubicBezTo>
                    <a:pt x="110778" y="85904"/>
                    <a:pt x="85904" y="110673"/>
                    <a:pt x="55337" y="110673"/>
                  </a:cubicBezTo>
                  <a:close/>
                  <a:moveTo>
                    <a:pt x="55337" y="21081"/>
                  </a:moveTo>
                  <a:cubicBezTo>
                    <a:pt x="36469" y="21081"/>
                    <a:pt x="21081" y="36470"/>
                    <a:pt x="21081" y="55337"/>
                  </a:cubicBezTo>
                  <a:cubicBezTo>
                    <a:pt x="21081" y="74204"/>
                    <a:pt x="36469" y="89593"/>
                    <a:pt x="55337" y="89593"/>
                  </a:cubicBezTo>
                  <a:cubicBezTo>
                    <a:pt x="74204" y="89593"/>
                    <a:pt x="89593" y="74204"/>
                    <a:pt x="89593" y="55337"/>
                  </a:cubicBezTo>
                  <a:cubicBezTo>
                    <a:pt x="89593" y="36470"/>
                    <a:pt x="74309" y="21081"/>
                    <a:pt x="55337" y="210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7889585" y="1367692"/>
              <a:ext cx="112672" cy="158114"/>
            </a:xfrm>
            <a:custGeom>
              <a:rect b="b" l="l" r="r" t="t"/>
              <a:pathLst>
                <a:path extrusionOk="0" h="210819" w="150229">
                  <a:moveTo>
                    <a:pt x="139673" y="210820"/>
                  </a:moveTo>
                  <a:cubicBezTo>
                    <a:pt x="134087" y="210820"/>
                    <a:pt x="129448" y="206498"/>
                    <a:pt x="129132" y="200806"/>
                  </a:cubicBezTo>
                  <a:cubicBezTo>
                    <a:pt x="124916" y="122281"/>
                    <a:pt x="77801" y="53031"/>
                    <a:pt x="6127" y="20145"/>
                  </a:cubicBezTo>
                  <a:cubicBezTo>
                    <a:pt x="856" y="17721"/>
                    <a:pt x="-1463" y="11502"/>
                    <a:pt x="961" y="6126"/>
                  </a:cubicBezTo>
                  <a:cubicBezTo>
                    <a:pt x="3387" y="856"/>
                    <a:pt x="9605" y="-1463"/>
                    <a:pt x="14981" y="962"/>
                  </a:cubicBezTo>
                  <a:cubicBezTo>
                    <a:pt x="52926" y="18459"/>
                    <a:pt x="85601" y="45863"/>
                    <a:pt x="109422" y="80330"/>
                  </a:cubicBezTo>
                  <a:cubicBezTo>
                    <a:pt x="133770" y="115535"/>
                    <a:pt x="147894" y="156853"/>
                    <a:pt x="150213" y="199647"/>
                  </a:cubicBezTo>
                  <a:cubicBezTo>
                    <a:pt x="150529" y="205444"/>
                    <a:pt x="146102" y="210398"/>
                    <a:pt x="140305" y="210714"/>
                  </a:cubicBezTo>
                  <a:cubicBezTo>
                    <a:pt x="139989" y="210714"/>
                    <a:pt x="139884" y="210820"/>
                    <a:pt x="139673" y="210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7985644" y="1538241"/>
              <a:ext cx="15730" cy="15708"/>
            </a:xfrm>
            <a:custGeom>
              <a:rect b="b" l="l" r="r" t="t"/>
              <a:pathLst>
                <a:path extrusionOk="0" h="20944" w="20974">
                  <a:moveTo>
                    <a:pt x="10434" y="20944"/>
                  </a:moveTo>
                  <a:cubicBezTo>
                    <a:pt x="9802" y="20944"/>
                    <a:pt x="9064" y="20839"/>
                    <a:pt x="8432" y="20734"/>
                  </a:cubicBezTo>
                  <a:cubicBezTo>
                    <a:pt x="7799" y="20628"/>
                    <a:pt x="7062" y="20417"/>
                    <a:pt x="6429" y="20101"/>
                  </a:cubicBezTo>
                  <a:cubicBezTo>
                    <a:pt x="5797" y="19890"/>
                    <a:pt x="5164" y="19469"/>
                    <a:pt x="4637" y="19153"/>
                  </a:cubicBezTo>
                  <a:cubicBezTo>
                    <a:pt x="4005" y="18731"/>
                    <a:pt x="3478" y="18309"/>
                    <a:pt x="3056" y="17888"/>
                  </a:cubicBezTo>
                  <a:cubicBezTo>
                    <a:pt x="2529" y="17361"/>
                    <a:pt x="2108" y="16834"/>
                    <a:pt x="1792" y="16307"/>
                  </a:cubicBezTo>
                  <a:cubicBezTo>
                    <a:pt x="1370" y="15674"/>
                    <a:pt x="1054" y="15147"/>
                    <a:pt x="843" y="14515"/>
                  </a:cubicBezTo>
                  <a:cubicBezTo>
                    <a:pt x="632" y="13882"/>
                    <a:pt x="421" y="13250"/>
                    <a:pt x="211" y="12512"/>
                  </a:cubicBezTo>
                  <a:cubicBezTo>
                    <a:pt x="105" y="11774"/>
                    <a:pt x="0" y="11142"/>
                    <a:pt x="0" y="10404"/>
                  </a:cubicBezTo>
                  <a:cubicBezTo>
                    <a:pt x="0" y="9772"/>
                    <a:pt x="105" y="9034"/>
                    <a:pt x="211" y="8401"/>
                  </a:cubicBezTo>
                  <a:cubicBezTo>
                    <a:pt x="316" y="7769"/>
                    <a:pt x="527" y="7031"/>
                    <a:pt x="843" y="6399"/>
                  </a:cubicBezTo>
                  <a:cubicBezTo>
                    <a:pt x="1159" y="5766"/>
                    <a:pt x="1475" y="5134"/>
                    <a:pt x="1792" y="4607"/>
                  </a:cubicBezTo>
                  <a:cubicBezTo>
                    <a:pt x="2213" y="4080"/>
                    <a:pt x="2635" y="3448"/>
                    <a:pt x="3056" y="3026"/>
                  </a:cubicBezTo>
                  <a:cubicBezTo>
                    <a:pt x="3583" y="2499"/>
                    <a:pt x="4110" y="2077"/>
                    <a:pt x="4637" y="1761"/>
                  </a:cubicBezTo>
                  <a:cubicBezTo>
                    <a:pt x="5164" y="1339"/>
                    <a:pt x="5797" y="1023"/>
                    <a:pt x="6429" y="812"/>
                  </a:cubicBezTo>
                  <a:cubicBezTo>
                    <a:pt x="7062" y="602"/>
                    <a:pt x="7694" y="391"/>
                    <a:pt x="8432" y="180"/>
                  </a:cubicBezTo>
                  <a:cubicBezTo>
                    <a:pt x="11805" y="-452"/>
                    <a:pt x="15494" y="602"/>
                    <a:pt x="17919" y="3026"/>
                  </a:cubicBezTo>
                  <a:cubicBezTo>
                    <a:pt x="19921" y="5029"/>
                    <a:pt x="20975" y="7664"/>
                    <a:pt x="20975" y="10510"/>
                  </a:cubicBezTo>
                  <a:cubicBezTo>
                    <a:pt x="20975" y="11247"/>
                    <a:pt x="20870" y="11880"/>
                    <a:pt x="20765" y="12618"/>
                  </a:cubicBezTo>
                  <a:cubicBezTo>
                    <a:pt x="20659" y="13250"/>
                    <a:pt x="20448" y="13988"/>
                    <a:pt x="20132" y="14620"/>
                  </a:cubicBezTo>
                  <a:cubicBezTo>
                    <a:pt x="19921" y="15253"/>
                    <a:pt x="19500" y="15885"/>
                    <a:pt x="19184" y="16412"/>
                  </a:cubicBezTo>
                  <a:cubicBezTo>
                    <a:pt x="18762" y="16939"/>
                    <a:pt x="18340" y="17572"/>
                    <a:pt x="17919" y="17993"/>
                  </a:cubicBezTo>
                  <a:cubicBezTo>
                    <a:pt x="17392" y="18520"/>
                    <a:pt x="16865" y="18942"/>
                    <a:pt x="16338" y="19258"/>
                  </a:cubicBezTo>
                  <a:cubicBezTo>
                    <a:pt x="15810" y="19680"/>
                    <a:pt x="15177" y="19996"/>
                    <a:pt x="14545" y="20207"/>
                  </a:cubicBezTo>
                  <a:cubicBezTo>
                    <a:pt x="13913" y="20417"/>
                    <a:pt x="13280" y="20628"/>
                    <a:pt x="12542" y="20839"/>
                  </a:cubicBezTo>
                  <a:cubicBezTo>
                    <a:pt x="11805" y="20839"/>
                    <a:pt x="11172" y="20944"/>
                    <a:pt x="10434" y="209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7654244" y="1367771"/>
              <a:ext cx="112671" cy="158035"/>
            </a:xfrm>
            <a:custGeom>
              <a:rect b="b" l="l" r="r" t="t"/>
              <a:pathLst>
                <a:path extrusionOk="0" h="210714" w="150228">
                  <a:moveTo>
                    <a:pt x="10451" y="210714"/>
                  </a:moveTo>
                  <a:cubicBezTo>
                    <a:pt x="10240" y="210714"/>
                    <a:pt x="10029" y="210714"/>
                    <a:pt x="9924" y="210714"/>
                  </a:cubicBezTo>
                  <a:cubicBezTo>
                    <a:pt x="4127" y="210398"/>
                    <a:pt x="-300" y="205444"/>
                    <a:pt x="16" y="199647"/>
                  </a:cubicBezTo>
                  <a:cubicBezTo>
                    <a:pt x="2335" y="156853"/>
                    <a:pt x="16458" y="115535"/>
                    <a:pt x="40807" y="80330"/>
                  </a:cubicBezTo>
                  <a:cubicBezTo>
                    <a:pt x="64628" y="45863"/>
                    <a:pt x="97303" y="18459"/>
                    <a:pt x="135248" y="962"/>
                  </a:cubicBezTo>
                  <a:cubicBezTo>
                    <a:pt x="140518" y="-1463"/>
                    <a:pt x="146843" y="856"/>
                    <a:pt x="149267" y="6126"/>
                  </a:cubicBezTo>
                  <a:cubicBezTo>
                    <a:pt x="151692" y="11397"/>
                    <a:pt x="149373" y="17721"/>
                    <a:pt x="144102" y="20145"/>
                  </a:cubicBezTo>
                  <a:cubicBezTo>
                    <a:pt x="72428" y="53031"/>
                    <a:pt x="25313" y="122281"/>
                    <a:pt x="21097" y="200806"/>
                  </a:cubicBezTo>
                  <a:cubicBezTo>
                    <a:pt x="20675" y="206287"/>
                    <a:pt x="16037" y="210714"/>
                    <a:pt x="10451" y="2107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7655046" y="1538198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2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29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584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731"/>
                    <a:pt x="1054" y="15204"/>
                    <a:pt x="843" y="14572"/>
                  </a:cubicBezTo>
                  <a:cubicBezTo>
                    <a:pt x="632" y="13940"/>
                    <a:pt x="422" y="13307"/>
                    <a:pt x="211" y="12569"/>
                  </a:cubicBezTo>
                  <a:cubicBezTo>
                    <a:pt x="105" y="11832"/>
                    <a:pt x="0" y="11199"/>
                    <a:pt x="0" y="10461"/>
                  </a:cubicBezTo>
                  <a:cubicBezTo>
                    <a:pt x="0" y="9829"/>
                    <a:pt x="105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159" y="5823"/>
                    <a:pt x="1476" y="5191"/>
                    <a:pt x="1792" y="4664"/>
                  </a:cubicBezTo>
                  <a:cubicBezTo>
                    <a:pt x="2213" y="4137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270" y="1397"/>
                    <a:pt x="5797" y="1080"/>
                    <a:pt x="6429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5" y="5191"/>
                    <a:pt x="19922" y="5823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461"/>
                  </a:cubicBezTo>
                  <a:cubicBezTo>
                    <a:pt x="20976" y="11199"/>
                    <a:pt x="20870" y="11832"/>
                    <a:pt x="20765" y="12569"/>
                  </a:cubicBezTo>
                  <a:cubicBezTo>
                    <a:pt x="20659" y="13202"/>
                    <a:pt x="20449" y="13940"/>
                    <a:pt x="20132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891"/>
                    <a:pt x="18341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0" y="20580"/>
                    <a:pt x="12543" y="20791"/>
                  </a:cubicBezTo>
                  <a:cubicBezTo>
                    <a:pt x="11805" y="21002"/>
                    <a:pt x="11172" y="21002"/>
                    <a:pt x="10540" y="210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30"/>
          <p:cNvGrpSpPr/>
          <p:nvPr/>
        </p:nvGrpSpPr>
        <p:grpSpPr>
          <a:xfrm>
            <a:off x="8014265" y="2685520"/>
            <a:ext cx="403957" cy="354471"/>
            <a:chOff x="8720753" y="1395133"/>
            <a:chExt cx="403957" cy="354471"/>
          </a:xfrm>
        </p:grpSpPr>
        <p:sp>
          <p:nvSpPr>
            <p:cNvPr id="659" name="Google Shape;659;p30"/>
            <p:cNvSpPr/>
            <p:nvPr/>
          </p:nvSpPr>
          <p:spPr>
            <a:xfrm>
              <a:off x="8994037" y="1645314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567"/>
                  </a:cubicBezTo>
                  <a:cubicBezTo>
                    <a:pt x="0" y="9934"/>
                    <a:pt x="106" y="9196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4" y="4137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186"/>
                    <a:pt x="15810" y="1502"/>
                    <a:pt x="16338" y="1818"/>
                  </a:cubicBezTo>
                  <a:cubicBezTo>
                    <a:pt x="16865" y="2240"/>
                    <a:pt x="17498" y="2661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6" y="5191"/>
                    <a:pt x="19922" y="5823"/>
                    <a:pt x="20133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567"/>
                  </a:cubicBezTo>
                  <a:cubicBezTo>
                    <a:pt x="20976" y="11305"/>
                    <a:pt x="20870" y="11937"/>
                    <a:pt x="20765" y="12569"/>
                  </a:cubicBezTo>
                  <a:cubicBezTo>
                    <a:pt x="20660" y="13202"/>
                    <a:pt x="20449" y="13940"/>
                    <a:pt x="20133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891"/>
                    <a:pt x="18341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0" y="21002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8720753" y="1395133"/>
              <a:ext cx="403957" cy="354471"/>
            </a:xfrm>
            <a:custGeom>
              <a:rect b="b" l="l" r="r" t="t"/>
              <a:pathLst>
                <a:path extrusionOk="0" h="472628" w="538610">
                  <a:moveTo>
                    <a:pt x="528071" y="378820"/>
                  </a:moveTo>
                  <a:lnTo>
                    <a:pt x="524381" y="378820"/>
                  </a:lnTo>
                  <a:lnTo>
                    <a:pt x="524381" y="78947"/>
                  </a:lnTo>
                  <a:cubicBezTo>
                    <a:pt x="524381" y="61450"/>
                    <a:pt x="510152" y="47115"/>
                    <a:pt x="492550" y="47115"/>
                  </a:cubicBezTo>
                  <a:lnTo>
                    <a:pt x="332337" y="47115"/>
                  </a:lnTo>
                  <a:cubicBezTo>
                    <a:pt x="332337" y="44164"/>
                    <a:pt x="332020" y="41318"/>
                    <a:pt x="331493" y="38472"/>
                  </a:cubicBezTo>
                  <a:cubicBezTo>
                    <a:pt x="327172" y="16232"/>
                    <a:pt x="307568" y="0"/>
                    <a:pt x="284800" y="0"/>
                  </a:cubicBezTo>
                  <a:lnTo>
                    <a:pt x="55443" y="0"/>
                  </a:lnTo>
                  <a:cubicBezTo>
                    <a:pt x="32675" y="0"/>
                    <a:pt x="14229" y="18551"/>
                    <a:pt x="14229" y="41213"/>
                  </a:cubicBezTo>
                  <a:lnTo>
                    <a:pt x="14229" y="378820"/>
                  </a:lnTo>
                  <a:lnTo>
                    <a:pt x="10540" y="378820"/>
                  </a:lnTo>
                  <a:cubicBezTo>
                    <a:pt x="4743" y="378820"/>
                    <a:pt x="0" y="383563"/>
                    <a:pt x="0" y="389360"/>
                  </a:cubicBezTo>
                  <a:lnTo>
                    <a:pt x="0" y="425197"/>
                  </a:lnTo>
                  <a:cubicBezTo>
                    <a:pt x="0" y="451337"/>
                    <a:pt x="21292" y="472628"/>
                    <a:pt x="47431" y="472628"/>
                  </a:cubicBezTo>
                  <a:lnTo>
                    <a:pt x="491179" y="472628"/>
                  </a:lnTo>
                  <a:cubicBezTo>
                    <a:pt x="517320" y="472628"/>
                    <a:pt x="538611" y="451337"/>
                    <a:pt x="538611" y="425197"/>
                  </a:cubicBezTo>
                  <a:lnTo>
                    <a:pt x="538611" y="389360"/>
                  </a:lnTo>
                  <a:cubicBezTo>
                    <a:pt x="538611" y="383457"/>
                    <a:pt x="533974" y="378820"/>
                    <a:pt x="528071" y="378820"/>
                  </a:cubicBezTo>
                  <a:close/>
                  <a:moveTo>
                    <a:pt x="310835" y="42478"/>
                  </a:moveTo>
                  <a:cubicBezTo>
                    <a:pt x="311151" y="44164"/>
                    <a:pt x="311362" y="45850"/>
                    <a:pt x="311362" y="47537"/>
                  </a:cubicBezTo>
                  <a:cubicBezTo>
                    <a:pt x="311362" y="62188"/>
                    <a:pt x="299451" y="73993"/>
                    <a:pt x="284906" y="73993"/>
                  </a:cubicBezTo>
                  <a:lnTo>
                    <a:pt x="98447" y="73993"/>
                  </a:lnTo>
                  <a:cubicBezTo>
                    <a:pt x="103506" y="66404"/>
                    <a:pt x="106563" y="57339"/>
                    <a:pt x="106563" y="47537"/>
                  </a:cubicBezTo>
                  <a:cubicBezTo>
                    <a:pt x="106563" y="37734"/>
                    <a:pt x="103612" y="28670"/>
                    <a:pt x="98447" y="21081"/>
                  </a:cubicBezTo>
                  <a:lnTo>
                    <a:pt x="284906" y="21081"/>
                  </a:lnTo>
                  <a:cubicBezTo>
                    <a:pt x="297448" y="21081"/>
                    <a:pt x="308411" y="30145"/>
                    <a:pt x="310835" y="42478"/>
                  </a:cubicBezTo>
                  <a:close/>
                  <a:moveTo>
                    <a:pt x="55548" y="21081"/>
                  </a:moveTo>
                  <a:lnTo>
                    <a:pt x="58816" y="21081"/>
                  </a:lnTo>
                  <a:lnTo>
                    <a:pt x="58921" y="21081"/>
                  </a:lnTo>
                  <a:cubicBezTo>
                    <a:pt x="73572" y="21081"/>
                    <a:pt x="85377" y="32991"/>
                    <a:pt x="85377" y="47537"/>
                  </a:cubicBezTo>
                  <a:cubicBezTo>
                    <a:pt x="85377" y="62083"/>
                    <a:pt x="73466" y="73993"/>
                    <a:pt x="58921" y="73993"/>
                  </a:cubicBezTo>
                  <a:cubicBezTo>
                    <a:pt x="53124" y="73993"/>
                    <a:pt x="48381" y="78736"/>
                    <a:pt x="48381" y="84534"/>
                  </a:cubicBezTo>
                  <a:cubicBezTo>
                    <a:pt x="48381" y="90331"/>
                    <a:pt x="53124" y="95074"/>
                    <a:pt x="58921" y="95074"/>
                  </a:cubicBezTo>
                  <a:lnTo>
                    <a:pt x="275525" y="95074"/>
                  </a:lnTo>
                  <a:lnTo>
                    <a:pt x="275525" y="288489"/>
                  </a:lnTo>
                  <a:lnTo>
                    <a:pt x="35310" y="288489"/>
                  </a:lnTo>
                  <a:lnTo>
                    <a:pt x="35310" y="41213"/>
                  </a:lnTo>
                  <a:cubicBezTo>
                    <a:pt x="35310" y="30145"/>
                    <a:pt x="44375" y="21081"/>
                    <a:pt x="55548" y="21081"/>
                  </a:cubicBezTo>
                  <a:close/>
                  <a:moveTo>
                    <a:pt x="35310" y="309570"/>
                  </a:moveTo>
                  <a:lnTo>
                    <a:pt x="59553" y="309570"/>
                  </a:lnTo>
                  <a:lnTo>
                    <a:pt x="59553" y="344036"/>
                  </a:lnTo>
                  <a:cubicBezTo>
                    <a:pt x="59553" y="349834"/>
                    <a:pt x="64296" y="354577"/>
                    <a:pt x="70093" y="354577"/>
                  </a:cubicBezTo>
                  <a:lnTo>
                    <a:pt x="327277" y="354577"/>
                  </a:lnTo>
                  <a:cubicBezTo>
                    <a:pt x="333074" y="354577"/>
                    <a:pt x="337818" y="349834"/>
                    <a:pt x="337818" y="344036"/>
                  </a:cubicBezTo>
                  <a:cubicBezTo>
                    <a:pt x="337818" y="338239"/>
                    <a:pt x="333074" y="333496"/>
                    <a:pt x="327277" y="333496"/>
                  </a:cubicBezTo>
                  <a:lnTo>
                    <a:pt x="80634" y="333496"/>
                  </a:lnTo>
                  <a:lnTo>
                    <a:pt x="80634" y="309570"/>
                  </a:lnTo>
                  <a:lnTo>
                    <a:pt x="286065" y="309570"/>
                  </a:lnTo>
                  <a:cubicBezTo>
                    <a:pt x="291862" y="309570"/>
                    <a:pt x="296605" y="304826"/>
                    <a:pt x="296605" y="299029"/>
                  </a:cubicBezTo>
                  <a:lnTo>
                    <a:pt x="296605" y="113414"/>
                  </a:lnTo>
                  <a:lnTo>
                    <a:pt x="458188" y="113414"/>
                  </a:lnTo>
                  <a:lnTo>
                    <a:pt x="458188" y="333601"/>
                  </a:lnTo>
                  <a:lnTo>
                    <a:pt x="421930" y="333601"/>
                  </a:lnTo>
                  <a:cubicBezTo>
                    <a:pt x="416133" y="333601"/>
                    <a:pt x="411390" y="338345"/>
                    <a:pt x="411390" y="344142"/>
                  </a:cubicBezTo>
                  <a:cubicBezTo>
                    <a:pt x="411390" y="349939"/>
                    <a:pt x="416133" y="354682"/>
                    <a:pt x="421930" y="354682"/>
                  </a:cubicBezTo>
                  <a:lnTo>
                    <a:pt x="468729" y="354682"/>
                  </a:lnTo>
                  <a:cubicBezTo>
                    <a:pt x="474526" y="354682"/>
                    <a:pt x="479269" y="349939"/>
                    <a:pt x="479269" y="344142"/>
                  </a:cubicBezTo>
                  <a:lnTo>
                    <a:pt x="479269" y="102979"/>
                  </a:lnTo>
                  <a:cubicBezTo>
                    <a:pt x="479269" y="97182"/>
                    <a:pt x="474526" y="92439"/>
                    <a:pt x="468729" y="92439"/>
                  </a:cubicBezTo>
                  <a:lnTo>
                    <a:pt x="300821" y="92439"/>
                  </a:lnTo>
                  <a:cubicBezTo>
                    <a:pt x="312627" y="88223"/>
                    <a:pt x="322324" y="79474"/>
                    <a:pt x="327699" y="68196"/>
                  </a:cubicBezTo>
                  <a:lnTo>
                    <a:pt x="492655" y="68196"/>
                  </a:lnTo>
                  <a:cubicBezTo>
                    <a:pt x="498558" y="68196"/>
                    <a:pt x="503407" y="73045"/>
                    <a:pt x="503407" y="78947"/>
                  </a:cubicBezTo>
                  <a:lnTo>
                    <a:pt x="503407" y="378820"/>
                  </a:lnTo>
                  <a:lnTo>
                    <a:pt x="35416" y="378820"/>
                  </a:lnTo>
                  <a:lnTo>
                    <a:pt x="35416" y="309570"/>
                  </a:lnTo>
                  <a:close/>
                  <a:moveTo>
                    <a:pt x="360690" y="399795"/>
                  </a:moveTo>
                  <a:lnTo>
                    <a:pt x="357950" y="408859"/>
                  </a:lnTo>
                  <a:cubicBezTo>
                    <a:pt x="357107" y="411811"/>
                    <a:pt x="354366" y="413813"/>
                    <a:pt x="351310" y="413813"/>
                  </a:cubicBezTo>
                  <a:lnTo>
                    <a:pt x="187302" y="413813"/>
                  </a:lnTo>
                  <a:cubicBezTo>
                    <a:pt x="184140" y="413813"/>
                    <a:pt x="181505" y="411811"/>
                    <a:pt x="180662" y="408859"/>
                  </a:cubicBezTo>
                  <a:lnTo>
                    <a:pt x="177922" y="399795"/>
                  </a:lnTo>
                  <a:lnTo>
                    <a:pt x="360690" y="399795"/>
                  </a:lnTo>
                  <a:close/>
                  <a:moveTo>
                    <a:pt x="517636" y="425197"/>
                  </a:moveTo>
                  <a:cubicBezTo>
                    <a:pt x="517636" y="439743"/>
                    <a:pt x="505831" y="451653"/>
                    <a:pt x="491179" y="451653"/>
                  </a:cubicBezTo>
                  <a:lnTo>
                    <a:pt x="47431" y="451653"/>
                  </a:lnTo>
                  <a:cubicBezTo>
                    <a:pt x="32886" y="451653"/>
                    <a:pt x="20976" y="439848"/>
                    <a:pt x="20976" y="425197"/>
                  </a:cubicBezTo>
                  <a:lnTo>
                    <a:pt x="20976" y="399795"/>
                  </a:lnTo>
                  <a:lnTo>
                    <a:pt x="155892" y="399795"/>
                  </a:lnTo>
                  <a:lnTo>
                    <a:pt x="160424" y="414867"/>
                  </a:lnTo>
                  <a:cubicBezTo>
                    <a:pt x="164008" y="426778"/>
                    <a:pt x="174760" y="434789"/>
                    <a:pt x="187302" y="434789"/>
                  </a:cubicBezTo>
                  <a:lnTo>
                    <a:pt x="351310" y="434789"/>
                  </a:lnTo>
                  <a:cubicBezTo>
                    <a:pt x="363747" y="434789"/>
                    <a:pt x="374604" y="426778"/>
                    <a:pt x="378188" y="414867"/>
                  </a:cubicBezTo>
                  <a:lnTo>
                    <a:pt x="382720" y="399795"/>
                  </a:lnTo>
                  <a:lnTo>
                    <a:pt x="517636" y="399795"/>
                  </a:lnTo>
                  <a:lnTo>
                    <a:pt x="517636" y="425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8773007" y="1493711"/>
              <a:ext cx="134152" cy="97550"/>
            </a:xfrm>
            <a:custGeom>
              <a:rect b="b" l="l" r="r" t="t"/>
              <a:pathLst>
                <a:path extrusionOk="0" h="130067" w="178869">
                  <a:moveTo>
                    <a:pt x="10540" y="130068"/>
                  </a:moveTo>
                  <a:lnTo>
                    <a:pt x="168329" y="130068"/>
                  </a:lnTo>
                  <a:cubicBezTo>
                    <a:pt x="174126" y="130068"/>
                    <a:pt x="178870" y="125324"/>
                    <a:pt x="178870" y="119527"/>
                  </a:cubicBezTo>
                  <a:lnTo>
                    <a:pt x="178870" y="10540"/>
                  </a:lnTo>
                  <a:cubicBezTo>
                    <a:pt x="178870" y="4743"/>
                    <a:pt x="174126" y="0"/>
                    <a:pt x="168329" y="0"/>
                  </a:cubicBezTo>
                  <a:lnTo>
                    <a:pt x="115733" y="0"/>
                  </a:lnTo>
                  <a:cubicBezTo>
                    <a:pt x="109935" y="0"/>
                    <a:pt x="105192" y="4743"/>
                    <a:pt x="105192" y="10540"/>
                  </a:cubicBezTo>
                  <a:lnTo>
                    <a:pt x="105192" y="21081"/>
                  </a:lnTo>
                  <a:lnTo>
                    <a:pt x="63136" y="21081"/>
                  </a:lnTo>
                  <a:cubicBezTo>
                    <a:pt x="57339" y="21081"/>
                    <a:pt x="52596" y="25824"/>
                    <a:pt x="52596" y="31621"/>
                  </a:cubicBezTo>
                  <a:lnTo>
                    <a:pt x="52596" y="42161"/>
                  </a:lnTo>
                  <a:lnTo>
                    <a:pt x="10540" y="42161"/>
                  </a:lnTo>
                  <a:cubicBezTo>
                    <a:pt x="4743" y="42161"/>
                    <a:pt x="0" y="46904"/>
                    <a:pt x="0" y="52702"/>
                  </a:cubicBezTo>
                  <a:lnTo>
                    <a:pt x="0" y="119527"/>
                  </a:lnTo>
                  <a:cubicBezTo>
                    <a:pt x="105" y="125324"/>
                    <a:pt x="4743" y="130068"/>
                    <a:pt x="10540" y="130068"/>
                  </a:cubicBezTo>
                  <a:close/>
                  <a:moveTo>
                    <a:pt x="126273" y="21081"/>
                  </a:moveTo>
                  <a:lnTo>
                    <a:pt x="157789" y="21081"/>
                  </a:lnTo>
                  <a:lnTo>
                    <a:pt x="157789" y="108987"/>
                  </a:lnTo>
                  <a:lnTo>
                    <a:pt x="126273" y="108987"/>
                  </a:lnTo>
                  <a:lnTo>
                    <a:pt x="126273" y="21081"/>
                  </a:lnTo>
                  <a:close/>
                  <a:moveTo>
                    <a:pt x="73676" y="42161"/>
                  </a:moveTo>
                  <a:lnTo>
                    <a:pt x="105192" y="42161"/>
                  </a:lnTo>
                  <a:lnTo>
                    <a:pt x="105192" y="108987"/>
                  </a:lnTo>
                  <a:lnTo>
                    <a:pt x="73676" y="108987"/>
                  </a:lnTo>
                  <a:lnTo>
                    <a:pt x="73676" y="42161"/>
                  </a:lnTo>
                  <a:close/>
                  <a:moveTo>
                    <a:pt x="21081" y="63136"/>
                  </a:moveTo>
                  <a:lnTo>
                    <a:pt x="52596" y="63136"/>
                  </a:lnTo>
                  <a:lnTo>
                    <a:pt x="52596" y="108987"/>
                  </a:lnTo>
                  <a:lnTo>
                    <a:pt x="21081" y="108987"/>
                  </a:lnTo>
                  <a:lnTo>
                    <a:pt x="21081" y="631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8955784" y="1485490"/>
              <a:ext cx="92317" cy="141820"/>
            </a:xfrm>
            <a:custGeom>
              <a:rect b="b" l="l" r="r" t="t"/>
              <a:pathLst>
                <a:path extrusionOk="0" h="189093" w="123089">
                  <a:moveTo>
                    <a:pt x="33191" y="189094"/>
                  </a:moveTo>
                  <a:lnTo>
                    <a:pt x="89792" y="189094"/>
                  </a:lnTo>
                  <a:cubicBezTo>
                    <a:pt x="95589" y="189094"/>
                    <a:pt x="100333" y="184350"/>
                    <a:pt x="100333" y="178553"/>
                  </a:cubicBezTo>
                  <a:lnTo>
                    <a:pt x="100333" y="103611"/>
                  </a:lnTo>
                  <a:lnTo>
                    <a:pt x="112560" y="103611"/>
                  </a:lnTo>
                  <a:cubicBezTo>
                    <a:pt x="116354" y="103611"/>
                    <a:pt x="119938" y="101503"/>
                    <a:pt x="121730" y="98236"/>
                  </a:cubicBezTo>
                  <a:cubicBezTo>
                    <a:pt x="123627" y="94863"/>
                    <a:pt x="123521" y="90858"/>
                    <a:pt x="121519" y="87590"/>
                  </a:cubicBezTo>
                  <a:lnTo>
                    <a:pt x="70504" y="4954"/>
                  </a:lnTo>
                  <a:cubicBezTo>
                    <a:pt x="68607" y="1897"/>
                    <a:pt x="65233" y="0"/>
                    <a:pt x="61544" y="0"/>
                  </a:cubicBezTo>
                  <a:cubicBezTo>
                    <a:pt x="57855" y="0"/>
                    <a:pt x="54482" y="1897"/>
                    <a:pt x="52585" y="4954"/>
                  </a:cubicBezTo>
                  <a:lnTo>
                    <a:pt x="1570" y="87590"/>
                  </a:lnTo>
                  <a:cubicBezTo>
                    <a:pt x="-433" y="90858"/>
                    <a:pt x="-538" y="94863"/>
                    <a:pt x="1359" y="98236"/>
                  </a:cubicBezTo>
                  <a:cubicBezTo>
                    <a:pt x="3256" y="101609"/>
                    <a:pt x="6735" y="103611"/>
                    <a:pt x="10530" y="103611"/>
                  </a:cubicBezTo>
                  <a:lnTo>
                    <a:pt x="22756" y="103611"/>
                  </a:lnTo>
                  <a:lnTo>
                    <a:pt x="22756" y="178553"/>
                  </a:lnTo>
                  <a:cubicBezTo>
                    <a:pt x="22651" y="184456"/>
                    <a:pt x="27394" y="189094"/>
                    <a:pt x="33191" y="189094"/>
                  </a:cubicBezTo>
                  <a:close/>
                  <a:moveTo>
                    <a:pt x="52691" y="103717"/>
                  </a:moveTo>
                  <a:cubicBezTo>
                    <a:pt x="58488" y="103717"/>
                    <a:pt x="63231" y="98974"/>
                    <a:pt x="63231" y="93177"/>
                  </a:cubicBezTo>
                  <a:cubicBezTo>
                    <a:pt x="63231" y="87379"/>
                    <a:pt x="58488" y="82636"/>
                    <a:pt x="52691" y="82636"/>
                  </a:cubicBezTo>
                  <a:lnTo>
                    <a:pt x="29396" y="82636"/>
                  </a:lnTo>
                  <a:lnTo>
                    <a:pt x="61544" y="30567"/>
                  </a:lnTo>
                  <a:lnTo>
                    <a:pt x="93692" y="82636"/>
                  </a:lnTo>
                  <a:lnTo>
                    <a:pt x="89792" y="82636"/>
                  </a:lnTo>
                  <a:cubicBezTo>
                    <a:pt x="83995" y="82636"/>
                    <a:pt x="79252" y="87379"/>
                    <a:pt x="79252" y="93177"/>
                  </a:cubicBezTo>
                  <a:lnTo>
                    <a:pt x="79252" y="168118"/>
                  </a:lnTo>
                  <a:lnTo>
                    <a:pt x="43732" y="168118"/>
                  </a:lnTo>
                  <a:lnTo>
                    <a:pt x="43732" y="103717"/>
                  </a:lnTo>
                  <a:lnTo>
                    <a:pt x="52691" y="1037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30"/>
          <p:cNvGrpSpPr/>
          <p:nvPr/>
        </p:nvGrpSpPr>
        <p:grpSpPr>
          <a:xfrm>
            <a:off x="725366" y="1440334"/>
            <a:ext cx="404748" cy="404748"/>
            <a:chOff x="5584741" y="2236409"/>
            <a:chExt cx="404748" cy="404748"/>
          </a:xfrm>
        </p:grpSpPr>
        <p:sp>
          <p:nvSpPr>
            <p:cNvPr id="664" name="Google Shape;664;p30"/>
            <p:cNvSpPr/>
            <p:nvPr/>
          </p:nvSpPr>
          <p:spPr>
            <a:xfrm>
              <a:off x="5733439" y="2236409"/>
              <a:ext cx="77313" cy="77313"/>
            </a:xfrm>
            <a:custGeom>
              <a:rect b="b" l="l" r="r" t="t"/>
              <a:pathLst>
                <a:path extrusionOk="0" h="103084" w="103084">
                  <a:moveTo>
                    <a:pt x="51542" y="103084"/>
                  </a:moveTo>
                  <a:cubicBezTo>
                    <a:pt x="23083" y="103084"/>
                    <a:pt x="0" y="79896"/>
                    <a:pt x="0" y="51542"/>
                  </a:cubicBezTo>
                  <a:cubicBezTo>
                    <a:pt x="0" y="23083"/>
                    <a:pt x="23189" y="0"/>
                    <a:pt x="51542" y="0"/>
                  </a:cubicBezTo>
                  <a:cubicBezTo>
                    <a:pt x="80001" y="0"/>
                    <a:pt x="103084" y="23083"/>
                    <a:pt x="103084" y="51542"/>
                  </a:cubicBezTo>
                  <a:cubicBezTo>
                    <a:pt x="103190" y="80001"/>
                    <a:pt x="80001" y="103084"/>
                    <a:pt x="51542" y="103084"/>
                  </a:cubicBezTo>
                  <a:close/>
                  <a:moveTo>
                    <a:pt x="51542" y="21081"/>
                  </a:moveTo>
                  <a:cubicBezTo>
                    <a:pt x="34678" y="21081"/>
                    <a:pt x="21081" y="34783"/>
                    <a:pt x="21081" y="51542"/>
                  </a:cubicBezTo>
                  <a:cubicBezTo>
                    <a:pt x="21081" y="68301"/>
                    <a:pt x="34783" y="82004"/>
                    <a:pt x="51542" y="82004"/>
                  </a:cubicBezTo>
                  <a:cubicBezTo>
                    <a:pt x="68301" y="82004"/>
                    <a:pt x="82004" y="68301"/>
                    <a:pt x="82004" y="51542"/>
                  </a:cubicBezTo>
                  <a:cubicBezTo>
                    <a:pt x="82004" y="34783"/>
                    <a:pt x="68407" y="21081"/>
                    <a:pt x="51542" y="210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5858579" y="2536631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6"/>
                    <a:pt x="5797" y="1080"/>
                    <a:pt x="6430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8" y="1186"/>
                    <a:pt x="15810" y="1502"/>
                    <a:pt x="16338" y="1818"/>
                  </a:cubicBezTo>
                  <a:cubicBezTo>
                    <a:pt x="16865" y="2240"/>
                    <a:pt x="17497" y="2662"/>
                    <a:pt x="17919" y="3083"/>
                  </a:cubicBezTo>
                  <a:cubicBezTo>
                    <a:pt x="18446" y="3610"/>
                    <a:pt x="18867" y="4137"/>
                    <a:pt x="19184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975" y="9196"/>
                    <a:pt x="20975" y="9829"/>
                    <a:pt x="20975" y="10461"/>
                  </a:cubicBezTo>
                  <a:cubicBezTo>
                    <a:pt x="20975" y="11199"/>
                    <a:pt x="20870" y="11832"/>
                    <a:pt x="20765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4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705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1002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5681738" y="2409850"/>
              <a:ext cx="110199" cy="110199"/>
            </a:xfrm>
            <a:custGeom>
              <a:rect b="b" l="l" r="r" t="t"/>
              <a:pathLst>
                <a:path extrusionOk="0" h="146932" w="146932">
                  <a:moveTo>
                    <a:pt x="73466" y="146932"/>
                  </a:moveTo>
                  <a:cubicBezTo>
                    <a:pt x="32992" y="146932"/>
                    <a:pt x="0" y="113941"/>
                    <a:pt x="0" y="73466"/>
                  </a:cubicBezTo>
                  <a:cubicBezTo>
                    <a:pt x="0" y="32991"/>
                    <a:pt x="32992" y="0"/>
                    <a:pt x="73466" y="0"/>
                  </a:cubicBezTo>
                  <a:cubicBezTo>
                    <a:pt x="113941" y="0"/>
                    <a:pt x="146933" y="32991"/>
                    <a:pt x="146933" y="73466"/>
                  </a:cubicBezTo>
                  <a:cubicBezTo>
                    <a:pt x="146933" y="113941"/>
                    <a:pt x="113941" y="146932"/>
                    <a:pt x="73466" y="146932"/>
                  </a:cubicBezTo>
                  <a:close/>
                  <a:moveTo>
                    <a:pt x="73466" y="20975"/>
                  </a:moveTo>
                  <a:cubicBezTo>
                    <a:pt x="44586" y="20975"/>
                    <a:pt x="21081" y="44480"/>
                    <a:pt x="21081" y="73361"/>
                  </a:cubicBezTo>
                  <a:cubicBezTo>
                    <a:pt x="21081" y="102241"/>
                    <a:pt x="44586" y="125746"/>
                    <a:pt x="73466" y="125746"/>
                  </a:cubicBezTo>
                  <a:cubicBezTo>
                    <a:pt x="102347" y="125746"/>
                    <a:pt x="125852" y="102241"/>
                    <a:pt x="125852" y="73361"/>
                  </a:cubicBezTo>
                  <a:cubicBezTo>
                    <a:pt x="125852" y="44480"/>
                    <a:pt x="102347" y="20975"/>
                    <a:pt x="73466" y="209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5728933" y="2448823"/>
              <a:ext cx="15810" cy="32174"/>
            </a:xfrm>
            <a:custGeom>
              <a:rect b="b" l="l" r="r" t="t"/>
              <a:pathLst>
                <a:path extrusionOk="0" h="42899" w="21080">
                  <a:moveTo>
                    <a:pt x="10540" y="42899"/>
                  </a:moveTo>
                  <a:cubicBezTo>
                    <a:pt x="4743" y="42899"/>
                    <a:pt x="0" y="38156"/>
                    <a:pt x="0" y="3235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359"/>
                  </a:lnTo>
                  <a:cubicBezTo>
                    <a:pt x="21081" y="38156"/>
                    <a:pt x="16338" y="42899"/>
                    <a:pt x="10540" y="428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5584741" y="2303288"/>
              <a:ext cx="404748" cy="337870"/>
            </a:xfrm>
            <a:custGeom>
              <a:rect b="b" l="l" r="r" t="t"/>
              <a:pathLst>
                <a:path extrusionOk="0" h="450493" w="539664">
                  <a:moveTo>
                    <a:pt x="529125" y="356474"/>
                  </a:moveTo>
                  <a:lnTo>
                    <a:pt x="525330" y="356474"/>
                  </a:lnTo>
                  <a:lnTo>
                    <a:pt x="525330" y="112887"/>
                  </a:lnTo>
                  <a:cubicBezTo>
                    <a:pt x="534289" y="101082"/>
                    <a:pt x="539665" y="86325"/>
                    <a:pt x="539665" y="70409"/>
                  </a:cubicBezTo>
                  <a:cubicBezTo>
                    <a:pt x="539665" y="31516"/>
                    <a:pt x="508044" y="0"/>
                    <a:pt x="469255" y="0"/>
                  </a:cubicBezTo>
                  <a:cubicBezTo>
                    <a:pt x="448070" y="0"/>
                    <a:pt x="429097" y="9381"/>
                    <a:pt x="416132" y="24138"/>
                  </a:cubicBezTo>
                  <a:lnTo>
                    <a:pt x="46166" y="24138"/>
                  </a:lnTo>
                  <a:cubicBezTo>
                    <a:pt x="28564" y="24138"/>
                    <a:pt x="14335" y="38472"/>
                    <a:pt x="14335" y="55969"/>
                  </a:cubicBezTo>
                  <a:lnTo>
                    <a:pt x="14335" y="356474"/>
                  </a:lnTo>
                  <a:lnTo>
                    <a:pt x="10540" y="356474"/>
                  </a:lnTo>
                  <a:cubicBezTo>
                    <a:pt x="4743" y="356474"/>
                    <a:pt x="0" y="361217"/>
                    <a:pt x="0" y="367015"/>
                  </a:cubicBezTo>
                  <a:lnTo>
                    <a:pt x="0" y="402957"/>
                  </a:lnTo>
                  <a:cubicBezTo>
                    <a:pt x="0" y="429202"/>
                    <a:pt x="21291" y="450494"/>
                    <a:pt x="47537" y="450494"/>
                  </a:cubicBezTo>
                  <a:lnTo>
                    <a:pt x="492128" y="450494"/>
                  </a:lnTo>
                  <a:cubicBezTo>
                    <a:pt x="518373" y="450494"/>
                    <a:pt x="539665" y="429202"/>
                    <a:pt x="539665" y="402957"/>
                  </a:cubicBezTo>
                  <a:lnTo>
                    <a:pt x="539665" y="367015"/>
                  </a:lnTo>
                  <a:cubicBezTo>
                    <a:pt x="539665" y="361112"/>
                    <a:pt x="534922" y="356474"/>
                    <a:pt x="529125" y="356474"/>
                  </a:cubicBezTo>
                  <a:close/>
                  <a:moveTo>
                    <a:pt x="469150" y="20975"/>
                  </a:moveTo>
                  <a:cubicBezTo>
                    <a:pt x="496344" y="20975"/>
                    <a:pt x="518479" y="43110"/>
                    <a:pt x="518479" y="70304"/>
                  </a:cubicBezTo>
                  <a:cubicBezTo>
                    <a:pt x="518479" y="97498"/>
                    <a:pt x="496344" y="119633"/>
                    <a:pt x="469150" y="119633"/>
                  </a:cubicBezTo>
                  <a:cubicBezTo>
                    <a:pt x="441956" y="119633"/>
                    <a:pt x="419821" y="97498"/>
                    <a:pt x="419821" y="70304"/>
                  </a:cubicBezTo>
                  <a:cubicBezTo>
                    <a:pt x="419821" y="43110"/>
                    <a:pt x="441956" y="20975"/>
                    <a:pt x="469150" y="20975"/>
                  </a:cubicBezTo>
                  <a:close/>
                  <a:moveTo>
                    <a:pt x="35310" y="55969"/>
                  </a:moveTo>
                  <a:cubicBezTo>
                    <a:pt x="35310" y="50067"/>
                    <a:pt x="40159" y="45218"/>
                    <a:pt x="46061" y="45218"/>
                  </a:cubicBezTo>
                  <a:lnTo>
                    <a:pt x="403378" y="45218"/>
                  </a:lnTo>
                  <a:cubicBezTo>
                    <a:pt x="400427" y="52807"/>
                    <a:pt x="398846" y="60923"/>
                    <a:pt x="398741" y="69461"/>
                  </a:cubicBezTo>
                  <a:lnTo>
                    <a:pt x="70093" y="69461"/>
                  </a:lnTo>
                  <a:cubicBezTo>
                    <a:pt x="64296" y="69461"/>
                    <a:pt x="59553" y="74204"/>
                    <a:pt x="59553" y="80001"/>
                  </a:cubicBezTo>
                  <a:lnTo>
                    <a:pt x="59553" y="321691"/>
                  </a:lnTo>
                  <a:cubicBezTo>
                    <a:pt x="59553" y="327488"/>
                    <a:pt x="64296" y="332231"/>
                    <a:pt x="70093" y="332231"/>
                  </a:cubicBezTo>
                  <a:lnTo>
                    <a:pt x="327699" y="332231"/>
                  </a:lnTo>
                  <a:cubicBezTo>
                    <a:pt x="333496" y="332231"/>
                    <a:pt x="338239" y="327488"/>
                    <a:pt x="338239" y="321691"/>
                  </a:cubicBezTo>
                  <a:cubicBezTo>
                    <a:pt x="338239" y="315894"/>
                    <a:pt x="333496" y="311151"/>
                    <a:pt x="327699" y="311151"/>
                  </a:cubicBezTo>
                  <a:lnTo>
                    <a:pt x="267724" y="311151"/>
                  </a:lnTo>
                  <a:cubicBezTo>
                    <a:pt x="298291" y="290281"/>
                    <a:pt x="318423" y="255182"/>
                    <a:pt x="318423" y="215550"/>
                  </a:cubicBezTo>
                  <a:cubicBezTo>
                    <a:pt x="318423" y="151781"/>
                    <a:pt x="266565" y="99922"/>
                    <a:pt x="202796" y="99922"/>
                  </a:cubicBezTo>
                  <a:cubicBezTo>
                    <a:pt x="139027" y="99922"/>
                    <a:pt x="87168" y="151781"/>
                    <a:pt x="87168" y="215550"/>
                  </a:cubicBezTo>
                  <a:cubicBezTo>
                    <a:pt x="87168" y="255287"/>
                    <a:pt x="107300" y="290281"/>
                    <a:pt x="137867" y="311151"/>
                  </a:cubicBezTo>
                  <a:lnTo>
                    <a:pt x="80739" y="311151"/>
                  </a:lnTo>
                  <a:lnTo>
                    <a:pt x="80739" y="90542"/>
                  </a:lnTo>
                  <a:lnTo>
                    <a:pt x="401797" y="90542"/>
                  </a:lnTo>
                  <a:cubicBezTo>
                    <a:pt x="409492" y="116471"/>
                    <a:pt x="431732" y="136076"/>
                    <a:pt x="459031" y="140081"/>
                  </a:cubicBezTo>
                  <a:lnTo>
                    <a:pt x="459031" y="311151"/>
                  </a:lnTo>
                  <a:lnTo>
                    <a:pt x="422773" y="311151"/>
                  </a:lnTo>
                  <a:cubicBezTo>
                    <a:pt x="416976" y="311151"/>
                    <a:pt x="412232" y="315894"/>
                    <a:pt x="412232" y="321691"/>
                  </a:cubicBezTo>
                  <a:cubicBezTo>
                    <a:pt x="412232" y="327488"/>
                    <a:pt x="416976" y="332231"/>
                    <a:pt x="422773" y="332231"/>
                  </a:cubicBezTo>
                  <a:lnTo>
                    <a:pt x="469572" y="332231"/>
                  </a:lnTo>
                  <a:cubicBezTo>
                    <a:pt x="475369" y="332231"/>
                    <a:pt x="480112" y="327488"/>
                    <a:pt x="480112" y="321691"/>
                  </a:cubicBezTo>
                  <a:lnTo>
                    <a:pt x="480112" y="139976"/>
                  </a:lnTo>
                  <a:cubicBezTo>
                    <a:pt x="488860" y="138605"/>
                    <a:pt x="496977" y="135654"/>
                    <a:pt x="504355" y="131438"/>
                  </a:cubicBezTo>
                  <a:lnTo>
                    <a:pt x="504355" y="356474"/>
                  </a:lnTo>
                  <a:lnTo>
                    <a:pt x="35416" y="356474"/>
                  </a:lnTo>
                  <a:lnTo>
                    <a:pt x="35416" y="55969"/>
                  </a:lnTo>
                  <a:close/>
                  <a:moveTo>
                    <a:pt x="202796" y="310097"/>
                  </a:moveTo>
                  <a:cubicBezTo>
                    <a:pt x="150621" y="310097"/>
                    <a:pt x="108249" y="267724"/>
                    <a:pt x="108249" y="215550"/>
                  </a:cubicBezTo>
                  <a:cubicBezTo>
                    <a:pt x="108249" y="163375"/>
                    <a:pt x="150621" y="121003"/>
                    <a:pt x="202796" y="121003"/>
                  </a:cubicBezTo>
                  <a:cubicBezTo>
                    <a:pt x="254970" y="121003"/>
                    <a:pt x="297343" y="163375"/>
                    <a:pt x="297343" y="215550"/>
                  </a:cubicBezTo>
                  <a:cubicBezTo>
                    <a:pt x="297343" y="267724"/>
                    <a:pt x="254970" y="310097"/>
                    <a:pt x="202796" y="310097"/>
                  </a:cubicBezTo>
                  <a:close/>
                  <a:moveTo>
                    <a:pt x="361428" y="377555"/>
                  </a:moveTo>
                  <a:lnTo>
                    <a:pt x="358687" y="386619"/>
                  </a:lnTo>
                  <a:cubicBezTo>
                    <a:pt x="357844" y="389571"/>
                    <a:pt x="355104" y="391573"/>
                    <a:pt x="351942" y="391573"/>
                  </a:cubicBezTo>
                  <a:lnTo>
                    <a:pt x="187618" y="391573"/>
                  </a:lnTo>
                  <a:cubicBezTo>
                    <a:pt x="184456" y="391573"/>
                    <a:pt x="181821" y="389571"/>
                    <a:pt x="180872" y="386619"/>
                  </a:cubicBezTo>
                  <a:lnTo>
                    <a:pt x="178132" y="377555"/>
                  </a:lnTo>
                  <a:lnTo>
                    <a:pt x="361428" y="377555"/>
                  </a:lnTo>
                  <a:close/>
                  <a:moveTo>
                    <a:pt x="518584" y="402957"/>
                  </a:moveTo>
                  <a:cubicBezTo>
                    <a:pt x="518584" y="417503"/>
                    <a:pt x="506673" y="429413"/>
                    <a:pt x="492128" y="429413"/>
                  </a:cubicBezTo>
                  <a:lnTo>
                    <a:pt x="47537" y="429413"/>
                  </a:lnTo>
                  <a:cubicBezTo>
                    <a:pt x="32991" y="429413"/>
                    <a:pt x="21081" y="417503"/>
                    <a:pt x="21081" y="402957"/>
                  </a:cubicBezTo>
                  <a:lnTo>
                    <a:pt x="21081" y="377555"/>
                  </a:lnTo>
                  <a:lnTo>
                    <a:pt x="156207" y="377555"/>
                  </a:lnTo>
                  <a:lnTo>
                    <a:pt x="160740" y="392627"/>
                  </a:lnTo>
                  <a:cubicBezTo>
                    <a:pt x="164324" y="404643"/>
                    <a:pt x="175180" y="412654"/>
                    <a:pt x="187618" y="412654"/>
                  </a:cubicBezTo>
                  <a:lnTo>
                    <a:pt x="351942" y="412654"/>
                  </a:lnTo>
                  <a:cubicBezTo>
                    <a:pt x="364484" y="412654"/>
                    <a:pt x="375236" y="404643"/>
                    <a:pt x="378819" y="392627"/>
                  </a:cubicBezTo>
                  <a:lnTo>
                    <a:pt x="383352" y="377555"/>
                  </a:lnTo>
                  <a:lnTo>
                    <a:pt x="518479" y="377555"/>
                  </a:lnTo>
                  <a:lnTo>
                    <a:pt x="518479" y="4029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5832632" y="2424853"/>
              <a:ext cx="80512" cy="80413"/>
            </a:xfrm>
            <a:custGeom>
              <a:rect b="b" l="l" r="r" t="t"/>
              <a:pathLst>
                <a:path extrusionOk="0" h="107217" w="107349">
                  <a:moveTo>
                    <a:pt x="36703" y="104688"/>
                  </a:moveTo>
                  <a:cubicBezTo>
                    <a:pt x="37546" y="104899"/>
                    <a:pt x="38284" y="105004"/>
                    <a:pt x="39127" y="105004"/>
                  </a:cubicBezTo>
                  <a:cubicBezTo>
                    <a:pt x="41868" y="105004"/>
                    <a:pt x="44608" y="103950"/>
                    <a:pt x="46611" y="101948"/>
                  </a:cubicBezTo>
                  <a:lnTo>
                    <a:pt x="66848" y="81710"/>
                  </a:lnTo>
                  <a:lnTo>
                    <a:pt x="89299" y="104161"/>
                  </a:lnTo>
                  <a:cubicBezTo>
                    <a:pt x="91407" y="106269"/>
                    <a:pt x="94042" y="107218"/>
                    <a:pt x="96783" y="107218"/>
                  </a:cubicBezTo>
                  <a:cubicBezTo>
                    <a:pt x="99523" y="107218"/>
                    <a:pt x="102159" y="106164"/>
                    <a:pt x="104267" y="104161"/>
                  </a:cubicBezTo>
                  <a:cubicBezTo>
                    <a:pt x="108377" y="100051"/>
                    <a:pt x="108377" y="93410"/>
                    <a:pt x="104267" y="89299"/>
                  </a:cubicBezTo>
                  <a:lnTo>
                    <a:pt x="81815" y="66849"/>
                  </a:lnTo>
                  <a:lnTo>
                    <a:pt x="102053" y="46611"/>
                  </a:lnTo>
                  <a:cubicBezTo>
                    <a:pt x="104583" y="44081"/>
                    <a:pt x="105742" y="40287"/>
                    <a:pt x="104899" y="36809"/>
                  </a:cubicBezTo>
                  <a:cubicBezTo>
                    <a:pt x="104056" y="33225"/>
                    <a:pt x="101526" y="30379"/>
                    <a:pt x="98048" y="29219"/>
                  </a:cubicBezTo>
                  <a:lnTo>
                    <a:pt x="13936" y="550"/>
                  </a:lnTo>
                  <a:cubicBezTo>
                    <a:pt x="10141" y="-715"/>
                    <a:pt x="5925" y="233"/>
                    <a:pt x="3079" y="3080"/>
                  </a:cubicBezTo>
                  <a:cubicBezTo>
                    <a:pt x="233" y="5925"/>
                    <a:pt x="-715" y="10141"/>
                    <a:pt x="550" y="13936"/>
                  </a:cubicBezTo>
                  <a:lnTo>
                    <a:pt x="29219" y="98048"/>
                  </a:lnTo>
                  <a:cubicBezTo>
                    <a:pt x="30273" y="101210"/>
                    <a:pt x="33119" y="103845"/>
                    <a:pt x="36703" y="104688"/>
                  </a:cubicBezTo>
                  <a:close/>
                  <a:moveTo>
                    <a:pt x="75070" y="43449"/>
                  </a:moveTo>
                  <a:lnTo>
                    <a:pt x="43554" y="74965"/>
                  </a:lnTo>
                  <a:lnTo>
                    <a:pt x="27217" y="27111"/>
                  </a:lnTo>
                  <a:lnTo>
                    <a:pt x="75070" y="434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30"/>
          <p:cNvGrpSpPr/>
          <p:nvPr/>
        </p:nvGrpSpPr>
        <p:grpSpPr>
          <a:xfrm>
            <a:off x="725367" y="2660426"/>
            <a:ext cx="404748" cy="404669"/>
            <a:chOff x="6622542" y="2294039"/>
            <a:chExt cx="404748" cy="404669"/>
          </a:xfrm>
        </p:grpSpPr>
        <p:sp>
          <p:nvSpPr>
            <p:cNvPr id="671" name="Google Shape;671;p30"/>
            <p:cNvSpPr/>
            <p:nvPr/>
          </p:nvSpPr>
          <p:spPr>
            <a:xfrm>
              <a:off x="6896380" y="2594352"/>
              <a:ext cx="15731" cy="15738"/>
            </a:xfrm>
            <a:custGeom>
              <a:rect b="b" l="l" r="r" t="t"/>
              <a:pathLst>
                <a:path extrusionOk="0" h="20984" w="20975">
                  <a:moveTo>
                    <a:pt x="10435" y="20984"/>
                  </a:moveTo>
                  <a:cubicBezTo>
                    <a:pt x="9802" y="20984"/>
                    <a:pt x="9065" y="20879"/>
                    <a:pt x="8432" y="20774"/>
                  </a:cubicBezTo>
                  <a:cubicBezTo>
                    <a:pt x="7800" y="20668"/>
                    <a:pt x="7062" y="20457"/>
                    <a:pt x="6430" y="20141"/>
                  </a:cubicBezTo>
                  <a:cubicBezTo>
                    <a:pt x="5797" y="19930"/>
                    <a:pt x="5165" y="19509"/>
                    <a:pt x="4638" y="19193"/>
                  </a:cubicBezTo>
                  <a:cubicBezTo>
                    <a:pt x="4005" y="18771"/>
                    <a:pt x="3478" y="18349"/>
                    <a:pt x="3057" y="17928"/>
                  </a:cubicBezTo>
                  <a:cubicBezTo>
                    <a:pt x="2530" y="17401"/>
                    <a:pt x="2108" y="16874"/>
                    <a:pt x="1792" y="16347"/>
                  </a:cubicBezTo>
                  <a:cubicBezTo>
                    <a:pt x="1370" y="15820"/>
                    <a:pt x="1054" y="15187"/>
                    <a:pt x="843" y="14555"/>
                  </a:cubicBezTo>
                  <a:cubicBezTo>
                    <a:pt x="633" y="13923"/>
                    <a:pt x="422" y="13290"/>
                    <a:pt x="211" y="12552"/>
                  </a:cubicBezTo>
                  <a:cubicBezTo>
                    <a:pt x="106" y="11920"/>
                    <a:pt x="0" y="11182"/>
                    <a:pt x="0" y="10444"/>
                  </a:cubicBezTo>
                  <a:cubicBezTo>
                    <a:pt x="0" y="9812"/>
                    <a:pt x="106" y="9074"/>
                    <a:pt x="211" y="8442"/>
                  </a:cubicBezTo>
                  <a:cubicBezTo>
                    <a:pt x="316" y="7809"/>
                    <a:pt x="527" y="7071"/>
                    <a:pt x="843" y="6439"/>
                  </a:cubicBezTo>
                  <a:cubicBezTo>
                    <a:pt x="1054" y="5807"/>
                    <a:pt x="1476" y="5174"/>
                    <a:pt x="1792" y="4647"/>
                  </a:cubicBezTo>
                  <a:cubicBezTo>
                    <a:pt x="2214" y="4014"/>
                    <a:pt x="2635" y="3487"/>
                    <a:pt x="3057" y="3066"/>
                  </a:cubicBezTo>
                  <a:cubicBezTo>
                    <a:pt x="3584" y="2539"/>
                    <a:pt x="4111" y="2117"/>
                    <a:pt x="4638" y="1801"/>
                  </a:cubicBezTo>
                  <a:cubicBezTo>
                    <a:pt x="5165" y="1379"/>
                    <a:pt x="5797" y="1063"/>
                    <a:pt x="6430" y="852"/>
                  </a:cubicBezTo>
                  <a:cubicBezTo>
                    <a:pt x="7062" y="642"/>
                    <a:pt x="7694" y="431"/>
                    <a:pt x="8432" y="220"/>
                  </a:cubicBezTo>
                  <a:cubicBezTo>
                    <a:pt x="11805" y="-518"/>
                    <a:pt x="15494" y="642"/>
                    <a:pt x="17919" y="3066"/>
                  </a:cubicBezTo>
                  <a:cubicBezTo>
                    <a:pt x="18446" y="3593"/>
                    <a:pt x="18868" y="4120"/>
                    <a:pt x="19184" y="4647"/>
                  </a:cubicBezTo>
                  <a:cubicBezTo>
                    <a:pt x="19606" y="5174"/>
                    <a:pt x="19922" y="5807"/>
                    <a:pt x="20133" y="6439"/>
                  </a:cubicBezTo>
                  <a:cubicBezTo>
                    <a:pt x="20343" y="7071"/>
                    <a:pt x="20554" y="7704"/>
                    <a:pt x="20765" y="8442"/>
                  </a:cubicBezTo>
                  <a:cubicBezTo>
                    <a:pt x="20976" y="9179"/>
                    <a:pt x="20976" y="9812"/>
                    <a:pt x="20976" y="10444"/>
                  </a:cubicBezTo>
                  <a:cubicBezTo>
                    <a:pt x="20976" y="11182"/>
                    <a:pt x="20870" y="11814"/>
                    <a:pt x="20765" y="12552"/>
                  </a:cubicBezTo>
                  <a:cubicBezTo>
                    <a:pt x="20660" y="13185"/>
                    <a:pt x="20449" y="13923"/>
                    <a:pt x="20133" y="14555"/>
                  </a:cubicBezTo>
                  <a:cubicBezTo>
                    <a:pt x="19922" y="15187"/>
                    <a:pt x="19500" y="15820"/>
                    <a:pt x="19184" y="16347"/>
                  </a:cubicBezTo>
                  <a:cubicBezTo>
                    <a:pt x="18762" y="16979"/>
                    <a:pt x="18341" y="17506"/>
                    <a:pt x="17919" y="17928"/>
                  </a:cubicBezTo>
                  <a:cubicBezTo>
                    <a:pt x="16022" y="19825"/>
                    <a:pt x="13281" y="20984"/>
                    <a:pt x="10435" y="209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6717247" y="2344474"/>
              <a:ext cx="86167" cy="86167"/>
            </a:xfrm>
            <a:custGeom>
              <a:rect b="b" l="l" r="r" t="t"/>
              <a:pathLst>
                <a:path extrusionOk="0" h="114889" w="114889">
                  <a:moveTo>
                    <a:pt x="57445" y="114890"/>
                  </a:moveTo>
                  <a:cubicBezTo>
                    <a:pt x="25824" y="114890"/>
                    <a:pt x="0" y="89171"/>
                    <a:pt x="0" y="57445"/>
                  </a:cubicBezTo>
                  <a:cubicBezTo>
                    <a:pt x="0" y="25718"/>
                    <a:pt x="25718" y="0"/>
                    <a:pt x="57445" y="0"/>
                  </a:cubicBezTo>
                  <a:cubicBezTo>
                    <a:pt x="89171" y="0"/>
                    <a:pt x="114890" y="25718"/>
                    <a:pt x="114890" y="57445"/>
                  </a:cubicBezTo>
                  <a:cubicBezTo>
                    <a:pt x="114890" y="89171"/>
                    <a:pt x="89066" y="114890"/>
                    <a:pt x="57445" y="114890"/>
                  </a:cubicBezTo>
                  <a:close/>
                  <a:moveTo>
                    <a:pt x="57445" y="21081"/>
                  </a:moveTo>
                  <a:cubicBezTo>
                    <a:pt x="37418" y="21081"/>
                    <a:pt x="21081" y="37418"/>
                    <a:pt x="21081" y="57445"/>
                  </a:cubicBezTo>
                  <a:cubicBezTo>
                    <a:pt x="21081" y="77471"/>
                    <a:pt x="37418" y="93809"/>
                    <a:pt x="57445" y="93809"/>
                  </a:cubicBezTo>
                  <a:cubicBezTo>
                    <a:pt x="77471" y="93809"/>
                    <a:pt x="93809" y="77471"/>
                    <a:pt x="93809" y="57445"/>
                  </a:cubicBezTo>
                  <a:cubicBezTo>
                    <a:pt x="93809" y="37418"/>
                    <a:pt x="77471" y="21081"/>
                    <a:pt x="57445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6622542" y="2294038"/>
              <a:ext cx="404748" cy="404669"/>
            </a:xfrm>
            <a:custGeom>
              <a:rect b="b" l="l" r="r" t="t"/>
              <a:pathLst>
                <a:path extrusionOk="0" h="539559" w="539664">
                  <a:moveTo>
                    <a:pt x="529125" y="445645"/>
                  </a:moveTo>
                  <a:lnTo>
                    <a:pt x="525329" y="445645"/>
                  </a:lnTo>
                  <a:lnTo>
                    <a:pt x="525329" y="145140"/>
                  </a:lnTo>
                  <a:cubicBezTo>
                    <a:pt x="525329" y="127538"/>
                    <a:pt x="510995" y="113309"/>
                    <a:pt x="493497" y="113309"/>
                  </a:cubicBezTo>
                  <a:lnTo>
                    <a:pt x="367331" y="113309"/>
                  </a:lnTo>
                  <a:lnTo>
                    <a:pt x="367331" y="10540"/>
                  </a:lnTo>
                  <a:cubicBezTo>
                    <a:pt x="367331" y="4743"/>
                    <a:pt x="362587" y="0"/>
                    <a:pt x="356790" y="0"/>
                  </a:cubicBezTo>
                  <a:lnTo>
                    <a:pt x="10540" y="0"/>
                  </a:lnTo>
                  <a:cubicBezTo>
                    <a:pt x="4743" y="0"/>
                    <a:pt x="0" y="4743"/>
                    <a:pt x="0" y="10540"/>
                  </a:cubicBezTo>
                  <a:lnTo>
                    <a:pt x="0" y="238738"/>
                  </a:lnTo>
                  <a:cubicBezTo>
                    <a:pt x="0" y="244536"/>
                    <a:pt x="4743" y="249279"/>
                    <a:pt x="10540" y="249279"/>
                  </a:cubicBezTo>
                  <a:lnTo>
                    <a:pt x="14334" y="249279"/>
                  </a:lnTo>
                  <a:lnTo>
                    <a:pt x="14334" y="445540"/>
                  </a:lnTo>
                  <a:lnTo>
                    <a:pt x="10540" y="445540"/>
                  </a:lnTo>
                  <a:cubicBezTo>
                    <a:pt x="4743" y="445540"/>
                    <a:pt x="0" y="450283"/>
                    <a:pt x="0" y="456080"/>
                  </a:cubicBezTo>
                  <a:lnTo>
                    <a:pt x="0" y="492023"/>
                  </a:lnTo>
                  <a:cubicBezTo>
                    <a:pt x="0" y="518268"/>
                    <a:pt x="21291" y="539560"/>
                    <a:pt x="47536" y="539560"/>
                  </a:cubicBezTo>
                  <a:lnTo>
                    <a:pt x="492127" y="539560"/>
                  </a:lnTo>
                  <a:cubicBezTo>
                    <a:pt x="518373" y="539560"/>
                    <a:pt x="539665" y="518268"/>
                    <a:pt x="539665" y="492023"/>
                  </a:cubicBezTo>
                  <a:lnTo>
                    <a:pt x="539665" y="456080"/>
                  </a:lnTo>
                  <a:cubicBezTo>
                    <a:pt x="539665" y="450388"/>
                    <a:pt x="534922" y="445645"/>
                    <a:pt x="529125" y="445645"/>
                  </a:cubicBezTo>
                  <a:close/>
                  <a:moveTo>
                    <a:pt x="21081" y="21081"/>
                  </a:moveTo>
                  <a:lnTo>
                    <a:pt x="346250" y="21081"/>
                  </a:lnTo>
                  <a:lnTo>
                    <a:pt x="346250" y="228198"/>
                  </a:lnTo>
                  <a:lnTo>
                    <a:pt x="21081" y="228198"/>
                  </a:lnTo>
                  <a:lnTo>
                    <a:pt x="21081" y="21081"/>
                  </a:lnTo>
                  <a:close/>
                  <a:moveTo>
                    <a:pt x="35415" y="249384"/>
                  </a:moveTo>
                  <a:lnTo>
                    <a:pt x="59658" y="249384"/>
                  </a:lnTo>
                  <a:lnTo>
                    <a:pt x="59658" y="410862"/>
                  </a:lnTo>
                  <a:cubicBezTo>
                    <a:pt x="59658" y="416659"/>
                    <a:pt x="64401" y="421402"/>
                    <a:pt x="70198" y="421402"/>
                  </a:cubicBezTo>
                  <a:lnTo>
                    <a:pt x="327804" y="421402"/>
                  </a:lnTo>
                  <a:cubicBezTo>
                    <a:pt x="333601" y="421402"/>
                    <a:pt x="338345" y="416659"/>
                    <a:pt x="338345" y="410862"/>
                  </a:cubicBezTo>
                  <a:cubicBezTo>
                    <a:pt x="338345" y="405065"/>
                    <a:pt x="333601" y="400322"/>
                    <a:pt x="327804" y="400322"/>
                  </a:cubicBezTo>
                  <a:lnTo>
                    <a:pt x="80739" y="400322"/>
                  </a:lnTo>
                  <a:lnTo>
                    <a:pt x="80739" y="249384"/>
                  </a:lnTo>
                  <a:lnTo>
                    <a:pt x="356895" y="249384"/>
                  </a:lnTo>
                  <a:cubicBezTo>
                    <a:pt x="362692" y="249384"/>
                    <a:pt x="367436" y="244641"/>
                    <a:pt x="367436" y="238844"/>
                  </a:cubicBezTo>
                  <a:lnTo>
                    <a:pt x="367436" y="179818"/>
                  </a:lnTo>
                  <a:lnTo>
                    <a:pt x="459031" y="179818"/>
                  </a:lnTo>
                  <a:lnTo>
                    <a:pt x="459031" y="400427"/>
                  </a:lnTo>
                  <a:lnTo>
                    <a:pt x="422772" y="400427"/>
                  </a:lnTo>
                  <a:cubicBezTo>
                    <a:pt x="416975" y="400427"/>
                    <a:pt x="412232" y="405170"/>
                    <a:pt x="412232" y="410968"/>
                  </a:cubicBezTo>
                  <a:cubicBezTo>
                    <a:pt x="412232" y="416765"/>
                    <a:pt x="416975" y="421508"/>
                    <a:pt x="422772" y="421508"/>
                  </a:cubicBezTo>
                  <a:lnTo>
                    <a:pt x="469572" y="421508"/>
                  </a:lnTo>
                  <a:cubicBezTo>
                    <a:pt x="475369" y="421508"/>
                    <a:pt x="480112" y="416765"/>
                    <a:pt x="480112" y="410968"/>
                  </a:cubicBezTo>
                  <a:lnTo>
                    <a:pt x="480112" y="169278"/>
                  </a:lnTo>
                  <a:cubicBezTo>
                    <a:pt x="480112" y="163481"/>
                    <a:pt x="475369" y="158737"/>
                    <a:pt x="469572" y="158737"/>
                  </a:cubicBezTo>
                  <a:lnTo>
                    <a:pt x="367436" y="158737"/>
                  </a:lnTo>
                  <a:lnTo>
                    <a:pt x="367436" y="134495"/>
                  </a:lnTo>
                  <a:lnTo>
                    <a:pt x="493603" y="134495"/>
                  </a:lnTo>
                  <a:cubicBezTo>
                    <a:pt x="499506" y="134495"/>
                    <a:pt x="504355" y="139343"/>
                    <a:pt x="504355" y="145246"/>
                  </a:cubicBezTo>
                  <a:lnTo>
                    <a:pt x="504355" y="445751"/>
                  </a:lnTo>
                  <a:lnTo>
                    <a:pt x="35415" y="445751"/>
                  </a:lnTo>
                  <a:lnTo>
                    <a:pt x="35415" y="249384"/>
                  </a:lnTo>
                  <a:close/>
                  <a:moveTo>
                    <a:pt x="361427" y="466726"/>
                  </a:moveTo>
                  <a:lnTo>
                    <a:pt x="358687" y="475791"/>
                  </a:lnTo>
                  <a:cubicBezTo>
                    <a:pt x="357844" y="478742"/>
                    <a:pt x="355103" y="480745"/>
                    <a:pt x="351941" y="480745"/>
                  </a:cubicBezTo>
                  <a:lnTo>
                    <a:pt x="187618" y="480745"/>
                  </a:lnTo>
                  <a:cubicBezTo>
                    <a:pt x="184456" y="480745"/>
                    <a:pt x="181821" y="478742"/>
                    <a:pt x="180872" y="475791"/>
                  </a:cubicBezTo>
                  <a:lnTo>
                    <a:pt x="178132" y="466726"/>
                  </a:lnTo>
                  <a:lnTo>
                    <a:pt x="361427" y="466726"/>
                  </a:lnTo>
                  <a:close/>
                  <a:moveTo>
                    <a:pt x="518584" y="492128"/>
                  </a:moveTo>
                  <a:cubicBezTo>
                    <a:pt x="518584" y="506674"/>
                    <a:pt x="506673" y="518584"/>
                    <a:pt x="492127" y="518584"/>
                  </a:cubicBezTo>
                  <a:lnTo>
                    <a:pt x="47536" y="518584"/>
                  </a:lnTo>
                  <a:cubicBezTo>
                    <a:pt x="32991" y="518584"/>
                    <a:pt x="21081" y="506674"/>
                    <a:pt x="21081" y="492128"/>
                  </a:cubicBezTo>
                  <a:lnTo>
                    <a:pt x="21081" y="466726"/>
                  </a:lnTo>
                  <a:lnTo>
                    <a:pt x="156207" y="466726"/>
                  </a:lnTo>
                  <a:lnTo>
                    <a:pt x="160740" y="481799"/>
                  </a:lnTo>
                  <a:cubicBezTo>
                    <a:pt x="164323" y="493814"/>
                    <a:pt x="175179" y="501825"/>
                    <a:pt x="187618" y="501825"/>
                  </a:cubicBezTo>
                  <a:lnTo>
                    <a:pt x="351941" y="501825"/>
                  </a:lnTo>
                  <a:cubicBezTo>
                    <a:pt x="364484" y="501825"/>
                    <a:pt x="375236" y="493814"/>
                    <a:pt x="378819" y="481799"/>
                  </a:cubicBezTo>
                  <a:lnTo>
                    <a:pt x="383351" y="466726"/>
                  </a:lnTo>
                  <a:lnTo>
                    <a:pt x="518478" y="466726"/>
                  </a:lnTo>
                  <a:lnTo>
                    <a:pt x="518478" y="4921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6652661" y="2324157"/>
              <a:ext cx="215259" cy="126799"/>
            </a:xfrm>
            <a:custGeom>
              <a:rect b="b" l="l" r="r" t="t"/>
              <a:pathLst>
                <a:path extrusionOk="0" h="169066" w="287012">
                  <a:moveTo>
                    <a:pt x="276473" y="33202"/>
                  </a:moveTo>
                  <a:lnTo>
                    <a:pt x="260768" y="33202"/>
                  </a:lnTo>
                  <a:lnTo>
                    <a:pt x="260768" y="10540"/>
                  </a:lnTo>
                  <a:cubicBezTo>
                    <a:pt x="260768" y="4743"/>
                    <a:pt x="256025" y="0"/>
                    <a:pt x="250228" y="0"/>
                  </a:cubicBezTo>
                  <a:lnTo>
                    <a:pt x="36786" y="0"/>
                  </a:lnTo>
                  <a:cubicBezTo>
                    <a:pt x="30989" y="0"/>
                    <a:pt x="26246" y="4743"/>
                    <a:pt x="26246" y="10540"/>
                  </a:cubicBezTo>
                  <a:lnTo>
                    <a:pt x="26246" y="33202"/>
                  </a:lnTo>
                  <a:lnTo>
                    <a:pt x="10540" y="33202"/>
                  </a:lnTo>
                  <a:cubicBezTo>
                    <a:pt x="4743" y="33202"/>
                    <a:pt x="0" y="37945"/>
                    <a:pt x="0" y="43742"/>
                  </a:cubicBezTo>
                  <a:lnTo>
                    <a:pt x="0" y="125324"/>
                  </a:lnTo>
                  <a:cubicBezTo>
                    <a:pt x="0" y="131122"/>
                    <a:pt x="4743" y="135865"/>
                    <a:pt x="10540" y="135865"/>
                  </a:cubicBezTo>
                  <a:lnTo>
                    <a:pt x="26246" y="135865"/>
                  </a:lnTo>
                  <a:lnTo>
                    <a:pt x="26246" y="158526"/>
                  </a:lnTo>
                  <a:cubicBezTo>
                    <a:pt x="26246" y="164324"/>
                    <a:pt x="30989" y="169067"/>
                    <a:pt x="36786" y="169067"/>
                  </a:cubicBezTo>
                  <a:lnTo>
                    <a:pt x="250228" y="169067"/>
                  </a:lnTo>
                  <a:cubicBezTo>
                    <a:pt x="256025" y="169067"/>
                    <a:pt x="260768" y="164324"/>
                    <a:pt x="260768" y="158526"/>
                  </a:cubicBezTo>
                  <a:lnTo>
                    <a:pt x="260768" y="135865"/>
                  </a:lnTo>
                  <a:lnTo>
                    <a:pt x="276473" y="135865"/>
                  </a:lnTo>
                  <a:cubicBezTo>
                    <a:pt x="282270" y="135865"/>
                    <a:pt x="287013" y="131122"/>
                    <a:pt x="287013" y="125324"/>
                  </a:cubicBezTo>
                  <a:lnTo>
                    <a:pt x="287013" y="43742"/>
                  </a:lnTo>
                  <a:cubicBezTo>
                    <a:pt x="287013" y="37945"/>
                    <a:pt x="282376" y="33202"/>
                    <a:pt x="276473" y="33202"/>
                  </a:cubicBezTo>
                  <a:close/>
                  <a:moveTo>
                    <a:pt x="226512" y="114784"/>
                  </a:moveTo>
                  <a:cubicBezTo>
                    <a:pt x="220715" y="114784"/>
                    <a:pt x="215972" y="119527"/>
                    <a:pt x="215972" y="125324"/>
                  </a:cubicBezTo>
                  <a:cubicBezTo>
                    <a:pt x="215972" y="131122"/>
                    <a:pt x="220715" y="135865"/>
                    <a:pt x="226512" y="135865"/>
                  </a:cubicBezTo>
                  <a:lnTo>
                    <a:pt x="239688" y="135865"/>
                  </a:lnTo>
                  <a:lnTo>
                    <a:pt x="239688" y="147986"/>
                  </a:lnTo>
                  <a:lnTo>
                    <a:pt x="47326" y="147986"/>
                  </a:lnTo>
                  <a:lnTo>
                    <a:pt x="47326" y="125324"/>
                  </a:lnTo>
                  <a:cubicBezTo>
                    <a:pt x="47326" y="119527"/>
                    <a:pt x="42583" y="114784"/>
                    <a:pt x="36786" y="114784"/>
                  </a:cubicBezTo>
                  <a:lnTo>
                    <a:pt x="21081" y="114784"/>
                  </a:lnTo>
                  <a:lnTo>
                    <a:pt x="21081" y="54283"/>
                  </a:lnTo>
                  <a:lnTo>
                    <a:pt x="53861" y="54283"/>
                  </a:lnTo>
                  <a:cubicBezTo>
                    <a:pt x="59658" y="54283"/>
                    <a:pt x="64401" y="49540"/>
                    <a:pt x="64401" y="43742"/>
                  </a:cubicBezTo>
                  <a:cubicBezTo>
                    <a:pt x="64401" y="37945"/>
                    <a:pt x="59658" y="33202"/>
                    <a:pt x="53861" y="33202"/>
                  </a:cubicBezTo>
                  <a:lnTo>
                    <a:pt x="47326" y="33202"/>
                  </a:lnTo>
                  <a:lnTo>
                    <a:pt x="47326" y="21081"/>
                  </a:lnTo>
                  <a:lnTo>
                    <a:pt x="239688" y="21081"/>
                  </a:lnTo>
                  <a:lnTo>
                    <a:pt x="239688" y="43742"/>
                  </a:lnTo>
                  <a:cubicBezTo>
                    <a:pt x="239688" y="49540"/>
                    <a:pt x="244431" y="54283"/>
                    <a:pt x="250228" y="54283"/>
                  </a:cubicBezTo>
                  <a:lnTo>
                    <a:pt x="265932" y="54283"/>
                  </a:lnTo>
                  <a:lnTo>
                    <a:pt x="265932" y="114784"/>
                  </a:lnTo>
                  <a:lnTo>
                    <a:pt x="226512" y="1147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6769658" y="2489543"/>
              <a:ext cx="188223" cy="91218"/>
            </a:xfrm>
            <a:custGeom>
              <a:rect b="b" l="l" r="r" t="t"/>
              <a:pathLst>
                <a:path extrusionOk="0" h="121624" w="250964">
                  <a:moveTo>
                    <a:pt x="148514" y="111084"/>
                  </a:moveTo>
                  <a:cubicBezTo>
                    <a:pt x="148514" y="114879"/>
                    <a:pt x="150622" y="118462"/>
                    <a:pt x="153889" y="120254"/>
                  </a:cubicBezTo>
                  <a:cubicBezTo>
                    <a:pt x="155470" y="121097"/>
                    <a:pt x="157262" y="121624"/>
                    <a:pt x="159054" y="121624"/>
                  </a:cubicBezTo>
                  <a:cubicBezTo>
                    <a:pt x="160951" y="121624"/>
                    <a:pt x="162848" y="121097"/>
                    <a:pt x="164640" y="120043"/>
                  </a:cubicBezTo>
                  <a:lnTo>
                    <a:pt x="246012" y="69766"/>
                  </a:lnTo>
                  <a:cubicBezTo>
                    <a:pt x="249068" y="67869"/>
                    <a:pt x="250965" y="64496"/>
                    <a:pt x="250965" y="60807"/>
                  </a:cubicBezTo>
                  <a:cubicBezTo>
                    <a:pt x="250965" y="57118"/>
                    <a:pt x="249068" y="53745"/>
                    <a:pt x="246012" y="51848"/>
                  </a:cubicBezTo>
                  <a:lnTo>
                    <a:pt x="164640" y="1570"/>
                  </a:lnTo>
                  <a:cubicBezTo>
                    <a:pt x="161372" y="-432"/>
                    <a:pt x="157262" y="-538"/>
                    <a:pt x="153994" y="1359"/>
                  </a:cubicBezTo>
                  <a:cubicBezTo>
                    <a:pt x="150622" y="3257"/>
                    <a:pt x="148619" y="6735"/>
                    <a:pt x="148619" y="10530"/>
                  </a:cubicBezTo>
                  <a:lnTo>
                    <a:pt x="148619" y="22335"/>
                  </a:lnTo>
                  <a:lnTo>
                    <a:pt x="10540" y="22335"/>
                  </a:lnTo>
                  <a:cubicBezTo>
                    <a:pt x="4743" y="22335"/>
                    <a:pt x="0" y="27078"/>
                    <a:pt x="0" y="32875"/>
                  </a:cubicBezTo>
                  <a:lnTo>
                    <a:pt x="0" y="88633"/>
                  </a:lnTo>
                  <a:cubicBezTo>
                    <a:pt x="0" y="94431"/>
                    <a:pt x="4743" y="99174"/>
                    <a:pt x="10540" y="99174"/>
                  </a:cubicBezTo>
                  <a:lnTo>
                    <a:pt x="148619" y="99174"/>
                  </a:lnTo>
                  <a:lnTo>
                    <a:pt x="148619" y="111084"/>
                  </a:lnTo>
                  <a:close/>
                  <a:moveTo>
                    <a:pt x="20976" y="78093"/>
                  </a:moveTo>
                  <a:lnTo>
                    <a:pt x="20976" y="43415"/>
                  </a:lnTo>
                  <a:lnTo>
                    <a:pt x="148514" y="43415"/>
                  </a:lnTo>
                  <a:lnTo>
                    <a:pt x="148514" y="52058"/>
                  </a:lnTo>
                  <a:cubicBezTo>
                    <a:pt x="148514" y="57855"/>
                    <a:pt x="153257" y="62599"/>
                    <a:pt x="159054" y="62599"/>
                  </a:cubicBezTo>
                  <a:cubicBezTo>
                    <a:pt x="164851" y="62599"/>
                    <a:pt x="169594" y="57855"/>
                    <a:pt x="169594" y="52058"/>
                  </a:cubicBezTo>
                  <a:lnTo>
                    <a:pt x="169594" y="29502"/>
                  </a:lnTo>
                  <a:lnTo>
                    <a:pt x="220293" y="60807"/>
                  </a:lnTo>
                  <a:lnTo>
                    <a:pt x="169594" y="92112"/>
                  </a:lnTo>
                  <a:lnTo>
                    <a:pt x="169594" y="88633"/>
                  </a:lnTo>
                  <a:cubicBezTo>
                    <a:pt x="169594" y="82836"/>
                    <a:pt x="164851" y="78093"/>
                    <a:pt x="159054" y="78093"/>
                  </a:cubicBezTo>
                  <a:lnTo>
                    <a:pt x="20976" y="780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" name="Google Shape;676;p30"/>
          <p:cNvGrpSpPr/>
          <p:nvPr/>
        </p:nvGrpSpPr>
        <p:grpSpPr>
          <a:xfrm>
            <a:off x="8021545" y="1440323"/>
            <a:ext cx="389413" cy="404748"/>
            <a:chOff x="7650145" y="2278623"/>
            <a:chExt cx="389413" cy="404748"/>
          </a:xfrm>
        </p:grpSpPr>
        <p:sp>
          <p:nvSpPr>
            <p:cNvPr id="677" name="Google Shape;677;p30"/>
            <p:cNvSpPr/>
            <p:nvPr/>
          </p:nvSpPr>
          <p:spPr>
            <a:xfrm>
              <a:off x="7898528" y="2639241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2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29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635" y="17523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2" y="13307"/>
                    <a:pt x="211" y="12569"/>
                  </a:cubicBezTo>
                  <a:cubicBezTo>
                    <a:pt x="0" y="11832"/>
                    <a:pt x="0" y="11199"/>
                    <a:pt x="0" y="10567"/>
                  </a:cubicBezTo>
                  <a:cubicBezTo>
                    <a:pt x="0" y="9934"/>
                    <a:pt x="105" y="9196"/>
                    <a:pt x="211" y="8458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478" y="2661"/>
                    <a:pt x="4111" y="2134"/>
                    <a:pt x="4638" y="1818"/>
                  </a:cubicBezTo>
                  <a:cubicBezTo>
                    <a:pt x="5270" y="1396"/>
                    <a:pt x="5797" y="1080"/>
                    <a:pt x="6429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3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341" y="3505"/>
                    <a:pt x="18868" y="4137"/>
                    <a:pt x="19184" y="4664"/>
                  </a:cubicBezTo>
                  <a:cubicBezTo>
                    <a:pt x="19605" y="5191"/>
                    <a:pt x="19922" y="5823"/>
                    <a:pt x="20132" y="6456"/>
                  </a:cubicBezTo>
                  <a:cubicBezTo>
                    <a:pt x="20343" y="7088"/>
                    <a:pt x="20554" y="7721"/>
                    <a:pt x="20765" y="8458"/>
                  </a:cubicBezTo>
                  <a:cubicBezTo>
                    <a:pt x="20870" y="9196"/>
                    <a:pt x="20976" y="9829"/>
                    <a:pt x="20976" y="10567"/>
                  </a:cubicBezTo>
                  <a:cubicBezTo>
                    <a:pt x="20976" y="11305"/>
                    <a:pt x="20870" y="11937"/>
                    <a:pt x="20765" y="12569"/>
                  </a:cubicBezTo>
                  <a:cubicBezTo>
                    <a:pt x="20659" y="13202"/>
                    <a:pt x="20449" y="13940"/>
                    <a:pt x="20132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996"/>
                    <a:pt x="18341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706" y="19631"/>
                    <a:pt x="15178" y="19948"/>
                    <a:pt x="14545" y="20158"/>
                  </a:cubicBezTo>
                  <a:cubicBezTo>
                    <a:pt x="13913" y="20369"/>
                    <a:pt x="13280" y="20580"/>
                    <a:pt x="12543" y="20791"/>
                  </a:cubicBezTo>
                  <a:cubicBezTo>
                    <a:pt x="11910" y="20896"/>
                    <a:pt x="11278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7735997" y="2639182"/>
              <a:ext cx="144349" cy="15810"/>
            </a:xfrm>
            <a:custGeom>
              <a:rect b="b" l="l" r="r" t="t"/>
              <a:pathLst>
                <a:path extrusionOk="0" h="21080" w="192466">
                  <a:moveTo>
                    <a:pt x="181926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181926" y="0"/>
                  </a:lnTo>
                  <a:cubicBezTo>
                    <a:pt x="187723" y="0"/>
                    <a:pt x="192466" y="4743"/>
                    <a:pt x="192466" y="10540"/>
                  </a:cubicBezTo>
                  <a:cubicBezTo>
                    <a:pt x="192466" y="16338"/>
                    <a:pt x="187723" y="21081"/>
                    <a:pt x="18192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7650145" y="2278623"/>
              <a:ext cx="389413" cy="404748"/>
            </a:xfrm>
            <a:custGeom>
              <a:rect b="b" l="l" r="r" t="t"/>
              <a:pathLst>
                <a:path extrusionOk="0" h="539664" w="519217">
                  <a:moveTo>
                    <a:pt x="519217" y="215023"/>
                  </a:moveTo>
                  <a:cubicBezTo>
                    <a:pt x="519217" y="179713"/>
                    <a:pt x="490441" y="150937"/>
                    <a:pt x="455131" y="150937"/>
                  </a:cubicBezTo>
                  <a:cubicBezTo>
                    <a:pt x="428675" y="150937"/>
                    <a:pt x="405803" y="167064"/>
                    <a:pt x="396105" y="190148"/>
                  </a:cubicBezTo>
                  <a:lnTo>
                    <a:pt x="396105" y="106141"/>
                  </a:lnTo>
                  <a:cubicBezTo>
                    <a:pt x="420032" y="100660"/>
                    <a:pt x="437846" y="79263"/>
                    <a:pt x="437846" y="53756"/>
                  </a:cubicBezTo>
                  <a:cubicBezTo>
                    <a:pt x="437846" y="50277"/>
                    <a:pt x="437530" y="46799"/>
                    <a:pt x="436897" y="43426"/>
                  </a:cubicBezTo>
                  <a:cubicBezTo>
                    <a:pt x="432049" y="18235"/>
                    <a:pt x="409808" y="0"/>
                    <a:pt x="384195" y="0"/>
                  </a:cubicBezTo>
                  <a:lnTo>
                    <a:pt x="116787" y="0"/>
                  </a:lnTo>
                  <a:cubicBezTo>
                    <a:pt x="91280" y="0"/>
                    <a:pt x="70409" y="20764"/>
                    <a:pt x="70409" y="46377"/>
                  </a:cubicBezTo>
                  <a:lnTo>
                    <a:pt x="70409" y="200056"/>
                  </a:lnTo>
                  <a:lnTo>
                    <a:pt x="20765" y="200056"/>
                  </a:lnTo>
                  <a:cubicBezTo>
                    <a:pt x="9275" y="200056"/>
                    <a:pt x="0" y="209436"/>
                    <a:pt x="0" y="220820"/>
                  </a:cubicBezTo>
                  <a:lnTo>
                    <a:pt x="0" y="518901"/>
                  </a:lnTo>
                  <a:cubicBezTo>
                    <a:pt x="0" y="530389"/>
                    <a:pt x="9381" y="539665"/>
                    <a:pt x="20765" y="539665"/>
                  </a:cubicBezTo>
                  <a:lnTo>
                    <a:pt x="445856" y="539665"/>
                  </a:lnTo>
                  <a:cubicBezTo>
                    <a:pt x="457345" y="539665"/>
                    <a:pt x="466621" y="530284"/>
                    <a:pt x="466621" y="518901"/>
                  </a:cubicBezTo>
                  <a:lnTo>
                    <a:pt x="466621" y="278054"/>
                  </a:lnTo>
                  <a:cubicBezTo>
                    <a:pt x="496556" y="272573"/>
                    <a:pt x="519217" y="246433"/>
                    <a:pt x="519217" y="215023"/>
                  </a:cubicBezTo>
                  <a:close/>
                  <a:moveTo>
                    <a:pt x="441746" y="518690"/>
                  </a:moveTo>
                  <a:lnTo>
                    <a:pt x="289648" y="369966"/>
                  </a:lnTo>
                  <a:lnTo>
                    <a:pt x="406014" y="256130"/>
                  </a:lnTo>
                  <a:cubicBezTo>
                    <a:pt x="415816" y="267830"/>
                    <a:pt x="429834" y="276051"/>
                    <a:pt x="445645" y="278370"/>
                  </a:cubicBezTo>
                  <a:lnTo>
                    <a:pt x="445645" y="518584"/>
                  </a:lnTo>
                  <a:lnTo>
                    <a:pt x="441746" y="518584"/>
                  </a:lnTo>
                  <a:close/>
                  <a:moveTo>
                    <a:pt x="416132" y="47537"/>
                  </a:moveTo>
                  <a:cubicBezTo>
                    <a:pt x="416554" y="49540"/>
                    <a:pt x="416765" y="51648"/>
                    <a:pt x="416765" y="53756"/>
                  </a:cubicBezTo>
                  <a:cubicBezTo>
                    <a:pt x="416765" y="71780"/>
                    <a:pt x="402114" y="86325"/>
                    <a:pt x="384195" y="86325"/>
                  </a:cubicBezTo>
                  <a:lnTo>
                    <a:pt x="163375" y="86325"/>
                  </a:lnTo>
                  <a:cubicBezTo>
                    <a:pt x="170332" y="77261"/>
                    <a:pt x="174442" y="65983"/>
                    <a:pt x="174442" y="53756"/>
                  </a:cubicBezTo>
                  <a:cubicBezTo>
                    <a:pt x="174442" y="41529"/>
                    <a:pt x="170332" y="30145"/>
                    <a:pt x="163375" y="21186"/>
                  </a:cubicBezTo>
                  <a:lnTo>
                    <a:pt x="384195" y="21186"/>
                  </a:lnTo>
                  <a:cubicBezTo>
                    <a:pt x="399795" y="21186"/>
                    <a:pt x="413181" y="32254"/>
                    <a:pt x="416132" y="47537"/>
                  </a:cubicBezTo>
                  <a:close/>
                  <a:moveTo>
                    <a:pt x="116787" y="21186"/>
                  </a:moveTo>
                  <a:lnTo>
                    <a:pt x="120687" y="21186"/>
                  </a:lnTo>
                  <a:cubicBezTo>
                    <a:pt x="120687" y="21186"/>
                    <a:pt x="120793" y="21186"/>
                    <a:pt x="120793" y="21186"/>
                  </a:cubicBezTo>
                  <a:cubicBezTo>
                    <a:pt x="138816" y="21186"/>
                    <a:pt x="153362" y="35837"/>
                    <a:pt x="153362" y="53756"/>
                  </a:cubicBezTo>
                  <a:cubicBezTo>
                    <a:pt x="153362" y="71780"/>
                    <a:pt x="138711" y="86325"/>
                    <a:pt x="120793" y="86325"/>
                  </a:cubicBezTo>
                  <a:cubicBezTo>
                    <a:pt x="114996" y="86325"/>
                    <a:pt x="110252" y="91069"/>
                    <a:pt x="110252" y="96866"/>
                  </a:cubicBezTo>
                  <a:cubicBezTo>
                    <a:pt x="110252" y="102663"/>
                    <a:pt x="114996" y="107406"/>
                    <a:pt x="120793" y="107406"/>
                  </a:cubicBezTo>
                  <a:lnTo>
                    <a:pt x="375025" y="107406"/>
                  </a:lnTo>
                  <a:lnTo>
                    <a:pt x="375025" y="256973"/>
                  </a:lnTo>
                  <a:lnTo>
                    <a:pt x="274576" y="355209"/>
                  </a:lnTo>
                  <a:lnTo>
                    <a:pt x="240742" y="322218"/>
                  </a:lnTo>
                  <a:cubicBezTo>
                    <a:pt x="236630" y="318213"/>
                    <a:pt x="230095" y="318213"/>
                    <a:pt x="225985" y="322218"/>
                  </a:cubicBezTo>
                  <a:lnTo>
                    <a:pt x="192150" y="355209"/>
                  </a:lnTo>
                  <a:lnTo>
                    <a:pt x="91490" y="256763"/>
                  </a:lnTo>
                  <a:lnTo>
                    <a:pt x="91490" y="46483"/>
                  </a:lnTo>
                  <a:cubicBezTo>
                    <a:pt x="91490" y="32570"/>
                    <a:pt x="102874" y="21186"/>
                    <a:pt x="116787" y="21186"/>
                  </a:cubicBezTo>
                  <a:close/>
                  <a:moveTo>
                    <a:pt x="21081" y="221242"/>
                  </a:moveTo>
                  <a:lnTo>
                    <a:pt x="24981" y="221242"/>
                  </a:lnTo>
                  <a:lnTo>
                    <a:pt x="177078" y="369966"/>
                  </a:lnTo>
                  <a:lnTo>
                    <a:pt x="24981" y="518690"/>
                  </a:lnTo>
                  <a:lnTo>
                    <a:pt x="21081" y="518690"/>
                  </a:lnTo>
                  <a:lnTo>
                    <a:pt x="21081" y="221242"/>
                  </a:lnTo>
                  <a:close/>
                  <a:moveTo>
                    <a:pt x="70409" y="236103"/>
                  </a:moveTo>
                  <a:lnTo>
                    <a:pt x="55126" y="221136"/>
                  </a:lnTo>
                  <a:lnTo>
                    <a:pt x="70409" y="221136"/>
                  </a:lnTo>
                  <a:lnTo>
                    <a:pt x="70409" y="236103"/>
                  </a:lnTo>
                  <a:close/>
                  <a:moveTo>
                    <a:pt x="55126" y="518690"/>
                  </a:moveTo>
                  <a:lnTo>
                    <a:pt x="233363" y="344458"/>
                  </a:lnTo>
                  <a:lnTo>
                    <a:pt x="411600" y="518690"/>
                  </a:lnTo>
                  <a:lnTo>
                    <a:pt x="55126" y="518690"/>
                  </a:lnTo>
                  <a:close/>
                  <a:moveTo>
                    <a:pt x="455131" y="258027"/>
                  </a:moveTo>
                  <a:cubicBezTo>
                    <a:pt x="431416" y="258027"/>
                    <a:pt x="412127" y="238738"/>
                    <a:pt x="412127" y="215023"/>
                  </a:cubicBezTo>
                  <a:cubicBezTo>
                    <a:pt x="412127" y="191307"/>
                    <a:pt x="431416" y="172018"/>
                    <a:pt x="455131" y="172018"/>
                  </a:cubicBezTo>
                  <a:cubicBezTo>
                    <a:pt x="478847" y="172018"/>
                    <a:pt x="498137" y="191307"/>
                    <a:pt x="498137" y="215023"/>
                  </a:cubicBezTo>
                  <a:cubicBezTo>
                    <a:pt x="498137" y="238738"/>
                    <a:pt x="478847" y="258027"/>
                    <a:pt x="455131" y="2580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7745166" y="2393486"/>
              <a:ext cx="159369" cy="50198"/>
            </a:xfrm>
            <a:custGeom>
              <a:rect b="b" l="l" r="r" t="t"/>
              <a:pathLst>
                <a:path extrusionOk="0" h="66931" w="212492">
                  <a:moveTo>
                    <a:pt x="201952" y="66931"/>
                  </a:moveTo>
                  <a:lnTo>
                    <a:pt x="10540" y="66931"/>
                  </a:lnTo>
                  <a:cubicBezTo>
                    <a:pt x="4743" y="66931"/>
                    <a:pt x="0" y="62188"/>
                    <a:pt x="0" y="56391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201952" y="0"/>
                  </a:lnTo>
                  <a:cubicBezTo>
                    <a:pt x="207750" y="0"/>
                    <a:pt x="212493" y="4743"/>
                    <a:pt x="212493" y="10540"/>
                  </a:cubicBezTo>
                  <a:lnTo>
                    <a:pt x="212493" y="56391"/>
                  </a:lnTo>
                  <a:cubicBezTo>
                    <a:pt x="212493" y="62188"/>
                    <a:pt x="207750" y="66931"/>
                    <a:pt x="201952" y="66931"/>
                  </a:cubicBezTo>
                  <a:close/>
                  <a:moveTo>
                    <a:pt x="21081" y="45850"/>
                  </a:moveTo>
                  <a:lnTo>
                    <a:pt x="191412" y="45850"/>
                  </a:lnTo>
                  <a:lnTo>
                    <a:pt x="191412" y="21081"/>
                  </a:lnTo>
                  <a:lnTo>
                    <a:pt x="21081" y="21081"/>
                  </a:lnTo>
                  <a:lnTo>
                    <a:pt x="21081" y="458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7745166" y="2462894"/>
              <a:ext cx="159369" cy="15810"/>
            </a:xfrm>
            <a:custGeom>
              <a:rect b="b" l="l" r="r" t="t"/>
              <a:pathLst>
                <a:path extrusionOk="0" h="21080" w="212492">
                  <a:moveTo>
                    <a:pt x="201952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01952" y="0"/>
                  </a:lnTo>
                  <a:cubicBezTo>
                    <a:pt x="207750" y="0"/>
                    <a:pt x="212493" y="4743"/>
                    <a:pt x="212493" y="10540"/>
                  </a:cubicBezTo>
                  <a:cubicBezTo>
                    <a:pt x="212493" y="16338"/>
                    <a:pt x="207750" y="21081"/>
                    <a:pt x="20195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7983588" y="2428744"/>
              <a:ext cx="15810" cy="25297"/>
            </a:xfrm>
            <a:custGeom>
              <a:rect b="b" l="l" r="r" t="t"/>
              <a:pathLst>
                <a:path extrusionOk="0" h="33729" w="21080">
                  <a:moveTo>
                    <a:pt x="10540" y="33729"/>
                  </a:moveTo>
                  <a:cubicBezTo>
                    <a:pt x="4743" y="33729"/>
                    <a:pt x="0" y="28986"/>
                    <a:pt x="0" y="2318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23189"/>
                  </a:lnTo>
                  <a:cubicBezTo>
                    <a:pt x="21081" y="28986"/>
                    <a:pt x="16338" y="33729"/>
                    <a:pt x="10540" y="33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30"/>
          <p:cNvGrpSpPr/>
          <p:nvPr/>
        </p:nvGrpSpPr>
        <p:grpSpPr>
          <a:xfrm>
            <a:off x="8023713" y="3884515"/>
            <a:ext cx="385064" cy="404748"/>
            <a:chOff x="8707551" y="2267240"/>
            <a:chExt cx="385064" cy="404748"/>
          </a:xfrm>
        </p:grpSpPr>
        <p:sp>
          <p:nvSpPr>
            <p:cNvPr id="684" name="Google Shape;684;p30"/>
            <p:cNvSpPr/>
            <p:nvPr/>
          </p:nvSpPr>
          <p:spPr>
            <a:xfrm>
              <a:off x="8974590" y="2306825"/>
              <a:ext cx="15730" cy="15751"/>
            </a:xfrm>
            <a:custGeom>
              <a:rect b="b" l="l" r="r" t="t"/>
              <a:pathLst>
                <a:path extrusionOk="0" h="21001" w="20974">
                  <a:moveTo>
                    <a:pt x="10540" y="21002"/>
                  </a:moveTo>
                  <a:cubicBezTo>
                    <a:pt x="9802" y="21002"/>
                    <a:pt x="9170" y="20896"/>
                    <a:pt x="8432" y="20791"/>
                  </a:cubicBezTo>
                  <a:cubicBezTo>
                    <a:pt x="7799" y="20685"/>
                    <a:pt x="7062" y="20475"/>
                    <a:pt x="6429" y="20158"/>
                  </a:cubicBezTo>
                  <a:cubicBezTo>
                    <a:pt x="5797" y="19948"/>
                    <a:pt x="5164" y="19526"/>
                    <a:pt x="4637" y="19210"/>
                  </a:cubicBezTo>
                  <a:cubicBezTo>
                    <a:pt x="4005" y="18788"/>
                    <a:pt x="3478" y="18367"/>
                    <a:pt x="3056" y="17945"/>
                  </a:cubicBezTo>
                  <a:cubicBezTo>
                    <a:pt x="2529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1" y="13307"/>
                    <a:pt x="211" y="12569"/>
                  </a:cubicBezTo>
                  <a:cubicBezTo>
                    <a:pt x="0" y="11832"/>
                    <a:pt x="0" y="11199"/>
                    <a:pt x="0" y="10567"/>
                  </a:cubicBezTo>
                  <a:cubicBezTo>
                    <a:pt x="0" y="9829"/>
                    <a:pt x="105" y="9196"/>
                    <a:pt x="211" y="8458"/>
                  </a:cubicBezTo>
                  <a:cubicBezTo>
                    <a:pt x="316" y="7721"/>
                    <a:pt x="527" y="7088"/>
                    <a:pt x="843" y="6456"/>
                  </a:cubicBezTo>
                  <a:cubicBezTo>
                    <a:pt x="1054" y="5823"/>
                    <a:pt x="1475" y="5191"/>
                    <a:pt x="1792" y="4664"/>
                  </a:cubicBezTo>
                  <a:cubicBezTo>
                    <a:pt x="2213" y="4032"/>
                    <a:pt x="2635" y="3505"/>
                    <a:pt x="3056" y="3083"/>
                  </a:cubicBezTo>
                  <a:cubicBezTo>
                    <a:pt x="3583" y="2556"/>
                    <a:pt x="4110" y="2134"/>
                    <a:pt x="4637" y="1818"/>
                  </a:cubicBezTo>
                  <a:cubicBezTo>
                    <a:pt x="5164" y="1396"/>
                    <a:pt x="5797" y="1080"/>
                    <a:pt x="6429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2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7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340" y="3505"/>
                    <a:pt x="18867" y="4137"/>
                    <a:pt x="19184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5" y="8458"/>
                  </a:cubicBezTo>
                  <a:cubicBezTo>
                    <a:pt x="20975" y="9196"/>
                    <a:pt x="20975" y="9829"/>
                    <a:pt x="20975" y="10567"/>
                  </a:cubicBezTo>
                  <a:cubicBezTo>
                    <a:pt x="20975" y="11199"/>
                    <a:pt x="20870" y="11937"/>
                    <a:pt x="20765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4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7" y="19948"/>
                    <a:pt x="14545" y="20158"/>
                  </a:cubicBezTo>
                  <a:cubicBezTo>
                    <a:pt x="13913" y="20369"/>
                    <a:pt x="13280" y="20685"/>
                    <a:pt x="12542" y="20791"/>
                  </a:cubicBezTo>
                  <a:cubicBezTo>
                    <a:pt x="11910" y="20896"/>
                    <a:pt x="11172" y="21002"/>
                    <a:pt x="10540" y="210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8782651" y="2306766"/>
              <a:ext cx="173994" cy="15810"/>
            </a:xfrm>
            <a:custGeom>
              <a:rect b="b" l="l" r="r" t="t"/>
              <a:pathLst>
                <a:path extrusionOk="0" h="21080" w="231992">
                  <a:moveTo>
                    <a:pt x="221452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21452" y="0"/>
                  </a:lnTo>
                  <a:cubicBezTo>
                    <a:pt x="227249" y="0"/>
                    <a:pt x="231992" y="4743"/>
                    <a:pt x="231992" y="10540"/>
                  </a:cubicBezTo>
                  <a:cubicBezTo>
                    <a:pt x="231992" y="16338"/>
                    <a:pt x="227249" y="21081"/>
                    <a:pt x="221452" y="210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8773481" y="2365186"/>
              <a:ext cx="109567" cy="109567"/>
            </a:xfrm>
            <a:custGeom>
              <a:rect b="b" l="l" r="r" t="t"/>
              <a:pathLst>
                <a:path extrusionOk="0" h="146089" w="146089">
                  <a:moveTo>
                    <a:pt x="73044" y="146089"/>
                  </a:moveTo>
                  <a:cubicBezTo>
                    <a:pt x="32781" y="146089"/>
                    <a:pt x="0" y="113309"/>
                    <a:pt x="0" y="73045"/>
                  </a:cubicBezTo>
                  <a:cubicBezTo>
                    <a:pt x="0" y="32781"/>
                    <a:pt x="32781" y="0"/>
                    <a:pt x="73044" y="0"/>
                  </a:cubicBezTo>
                  <a:cubicBezTo>
                    <a:pt x="113309" y="0"/>
                    <a:pt x="146090" y="32781"/>
                    <a:pt x="146090" y="73045"/>
                  </a:cubicBezTo>
                  <a:cubicBezTo>
                    <a:pt x="146090" y="113309"/>
                    <a:pt x="113309" y="146089"/>
                    <a:pt x="73044" y="146089"/>
                  </a:cubicBezTo>
                  <a:close/>
                  <a:moveTo>
                    <a:pt x="73044" y="21081"/>
                  </a:moveTo>
                  <a:cubicBezTo>
                    <a:pt x="44375" y="21081"/>
                    <a:pt x="21081" y="44375"/>
                    <a:pt x="21081" y="73045"/>
                  </a:cubicBezTo>
                  <a:cubicBezTo>
                    <a:pt x="21081" y="101714"/>
                    <a:pt x="44375" y="125008"/>
                    <a:pt x="73044" y="125008"/>
                  </a:cubicBezTo>
                  <a:cubicBezTo>
                    <a:pt x="101714" y="125008"/>
                    <a:pt x="125009" y="101714"/>
                    <a:pt x="125009" y="73045"/>
                  </a:cubicBezTo>
                  <a:cubicBezTo>
                    <a:pt x="125009" y="44375"/>
                    <a:pt x="101714" y="21081"/>
                    <a:pt x="73044" y="210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8820359" y="2404001"/>
              <a:ext cx="15810" cy="32016"/>
            </a:xfrm>
            <a:custGeom>
              <a:rect b="b" l="l" r="r" t="t"/>
              <a:pathLst>
                <a:path extrusionOk="0" h="42688" w="21080">
                  <a:moveTo>
                    <a:pt x="10540" y="42688"/>
                  </a:moveTo>
                  <a:cubicBezTo>
                    <a:pt x="4743" y="42688"/>
                    <a:pt x="0" y="37945"/>
                    <a:pt x="0" y="32148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148"/>
                  </a:lnTo>
                  <a:cubicBezTo>
                    <a:pt x="21081" y="37945"/>
                    <a:pt x="16338" y="42688"/>
                    <a:pt x="10540" y="426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8707551" y="2267240"/>
              <a:ext cx="385064" cy="404748"/>
            </a:xfrm>
            <a:custGeom>
              <a:rect b="b" l="l" r="r" t="t"/>
              <a:pathLst>
                <a:path extrusionOk="0" h="539664" w="513419">
                  <a:moveTo>
                    <a:pt x="458187" y="0"/>
                  </a:moveTo>
                  <a:lnTo>
                    <a:pt x="101292" y="0"/>
                  </a:lnTo>
                  <a:cubicBezTo>
                    <a:pt x="70830" y="0"/>
                    <a:pt x="46060" y="24770"/>
                    <a:pt x="46060" y="55231"/>
                  </a:cubicBezTo>
                  <a:lnTo>
                    <a:pt x="46060" y="424565"/>
                  </a:lnTo>
                  <a:cubicBezTo>
                    <a:pt x="19816" y="430151"/>
                    <a:pt x="0" y="453550"/>
                    <a:pt x="0" y="481482"/>
                  </a:cubicBezTo>
                  <a:cubicBezTo>
                    <a:pt x="0" y="485277"/>
                    <a:pt x="316" y="488966"/>
                    <a:pt x="1054" y="492655"/>
                  </a:cubicBezTo>
                  <a:cubicBezTo>
                    <a:pt x="6324" y="519849"/>
                    <a:pt x="30356" y="539665"/>
                    <a:pt x="58077" y="539665"/>
                  </a:cubicBezTo>
                  <a:lnTo>
                    <a:pt x="324747" y="539665"/>
                  </a:lnTo>
                  <a:lnTo>
                    <a:pt x="373971" y="539665"/>
                  </a:lnTo>
                  <a:cubicBezTo>
                    <a:pt x="401587" y="539665"/>
                    <a:pt x="424037" y="517214"/>
                    <a:pt x="424037" y="489598"/>
                  </a:cubicBezTo>
                  <a:lnTo>
                    <a:pt x="424037" y="147565"/>
                  </a:lnTo>
                  <a:lnTo>
                    <a:pt x="502879" y="147565"/>
                  </a:lnTo>
                  <a:cubicBezTo>
                    <a:pt x="508676" y="147565"/>
                    <a:pt x="513419" y="142821"/>
                    <a:pt x="513419" y="137024"/>
                  </a:cubicBezTo>
                  <a:lnTo>
                    <a:pt x="513419" y="55231"/>
                  </a:lnTo>
                  <a:cubicBezTo>
                    <a:pt x="513419" y="24770"/>
                    <a:pt x="488649" y="0"/>
                    <a:pt x="458187" y="0"/>
                  </a:cubicBezTo>
                  <a:close/>
                  <a:moveTo>
                    <a:pt x="21713" y="488650"/>
                  </a:moveTo>
                  <a:cubicBezTo>
                    <a:pt x="21291" y="486331"/>
                    <a:pt x="21081" y="483906"/>
                    <a:pt x="21081" y="481588"/>
                  </a:cubicBezTo>
                  <a:cubicBezTo>
                    <a:pt x="21081" y="461139"/>
                    <a:pt x="37734" y="444486"/>
                    <a:pt x="58182" y="444486"/>
                  </a:cubicBezTo>
                  <a:lnTo>
                    <a:pt x="324958" y="444486"/>
                  </a:lnTo>
                  <a:cubicBezTo>
                    <a:pt x="316631" y="454605"/>
                    <a:pt x="311572" y="467464"/>
                    <a:pt x="311572" y="481588"/>
                  </a:cubicBezTo>
                  <a:cubicBezTo>
                    <a:pt x="311572" y="495712"/>
                    <a:pt x="316631" y="508571"/>
                    <a:pt x="324958" y="518690"/>
                  </a:cubicBezTo>
                  <a:lnTo>
                    <a:pt x="58182" y="518690"/>
                  </a:lnTo>
                  <a:cubicBezTo>
                    <a:pt x="40369" y="518584"/>
                    <a:pt x="25086" y="505936"/>
                    <a:pt x="21713" y="488650"/>
                  </a:cubicBezTo>
                  <a:close/>
                  <a:moveTo>
                    <a:pt x="402957" y="489598"/>
                  </a:moveTo>
                  <a:cubicBezTo>
                    <a:pt x="402957" y="505620"/>
                    <a:pt x="389992" y="518584"/>
                    <a:pt x="373971" y="518584"/>
                  </a:cubicBezTo>
                  <a:lnTo>
                    <a:pt x="369649" y="518584"/>
                  </a:lnTo>
                  <a:cubicBezTo>
                    <a:pt x="369649" y="518584"/>
                    <a:pt x="369649" y="518584"/>
                    <a:pt x="369544" y="518584"/>
                  </a:cubicBezTo>
                  <a:cubicBezTo>
                    <a:pt x="349095" y="518584"/>
                    <a:pt x="332441" y="501930"/>
                    <a:pt x="332441" y="481482"/>
                  </a:cubicBezTo>
                  <a:cubicBezTo>
                    <a:pt x="332441" y="461034"/>
                    <a:pt x="349095" y="444380"/>
                    <a:pt x="369544" y="444380"/>
                  </a:cubicBezTo>
                  <a:cubicBezTo>
                    <a:pt x="375341" y="444380"/>
                    <a:pt x="380084" y="439637"/>
                    <a:pt x="380084" y="433840"/>
                  </a:cubicBezTo>
                  <a:cubicBezTo>
                    <a:pt x="380084" y="428043"/>
                    <a:pt x="375341" y="423300"/>
                    <a:pt x="369544" y="423300"/>
                  </a:cubicBezTo>
                  <a:lnTo>
                    <a:pt x="67036" y="423300"/>
                  </a:lnTo>
                  <a:lnTo>
                    <a:pt x="67036" y="269938"/>
                  </a:lnTo>
                  <a:cubicBezTo>
                    <a:pt x="87906" y="299345"/>
                    <a:pt x="122162" y="318634"/>
                    <a:pt x="160845" y="318634"/>
                  </a:cubicBezTo>
                  <a:cubicBezTo>
                    <a:pt x="224192" y="318634"/>
                    <a:pt x="275735" y="267092"/>
                    <a:pt x="275735" y="203639"/>
                  </a:cubicBezTo>
                  <a:cubicBezTo>
                    <a:pt x="275735" y="140186"/>
                    <a:pt x="224192" y="88644"/>
                    <a:pt x="160845" y="88644"/>
                  </a:cubicBezTo>
                  <a:cubicBezTo>
                    <a:pt x="122162" y="88644"/>
                    <a:pt x="87801" y="107933"/>
                    <a:pt x="67036" y="137341"/>
                  </a:cubicBezTo>
                  <a:lnTo>
                    <a:pt x="67036" y="55231"/>
                  </a:lnTo>
                  <a:cubicBezTo>
                    <a:pt x="67036" y="36364"/>
                    <a:pt x="82320" y="21081"/>
                    <a:pt x="101187" y="21081"/>
                  </a:cubicBezTo>
                  <a:lnTo>
                    <a:pt x="414762" y="21081"/>
                  </a:lnTo>
                  <a:cubicBezTo>
                    <a:pt x="407384" y="30461"/>
                    <a:pt x="402957" y="42372"/>
                    <a:pt x="402957" y="55231"/>
                  </a:cubicBezTo>
                  <a:lnTo>
                    <a:pt x="402957" y="489598"/>
                  </a:lnTo>
                  <a:close/>
                  <a:moveTo>
                    <a:pt x="67141" y="203639"/>
                  </a:moveTo>
                  <a:cubicBezTo>
                    <a:pt x="67141" y="151886"/>
                    <a:pt x="109197" y="109725"/>
                    <a:pt x="160950" y="109725"/>
                  </a:cubicBezTo>
                  <a:cubicBezTo>
                    <a:pt x="212704" y="109725"/>
                    <a:pt x="254759" y="151886"/>
                    <a:pt x="254759" y="203639"/>
                  </a:cubicBezTo>
                  <a:cubicBezTo>
                    <a:pt x="254759" y="255392"/>
                    <a:pt x="212704" y="297554"/>
                    <a:pt x="160950" y="297554"/>
                  </a:cubicBezTo>
                  <a:cubicBezTo>
                    <a:pt x="109197" y="297554"/>
                    <a:pt x="67141" y="255392"/>
                    <a:pt x="67141" y="203639"/>
                  </a:cubicBezTo>
                  <a:close/>
                  <a:moveTo>
                    <a:pt x="492338" y="126484"/>
                  </a:moveTo>
                  <a:lnTo>
                    <a:pt x="424037" y="126484"/>
                  </a:lnTo>
                  <a:lnTo>
                    <a:pt x="424037" y="55231"/>
                  </a:lnTo>
                  <a:cubicBezTo>
                    <a:pt x="424037" y="36364"/>
                    <a:pt x="439321" y="21081"/>
                    <a:pt x="458187" y="21081"/>
                  </a:cubicBezTo>
                  <a:cubicBezTo>
                    <a:pt x="477055" y="21081"/>
                    <a:pt x="492338" y="36364"/>
                    <a:pt x="492338" y="55231"/>
                  </a:cubicBezTo>
                  <a:lnTo>
                    <a:pt x="492338" y="1264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8917949" y="2341075"/>
              <a:ext cx="86035" cy="153835"/>
            </a:xfrm>
            <a:custGeom>
              <a:rect b="b" l="l" r="r" t="t"/>
              <a:pathLst>
                <a:path extrusionOk="0" h="205114" w="114714">
                  <a:moveTo>
                    <a:pt x="66140" y="4743"/>
                  </a:moveTo>
                  <a:cubicBezTo>
                    <a:pt x="64138" y="1792"/>
                    <a:pt x="60870" y="0"/>
                    <a:pt x="57287" y="0"/>
                  </a:cubicBezTo>
                  <a:cubicBezTo>
                    <a:pt x="53703" y="0"/>
                    <a:pt x="50436" y="1792"/>
                    <a:pt x="48538" y="4743"/>
                  </a:cubicBezTo>
                  <a:lnTo>
                    <a:pt x="1739" y="75785"/>
                  </a:lnTo>
                  <a:cubicBezTo>
                    <a:pt x="-369" y="79052"/>
                    <a:pt x="-580" y="83163"/>
                    <a:pt x="1212" y="86536"/>
                  </a:cubicBezTo>
                  <a:cubicBezTo>
                    <a:pt x="3004" y="89909"/>
                    <a:pt x="6587" y="92123"/>
                    <a:pt x="10487" y="92123"/>
                  </a:cubicBezTo>
                  <a:lnTo>
                    <a:pt x="21977" y="92123"/>
                  </a:lnTo>
                  <a:lnTo>
                    <a:pt x="21977" y="194575"/>
                  </a:lnTo>
                  <a:cubicBezTo>
                    <a:pt x="21977" y="200372"/>
                    <a:pt x="26720" y="205115"/>
                    <a:pt x="32517" y="205115"/>
                  </a:cubicBezTo>
                  <a:lnTo>
                    <a:pt x="82162" y="205115"/>
                  </a:lnTo>
                  <a:cubicBezTo>
                    <a:pt x="87959" y="205115"/>
                    <a:pt x="92702" y="200372"/>
                    <a:pt x="92702" y="194575"/>
                  </a:cubicBezTo>
                  <a:lnTo>
                    <a:pt x="92702" y="92123"/>
                  </a:lnTo>
                  <a:lnTo>
                    <a:pt x="104191" y="92123"/>
                  </a:lnTo>
                  <a:cubicBezTo>
                    <a:pt x="108090" y="92123"/>
                    <a:pt x="111675" y="90015"/>
                    <a:pt x="113467" y="86536"/>
                  </a:cubicBezTo>
                  <a:cubicBezTo>
                    <a:pt x="115259" y="83163"/>
                    <a:pt x="115153" y="78947"/>
                    <a:pt x="112940" y="75785"/>
                  </a:cubicBezTo>
                  <a:lnTo>
                    <a:pt x="66140" y="4743"/>
                  </a:lnTo>
                  <a:close/>
                  <a:moveTo>
                    <a:pt x="82057" y="71042"/>
                  </a:moveTo>
                  <a:cubicBezTo>
                    <a:pt x="76259" y="71042"/>
                    <a:pt x="71516" y="75785"/>
                    <a:pt x="71516" y="81582"/>
                  </a:cubicBezTo>
                  <a:lnTo>
                    <a:pt x="71516" y="184034"/>
                  </a:lnTo>
                  <a:lnTo>
                    <a:pt x="42951" y="184034"/>
                  </a:lnTo>
                  <a:lnTo>
                    <a:pt x="42951" y="92123"/>
                  </a:lnTo>
                  <a:lnTo>
                    <a:pt x="48433" y="92123"/>
                  </a:lnTo>
                  <a:cubicBezTo>
                    <a:pt x="54230" y="92123"/>
                    <a:pt x="58973" y="87379"/>
                    <a:pt x="58973" y="81582"/>
                  </a:cubicBezTo>
                  <a:cubicBezTo>
                    <a:pt x="58973" y="75785"/>
                    <a:pt x="54230" y="71042"/>
                    <a:pt x="48433" y="71042"/>
                  </a:cubicBezTo>
                  <a:lnTo>
                    <a:pt x="29987" y="71042"/>
                  </a:lnTo>
                  <a:lnTo>
                    <a:pt x="57287" y="29724"/>
                  </a:lnTo>
                  <a:lnTo>
                    <a:pt x="84586" y="71042"/>
                  </a:lnTo>
                  <a:lnTo>
                    <a:pt x="82057" y="710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8785418" y="2523527"/>
              <a:ext cx="179369" cy="47273"/>
            </a:xfrm>
            <a:custGeom>
              <a:rect b="b" l="l" r="r" t="t"/>
              <a:pathLst>
                <a:path extrusionOk="0" h="63031" w="239159">
                  <a:moveTo>
                    <a:pt x="228619" y="63031"/>
                  </a:moveTo>
                  <a:lnTo>
                    <a:pt x="10540" y="63031"/>
                  </a:lnTo>
                  <a:cubicBezTo>
                    <a:pt x="4743" y="63031"/>
                    <a:pt x="0" y="58288"/>
                    <a:pt x="0" y="52491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228619" y="0"/>
                  </a:lnTo>
                  <a:cubicBezTo>
                    <a:pt x="234416" y="0"/>
                    <a:pt x="239159" y="4743"/>
                    <a:pt x="239159" y="10540"/>
                  </a:cubicBezTo>
                  <a:lnTo>
                    <a:pt x="239159" y="52385"/>
                  </a:lnTo>
                  <a:cubicBezTo>
                    <a:pt x="239159" y="58288"/>
                    <a:pt x="234522" y="63031"/>
                    <a:pt x="228619" y="63031"/>
                  </a:cubicBezTo>
                  <a:close/>
                  <a:moveTo>
                    <a:pt x="21186" y="41951"/>
                  </a:moveTo>
                  <a:lnTo>
                    <a:pt x="218185" y="41951"/>
                  </a:lnTo>
                  <a:lnTo>
                    <a:pt x="218185" y="21081"/>
                  </a:lnTo>
                  <a:lnTo>
                    <a:pt x="21186" y="21081"/>
                  </a:lnTo>
                  <a:lnTo>
                    <a:pt x="21186" y="419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1" name="Google Shape;691;p30"/>
          <p:cNvSpPr txBox="1"/>
          <p:nvPr/>
        </p:nvSpPr>
        <p:spPr>
          <a:xfrm>
            <a:off x="1496575" y="1919450"/>
            <a:ext cx="2290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2" name="Google Shape;692;p30"/>
          <p:cNvSpPr txBox="1"/>
          <p:nvPr/>
        </p:nvSpPr>
        <p:spPr>
          <a:xfrm>
            <a:off x="1496575" y="3131925"/>
            <a:ext cx="2290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3" name="Google Shape;693;p30"/>
          <p:cNvSpPr txBox="1"/>
          <p:nvPr/>
        </p:nvSpPr>
        <p:spPr>
          <a:xfrm>
            <a:off x="1496575" y="4367675"/>
            <a:ext cx="2290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4" name="Google Shape;694;p30"/>
          <p:cNvSpPr txBox="1"/>
          <p:nvPr/>
        </p:nvSpPr>
        <p:spPr>
          <a:xfrm>
            <a:off x="5351675" y="4367675"/>
            <a:ext cx="2290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5" name="Google Shape;695;p30"/>
          <p:cNvSpPr txBox="1"/>
          <p:nvPr/>
        </p:nvSpPr>
        <p:spPr>
          <a:xfrm>
            <a:off x="5351675" y="3131925"/>
            <a:ext cx="2290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6" name="Google Shape;696;p30"/>
          <p:cNvSpPr txBox="1"/>
          <p:nvPr/>
        </p:nvSpPr>
        <p:spPr>
          <a:xfrm>
            <a:off x="5351675" y="1919450"/>
            <a:ext cx="2290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7" name="Google Shape;697;p30"/>
          <p:cNvSpPr/>
          <p:nvPr/>
        </p:nvSpPr>
        <p:spPr>
          <a:xfrm>
            <a:off x="1569400" y="1167500"/>
            <a:ext cx="22176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8" name="Google Shape;698;p30"/>
          <p:cNvSpPr/>
          <p:nvPr/>
        </p:nvSpPr>
        <p:spPr>
          <a:xfrm>
            <a:off x="1569400" y="2387575"/>
            <a:ext cx="22176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9" name="Google Shape;699;p30"/>
          <p:cNvSpPr/>
          <p:nvPr/>
        </p:nvSpPr>
        <p:spPr>
          <a:xfrm>
            <a:off x="1569400" y="3607650"/>
            <a:ext cx="22176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0" name="Google Shape;700;p30"/>
          <p:cNvSpPr/>
          <p:nvPr/>
        </p:nvSpPr>
        <p:spPr>
          <a:xfrm>
            <a:off x="5424575" y="3607650"/>
            <a:ext cx="22176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1" name="Google Shape;701;p30"/>
          <p:cNvSpPr/>
          <p:nvPr/>
        </p:nvSpPr>
        <p:spPr>
          <a:xfrm>
            <a:off x="5424575" y="2387575"/>
            <a:ext cx="22176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2" name="Google Shape;702;p30"/>
          <p:cNvSpPr/>
          <p:nvPr/>
        </p:nvSpPr>
        <p:spPr>
          <a:xfrm>
            <a:off x="5424575" y="1167500"/>
            <a:ext cx="22176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3" name="Google Shape;703;p30"/>
          <p:cNvSpPr/>
          <p:nvPr/>
        </p:nvSpPr>
        <p:spPr>
          <a:xfrm>
            <a:off x="1569400" y="1167500"/>
            <a:ext cx="2217600" cy="1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4" name="Google Shape;704;p30"/>
          <p:cNvSpPr/>
          <p:nvPr/>
        </p:nvSpPr>
        <p:spPr>
          <a:xfrm>
            <a:off x="1569400" y="2387575"/>
            <a:ext cx="2217600" cy="16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5" name="Google Shape;705;p30"/>
          <p:cNvSpPr/>
          <p:nvPr/>
        </p:nvSpPr>
        <p:spPr>
          <a:xfrm>
            <a:off x="1569400" y="3607650"/>
            <a:ext cx="1790700" cy="16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6" name="Google Shape;706;p30"/>
          <p:cNvSpPr/>
          <p:nvPr/>
        </p:nvSpPr>
        <p:spPr>
          <a:xfrm>
            <a:off x="7252650" y="3607650"/>
            <a:ext cx="389400" cy="1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7" name="Google Shape;707;p30"/>
          <p:cNvSpPr/>
          <p:nvPr/>
        </p:nvSpPr>
        <p:spPr>
          <a:xfrm>
            <a:off x="6838650" y="2387575"/>
            <a:ext cx="803400" cy="16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8" name="Google Shape;708;p30"/>
          <p:cNvSpPr/>
          <p:nvPr/>
        </p:nvSpPr>
        <p:spPr>
          <a:xfrm>
            <a:off x="5851475" y="1167500"/>
            <a:ext cx="1790700" cy="16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1"/>
          <p:cNvSpPr/>
          <p:nvPr/>
        </p:nvSpPr>
        <p:spPr>
          <a:xfrm>
            <a:off x="736450" y="1193350"/>
            <a:ext cx="7671000" cy="127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4" name="Google Shape;714;p31"/>
          <p:cNvSpPr/>
          <p:nvPr/>
        </p:nvSpPr>
        <p:spPr>
          <a:xfrm>
            <a:off x="736450" y="2686206"/>
            <a:ext cx="7671000" cy="127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5" name="Google Shape;715;p3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716" name="Google Shape;716;p3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31"/>
          <p:cNvSpPr txBox="1"/>
          <p:nvPr/>
        </p:nvSpPr>
        <p:spPr>
          <a:xfrm>
            <a:off x="909563" y="1430494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8" name="Google Shape;718;p31"/>
          <p:cNvSpPr txBox="1"/>
          <p:nvPr/>
        </p:nvSpPr>
        <p:spPr>
          <a:xfrm>
            <a:off x="909563" y="1696588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9" name="Google Shape;719;p31"/>
          <p:cNvSpPr/>
          <p:nvPr/>
        </p:nvSpPr>
        <p:spPr>
          <a:xfrm>
            <a:off x="1749100" y="1430481"/>
            <a:ext cx="2624100" cy="26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0" name="Google Shape;720;p31"/>
          <p:cNvSpPr/>
          <p:nvPr/>
        </p:nvSpPr>
        <p:spPr>
          <a:xfrm>
            <a:off x="1749100" y="1696581"/>
            <a:ext cx="1978200" cy="2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1" name="Google Shape;721;p31"/>
          <p:cNvSpPr/>
          <p:nvPr/>
        </p:nvSpPr>
        <p:spPr>
          <a:xfrm>
            <a:off x="1749100" y="1962694"/>
            <a:ext cx="1978200" cy="2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2" name="Google Shape;722;p31"/>
          <p:cNvSpPr txBox="1"/>
          <p:nvPr/>
        </p:nvSpPr>
        <p:spPr>
          <a:xfrm>
            <a:off x="909563" y="1962688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3" name="Google Shape;723;p31"/>
          <p:cNvSpPr txBox="1"/>
          <p:nvPr/>
        </p:nvSpPr>
        <p:spPr>
          <a:xfrm>
            <a:off x="4458526" y="1696569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2001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4" name="Google Shape;724;p31"/>
          <p:cNvSpPr txBox="1"/>
          <p:nvPr/>
        </p:nvSpPr>
        <p:spPr>
          <a:xfrm>
            <a:off x="5943938" y="1552881"/>
            <a:ext cx="2290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25" name="Google Shape;725;p31"/>
          <p:cNvCxnSpPr>
            <a:stCxn id="723" idx="3"/>
            <a:endCxn id="724" idx="1"/>
          </p:cNvCxnSpPr>
          <p:nvPr/>
        </p:nvCxnSpPr>
        <p:spPr>
          <a:xfrm>
            <a:off x="5212726" y="1829619"/>
            <a:ext cx="73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31"/>
          <p:cNvSpPr txBox="1"/>
          <p:nvPr/>
        </p:nvSpPr>
        <p:spPr>
          <a:xfrm>
            <a:off x="909551" y="2923344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1749088" y="2923344"/>
            <a:ext cx="2624100" cy="26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8" name="Google Shape;728;p31"/>
          <p:cNvSpPr/>
          <p:nvPr/>
        </p:nvSpPr>
        <p:spPr>
          <a:xfrm>
            <a:off x="1749088" y="3189444"/>
            <a:ext cx="1302300" cy="2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9" name="Google Shape;729;p31"/>
          <p:cNvSpPr/>
          <p:nvPr/>
        </p:nvSpPr>
        <p:spPr>
          <a:xfrm>
            <a:off x="1749088" y="3455556"/>
            <a:ext cx="1302300" cy="2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0" name="Google Shape;730;p31"/>
          <p:cNvSpPr txBox="1"/>
          <p:nvPr/>
        </p:nvSpPr>
        <p:spPr>
          <a:xfrm>
            <a:off x="909551" y="3189444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1" name="Google Shape;731;p31"/>
          <p:cNvSpPr txBox="1"/>
          <p:nvPr/>
        </p:nvSpPr>
        <p:spPr>
          <a:xfrm>
            <a:off x="909551" y="3455544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2" name="Google Shape;732;p31"/>
          <p:cNvSpPr txBox="1"/>
          <p:nvPr/>
        </p:nvSpPr>
        <p:spPr>
          <a:xfrm>
            <a:off x="4458515" y="3189431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2005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3" name="Google Shape;733;p31"/>
          <p:cNvSpPr txBox="1"/>
          <p:nvPr/>
        </p:nvSpPr>
        <p:spPr>
          <a:xfrm>
            <a:off x="5943949" y="3039694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34" name="Google Shape;734;p31"/>
          <p:cNvCxnSpPr>
            <a:stCxn id="732" idx="3"/>
            <a:endCxn id="733" idx="1"/>
          </p:cNvCxnSpPr>
          <p:nvPr/>
        </p:nvCxnSpPr>
        <p:spPr>
          <a:xfrm flipH="1" rot="10800000">
            <a:off x="5212715" y="3320381"/>
            <a:ext cx="7311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5" name="Google Shape;735;p31"/>
          <p:cNvGrpSpPr/>
          <p:nvPr/>
        </p:nvGrpSpPr>
        <p:grpSpPr>
          <a:xfrm>
            <a:off x="1211972" y="4172659"/>
            <a:ext cx="1703409" cy="455100"/>
            <a:chOff x="2022647" y="4261522"/>
            <a:chExt cx="1703409" cy="455100"/>
          </a:xfrm>
        </p:grpSpPr>
        <p:sp>
          <p:nvSpPr>
            <p:cNvPr id="736" name="Google Shape;736;p31"/>
            <p:cNvSpPr/>
            <p:nvPr/>
          </p:nvSpPr>
          <p:spPr>
            <a:xfrm>
              <a:off x="2022647" y="4261522"/>
              <a:ext cx="436200" cy="4551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2496956" y="4356075"/>
              <a:ext cx="12291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738" name="Google Shape;738;p31"/>
          <p:cNvGrpSpPr/>
          <p:nvPr/>
        </p:nvGrpSpPr>
        <p:grpSpPr>
          <a:xfrm>
            <a:off x="3699048" y="4172658"/>
            <a:ext cx="1703411" cy="455100"/>
            <a:chOff x="3703520" y="4261520"/>
            <a:chExt cx="1703411" cy="455100"/>
          </a:xfrm>
        </p:grpSpPr>
        <p:sp>
          <p:nvSpPr>
            <p:cNvPr id="739" name="Google Shape;739;p31"/>
            <p:cNvSpPr/>
            <p:nvPr/>
          </p:nvSpPr>
          <p:spPr>
            <a:xfrm>
              <a:off x="3703520" y="4261520"/>
              <a:ext cx="436200" cy="45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40" name="Google Shape;740;p31"/>
            <p:cNvSpPr txBox="1"/>
            <p:nvPr/>
          </p:nvSpPr>
          <p:spPr>
            <a:xfrm>
              <a:off x="4177831" y="4356075"/>
              <a:ext cx="12291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Venus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741" name="Google Shape;741;p31"/>
          <p:cNvGrpSpPr/>
          <p:nvPr/>
        </p:nvGrpSpPr>
        <p:grpSpPr>
          <a:xfrm>
            <a:off x="6186125" y="4172689"/>
            <a:ext cx="1703381" cy="455100"/>
            <a:chOff x="5384425" y="4261551"/>
            <a:chExt cx="1703381" cy="455100"/>
          </a:xfrm>
        </p:grpSpPr>
        <p:sp>
          <p:nvSpPr>
            <p:cNvPr id="742" name="Google Shape;742;p31"/>
            <p:cNvSpPr/>
            <p:nvPr/>
          </p:nvSpPr>
          <p:spPr>
            <a:xfrm>
              <a:off x="5384425" y="4261551"/>
              <a:ext cx="436200" cy="455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43" name="Google Shape;743;p31"/>
            <p:cNvSpPr txBox="1"/>
            <p:nvPr/>
          </p:nvSpPr>
          <p:spPr>
            <a:xfrm>
              <a:off x="5858706" y="4356075"/>
              <a:ext cx="12291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Mars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744" name="Google Shape;744;p31"/>
          <p:cNvGrpSpPr/>
          <p:nvPr/>
        </p:nvGrpSpPr>
        <p:grpSpPr>
          <a:xfrm>
            <a:off x="3788979" y="4272575"/>
            <a:ext cx="263905" cy="255294"/>
            <a:chOff x="1696070" y="1377662"/>
            <a:chExt cx="404018" cy="390836"/>
          </a:xfrm>
        </p:grpSpPr>
        <p:sp>
          <p:nvSpPr>
            <p:cNvPr id="745" name="Google Shape;745;p31"/>
            <p:cNvSpPr/>
            <p:nvPr/>
          </p:nvSpPr>
          <p:spPr>
            <a:xfrm>
              <a:off x="1871971" y="1464224"/>
              <a:ext cx="112355" cy="302929"/>
            </a:xfrm>
            <a:custGeom>
              <a:rect b="b" l="l" r="r" t="t"/>
              <a:pathLst>
                <a:path extrusionOk="0" h="403905" w="149807">
                  <a:moveTo>
                    <a:pt x="148292" y="109198"/>
                  </a:moveTo>
                  <a:lnTo>
                    <a:pt x="83890" y="4954"/>
                  </a:lnTo>
                  <a:cubicBezTo>
                    <a:pt x="81993" y="1897"/>
                    <a:pt x="78620" y="0"/>
                    <a:pt x="74931" y="0"/>
                  </a:cubicBezTo>
                  <a:cubicBezTo>
                    <a:pt x="71242" y="0"/>
                    <a:pt x="67869" y="1897"/>
                    <a:pt x="65972" y="4954"/>
                  </a:cubicBezTo>
                  <a:lnTo>
                    <a:pt x="1570" y="109198"/>
                  </a:lnTo>
                  <a:cubicBezTo>
                    <a:pt x="-432" y="112465"/>
                    <a:pt x="-538" y="116471"/>
                    <a:pt x="1359" y="119844"/>
                  </a:cubicBezTo>
                  <a:cubicBezTo>
                    <a:pt x="3257" y="123216"/>
                    <a:pt x="6735" y="125219"/>
                    <a:pt x="10530" y="125219"/>
                  </a:cubicBezTo>
                  <a:lnTo>
                    <a:pt x="28659" y="125219"/>
                  </a:lnTo>
                  <a:lnTo>
                    <a:pt x="28659" y="393365"/>
                  </a:lnTo>
                  <a:cubicBezTo>
                    <a:pt x="28659" y="399162"/>
                    <a:pt x="33402" y="403905"/>
                    <a:pt x="39199" y="403905"/>
                  </a:cubicBezTo>
                  <a:lnTo>
                    <a:pt x="110557" y="403905"/>
                  </a:lnTo>
                  <a:cubicBezTo>
                    <a:pt x="116354" y="403905"/>
                    <a:pt x="121097" y="399162"/>
                    <a:pt x="121097" y="393365"/>
                  </a:cubicBezTo>
                  <a:lnTo>
                    <a:pt x="121097" y="125219"/>
                  </a:lnTo>
                  <a:lnTo>
                    <a:pt x="139227" y="125219"/>
                  </a:lnTo>
                  <a:cubicBezTo>
                    <a:pt x="143021" y="125219"/>
                    <a:pt x="146605" y="123111"/>
                    <a:pt x="148397" y="119844"/>
                  </a:cubicBezTo>
                  <a:cubicBezTo>
                    <a:pt x="150294" y="116576"/>
                    <a:pt x="150294" y="112465"/>
                    <a:pt x="148292" y="109198"/>
                  </a:cubicBezTo>
                  <a:close/>
                  <a:moveTo>
                    <a:pt x="110663" y="104244"/>
                  </a:moveTo>
                  <a:cubicBezTo>
                    <a:pt x="104865" y="104244"/>
                    <a:pt x="100122" y="108987"/>
                    <a:pt x="100122" y="114784"/>
                  </a:cubicBezTo>
                  <a:lnTo>
                    <a:pt x="100122" y="382930"/>
                  </a:lnTo>
                  <a:lnTo>
                    <a:pt x="49845" y="382930"/>
                  </a:lnTo>
                  <a:lnTo>
                    <a:pt x="49845" y="125325"/>
                  </a:lnTo>
                  <a:lnTo>
                    <a:pt x="63864" y="125325"/>
                  </a:lnTo>
                  <a:cubicBezTo>
                    <a:pt x="69661" y="125325"/>
                    <a:pt x="74404" y="120581"/>
                    <a:pt x="74404" y="114784"/>
                  </a:cubicBezTo>
                  <a:cubicBezTo>
                    <a:pt x="74404" y="108987"/>
                    <a:pt x="69661" y="104244"/>
                    <a:pt x="63864" y="104244"/>
                  </a:cubicBezTo>
                  <a:lnTo>
                    <a:pt x="29502" y="104244"/>
                  </a:lnTo>
                  <a:lnTo>
                    <a:pt x="75036" y="30567"/>
                  </a:lnTo>
                  <a:lnTo>
                    <a:pt x="120570" y="104244"/>
                  </a:lnTo>
                  <a:lnTo>
                    <a:pt x="110663" y="1042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1987703" y="1377662"/>
              <a:ext cx="112385" cy="389570"/>
            </a:xfrm>
            <a:custGeom>
              <a:rect b="b" l="l" r="r" t="t"/>
              <a:pathLst>
                <a:path extrusionOk="0" h="519427" w="149847">
                  <a:moveTo>
                    <a:pt x="148292" y="109198"/>
                  </a:moveTo>
                  <a:lnTo>
                    <a:pt x="83890" y="4954"/>
                  </a:lnTo>
                  <a:cubicBezTo>
                    <a:pt x="81993" y="1897"/>
                    <a:pt x="78620" y="0"/>
                    <a:pt x="74931" y="0"/>
                  </a:cubicBezTo>
                  <a:cubicBezTo>
                    <a:pt x="71242" y="0"/>
                    <a:pt x="67869" y="1897"/>
                    <a:pt x="65972" y="4954"/>
                  </a:cubicBezTo>
                  <a:lnTo>
                    <a:pt x="1570" y="109198"/>
                  </a:lnTo>
                  <a:cubicBezTo>
                    <a:pt x="-432" y="112465"/>
                    <a:pt x="-538" y="116471"/>
                    <a:pt x="1359" y="119844"/>
                  </a:cubicBezTo>
                  <a:cubicBezTo>
                    <a:pt x="3257" y="123216"/>
                    <a:pt x="6735" y="125219"/>
                    <a:pt x="10530" y="125219"/>
                  </a:cubicBezTo>
                  <a:lnTo>
                    <a:pt x="28659" y="125219"/>
                  </a:lnTo>
                  <a:lnTo>
                    <a:pt x="28659" y="508887"/>
                  </a:lnTo>
                  <a:cubicBezTo>
                    <a:pt x="28659" y="514684"/>
                    <a:pt x="33402" y="519428"/>
                    <a:pt x="39199" y="519428"/>
                  </a:cubicBezTo>
                  <a:lnTo>
                    <a:pt x="110557" y="519428"/>
                  </a:lnTo>
                  <a:cubicBezTo>
                    <a:pt x="116355" y="519428"/>
                    <a:pt x="121098" y="514684"/>
                    <a:pt x="121098" y="508887"/>
                  </a:cubicBezTo>
                  <a:lnTo>
                    <a:pt x="121098" y="125219"/>
                  </a:lnTo>
                  <a:lnTo>
                    <a:pt x="139227" y="125219"/>
                  </a:lnTo>
                  <a:cubicBezTo>
                    <a:pt x="143022" y="125219"/>
                    <a:pt x="146605" y="123111"/>
                    <a:pt x="148397" y="119844"/>
                  </a:cubicBezTo>
                  <a:cubicBezTo>
                    <a:pt x="150400" y="116471"/>
                    <a:pt x="150294" y="112360"/>
                    <a:pt x="148292" y="109198"/>
                  </a:cubicBezTo>
                  <a:close/>
                  <a:moveTo>
                    <a:pt x="110663" y="104139"/>
                  </a:moveTo>
                  <a:cubicBezTo>
                    <a:pt x="104865" y="104139"/>
                    <a:pt x="100122" y="108882"/>
                    <a:pt x="100122" y="114679"/>
                  </a:cubicBezTo>
                  <a:lnTo>
                    <a:pt x="100122" y="498347"/>
                  </a:lnTo>
                  <a:lnTo>
                    <a:pt x="49845" y="498347"/>
                  </a:lnTo>
                  <a:lnTo>
                    <a:pt x="49845" y="125219"/>
                  </a:lnTo>
                  <a:lnTo>
                    <a:pt x="63864" y="125219"/>
                  </a:lnTo>
                  <a:cubicBezTo>
                    <a:pt x="69661" y="125219"/>
                    <a:pt x="74404" y="120476"/>
                    <a:pt x="74404" y="114679"/>
                  </a:cubicBezTo>
                  <a:cubicBezTo>
                    <a:pt x="74404" y="108882"/>
                    <a:pt x="69661" y="104139"/>
                    <a:pt x="63864" y="104139"/>
                  </a:cubicBezTo>
                  <a:lnTo>
                    <a:pt x="29502" y="104139"/>
                  </a:lnTo>
                  <a:lnTo>
                    <a:pt x="75037" y="30462"/>
                  </a:lnTo>
                  <a:lnTo>
                    <a:pt x="120571" y="104139"/>
                  </a:lnTo>
                  <a:lnTo>
                    <a:pt x="110663" y="1041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1696070" y="1553080"/>
              <a:ext cx="173125" cy="215418"/>
            </a:xfrm>
            <a:custGeom>
              <a:rect b="b" l="l" r="r" t="t"/>
              <a:pathLst>
                <a:path extrusionOk="0" h="287224" w="230833">
                  <a:moveTo>
                    <a:pt x="215339" y="173283"/>
                  </a:moveTo>
                  <a:cubicBezTo>
                    <a:pt x="225563" y="155786"/>
                    <a:pt x="230833" y="136076"/>
                    <a:pt x="230833" y="115417"/>
                  </a:cubicBezTo>
                  <a:cubicBezTo>
                    <a:pt x="230833" y="51753"/>
                    <a:pt x="179080" y="0"/>
                    <a:pt x="115417" y="0"/>
                  </a:cubicBezTo>
                  <a:cubicBezTo>
                    <a:pt x="51753" y="0"/>
                    <a:pt x="0" y="51753"/>
                    <a:pt x="0" y="115417"/>
                  </a:cubicBezTo>
                  <a:cubicBezTo>
                    <a:pt x="0" y="136076"/>
                    <a:pt x="5270" y="155786"/>
                    <a:pt x="15494" y="173283"/>
                  </a:cubicBezTo>
                  <a:cubicBezTo>
                    <a:pt x="12965" y="174864"/>
                    <a:pt x="11173" y="177394"/>
                    <a:pt x="10646" y="180450"/>
                  </a:cubicBezTo>
                  <a:cubicBezTo>
                    <a:pt x="10224" y="182769"/>
                    <a:pt x="1370" y="236525"/>
                    <a:pt x="30567" y="265722"/>
                  </a:cubicBezTo>
                  <a:cubicBezTo>
                    <a:pt x="48486" y="283640"/>
                    <a:pt x="75574" y="287224"/>
                    <a:pt x="94441" y="287224"/>
                  </a:cubicBezTo>
                  <a:cubicBezTo>
                    <a:pt x="105298" y="287224"/>
                    <a:pt x="113414" y="286065"/>
                    <a:pt x="115417" y="285748"/>
                  </a:cubicBezTo>
                  <a:cubicBezTo>
                    <a:pt x="117314" y="286065"/>
                    <a:pt x="125430" y="287224"/>
                    <a:pt x="136392" y="287224"/>
                  </a:cubicBezTo>
                  <a:cubicBezTo>
                    <a:pt x="155259" y="287224"/>
                    <a:pt x="182348" y="283640"/>
                    <a:pt x="200266" y="265722"/>
                  </a:cubicBezTo>
                  <a:cubicBezTo>
                    <a:pt x="229463" y="236525"/>
                    <a:pt x="220609" y="182769"/>
                    <a:pt x="220187" y="180450"/>
                  </a:cubicBezTo>
                  <a:cubicBezTo>
                    <a:pt x="219660" y="177394"/>
                    <a:pt x="217869" y="174864"/>
                    <a:pt x="215339" y="173283"/>
                  </a:cubicBezTo>
                  <a:close/>
                  <a:moveTo>
                    <a:pt x="115522" y="21081"/>
                  </a:moveTo>
                  <a:cubicBezTo>
                    <a:pt x="167591" y="21081"/>
                    <a:pt x="209858" y="63453"/>
                    <a:pt x="209858" y="115417"/>
                  </a:cubicBezTo>
                  <a:cubicBezTo>
                    <a:pt x="209858" y="135338"/>
                    <a:pt x="203745" y="154205"/>
                    <a:pt x="192256" y="170332"/>
                  </a:cubicBezTo>
                  <a:cubicBezTo>
                    <a:pt x="182980" y="170226"/>
                    <a:pt x="171280" y="170964"/>
                    <a:pt x="159686" y="173915"/>
                  </a:cubicBezTo>
                  <a:cubicBezTo>
                    <a:pt x="177394" y="160529"/>
                    <a:pt x="188777" y="139343"/>
                    <a:pt x="188777" y="115417"/>
                  </a:cubicBezTo>
                  <a:cubicBezTo>
                    <a:pt x="188777" y="74942"/>
                    <a:pt x="155891" y="42056"/>
                    <a:pt x="115417" y="42056"/>
                  </a:cubicBezTo>
                  <a:cubicBezTo>
                    <a:pt x="74942" y="42056"/>
                    <a:pt x="42056" y="74942"/>
                    <a:pt x="42056" y="115417"/>
                  </a:cubicBezTo>
                  <a:cubicBezTo>
                    <a:pt x="42056" y="139238"/>
                    <a:pt x="53439" y="160529"/>
                    <a:pt x="71147" y="173915"/>
                  </a:cubicBezTo>
                  <a:cubicBezTo>
                    <a:pt x="59553" y="170964"/>
                    <a:pt x="47853" y="170226"/>
                    <a:pt x="38578" y="170332"/>
                  </a:cubicBezTo>
                  <a:cubicBezTo>
                    <a:pt x="27089" y="154310"/>
                    <a:pt x="20975" y="135338"/>
                    <a:pt x="20975" y="115417"/>
                  </a:cubicBezTo>
                  <a:cubicBezTo>
                    <a:pt x="21081" y="63453"/>
                    <a:pt x="63453" y="21081"/>
                    <a:pt x="115522" y="21081"/>
                  </a:cubicBezTo>
                  <a:close/>
                  <a:moveTo>
                    <a:pt x="115522" y="188777"/>
                  </a:moveTo>
                  <a:cubicBezTo>
                    <a:pt x="121214" y="188777"/>
                    <a:pt x="126695" y="188145"/>
                    <a:pt x="132070" y="186880"/>
                  </a:cubicBezTo>
                  <a:cubicBezTo>
                    <a:pt x="130173" y="188356"/>
                    <a:pt x="128276" y="190042"/>
                    <a:pt x="126484" y="191834"/>
                  </a:cubicBezTo>
                  <a:cubicBezTo>
                    <a:pt x="121952" y="196366"/>
                    <a:pt x="118368" y="201426"/>
                    <a:pt x="115522" y="206801"/>
                  </a:cubicBezTo>
                  <a:cubicBezTo>
                    <a:pt x="112676" y="201426"/>
                    <a:pt x="109092" y="196366"/>
                    <a:pt x="104560" y="191834"/>
                  </a:cubicBezTo>
                  <a:cubicBezTo>
                    <a:pt x="102768" y="190042"/>
                    <a:pt x="100871" y="188461"/>
                    <a:pt x="98974" y="186880"/>
                  </a:cubicBezTo>
                  <a:cubicBezTo>
                    <a:pt x="104244" y="188145"/>
                    <a:pt x="109830" y="188777"/>
                    <a:pt x="115522" y="188777"/>
                  </a:cubicBezTo>
                  <a:close/>
                  <a:moveTo>
                    <a:pt x="63136" y="115417"/>
                  </a:moveTo>
                  <a:cubicBezTo>
                    <a:pt x="63136" y="86536"/>
                    <a:pt x="86641" y="63137"/>
                    <a:pt x="115417" y="63137"/>
                  </a:cubicBezTo>
                  <a:cubicBezTo>
                    <a:pt x="144297" y="63137"/>
                    <a:pt x="167697" y="86641"/>
                    <a:pt x="167697" y="115417"/>
                  </a:cubicBezTo>
                  <a:cubicBezTo>
                    <a:pt x="167697" y="144297"/>
                    <a:pt x="144192" y="167697"/>
                    <a:pt x="115417" y="167697"/>
                  </a:cubicBezTo>
                  <a:cubicBezTo>
                    <a:pt x="86641" y="167697"/>
                    <a:pt x="63136" y="144297"/>
                    <a:pt x="63136" y="115417"/>
                  </a:cubicBezTo>
                  <a:close/>
                  <a:moveTo>
                    <a:pt x="45534" y="250860"/>
                  </a:moveTo>
                  <a:cubicBezTo>
                    <a:pt x="29513" y="234838"/>
                    <a:pt x="29513" y="205536"/>
                    <a:pt x="30672" y="191729"/>
                  </a:cubicBezTo>
                  <a:cubicBezTo>
                    <a:pt x="46694" y="190464"/>
                    <a:pt x="74731" y="191729"/>
                    <a:pt x="89698" y="206696"/>
                  </a:cubicBezTo>
                  <a:cubicBezTo>
                    <a:pt x="102241" y="219239"/>
                    <a:pt x="104982" y="239687"/>
                    <a:pt x="104982" y="254760"/>
                  </a:cubicBezTo>
                  <a:cubicBezTo>
                    <a:pt x="104982" y="255287"/>
                    <a:pt x="104982" y="255814"/>
                    <a:pt x="104982" y="256446"/>
                  </a:cubicBezTo>
                  <a:cubicBezTo>
                    <a:pt x="104982" y="260030"/>
                    <a:pt x="104771" y="263297"/>
                    <a:pt x="104560" y="265932"/>
                  </a:cubicBezTo>
                  <a:cubicBezTo>
                    <a:pt x="88539" y="267092"/>
                    <a:pt x="60501" y="265827"/>
                    <a:pt x="45534" y="250860"/>
                  </a:cubicBezTo>
                  <a:close/>
                  <a:moveTo>
                    <a:pt x="185404" y="250860"/>
                  </a:moveTo>
                  <a:cubicBezTo>
                    <a:pt x="169383" y="266881"/>
                    <a:pt x="140081" y="266881"/>
                    <a:pt x="126273" y="265722"/>
                  </a:cubicBezTo>
                  <a:cubicBezTo>
                    <a:pt x="126062" y="263508"/>
                    <a:pt x="125957" y="260979"/>
                    <a:pt x="125957" y="258238"/>
                  </a:cubicBezTo>
                  <a:cubicBezTo>
                    <a:pt x="125957" y="256657"/>
                    <a:pt x="125957" y="255076"/>
                    <a:pt x="125957" y="253390"/>
                  </a:cubicBezTo>
                  <a:cubicBezTo>
                    <a:pt x="126273" y="237790"/>
                    <a:pt x="129646" y="218290"/>
                    <a:pt x="141240" y="206590"/>
                  </a:cubicBezTo>
                  <a:cubicBezTo>
                    <a:pt x="157262" y="190569"/>
                    <a:pt x="186564" y="190569"/>
                    <a:pt x="200372" y="191729"/>
                  </a:cubicBezTo>
                  <a:cubicBezTo>
                    <a:pt x="201742" y="207750"/>
                    <a:pt x="200477" y="235787"/>
                    <a:pt x="185404" y="2508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1774807" y="1623594"/>
              <a:ext cx="15810" cy="32095"/>
            </a:xfrm>
            <a:custGeom>
              <a:rect b="b" l="l" r="r" t="t"/>
              <a:pathLst>
                <a:path extrusionOk="0" h="42793" w="21080">
                  <a:moveTo>
                    <a:pt x="10540" y="42794"/>
                  </a:moveTo>
                  <a:cubicBezTo>
                    <a:pt x="4743" y="42794"/>
                    <a:pt x="0" y="38051"/>
                    <a:pt x="0" y="32253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253"/>
                  </a:lnTo>
                  <a:cubicBezTo>
                    <a:pt x="20975" y="38156"/>
                    <a:pt x="16338" y="42794"/>
                    <a:pt x="10540" y="42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1920263" y="1610768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908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29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1054" y="15942"/>
                    <a:pt x="0" y="13307"/>
                    <a:pt x="0" y="10461"/>
                  </a:cubicBezTo>
                  <a:cubicBezTo>
                    <a:pt x="0" y="9723"/>
                    <a:pt x="105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3" y="4137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29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8" y="1080"/>
                    <a:pt x="15810" y="1397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3202"/>
                    <a:pt x="19816" y="15942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0" y="21002"/>
                    <a:pt x="11278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1920263" y="1644701"/>
              <a:ext cx="15810" cy="64822"/>
            </a:xfrm>
            <a:custGeom>
              <a:rect b="b" l="l" r="r" t="t"/>
              <a:pathLst>
                <a:path extrusionOk="0" h="86430" w="21080">
                  <a:moveTo>
                    <a:pt x="10540" y="86431"/>
                  </a:moveTo>
                  <a:cubicBezTo>
                    <a:pt x="4743" y="86431"/>
                    <a:pt x="0" y="81688"/>
                    <a:pt x="0" y="75890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75890"/>
                  </a:lnTo>
                  <a:cubicBezTo>
                    <a:pt x="21081" y="81688"/>
                    <a:pt x="16338" y="86431"/>
                    <a:pt x="10540" y="864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2036075" y="1531952"/>
              <a:ext cx="15731" cy="15672"/>
            </a:xfrm>
            <a:custGeom>
              <a:rect b="b" l="l" r="r" t="t"/>
              <a:pathLst>
                <a:path extrusionOk="0" h="20896" w="20975">
                  <a:moveTo>
                    <a:pt x="10435" y="20896"/>
                  </a:moveTo>
                  <a:cubicBezTo>
                    <a:pt x="9802" y="20896"/>
                    <a:pt x="9065" y="20791"/>
                    <a:pt x="8432" y="20685"/>
                  </a:cubicBezTo>
                  <a:cubicBezTo>
                    <a:pt x="7800" y="20580"/>
                    <a:pt x="7062" y="20369"/>
                    <a:pt x="6429" y="20053"/>
                  </a:cubicBezTo>
                  <a:cubicBezTo>
                    <a:pt x="5797" y="19842"/>
                    <a:pt x="5165" y="19421"/>
                    <a:pt x="4638" y="19104"/>
                  </a:cubicBezTo>
                  <a:cubicBezTo>
                    <a:pt x="4111" y="18683"/>
                    <a:pt x="3478" y="18261"/>
                    <a:pt x="3057" y="17839"/>
                  </a:cubicBezTo>
                  <a:cubicBezTo>
                    <a:pt x="2530" y="17312"/>
                    <a:pt x="2108" y="16785"/>
                    <a:pt x="1792" y="16258"/>
                  </a:cubicBezTo>
                  <a:cubicBezTo>
                    <a:pt x="1370" y="15731"/>
                    <a:pt x="1054" y="15099"/>
                    <a:pt x="843" y="14467"/>
                  </a:cubicBezTo>
                  <a:cubicBezTo>
                    <a:pt x="632" y="13834"/>
                    <a:pt x="422" y="13202"/>
                    <a:pt x="211" y="12464"/>
                  </a:cubicBezTo>
                  <a:cubicBezTo>
                    <a:pt x="105" y="11832"/>
                    <a:pt x="0" y="11094"/>
                    <a:pt x="0" y="10461"/>
                  </a:cubicBezTo>
                  <a:cubicBezTo>
                    <a:pt x="0" y="9829"/>
                    <a:pt x="105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3" y="4137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29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397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094"/>
                    <a:pt x="20870" y="11832"/>
                    <a:pt x="20764" y="12464"/>
                  </a:cubicBezTo>
                  <a:cubicBezTo>
                    <a:pt x="20659" y="13096"/>
                    <a:pt x="20448" y="13834"/>
                    <a:pt x="20132" y="14467"/>
                  </a:cubicBezTo>
                  <a:cubicBezTo>
                    <a:pt x="19921" y="15099"/>
                    <a:pt x="19500" y="15731"/>
                    <a:pt x="19183" y="16258"/>
                  </a:cubicBezTo>
                  <a:cubicBezTo>
                    <a:pt x="18762" y="16785"/>
                    <a:pt x="18340" y="17418"/>
                    <a:pt x="17919" y="17839"/>
                  </a:cubicBezTo>
                  <a:cubicBezTo>
                    <a:pt x="17392" y="18367"/>
                    <a:pt x="16865" y="18788"/>
                    <a:pt x="16338" y="19104"/>
                  </a:cubicBezTo>
                  <a:cubicBezTo>
                    <a:pt x="15810" y="19526"/>
                    <a:pt x="15178" y="19842"/>
                    <a:pt x="14545" y="20053"/>
                  </a:cubicBezTo>
                  <a:cubicBezTo>
                    <a:pt x="13913" y="20264"/>
                    <a:pt x="13281" y="20475"/>
                    <a:pt x="12543" y="20685"/>
                  </a:cubicBezTo>
                  <a:cubicBezTo>
                    <a:pt x="11805" y="20791"/>
                    <a:pt x="11173" y="20896"/>
                    <a:pt x="10435" y="20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2035997" y="1565807"/>
              <a:ext cx="15810" cy="143717"/>
            </a:xfrm>
            <a:custGeom>
              <a:rect b="b" l="l" r="r" t="t"/>
              <a:pathLst>
                <a:path extrusionOk="0" h="191623" w="21080">
                  <a:moveTo>
                    <a:pt x="10540" y="191623"/>
                  </a:moveTo>
                  <a:cubicBezTo>
                    <a:pt x="4743" y="191623"/>
                    <a:pt x="0" y="186880"/>
                    <a:pt x="0" y="181083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81083"/>
                  </a:lnTo>
                  <a:cubicBezTo>
                    <a:pt x="21081" y="186880"/>
                    <a:pt x="16338" y="191623"/>
                    <a:pt x="10540" y="1916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31"/>
          <p:cNvGrpSpPr/>
          <p:nvPr/>
        </p:nvGrpSpPr>
        <p:grpSpPr>
          <a:xfrm>
            <a:off x="1296201" y="4261529"/>
            <a:ext cx="264381" cy="264381"/>
            <a:chOff x="836217" y="3299586"/>
            <a:chExt cx="404748" cy="404748"/>
          </a:xfrm>
        </p:grpSpPr>
        <p:sp>
          <p:nvSpPr>
            <p:cNvPr id="754" name="Google Shape;754;p31"/>
            <p:cNvSpPr/>
            <p:nvPr/>
          </p:nvSpPr>
          <p:spPr>
            <a:xfrm>
              <a:off x="836217" y="3383066"/>
              <a:ext cx="164508" cy="122215"/>
            </a:xfrm>
            <a:custGeom>
              <a:rect b="b" l="l" r="r" t="t"/>
              <a:pathLst>
                <a:path extrusionOk="0" h="162953" w="219344">
                  <a:moveTo>
                    <a:pt x="205009" y="1054"/>
                  </a:moveTo>
                  <a:cubicBezTo>
                    <a:pt x="203639" y="422"/>
                    <a:pt x="202058" y="0"/>
                    <a:pt x="200477" y="0"/>
                  </a:cubicBezTo>
                  <a:lnTo>
                    <a:pt x="18867" y="0"/>
                  </a:lnTo>
                  <a:cubicBezTo>
                    <a:pt x="17286" y="0"/>
                    <a:pt x="15705" y="316"/>
                    <a:pt x="14335" y="1054"/>
                  </a:cubicBezTo>
                  <a:cubicBezTo>
                    <a:pt x="6008" y="3794"/>
                    <a:pt x="0" y="11594"/>
                    <a:pt x="0" y="20870"/>
                  </a:cubicBezTo>
                  <a:lnTo>
                    <a:pt x="0" y="142084"/>
                  </a:lnTo>
                  <a:cubicBezTo>
                    <a:pt x="0" y="151254"/>
                    <a:pt x="6008" y="159159"/>
                    <a:pt x="14335" y="161899"/>
                  </a:cubicBezTo>
                  <a:cubicBezTo>
                    <a:pt x="15705" y="162532"/>
                    <a:pt x="17286" y="162953"/>
                    <a:pt x="18867" y="162953"/>
                  </a:cubicBezTo>
                  <a:lnTo>
                    <a:pt x="200477" y="162953"/>
                  </a:lnTo>
                  <a:cubicBezTo>
                    <a:pt x="202058" y="162953"/>
                    <a:pt x="203639" y="162637"/>
                    <a:pt x="205009" y="161899"/>
                  </a:cubicBezTo>
                  <a:cubicBezTo>
                    <a:pt x="213336" y="159159"/>
                    <a:pt x="219344" y="151359"/>
                    <a:pt x="219344" y="142084"/>
                  </a:cubicBezTo>
                  <a:lnTo>
                    <a:pt x="219344" y="20870"/>
                  </a:lnTo>
                  <a:cubicBezTo>
                    <a:pt x="219344" y="11594"/>
                    <a:pt x="213336" y="3794"/>
                    <a:pt x="205009" y="1054"/>
                  </a:cubicBezTo>
                  <a:close/>
                  <a:moveTo>
                    <a:pt x="198264" y="135443"/>
                  </a:moveTo>
                  <a:lnTo>
                    <a:pt x="143032" y="81477"/>
                  </a:lnTo>
                  <a:lnTo>
                    <a:pt x="198264" y="27510"/>
                  </a:lnTo>
                  <a:lnTo>
                    <a:pt x="198264" y="135443"/>
                  </a:lnTo>
                  <a:close/>
                  <a:moveTo>
                    <a:pt x="174653" y="21081"/>
                  </a:moveTo>
                  <a:lnTo>
                    <a:pt x="109725" y="84533"/>
                  </a:lnTo>
                  <a:lnTo>
                    <a:pt x="44796" y="21081"/>
                  </a:lnTo>
                  <a:lnTo>
                    <a:pt x="174653" y="21081"/>
                  </a:lnTo>
                  <a:close/>
                  <a:moveTo>
                    <a:pt x="21081" y="27510"/>
                  </a:moveTo>
                  <a:lnTo>
                    <a:pt x="76312" y="81477"/>
                  </a:lnTo>
                  <a:lnTo>
                    <a:pt x="21081" y="135443"/>
                  </a:lnTo>
                  <a:lnTo>
                    <a:pt x="21081" y="27510"/>
                  </a:lnTo>
                  <a:close/>
                  <a:moveTo>
                    <a:pt x="44691" y="141767"/>
                  </a:moveTo>
                  <a:lnTo>
                    <a:pt x="91385" y="96128"/>
                  </a:lnTo>
                  <a:lnTo>
                    <a:pt x="102347" y="106774"/>
                  </a:lnTo>
                  <a:cubicBezTo>
                    <a:pt x="104349" y="108776"/>
                    <a:pt x="107090" y="109725"/>
                    <a:pt x="109725" y="109725"/>
                  </a:cubicBezTo>
                  <a:cubicBezTo>
                    <a:pt x="112360" y="109725"/>
                    <a:pt x="114995" y="108776"/>
                    <a:pt x="117103" y="106774"/>
                  </a:cubicBezTo>
                  <a:lnTo>
                    <a:pt x="128065" y="96128"/>
                  </a:lnTo>
                  <a:lnTo>
                    <a:pt x="174759" y="141767"/>
                  </a:lnTo>
                  <a:lnTo>
                    <a:pt x="44691" y="1417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892502" y="3568819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908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2" y="13307"/>
                    <a:pt x="211" y="12569"/>
                  </a:cubicBezTo>
                  <a:cubicBezTo>
                    <a:pt x="105" y="11937"/>
                    <a:pt x="0" y="11199"/>
                    <a:pt x="0" y="10567"/>
                  </a:cubicBezTo>
                  <a:cubicBezTo>
                    <a:pt x="0" y="9829"/>
                    <a:pt x="105" y="9196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2"/>
                    <a:pt x="17919" y="3083"/>
                  </a:cubicBezTo>
                  <a:cubicBezTo>
                    <a:pt x="19921" y="5086"/>
                    <a:pt x="20975" y="7721"/>
                    <a:pt x="20975" y="10567"/>
                  </a:cubicBezTo>
                  <a:cubicBezTo>
                    <a:pt x="20975" y="11199"/>
                    <a:pt x="20870" y="11937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891"/>
                    <a:pt x="18340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1" y="20896"/>
                    <a:pt x="11173" y="21002"/>
                    <a:pt x="10540" y="210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864596" y="3465121"/>
              <a:ext cx="328858" cy="239213"/>
            </a:xfrm>
            <a:custGeom>
              <a:rect b="b" l="l" r="r" t="t"/>
              <a:pathLst>
                <a:path extrusionOk="0" h="318950" w="438477">
                  <a:moveTo>
                    <a:pt x="438478" y="227671"/>
                  </a:moveTo>
                  <a:cubicBezTo>
                    <a:pt x="438478" y="217131"/>
                    <a:pt x="434051" y="207539"/>
                    <a:pt x="427094" y="200793"/>
                  </a:cubicBezTo>
                  <a:cubicBezTo>
                    <a:pt x="434156" y="193942"/>
                    <a:pt x="438478" y="184456"/>
                    <a:pt x="438478" y="173915"/>
                  </a:cubicBezTo>
                  <a:cubicBezTo>
                    <a:pt x="438478" y="160424"/>
                    <a:pt x="431310" y="148513"/>
                    <a:pt x="420559" y="141978"/>
                  </a:cubicBezTo>
                  <a:cubicBezTo>
                    <a:pt x="424986" y="135865"/>
                    <a:pt x="427621" y="128276"/>
                    <a:pt x="427621" y="120160"/>
                  </a:cubicBezTo>
                  <a:cubicBezTo>
                    <a:pt x="427621" y="99501"/>
                    <a:pt x="410862" y="82742"/>
                    <a:pt x="390203" y="82742"/>
                  </a:cubicBezTo>
                  <a:lnTo>
                    <a:pt x="290702" y="82742"/>
                  </a:lnTo>
                  <a:lnTo>
                    <a:pt x="290702" y="42899"/>
                  </a:lnTo>
                  <a:cubicBezTo>
                    <a:pt x="290702" y="31410"/>
                    <a:pt x="286275" y="20659"/>
                    <a:pt x="278159" y="12543"/>
                  </a:cubicBezTo>
                  <a:cubicBezTo>
                    <a:pt x="270043" y="4427"/>
                    <a:pt x="259292" y="0"/>
                    <a:pt x="247803" y="0"/>
                  </a:cubicBezTo>
                  <a:cubicBezTo>
                    <a:pt x="225879" y="0"/>
                    <a:pt x="207434" y="16443"/>
                    <a:pt x="205009" y="38261"/>
                  </a:cubicBezTo>
                  <a:lnTo>
                    <a:pt x="196683" y="104455"/>
                  </a:lnTo>
                  <a:cubicBezTo>
                    <a:pt x="192256" y="126273"/>
                    <a:pt x="184667" y="126168"/>
                    <a:pt x="162532" y="125851"/>
                  </a:cubicBezTo>
                  <a:cubicBezTo>
                    <a:pt x="160319" y="125851"/>
                    <a:pt x="148513" y="125746"/>
                    <a:pt x="148513" y="125746"/>
                  </a:cubicBezTo>
                  <a:lnTo>
                    <a:pt x="148513" y="125324"/>
                  </a:lnTo>
                  <a:cubicBezTo>
                    <a:pt x="148513" y="119527"/>
                    <a:pt x="143770" y="114784"/>
                    <a:pt x="137973" y="114784"/>
                  </a:cubicBezTo>
                  <a:lnTo>
                    <a:pt x="95812" y="114784"/>
                  </a:lnTo>
                  <a:lnTo>
                    <a:pt x="95812" y="103190"/>
                  </a:lnTo>
                  <a:cubicBezTo>
                    <a:pt x="95812" y="97393"/>
                    <a:pt x="91068" y="92649"/>
                    <a:pt x="85271" y="92649"/>
                  </a:cubicBezTo>
                  <a:lnTo>
                    <a:pt x="10540" y="92649"/>
                  </a:lnTo>
                  <a:cubicBezTo>
                    <a:pt x="4743" y="92649"/>
                    <a:pt x="0" y="97393"/>
                    <a:pt x="0" y="103190"/>
                  </a:cubicBezTo>
                  <a:lnTo>
                    <a:pt x="0" y="299240"/>
                  </a:lnTo>
                  <a:cubicBezTo>
                    <a:pt x="0" y="305037"/>
                    <a:pt x="4743" y="309780"/>
                    <a:pt x="10540" y="309780"/>
                  </a:cubicBezTo>
                  <a:lnTo>
                    <a:pt x="85271" y="309780"/>
                  </a:lnTo>
                  <a:cubicBezTo>
                    <a:pt x="91068" y="309780"/>
                    <a:pt x="95812" y="305037"/>
                    <a:pt x="95812" y="299240"/>
                  </a:cubicBezTo>
                  <a:lnTo>
                    <a:pt x="95812" y="287857"/>
                  </a:lnTo>
                  <a:lnTo>
                    <a:pt x="137973" y="287857"/>
                  </a:lnTo>
                  <a:cubicBezTo>
                    <a:pt x="143770" y="287857"/>
                    <a:pt x="148513" y="283113"/>
                    <a:pt x="148513" y="277316"/>
                  </a:cubicBezTo>
                  <a:lnTo>
                    <a:pt x="148513" y="273627"/>
                  </a:lnTo>
                  <a:lnTo>
                    <a:pt x="160529" y="273627"/>
                  </a:lnTo>
                  <a:cubicBezTo>
                    <a:pt x="169383" y="302718"/>
                    <a:pt x="190253" y="305986"/>
                    <a:pt x="199318" y="305986"/>
                  </a:cubicBezTo>
                  <a:lnTo>
                    <a:pt x="266143" y="305986"/>
                  </a:lnTo>
                  <a:cubicBezTo>
                    <a:pt x="272995" y="313891"/>
                    <a:pt x="283113" y="318951"/>
                    <a:pt x="294497" y="318951"/>
                  </a:cubicBezTo>
                  <a:lnTo>
                    <a:pt x="390308" y="318951"/>
                  </a:lnTo>
                  <a:cubicBezTo>
                    <a:pt x="410968" y="318951"/>
                    <a:pt x="427727" y="302191"/>
                    <a:pt x="427727" y="281532"/>
                  </a:cubicBezTo>
                  <a:cubicBezTo>
                    <a:pt x="427727" y="273416"/>
                    <a:pt x="425092" y="265827"/>
                    <a:pt x="420665" y="259714"/>
                  </a:cubicBezTo>
                  <a:cubicBezTo>
                    <a:pt x="431205" y="253073"/>
                    <a:pt x="438478" y="241163"/>
                    <a:pt x="438478" y="227671"/>
                  </a:cubicBezTo>
                  <a:close/>
                  <a:moveTo>
                    <a:pt x="417397" y="227671"/>
                  </a:moveTo>
                  <a:cubicBezTo>
                    <a:pt x="417397" y="236736"/>
                    <a:pt x="410019" y="244009"/>
                    <a:pt x="401060" y="244009"/>
                  </a:cubicBezTo>
                  <a:lnTo>
                    <a:pt x="329385" y="244009"/>
                  </a:lnTo>
                  <a:lnTo>
                    <a:pt x="329385" y="234733"/>
                  </a:lnTo>
                  <a:cubicBezTo>
                    <a:pt x="329385" y="228936"/>
                    <a:pt x="324642" y="224193"/>
                    <a:pt x="318845" y="224193"/>
                  </a:cubicBezTo>
                  <a:cubicBezTo>
                    <a:pt x="313048" y="224193"/>
                    <a:pt x="308305" y="228936"/>
                    <a:pt x="308305" y="234733"/>
                  </a:cubicBezTo>
                  <a:lnTo>
                    <a:pt x="308305" y="244009"/>
                  </a:lnTo>
                  <a:lnTo>
                    <a:pt x="305248" y="244009"/>
                  </a:lnTo>
                  <a:cubicBezTo>
                    <a:pt x="296183" y="244009"/>
                    <a:pt x="288911" y="236630"/>
                    <a:pt x="288911" y="227671"/>
                  </a:cubicBezTo>
                  <a:cubicBezTo>
                    <a:pt x="288911" y="218712"/>
                    <a:pt x="296289" y="211334"/>
                    <a:pt x="305248" y="211334"/>
                  </a:cubicBezTo>
                  <a:lnTo>
                    <a:pt x="401060" y="211334"/>
                  </a:lnTo>
                  <a:cubicBezTo>
                    <a:pt x="410019" y="211334"/>
                    <a:pt x="417397" y="218606"/>
                    <a:pt x="417397" y="227671"/>
                  </a:cubicBezTo>
                  <a:close/>
                  <a:moveTo>
                    <a:pt x="329385" y="190253"/>
                  </a:moveTo>
                  <a:lnTo>
                    <a:pt x="329385" y="182453"/>
                  </a:lnTo>
                  <a:cubicBezTo>
                    <a:pt x="329385" y="176656"/>
                    <a:pt x="324642" y="171913"/>
                    <a:pt x="318845" y="171913"/>
                  </a:cubicBezTo>
                  <a:cubicBezTo>
                    <a:pt x="313048" y="171913"/>
                    <a:pt x="308305" y="176656"/>
                    <a:pt x="308305" y="182453"/>
                  </a:cubicBezTo>
                  <a:lnTo>
                    <a:pt x="308305" y="190253"/>
                  </a:lnTo>
                  <a:lnTo>
                    <a:pt x="305248" y="190253"/>
                  </a:lnTo>
                  <a:cubicBezTo>
                    <a:pt x="296183" y="190253"/>
                    <a:pt x="288911" y="182875"/>
                    <a:pt x="288911" y="173915"/>
                  </a:cubicBezTo>
                  <a:cubicBezTo>
                    <a:pt x="288911" y="164956"/>
                    <a:pt x="296289" y="157578"/>
                    <a:pt x="305248" y="157578"/>
                  </a:cubicBezTo>
                  <a:lnTo>
                    <a:pt x="401060" y="157578"/>
                  </a:lnTo>
                  <a:cubicBezTo>
                    <a:pt x="410124" y="157578"/>
                    <a:pt x="417397" y="164956"/>
                    <a:pt x="417397" y="173915"/>
                  </a:cubicBezTo>
                  <a:cubicBezTo>
                    <a:pt x="417397" y="182875"/>
                    <a:pt x="410019" y="190253"/>
                    <a:pt x="401060" y="190253"/>
                  </a:cubicBezTo>
                  <a:lnTo>
                    <a:pt x="329385" y="190253"/>
                  </a:lnTo>
                  <a:close/>
                  <a:moveTo>
                    <a:pt x="406435" y="120054"/>
                  </a:moveTo>
                  <a:cubicBezTo>
                    <a:pt x="406435" y="129119"/>
                    <a:pt x="399057" y="136392"/>
                    <a:pt x="390098" y="136392"/>
                  </a:cubicBezTo>
                  <a:lnTo>
                    <a:pt x="317791" y="136392"/>
                  </a:lnTo>
                  <a:lnTo>
                    <a:pt x="317791" y="127432"/>
                  </a:lnTo>
                  <a:cubicBezTo>
                    <a:pt x="317791" y="121635"/>
                    <a:pt x="313048" y="116892"/>
                    <a:pt x="307251" y="116892"/>
                  </a:cubicBezTo>
                  <a:cubicBezTo>
                    <a:pt x="301453" y="116892"/>
                    <a:pt x="296710" y="121635"/>
                    <a:pt x="296710" y="127432"/>
                  </a:cubicBezTo>
                  <a:lnTo>
                    <a:pt x="296710" y="136392"/>
                  </a:lnTo>
                  <a:lnTo>
                    <a:pt x="294391" y="136392"/>
                  </a:lnTo>
                  <a:cubicBezTo>
                    <a:pt x="285327" y="136392"/>
                    <a:pt x="278054" y="129014"/>
                    <a:pt x="278054" y="120054"/>
                  </a:cubicBezTo>
                  <a:cubicBezTo>
                    <a:pt x="278054" y="111095"/>
                    <a:pt x="285432" y="103717"/>
                    <a:pt x="294391" y="103717"/>
                  </a:cubicBezTo>
                  <a:lnTo>
                    <a:pt x="390203" y="103717"/>
                  </a:lnTo>
                  <a:cubicBezTo>
                    <a:pt x="399162" y="103717"/>
                    <a:pt x="406435" y="111095"/>
                    <a:pt x="406435" y="120054"/>
                  </a:cubicBezTo>
                  <a:close/>
                  <a:moveTo>
                    <a:pt x="74520" y="288700"/>
                  </a:moveTo>
                  <a:lnTo>
                    <a:pt x="58288" y="288700"/>
                  </a:lnTo>
                  <a:lnTo>
                    <a:pt x="58288" y="195945"/>
                  </a:lnTo>
                  <a:cubicBezTo>
                    <a:pt x="58288" y="190147"/>
                    <a:pt x="53545" y="185404"/>
                    <a:pt x="47748" y="185404"/>
                  </a:cubicBezTo>
                  <a:cubicBezTo>
                    <a:pt x="41951" y="185404"/>
                    <a:pt x="37207" y="190147"/>
                    <a:pt x="37207" y="195945"/>
                  </a:cubicBezTo>
                  <a:lnTo>
                    <a:pt x="37207" y="288594"/>
                  </a:lnTo>
                  <a:lnTo>
                    <a:pt x="20975" y="288594"/>
                  </a:lnTo>
                  <a:lnTo>
                    <a:pt x="20975" y="113625"/>
                  </a:lnTo>
                  <a:lnTo>
                    <a:pt x="74626" y="113625"/>
                  </a:lnTo>
                  <a:lnTo>
                    <a:pt x="74626" y="288700"/>
                  </a:lnTo>
                  <a:close/>
                  <a:moveTo>
                    <a:pt x="127222" y="266670"/>
                  </a:moveTo>
                  <a:lnTo>
                    <a:pt x="95601" y="266670"/>
                  </a:lnTo>
                  <a:lnTo>
                    <a:pt x="95601" y="135654"/>
                  </a:lnTo>
                  <a:lnTo>
                    <a:pt x="127222" y="135654"/>
                  </a:lnTo>
                  <a:lnTo>
                    <a:pt x="127222" y="266670"/>
                  </a:lnTo>
                  <a:close/>
                  <a:moveTo>
                    <a:pt x="199212" y="284905"/>
                  </a:moveTo>
                  <a:cubicBezTo>
                    <a:pt x="195312" y="284905"/>
                    <a:pt x="183613" y="284905"/>
                    <a:pt x="178975" y="261084"/>
                  </a:cubicBezTo>
                  <a:cubicBezTo>
                    <a:pt x="178026" y="256130"/>
                    <a:pt x="173705" y="252546"/>
                    <a:pt x="168645" y="252546"/>
                  </a:cubicBezTo>
                  <a:lnTo>
                    <a:pt x="148408" y="252546"/>
                  </a:lnTo>
                  <a:lnTo>
                    <a:pt x="148408" y="146721"/>
                  </a:lnTo>
                  <a:cubicBezTo>
                    <a:pt x="148408" y="146721"/>
                    <a:pt x="160108" y="146721"/>
                    <a:pt x="162216" y="146827"/>
                  </a:cubicBezTo>
                  <a:cubicBezTo>
                    <a:pt x="184350" y="147143"/>
                    <a:pt x="209542" y="147354"/>
                    <a:pt x="217342" y="108038"/>
                  </a:cubicBezTo>
                  <a:cubicBezTo>
                    <a:pt x="217342" y="107827"/>
                    <a:pt x="217447" y="107511"/>
                    <a:pt x="217447" y="107300"/>
                  </a:cubicBezTo>
                  <a:lnTo>
                    <a:pt x="225879" y="40686"/>
                  </a:lnTo>
                  <a:cubicBezTo>
                    <a:pt x="225879" y="40580"/>
                    <a:pt x="225879" y="40580"/>
                    <a:pt x="225879" y="40475"/>
                  </a:cubicBezTo>
                  <a:cubicBezTo>
                    <a:pt x="227039" y="29302"/>
                    <a:pt x="236420" y="20870"/>
                    <a:pt x="247698" y="20870"/>
                  </a:cubicBezTo>
                  <a:cubicBezTo>
                    <a:pt x="253600" y="20870"/>
                    <a:pt x="259081" y="23189"/>
                    <a:pt x="263192" y="27299"/>
                  </a:cubicBezTo>
                  <a:cubicBezTo>
                    <a:pt x="267303" y="31410"/>
                    <a:pt x="269622" y="36891"/>
                    <a:pt x="269622" y="42794"/>
                  </a:cubicBezTo>
                  <a:lnTo>
                    <a:pt x="269622" y="92122"/>
                  </a:lnTo>
                  <a:cubicBezTo>
                    <a:pt x="261822" y="98974"/>
                    <a:pt x="256973" y="108987"/>
                    <a:pt x="256973" y="120160"/>
                  </a:cubicBezTo>
                  <a:cubicBezTo>
                    <a:pt x="256973" y="133651"/>
                    <a:pt x="264141" y="145562"/>
                    <a:pt x="274892" y="152097"/>
                  </a:cubicBezTo>
                  <a:cubicBezTo>
                    <a:pt x="270465" y="158210"/>
                    <a:pt x="267830" y="165799"/>
                    <a:pt x="267830" y="173915"/>
                  </a:cubicBezTo>
                  <a:cubicBezTo>
                    <a:pt x="267830" y="184456"/>
                    <a:pt x="272257" y="194047"/>
                    <a:pt x="279213" y="200793"/>
                  </a:cubicBezTo>
                  <a:cubicBezTo>
                    <a:pt x="272151" y="207645"/>
                    <a:pt x="267830" y="217131"/>
                    <a:pt x="267830" y="227671"/>
                  </a:cubicBezTo>
                  <a:cubicBezTo>
                    <a:pt x="267830" y="235787"/>
                    <a:pt x="270465" y="243376"/>
                    <a:pt x="274892" y="249490"/>
                  </a:cubicBezTo>
                  <a:cubicBezTo>
                    <a:pt x="264141" y="256025"/>
                    <a:pt x="256973" y="267935"/>
                    <a:pt x="256973" y="281427"/>
                  </a:cubicBezTo>
                  <a:cubicBezTo>
                    <a:pt x="256973" y="282586"/>
                    <a:pt x="257079" y="283746"/>
                    <a:pt x="257079" y="284800"/>
                  </a:cubicBezTo>
                  <a:lnTo>
                    <a:pt x="199212" y="284800"/>
                  </a:lnTo>
                  <a:close/>
                  <a:moveTo>
                    <a:pt x="390098" y="297870"/>
                  </a:moveTo>
                  <a:lnTo>
                    <a:pt x="317791" y="297870"/>
                  </a:lnTo>
                  <a:lnTo>
                    <a:pt x="317791" y="289332"/>
                  </a:lnTo>
                  <a:cubicBezTo>
                    <a:pt x="317791" y="283535"/>
                    <a:pt x="313048" y="278792"/>
                    <a:pt x="307251" y="278792"/>
                  </a:cubicBezTo>
                  <a:cubicBezTo>
                    <a:pt x="301453" y="278792"/>
                    <a:pt x="296710" y="283535"/>
                    <a:pt x="296710" y="289332"/>
                  </a:cubicBezTo>
                  <a:lnTo>
                    <a:pt x="296710" y="297870"/>
                  </a:lnTo>
                  <a:lnTo>
                    <a:pt x="294391" y="297870"/>
                  </a:lnTo>
                  <a:cubicBezTo>
                    <a:pt x="285327" y="297870"/>
                    <a:pt x="278054" y="290492"/>
                    <a:pt x="278054" y="281532"/>
                  </a:cubicBezTo>
                  <a:cubicBezTo>
                    <a:pt x="278054" y="272468"/>
                    <a:pt x="285432" y="265195"/>
                    <a:pt x="294391" y="265195"/>
                  </a:cubicBezTo>
                  <a:lnTo>
                    <a:pt x="390203" y="265195"/>
                  </a:lnTo>
                  <a:cubicBezTo>
                    <a:pt x="399268" y="265195"/>
                    <a:pt x="406541" y="272573"/>
                    <a:pt x="406541" y="281532"/>
                  </a:cubicBezTo>
                  <a:cubicBezTo>
                    <a:pt x="406435" y="290492"/>
                    <a:pt x="399162" y="297870"/>
                    <a:pt x="390098" y="2978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1055825" y="3299586"/>
              <a:ext cx="185141" cy="169093"/>
            </a:xfrm>
            <a:custGeom>
              <a:rect b="b" l="l" r="r" t="t"/>
              <a:pathLst>
                <a:path extrusionOk="0" h="225457" w="246854">
                  <a:moveTo>
                    <a:pt x="53334" y="225458"/>
                  </a:moveTo>
                  <a:cubicBezTo>
                    <a:pt x="51437" y="225458"/>
                    <a:pt x="49540" y="224931"/>
                    <a:pt x="47853" y="223877"/>
                  </a:cubicBezTo>
                  <a:cubicBezTo>
                    <a:pt x="44691" y="221979"/>
                    <a:pt x="42794" y="218501"/>
                    <a:pt x="42794" y="214917"/>
                  </a:cubicBezTo>
                  <a:lnTo>
                    <a:pt x="42794" y="195629"/>
                  </a:lnTo>
                  <a:lnTo>
                    <a:pt x="27826" y="195629"/>
                  </a:lnTo>
                  <a:cubicBezTo>
                    <a:pt x="12438" y="195629"/>
                    <a:pt x="0" y="183085"/>
                    <a:pt x="0" y="167802"/>
                  </a:cubicBezTo>
                  <a:lnTo>
                    <a:pt x="0" y="27827"/>
                  </a:lnTo>
                  <a:cubicBezTo>
                    <a:pt x="0" y="12438"/>
                    <a:pt x="12543" y="0"/>
                    <a:pt x="27826" y="0"/>
                  </a:cubicBezTo>
                  <a:lnTo>
                    <a:pt x="219028" y="0"/>
                  </a:lnTo>
                  <a:cubicBezTo>
                    <a:pt x="234417" y="0"/>
                    <a:pt x="246855" y="12543"/>
                    <a:pt x="246855" y="27827"/>
                  </a:cubicBezTo>
                  <a:lnTo>
                    <a:pt x="246855" y="167802"/>
                  </a:lnTo>
                  <a:cubicBezTo>
                    <a:pt x="246855" y="183191"/>
                    <a:pt x="234312" y="195629"/>
                    <a:pt x="219028" y="195629"/>
                  </a:cubicBezTo>
                  <a:lnTo>
                    <a:pt x="113941" y="195629"/>
                  </a:lnTo>
                  <a:lnTo>
                    <a:pt x="58288" y="224298"/>
                  </a:lnTo>
                  <a:cubicBezTo>
                    <a:pt x="56707" y="225142"/>
                    <a:pt x="55021" y="225458"/>
                    <a:pt x="53334" y="225458"/>
                  </a:cubicBezTo>
                  <a:close/>
                  <a:moveTo>
                    <a:pt x="27826" y="21081"/>
                  </a:moveTo>
                  <a:cubicBezTo>
                    <a:pt x="24137" y="21081"/>
                    <a:pt x="21081" y="24138"/>
                    <a:pt x="21081" y="27827"/>
                  </a:cubicBezTo>
                  <a:lnTo>
                    <a:pt x="21081" y="167802"/>
                  </a:lnTo>
                  <a:cubicBezTo>
                    <a:pt x="21081" y="171491"/>
                    <a:pt x="24137" y="174548"/>
                    <a:pt x="27826" y="174548"/>
                  </a:cubicBezTo>
                  <a:lnTo>
                    <a:pt x="53334" y="174548"/>
                  </a:lnTo>
                  <a:cubicBezTo>
                    <a:pt x="59131" y="174548"/>
                    <a:pt x="63874" y="179291"/>
                    <a:pt x="63874" y="185088"/>
                  </a:cubicBezTo>
                  <a:lnTo>
                    <a:pt x="63874" y="197631"/>
                  </a:lnTo>
                  <a:lnTo>
                    <a:pt x="106457" y="175707"/>
                  </a:lnTo>
                  <a:cubicBezTo>
                    <a:pt x="107933" y="174969"/>
                    <a:pt x="109619" y="174548"/>
                    <a:pt x="111306" y="174548"/>
                  </a:cubicBezTo>
                  <a:lnTo>
                    <a:pt x="219028" y="174548"/>
                  </a:lnTo>
                  <a:cubicBezTo>
                    <a:pt x="222717" y="174548"/>
                    <a:pt x="225774" y="171491"/>
                    <a:pt x="225774" y="167802"/>
                  </a:cubicBezTo>
                  <a:lnTo>
                    <a:pt x="225774" y="27827"/>
                  </a:lnTo>
                  <a:cubicBezTo>
                    <a:pt x="225774" y="24138"/>
                    <a:pt x="222717" y="21081"/>
                    <a:pt x="219028" y="21081"/>
                  </a:cubicBezTo>
                  <a:lnTo>
                    <a:pt x="27826" y="210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1102387" y="3335476"/>
              <a:ext cx="92095" cy="81582"/>
            </a:xfrm>
            <a:custGeom>
              <a:rect b="b" l="l" r="r" t="t"/>
              <a:pathLst>
                <a:path extrusionOk="0" h="108776" w="122794">
                  <a:moveTo>
                    <a:pt x="61134" y="108776"/>
                  </a:moveTo>
                  <a:cubicBezTo>
                    <a:pt x="59026" y="108776"/>
                    <a:pt x="57023" y="108144"/>
                    <a:pt x="55231" y="106984"/>
                  </a:cubicBezTo>
                  <a:cubicBezTo>
                    <a:pt x="54704" y="106563"/>
                    <a:pt x="41740" y="97709"/>
                    <a:pt x="28670" y="85377"/>
                  </a:cubicBezTo>
                  <a:cubicBezTo>
                    <a:pt x="9381" y="67247"/>
                    <a:pt x="0" y="51542"/>
                    <a:pt x="0" y="37418"/>
                  </a:cubicBezTo>
                  <a:cubicBezTo>
                    <a:pt x="0" y="16759"/>
                    <a:pt x="16759" y="0"/>
                    <a:pt x="37418" y="0"/>
                  </a:cubicBezTo>
                  <a:cubicBezTo>
                    <a:pt x="46483" y="0"/>
                    <a:pt x="55020" y="3267"/>
                    <a:pt x="61661" y="8854"/>
                  </a:cubicBezTo>
                  <a:cubicBezTo>
                    <a:pt x="68196" y="3478"/>
                    <a:pt x="76523" y="422"/>
                    <a:pt x="85377" y="422"/>
                  </a:cubicBezTo>
                  <a:cubicBezTo>
                    <a:pt x="106036" y="422"/>
                    <a:pt x="122795" y="17181"/>
                    <a:pt x="122795" y="37840"/>
                  </a:cubicBezTo>
                  <a:cubicBezTo>
                    <a:pt x="122795" y="51753"/>
                    <a:pt x="113309" y="67353"/>
                    <a:pt x="93914" y="85377"/>
                  </a:cubicBezTo>
                  <a:cubicBezTo>
                    <a:pt x="80739" y="97603"/>
                    <a:pt x="67669" y="106457"/>
                    <a:pt x="67142" y="106879"/>
                  </a:cubicBezTo>
                  <a:cubicBezTo>
                    <a:pt x="65245" y="108144"/>
                    <a:pt x="63242" y="108776"/>
                    <a:pt x="61134" y="108776"/>
                  </a:cubicBezTo>
                  <a:close/>
                  <a:moveTo>
                    <a:pt x="37418" y="21081"/>
                  </a:moveTo>
                  <a:cubicBezTo>
                    <a:pt x="28459" y="21081"/>
                    <a:pt x="21081" y="28353"/>
                    <a:pt x="21081" y="37418"/>
                  </a:cubicBezTo>
                  <a:cubicBezTo>
                    <a:pt x="21081" y="50277"/>
                    <a:pt x="42899" y="71569"/>
                    <a:pt x="61134" y="85271"/>
                  </a:cubicBezTo>
                  <a:cubicBezTo>
                    <a:pt x="79579" y="71674"/>
                    <a:pt x="101503" y="50383"/>
                    <a:pt x="101503" y="37840"/>
                  </a:cubicBezTo>
                  <a:cubicBezTo>
                    <a:pt x="101503" y="28880"/>
                    <a:pt x="94231" y="21502"/>
                    <a:pt x="85166" y="21502"/>
                  </a:cubicBezTo>
                  <a:cubicBezTo>
                    <a:pt x="79052" y="21502"/>
                    <a:pt x="73466" y="24875"/>
                    <a:pt x="70726" y="30356"/>
                  </a:cubicBezTo>
                  <a:cubicBezTo>
                    <a:pt x="68934" y="33834"/>
                    <a:pt x="65245" y="36048"/>
                    <a:pt x="61239" y="36048"/>
                  </a:cubicBezTo>
                  <a:cubicBezTo>
                    <a:pt x="57234" y="36048"/>
                    <a:pt x="53650" y="33729"/>
                    <a:pt x="51858" y="30145"/>
                  </a:cubicBezTo>
                  <a:cubicBezTo>
                    <a:pt x="49223" y="24559"/>
                    <a:pt x="43637" y="21081"/>
                    <a:pt x="37418" y="210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31"/>
          <p:cNvGrpSpPr/>
          <p:nvPr/>
        </p:nvGrpSpPr>
        <p:grpSpPr>
          <a:xfrm>
            <a:off x="6281271" y="4268061"/>
            <a:ext cx="264124" cy="264382"/>
            <a:chOff x="2677665" y="3283775"/>
            <a:chExt cx="404354" cy="404749"/>
          </a:xfrm>
        </p:grpSpPr>
        <p:sp>
          <p:nvSpPr>
            <p:cNvPr id="760" name="Google Shape;760;p31"/>
            <p:cNvSpPr/>
            <p:nvPr/>
          </p:nvSpPr>
          <p:spPr>
            <a:xfrm>
              <a:off x="2900908" y="3315396"/>
              <a:ext cx="64192" cy="63242"/>
            </a:xfrm>
            <a:custGeom>
              <a:rect b="b" l="l" r="r" t="t"/>
              <a:pathLst>
                <a:path extrusionOk="0" h="84322" w="85589">
                  <a:moveTo>
                    <a:pt x="10542" y="84323"/>
                  </a:moveTo>
                  <a:cubicBezTo>
                    <a:pt x="10437" y="84323"/>
                    <a:pt x="10437" y="84323"/>
                    <a:pt x="10331" y="84323"/>
                  </a:cubicBezTo>
                  <a:cubicBezTo>
                    <a:pt x="4534" y="84217"/>
                    <a:pt x="-104" y="79369"/>
                    <a:pt x="2" y="73572"/>
                  </a:cubicBezTo>
                  <a:cubicBezTo>
                    <a:pt x="318" y="55020"/>
                    <a:pt x="8434" y="36891"/>
                    <a:pt x="22769" y="22556"/>
                  </a:cubicBezTo>
                  <a:cubicBezTo>
                    <a:pt x="37104" y="8222"/>
                    <a:pt x="55339" y="211"/>
                    <a:pt x="73889" y="0"/>
                  </a:cubicBezTo>
                  <a:cubicBezTo>
                    <a:pt x="74206" y="0"/>
                    <a:pt x="74627" y="0"/>
                    <a:pt x="75049" y="0"/>
                  </a:cubicBezTo>
                  <a:cubicBezTo>
                    <a:pt x="80846" y="0"/>
                    <a:pt x="85589" y="4743"/>
                    <a:pt x="85589" y="10540"/>
                  </a:cubicBezTo>
                  <a:cubicBezTo>
                    <a:pt x="85589" y="16338"/>
                    <a:pt x="80846" y="21081"/>
                    <a:pt x="75049" y="21081"/>
                  </a:cubicBezTo>
                  <a:cubicBezTo>
                    <a:pt x="74733" y="21081"/>
                    <a:pt x="74522" y="21081"/>
                    <a:pt x="74206" y="21081"/>
                  </a:cubicBezTo>
                  <a:cubicBezTo>
                    <a:pt x="61030" y="21291"/>
                    <a:pt x="48066" y="27089"/>
                    <a:pt x="37631" y="37524"/>
                  </a:cubicBezTo>
                  <a:cubicBezTo>
                    <a:pt x="27196" y="47959"/>
                    <a:pt x="21293" y="60923"/>
                    <a:pt x="21082" y="73993"/>
                  </a:cubicBezTo>
                  <a:cubicBezTo>
                    <a:pt x="20977" y="79685"/>
                    <a:pt x="16339" y="84323"/>
                    <a:pt x="10542" y="843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2932424" y="3393630"/>
              <a:ext cx="49385" cy="39633"/>
            </a:xfrm>
            <a:custGeom>
              <a:rect b="b" l="l" r="r" t="t"/>
              <a:pathLst>
                <a:path extrusionOk="0" h="52844" w="65846">
                  <a:moveTo>
                    <a:pt x="33029" y="52844"/>
                  </a:moveTo>
                  <a:cubicBezTo>
                    <a:pt x="29656" y="52844"/>
                    <a:pt x="26388" y="51158"/>
                    <a:pt x="24385" y="48417"/>
                  </a:cubicBezTo>
                  <a:lnTo>
                    <a:pt x="1935" y="16585"/>
                  </a:lnTo>
                  <a:cubicBezTo>
                    <a:pt x="-1438" y="11842"/>
                    <a:pt x="-279" y="5202"/>
                    <a:pt x="4464" y="1935"/>
                  </a:cubicBezTo>
                  <a:cubicBezTo>
                    <a:pt x="9207" y="-1438"/>
                    <a:pt x="15848" y="-279"/>
                    <a:pt x="19115" y="4464"/>
                  </a:cubicBezTo>
                  <a:lnTo>
                    <a:pt x="32923" y="24069"/>
                  </a:lnTo>
                  <a:lnTo>
                    <a:pt x="46731" y="4464"/>
                  </a:lnTo>
                  <a:cubicBezTo>
                    <a:pt x="50104" y="-279"/>
                    <a:pt x="56639" y="-1438"/>
                    <a:pt x="61382" y="1935"/>
                  </a:cubicBezTo>
                  <a:cubicBezTo>
                    <a:pt x="66125" y="5307"/>
                    <a:pt x="67285" y="11842"/>
                    <a:pt x="63912" y="16585"/>
                  </a:cubicBezTo>
                  <a:lnTo>
                    <a:pt x="41461" y="48417"/>
                  </a:lnTo>
                  <a:cubicBezTo>
                    <a:pt x="39669" y="51158"/>
                    <a:pt x="36507" y="52844"/>
                    <a:pt x="33029" y="528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3066287" y="3672852"/>
              <a:ext cx="15731" cy="15672"/>
            </a:xfrm>
            <a:custGeom>
              <a:rect b="b" l="l" r="r" t="t"/>
              <a:pathLst>
                <a:path extrusionOk="0" h="20896" w="20975">
                  <a:moveTo>
                    <a:pt x="10435" y="20896"/>
                  </a:moveTo>
                  <a:cubicBezTo>
                    <a:pt x="9697" y="20896"/>
                    <a:pt x="9065" y="20791"/>
                    <a:pt x="8432" y="20685"/>
                  </a:cubicBezTo>
                  <a:cubicBezTo>
                    <a:pt x="7800" y="20580"/>
                    <a:pt x="7062" y="20369"/>
                    <a:pt x="6429" y="20053"/>
                  </a:cubicBezTo>
                  <a:cubicBezTo>
                    <a:pt x="5797" y="19842"/>
                    <a:pt x="5165" y="19420"/>
                    <a:pt x="4638" y="19104"/>
                  </a:cubicBezTo>
                  <a:cubicBezTo>
                    <a:pt x="4111" y="18683"/>
                    <a:pt x="3478" y="18261"/>
                    <a:pt x="3057" y="17839"/>
                  </a:cubicBezTo>
                  <a:cubicBezTo>
                    <a:pt x="2635" y="17418"/>
                    <a:pt x="2108" y="16785"/>
                    <a:pt x="1792" y="16258"/>
                  </a:cubicBezTo>
                  <a:cubicBezTo>
                    <a:pt x="1370" y="15731"/>
                    <a:pt x="1054" y="15099"/>
                    <a:pt x="843" y="14467"/>
                  </a:cubicBezTo>
                  <a:cubicBezTo>
                    <a:pt x="632" y="13834"/>
                    <a:pt x="422" y="13202"/>
                    <a:pt x="211" y="12464"/>
                  </a:cubicBezTo>
                  <a:cubicBezTo>
                    <a:pt x="0" y="11726"/>
                    <a:pt x="0" y="11094"/>
                    <a:pt x="0" y="10461"/>
                  </a:cubicBezTo>
                  <a:cubicBezTo>
                    <a:pt x="0" y="9829"/>
                    <a:pt x="105" y="9091"/>
                    <a:pt x="211" y="8458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478" y="2661"/>
                    <a:pt x="4111" y="2134"/>
                    <a:pt x="4638" y="1818"/>
                  </a:cubicBezTo>
                  <a:cubicBezTo>
                    <a:pt x="5270" y="1396"/>
                    <a:pt x="5797" y="1080"/>
                    <a:pt x="6429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6" y="869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4" y="8458"/>
                  </a:cubicBezTo>
                  <a:cubicBezTo>
                    <a:pt x="20975" y="9196"/>
                    <a:pt x="20975" y="9829"/>
                    <a:pt x="20975" y="10461"/>
                  </a:cubicBezTo>
                  <a:cubicBezTo>
                    <a:pt x="20975" y="11094"/>
                    <a:pt x="20870" y="11832"/>
                    <a:pt x="20764" y="12464"/>
                  </a:cubicBezTo>
                  <a:cubicBezTo>
                    <a:pt x="20659" y="13096"/>
                    <a:pt x="20448" y="13834"/>
                    <a:pt x="20132" y="14467"/>
                  </a:cubicBezTo>
                  <a:cubicBezTo>
                    <a:pt x="19921" y="15099"/>
                    <a:pt x="19500" y="15731"/>
                    <a:pt x="19183" y="16258"/>
                  </a:cubicBezTo>
                  <a:cubicBezTo>
                    <a:pt x="18762" y="16891"/>
                    <a:pt x="18340" y="17418"/>
                    <a:pt x="17919" y="17839"/>
                  </a:cubicBezTo>
                  <a:cubicBezTo>
                    <a:pt x="17392" y="18366"/>
                    <a:pt x="16865" y="18788"/>
                    <a:pt x="16338" y="19104"/>
                  </a:cubicBezTo>
                  <a:cubicBezTo>
                    <a:pt x="15705" y="19526"/>
                    <a:pt x="15178" y="19842"/>
                    <a:pt x="14546" y="20053"/>
                  </a:cubicBezTo>
                  <a:cubicBezTo>
                    <a:pt x="13913" y="20264"/>
                    <a:pt x="13281" y="20474"/>
                    <a:pt x="12543" y="20685"/>
                  </a:cubicBezTo>
                  <a:cubicBezTo>
                    <a:pt x="11805" y="20791"/>
                    <a:pt x="11173" y="20896"/>
                    <a:pt x="10435" y="208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2869277" y="3283775"/>
              <a:ext cx="175744" cy="218500"/>
            </a:xfrm>
            <a:custGeom>
              <a:rect b="b" l="l" r="r" t="t"/>
              <a:pathLst>
                <a:path extrusionOk="0" h="291334" w="234326">
                  <a:moveTo>
                    <a:pt x="51979" y="214390"/>
                  </a:moveTo>
                  <a:cubicBezTo>
                    <a:pt x="65997" y="223877"/>
                    <a:pt x="73481" y="236314"/>
                    <a:pt x="82440" y="252019"/>
                  </a:cubicBezTo>
                  <a:lnTo>
                    <a:pt x="82440" y="280795"/>
                  </a:lnTo>
                  <a:cubicBezTo>
                    <a:pt x="82440" y="286592"/>
                    <a:pt x="87183" y="291335"/>
                    <a:pt x="92981" y="291335"/>
                  </a:cubicBezTo>
                  <a:lnTo>
                    <a:pt x="141361" y="291335"/>
                  </a:lnTo>
                  <a:cubicBezTo>
                    <a:pt x="147158" y="291335"/>
                    <a:pt x="151901" y="286592"/>
                    <a:pt x="151901" y="280795"/>
                  </a:cubicBezTo>
                  <a:lnTo>
                    <a:pt x="151901" y="252125"/>
                  </a:lnTo>
                  <a:cubicBezTo>
                    <a:pt x="160966" y="236420"/>
                    <a:pt x="168449" y="223877"/>
                    <a:pt x="182573" y="214285"/>
                  </a:cubicBezTo>
                  <a:cubicBezTo>
                    <a:pt x="214932" y="192467"/>
                    <a:pt x="234326" y="156102"/>
                    <a:pt x="234326" y="117103"/>
                  </a:cubicBezTo>
                  <a:cubicBezTo>
                    <a:pt x="234326" y="52491"/>
                    <a:pt x="181730" y="0"/>
                    <a:pt x="117223" y="0"/>
                  </a:cubicBezTo>
                  <a:cubicBezTo>
                    <a:pt x="116696" y="0"/>
                    <a:pt x="116064" y="0"/>
                    <a:pt x="115537" y="0"/>
                  </a:cubicBezTo>
                  <a:cubicBezTo>
                    <a:pt x="85919" y="422"/>
                    <a:pt x="57460" y="12754"/>
                    <a:pt x="35220" y="34889"/>
                  </a:cubicBezTo>
                  <a:cubicBezTo>
                    <a:pt x="13085" y="56918"/>
                    <a:pt x="542" y="85377"/>
                    <a:pt x="15" y="114995"/>
                  </a:cubicBezTo>
                  <a:cubicBezTo>
                    <a:pt x="-618" y="154943"/>
                    <a:pt x="18777" y="192045"/>
                    <a:pt x="51979" y="214390"/>
                  </a:cubicBezTo>
                  <a:close/>
                  <a:moveTo>
                    <a:pt x="130926" y="270254"/>
                  </a:moveTo>
                  <a:lnTo>
                    <a:pt x="103626" y="270254"/>
                  </a:lnTo>
                  <a:lnTo>
                    <a:pt x="103626" y="259608"/>
                  </a:lnTo>
                  <a:lnTo>
                    <a:pt x="130926" y="259608"/>
                  </a:lnTo>
                  <a:lnTo>
                    <a:pt x="130926" y="270254"/>
                  </a:lnTo>
                  <a:close/>
                  <a:moveTo>
                    <a:pt x="21201" y="115311"/>
                  </a:moveTo>
                  <a:cubicBezTo>
                    <a:pt x="21623" y="91174"/>
                    <a:pt x="31952" y="67985"/>
                    <a:pt x="50187" y="49750"/>
                  </a:cubicBezTo>
                  <a:cubicBezTo>
                    <a:pt x="68422" y="31621"/>
                    <a:pt x="91716" y="21397"/>
                    <a:pt x="115853" y="21081"/>
                  </a:cubicBezTo>
                  <a:cubicBezTo>
                    <a:pt x="116275" y="21081"/>
                    <a:pt x="116802" y="21081"/>
                    <a:pt x="117223" y="21081"/>
                  </a:cubicBezTo>
                  <a:cubicBezTo>
                    <a:pt x="170241" y="21081"/>
                    <a:pt x="213246" y="64191"/>
                    <a:pt x="213246" y="117103"/>
                  </a:cubicBezTo>
                  <a:cubicBezTo>
                    <a:pt x="213246" y="149040"/>
                    <a:pt x="197330" y="178869"/>
                    <a:pt x="170768" y="196788"/>
                  </a:cubicBezTo>
                  <a:cubicBezTo>
                    <a:pt x="153798" y="208172"/>
                    <a:pt x="144418" y="222823"/>
                    <a:pt x="135353" y="238528"/>
                  </a:cubicBezTo>
                  <a:lnTo>
                    <a:pt x="98883" y="238528"/>
                  </a:lnTo>
                  <a:cubicBezTo>
                    <a:pt x="89819" y="222928"/>
                    <a:pt x="80543" y="208277"/>
                    <a:pt x="63573" y="196893"/>
                  </a:cubicBezTo>
                  <a:cubicBezTo>
                    <a:pt x="36484" y="178553"/>
                    <a:pt x="20569" y="148092"/>
                    <a:pt x="21201" y="1153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2677665" y="3363302"/>
              <a:ext cx="370362" cy="325222"/>
            </a:xfrm>
            <a:custGeom>
              <a:rect b="b" l="l" r="r" t="t"/>
              <a:pathLst>
                <a:path extrusionOk="0" h="433629" w="493816">
                  <a:moveTo>
                    <a:pt x="483380" y="412548"/>
                  </a:moveTo>
                  <a:lnTo>
                    <a:pt x="411600" y="412548"/>
                  </a:lnTo>
                  <a:lnTo>
                    <a:pt x="411600" y="328121"/>
                  </a:lnTo>
                  <a:lnTo>
                    <a:pt x="423827" y="328121"/>
                  </a:lnTo>
                  <a:cubicBezTo>
                    <a:pt x="427621" y="328121"/>
                    <a:pt x="431205" y="326012"/>
                    <a:pt x="432997" y="322745"/>
                  </a:cubicBezTo>
                  <a:cubicBezTo>
                    <a:pt x="434894" y="319372"/>
                    <a:pt x="434789" y="315367"/>
                    <a:pt x="432786" y="312099"/>
                  </a:cubicBezTo>
                  <a:lnTo>
                    <a:pt x="381771" y="229463"/>
                  </a:lnTo>
                  <a:cubicBezTo>
                    <a:pt x="379874" y="226406"/>
                    <a:pt x="376501" y="224509"/>
                    <a:pt x="372811" y="224509"/>
                  </a:cubicBezTo>
                  <a:cubicBezTo>
                    <a:pt x="369122" y="224509"/>
                    <a:pt x="365749" y="226406"/>
                    <a:pt x="363852" y="229463"/>
                  </a:cubicBezTo>
                  <a:lnTo>
                    <a:pt x="312837" y="312099"/>
                  </a:lnTo>
                  <a:cubicBezTo>
                    <a:pt x="310835" y="315367"/>
                    <a:pt x="310729" y="319477"/>
                    <a:pt x="312626" y="322745"/>
                  </a:cubicBezTo>
                  <a:cubicBezTo>
                    <a:pt x="314524" y="326012"/>
                    <a:pt x="318002" y="328121"/>
                    <a:pt x="321796" y="328121"/>
                  </a:cubicBezTo>
                  <a:lnTo>
                    <a:pt x="334023" y="328121"/>
                  </a:lnTo>
                  <a:lnTo>
                    <a:pt x="334023" y="412548"/>
                  </a:lnTo>
                  <a:lnTo>
                    <a:pt x="291229" y="412548"/>
                  </a:lnTo>
                  <a:lnTo>
                    <a:pt x="291229" y="327172"/>
                  </a:lnTo>
                  <a:cubicBezTo>
                    <a:pt x="291229" y="309780"/>
                    <a:pt x="277105" y="295656"/>
                    <a:pt x="259714" y="295656"/>
                  </a:cubicBezTo>
                  <a:lnTo>
                    <a:pt x="208909" y="295656"/>
                  </a:lnTo>
                  <a:cubicBezTo>
                    <a:pt x="208593" y="295656"/>
                    <a:pt x="208172" y="295656"/>
                    <a:pt x="207855" y="295762"/>
                  </a:cubicBezTo>
                  <a:cubicBezTo>
                    <a:pt x="207855" y="295762"/>
                    <a:pt x="207750" y="295762"/>
                    <a:pt x="207750" y="295762"/>
                  </a:cubicBezTo>
                  <a:cubicBezTo>
                    <a:pt x="205115" y="294813"/>
                    <a:pt x="198369" y="287013"/>
                    <a:pt x="197526" y="262138"/>
                  </a:cubicBezTo>
                  <a:cubicBezTo>
                    <a:pt x="217553" y="247171"/>
                    <a:pt x="229358" y="227882"/>
                    <a:pt x="233679" y="219871"/>
                  </a:cubicBezTo>
                  <a:lnTo>
                    <a:pt x="233679" y="219871"/>
                  </a:lnTo>
                  <a:cubicBezTo>
                    <a:pt x="239160" y="209753"/>
                    <a:pt x="242849" y="182242"/>
                    <a:pt x="244852" y="160002"/>
                  </a:cubicBezTo>
                  <a:cubicBezTo>
                    <a:pt x="254338" y="153046"/>
                    <a:pt x="256446" y="144719"/>
                    <a:pt x="256446" y="138711"/>
                  </a:cubicBezTo>
                  <a:lnTo>
                    <a:pt x="256446" y="95179"/>
                  </a:lnTo>
                  <a:cubicBezTo>
                    <a:pt x="256446" y="69671"/>
                    <a:pt x="247593" y="47431"/>
                    <a:pt x="230939" y="30778"/>
                  </a:cubicBezTo>
                  <a:cubicBezTo>
                    <a:pt x="211017" y="10857"/>
                    <a:pt x="180767" y="0"/>
                    <a:pt x="145878" y="0"/>
                  </a:cubicBezTo>
                  <a:cubicBezTo>
                    <a:pt x="145667" y="0"/>
                    <a:pt x="145457" y="0"/>
                    <a:pt x="145246" y="0"/>
                  </a:cubicBezTo>
                  <a:cubicBezTo>
                    <a:pt x="79263" y="211"/>
                    <a:pt x="34889" y="38894"/>
                    <a:pt x="34889" y="96233"/>
                  </a:cubicBezTo>
                  <a:lnTo>
                    <a:pt x="34889" y="138711"/>
                  </a:lnTo>
                  <a:cubicBezTo>
                    <a:pt x="34889" y="144508"/>
                    <a:pt x="36786" y="152519"/>
                    <a:pt x="45429" y="159264"/>
                  </a:cubicBezTo>
                  <a:cubicBezTo>
                    <a:pt x="47431" y="186248"/>
                    <a:pt x="52069" y="209226"/>
                    <a:pt x="57761" y="219871"/>
                  </a:cubicBezTo>
                  <a:cubicBezTo>
                    <a:pt x="62083" y="227882"/>
                    <a:pt x="73888" y="247171"/>
                    <a:pt x="93914" y="262138"/>
                  </a:cubicBezTo>
                  <a:cubicBezTo>
                    <a:pt x="93071" y="287013"/>
                    <a:pt x="86325" y="294919"/>
                    <a:pt x="83690" y="295762"/>
                  </a:cubicBezTo>
                  <a:cubicBezTo>
                    <a:pt x="83690" y="295762"/>
                    <a:pt x="83585" y="295762"/>
                    <a:pt x="83585" y="295762"/>
                  </a:cubicBezTo>
                  <a:cubicBezTo>
                    <a:pt x="83269" y="295762"/>
                    <a:pt x="82847" y="295656"/>
                    <a:pt x="82531" y="295656"/>
                  </a:cubicBezTo>
                  <a:lnTo>
                    <a:pt x="31516" y="295656"/>
                  </a:lnTo>
                  <a:cubicBezTo>
                    <a:pt x="14124" y="295656"/>
                    <a:pt x="0" y="309780"/>
                    <a:pt x="0" y="327172"/>
                  </a:cubicBezTo>
                  <a:lnTo>
                    <a:pt x="0" y="423089"/>
                  </a:lnTo>
                  <a:cubicBezTo>
                    <a:pt x="0" y="428886"/>
                    <a:pt x="4743" y="433629"/>
                    <a:pt x="10540" y="433629"/>
                  </a:cubicBezTo>
                  <a:lnTo>
                    <a:pt x="483274" y="433629"/>
                  </a:lnTo>
                  <a:cubicBezTo>
                    <a:pt x="489071" y="433629"/>
                    <a:pt x="493814" y="428886"/>
                    <a:pt x="493814" y="423089"/>
                  </a:cubicBezTo>
                  <a:cubicBezTo>
                    <a:pt x="493920" y="417292"/>
                    <a:pt x="489177" y="412548"/>
                    <a:pt x="483380" y="412548"/>
                  </a:cubicBezTo>
                  <a:close/>
                  <a:moveTo>
                    <a:pt x="145246" y="20975"/>
                  </a:moveTo>
                  <a:cubicBezTo>
                    <a:pt x="174759" y="20870"/>
                    <a:pt x="199950" y="29618"/>
                    <a:pt x="215972" y="45640"/>
                  </a:cubicBezTo>
                  <a:cubicBezTo>
                    <a:pt x="228725" y="58393"/>
                    <a:pt x="235260" y="75047"/>
                    <a:pt x="235260" y="95074"/>
                  </a:cubicBezTo>
                  <a:lnTo>
                    <a:pt x="235260" y="124060"/>
                  </a:lnTo>
                  <a:cubicBezTo>
                    <a:pt x="233679" y="124165"/>
                    <a:pt x="231993" y="124692"/>
                    <a:pt x="230622" y="125535"/>
                  </a:cubicBezTo>
                  <a:cubicBezTo>
                    <a:pt x="218185" y="133124"/>
                    <a:pt x="203745" y="137235"/>
                    <a:pt x="188988" y="137235"/>
                  </a:cubicBezTo>
                  <a:cubicBezTo>
                    <a:pt x="145773" y="137235"/>
                    <a:pt x="119844" y="122057"/>
                    <a:pt x="111833" y="92228"/>
                  </a:cubicBezTo>
                  <a:cubicBezTo>
                    <a:pt x="110673" y="87801"/>
                    <a:pt x="106774" y="84639"/>
                    <a:pt x="102241" y="84428"/>
                  </a:cubicBezTo>
                  <a:cubicBezTo>
                    <a:pt x="97709" y="84217"/>
                    <a:pt x="93493" y="86852"/>
                    <a:pt x="91806" y="91174"/>
                  </a:cubicBezTo>
                  <a:cubicBezTo>
                    <a:pt x="85060" y="108460"/>
                    <a:pt x="72201" y="123216"/>
                    <a:pt x="55969" y="132176"/>
                  </a:cubicBezTo>
                  <a:lnTo>
                    <a:pt x="55969" y="96128"/>
                  </a:lnTo>
                  <a:cubicBezTo>
                    <a:pt x="55969" y="40897"/>
                    <a:pt x="104033" y="21186"/>
                    <a:pt x="145246" y="20975"/>
                  </a:cubicBezTo>
                  <a:close/>
                  <a:moveTo>
                    <a:pt x="76312" y="209858"/>
                  </a:moveTo>
                  <a:cubicBezTo>
                    <a:pt x="72307" y="202585"/>
                    <a:pt x="67564" y="179818"/>
                    <a:pt x="65983" y="150832"/>
                  </a:cubicBezTo>
                  <a:cubicBezTo>
                    <a:pt x="79790" y="143138"/>
                    <a:pt x="91701" y="132281"/>
                    <a:pt x="100660" y="119211"/>
                  </a:cubicBezTo>
                  <a:cubicBezTo>
                    <a:pt x="116576" y="144613"/>
                    <a:pt x="147143" y="158316"/>
                    <a:pt x="188988" y="158316"/>
                  </a:cubicBezTo>
                  <a:cubicBezTo>
                    <a:pt x="201110" y="158316"/>
                    <a:pt x="213125" y="156102"/>
                    <a:pt x="224404" y="151886"/>
                  </a:cubicBezTo>
                  <a:cubicBezTo>
                    <a:pt x="222085" y="180240"/>
                    <a:pt x="217974" y="204377"/>
                    <a:pt x="215128" y="209753"/>
                  </a:cubicBezTo>
                  <a:cubicBezTo>
                    <a:pt x="211228" y="217025"/>
                    <a:pt x="200056" y="235155"/>
                    <a:pt x="180977" y="247803"/>
                  </a:cubicBezTo>
                  <a:cubicBezTo>
                    <a:pt x="178026" y="249806"/>
                    <a:pt x="176234" y="253073"/>
                    <a:pt x="176234" y="256552"/>
                  </a:cubicBezTo>
                  <a:cubicBezTo>
                    <a:pt x="176234" y="283008"/>
                    <a:pt x="181821" y="297870"/>
                    <a:pt x="188250" y="306197"/>
                  </a:cubicBezTo>
                  <a:cubicBezTo>
                    <a:pt x="183402" y="309675"/>
                    <a:pt x="177605" y="313996"/>
                    <a:pt x="171597" y="318634"/>
                  </a:cubicBezTo>
                  <a:cubicBezTo>
                    <a:pt x="159054" y="328437"/>
                    <a:pt x="150832" y="335710"/>
                    <a:pt x="145562" y="341296"/>
                  </a:cubicBezTo>
                  <a:cubicBezTo>
                    <a:pt x="140292" y="335710"/>
                    <a:pt x="132176" y="328437"/>
                    <a:pt x="119633" y="318634"/>
                  </a:cubicBezTo>
                  <a:cubicBezTo>
                    <a:pt x="113730" y="313996"/>
                    <a:pt x="107933" y="309675"/>
                    <a:pt x="103084" y="306197"/>
                  </a:cubicBezTo>
                  <a:cubicBezTo>
                    <a:pt x="109514" y="297870"/>
                    <a:pt x="115206" y="283113"/>
                    <a:pt x="115206" y="256552"/>
                  </a:cubicBezTo>
                  <a:cubicBezTo>
                    <a:pt x="115206" y="253073"/>
                    <a:pt x="113414" y="249700"/>
                    <a:pt x="110463" y="247803"/>
                  </a:cubicBezTo>
                  <a:cubicBezTo>
                    <a:pt x="91385" y="235260"/>
                    <a:pt x="80212" y="217131"/>
                    <a:pt x="76312" y="209858"/>
                  </a:cubicBezTo>
                  <a:close/>
                  <a:moveTo>
                    <a:pt x="21186" y="412548"/>
                  </a:moveTo>
                  <a:lnTo>
                    <a:pt x="21186" y="327172"/>
                  </a:lnTo>
                  <a:cubicBezTo>
                    <a:pt x="21186" y="321480"/>
                    <a:pt x="25824" y="316737"/>
                    <a:pt x="31621" y="316737"/>
                  </a:cubicBezTo>
                  <a:lnTo>
                    <a:pt x="81371" y="316737"/>
                  </a:lnTo>
                  <a:cubicBezTo>
                    <a:pt x="86009" y="320004"/>
                    <a:pt x="96128" y="327067"/>
                    <a:pt x="106563" y="335183"/>
                  </a:cubicBezTo>
                  <a:cubicBezTo>
                    <a:pt x="132808" y="355631"/>
                    <a:pt x="135549" y="362377"/>
                    <a:pt x="135654" y="362587"/>
                  </a:cubicBezTo>
                  <a:cubicBezTo>
                    <a:pt x="137130" y="366804"/>
                    <a:pt x="141135" y="369649"/>
                    <a:pt x="145667" y="369649"/>
                  </a:cubicBezTo>
                  <a:cubicBezTo>
                    <a:pt x="150200" y="369649"/>
                    <a:pt x="154205" y="366804"/>
                    <a:pt x="155575" y="362587"/>
                  </a:cubicBezTo>
                  <a:cubicBezTo>
                    <a:pt x="155681" y="362271"/>
                    <a:pt x="158421" y="355525"/>
                    <a:pt x="184772" y="335183"/>
                  </a:cubicBezTo>
                  <a:cubicBezTo>
                    <a:pt x="195207" y="327067"/>
                    <a:pt x="205326" y="320004"/>
                    <a:pt x="209963" y="316737"/>
                  </a:cubicBezTo>
                  <a:lnTo>
                    <a:pt x="259608" y="316737"/>
                  </a:lnTo>
                  <a:cubicBezTo>
                    <a:pt x="265300" y="316737"/>
                    <a:pt x="270043" y="321375"/>
                    <a:pt x="270043" y="327172"/>
                  </a:cubicBezTo>
                  <a:lnTo>
                    <a:pt x="270043" y="412548"/>
                  </a:lnTo>
                  <a:lnTo>
                    <a:pt x="21186" y="412548"/>
                  </a:lnTo>
                  <a:close/>
                  <a:moveTo>
                    <a:pt x="354998" y="412548"/>
                  </a:moveTo>
                  <a:lnTo>
                    <a:pt x="354998" y="328121"/>
                  </a:lnTo>
                  <a:lnTo>
                    <a:pt x="363958" y="328121"/>
                  </a:lnTo>
                  <a:cubicBezTo>
                    <a:pt x="369755" y="328121"/>
                    <a:pt x="374498" y="323377"/>
                    <a:pt x="374498" y="317580"/>
                  </a:cubicBezTo>
                  <a:cubicBezTo>
                    <a:pt x="374498" y="311783"/>
                    <a:pt x="369755" y="307040"/>
                    <a:pt x="363958" y="307040"/>
                  </a:cubicBezTo>
                  <a:lnTo>
                    <a:pt x="340663" y="307040"/>
                  </a:lnTo>
                  <a:lnTo>
                    <a:pt x="372811" y="254970"/>
                  </a:lnTo>
                  <a:lnTo>
                    <a:pt x="404959" y="307040"/>
                  </a:lnTo>
                  <a:lnTo>
                    <a:pt x="401060" y="307040"/>
                  </a:lnTo>
                  <a:cubicBezTo>
                    <a:pt x="395262" y="307040"/>
                    <a:pt x="390519" y="311783"/>
                    <a:pt x="390519" y="317580"/>
                  </a:cubicBezTo>
                  <a:lnTo>
                    <a:pt x="390519" y="412548"/>
                  </a:lnTo>
                  <a:lnTo>
                    <a:pt x="354998" y="4125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770" name="Google Shape;770;p3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71" name="Google Shape;771;p32"/>
          <p:cNvGrpSpPr/>
          <p:nvPr/>
        </p:nvGrpSpPr>
        <p:grpSpPr>
          <a:xfrm>
            <a:off x="457200" y="2633602"/>
            <a:ext cx="4867500" cy="789911"/>
            <a:chOff x="800325" y="2633602"/>
            <a:chExt cx="4867500" cy="789911"/>
          </a:xfrm>
        </p:grpSpPr>
        <p:sp>
          <p:nvSpPr>
            <p:cNvPr id="772" name="Google Shape;772;p32"/>
            <p:cNvSpPr/>
            <p:nvPr/>
          </p:nvSpPr>
          <p:spPr>
            <a:xfrm>
              <a:off x="1740225" y="2633613"/>
              <a:ext cx="3927600" cy="5616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 rot="-1799860">
              <a:off x="1319055" y="2747778"/>
              <a:ext cx="607243" cy="561548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00325" y="2861913"/>
              <a:ext cx="806700" cy="561600"/>
            </a:xfrm>
            <a:prstGeom prst="roundRect">
              <a:avLst>
                <a:gd fmla="val 23415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1740225" y="2633613"/>
              <a:ext cx="3927600" cy="5616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776" name="Google Shape;776;p32"/>
          <p:cNvGrpSpPr/>
          <p:nvPr/>
        </p:nvGrpSpPr>
        <p:grpSpPr>
          <a:xfrm>
            <a:off x="457200" y="3699339"/>
            <a:ext cx="4867575" cy="789911"/>
            <a:chOff x="800325" y="3706689"/>
            <a:chExt cx="4867575" cy="789911"/>
          </a:xfrm>
        </p:grpSpPr>
        <p:sp>
          <p:nvSpPr>
            <p:cNvPr id="777" name="Google Shape;777;p32"/>
            <p:cNvSpPr/>
            <p:nvPr/>
          </p:nvSpPr>
          <p:spPr>
            <a:xfrm>
              <a:off x="1690800" y="3706700"/>
              <a:ext cx="3977100" cy="5616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78" name="Google Shape;778;p32"/>
            <p:cNvSpPr/>
            <p:nvPr/>
          </p:nvSpPr>
          <p:spPr>
            <a:xfrm rot="-1799860">
              <a:off x="1268105" y="3820865"/>
              <a:ext cx="607243" cy="561548"/>
            </a:xfrm>
            <a:prstGeom prst="parallelogram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800325" y="3935000"/>
              <a:ext cx="755700" cy="561600"/>
            </a:xfrm>
            <a:prstGeom prst="roundRect">
              <a:avLst>
                <a:gd fmla="val 2341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690800" y="3706700"/>
              <a:ext cx="3000000" cy="5616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781" name="Google Shape;781;p32"/>
          <p:cNvSpPr/>
          <p:nvPr/>
        </p:nvSpPr>
        <p:spPr>
          <a:xfrm>
            <a:off x="1397100" y="1560525"/>
            <a:ext cx="3927600" cy="5616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2" name="Google Shape;782;p32"/>
          <p:cNvSpPr/>
          <p:nvPr/>
        </p:nvSpPr>
        <p:spPr>
          <a:xfrm rot="-1799860">
            <a:off x="975930" y="1674690"/>
            <a:ext cx="607243" cy="561548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3" name="Google Shape;783;p32"/>
          <p:cNvSpPr/>
          <p:nvPr/>
        </p:nvSpPr>
        <p:spPr>
          <a:xfrm>
            <a:off x="457200" y="1788825"/>
            <a:ext cx="806700" cy="561600"/>
          </a:xfrm>
          <a:prstGeom prst="roundRect">
            <a:avLst>
              <a:gd fmla="val 2341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4" name="Google Shape;784;p32"/>
          <p:cNvSpPr/>
          <p:nvPr/>
        </p:nvSpPr>
        <p:spPr>
          <a:xfrm>
            <a:off x="1397100" y="1560525"/>
            <a:ext cx="2222700" cy="5616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5" name="Google Shape;785;p32"/>
          <p:cNvSpPr txBox="1"/>
          <p:nvPr/>
        </p:nvSpPr>
        <p:spPr>
          <a:xfrm>
            <a:off x="6405450" y="1564575"/>
            <a:ext cx="2290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6" name="Google Shape;786;p32"/>
          <p:cNvSpPr txBox="1"/>
          <p:nvPr/>
        </p:nvSpPr>
        <p:spPr>
          <a:xfrm>
            <a:off x="6405448" y="2627913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7" name="Google Shape;787;p32"/>
          <p:cNvSpPr txBox="1"/>
          <p:nvPr/>
        </p:nvSpPr>
        <p:spPr>
          <a:xfrm>
            <a:off x="6405448" y="3699375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8" name="Google Shape;788;p32"/>
          <p:cNvSpPr txBox="1"/>
          <p:nvPr/>
        </p:nvSpPr>
        <p:spPr>
          <a:xfrm>
            <a:off x="5488013" y="1708263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9" name="Google Shape;789;p32"/>
          <p:cNvSpPr txBox="1"/>
          <p:nvPr/>
        </p:nvSpPr>
        <p:spPr>
          <a:xfrm>
            <a:off x="5488013" y="2781350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0" name="Google Shape;790;p32"/>
          <p:cNvSpPr txBox="1"/>
          <p:nvPr/>
        </p:nvSpPr>
        <p:spPr>
          <a:xfrm>
            <a:off x="5488013" y="3847125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791" name="Google Shape;791;p32"/>
          <p:cNvGrpSpPr/>
          <p:nvPr/>
        </p:nvGrpSpPr>
        <p:grpSpPr>
          <a:xfrm>
            <a:off x="587190" y="1895238"/>
            <a:ext cx="403958" cy="355103"/>
            <a:chOff x="2677902" y="2297201"/>
            <a:chExt cx="403958" cy="355103"/>
          </a:xfrm>
        </p:grpSpPr>
        <p:sp>
          <p:nvSpPr>
            <p:cNvPr id="792" name="Google Shape;792;p32"/>
            <p:cNvSpPr/>
            <p:nvPr/>
          </p:nvSpPr>
          <p:spPr>
            <a:xfrm>
              <a:off x="2951266" y="2548073"/>
              <a:ext cx="15731" cy="15770"/>
            </a:xfrm>
            <a:custGeom>
              <a:rect b="b" l="l" r="r" t="t"/>
              <a:pathLst>
                <a:path extrusionOk="0" h="21027" w="20975">
                  <a:moveTo>
                    <a:pt x="10435" y="21028"/>
                  </a:moveTo>
                  <a:cubicBezTo>
                    <a:pt x="9803" y="21028"/>
                    <a:pt x="9065" y="20922"/>
                    <a:pt x="8432" y="20817"/>
                  </a:cubicBezTo>
                  <a:cubicBezTo>
                    <a:pt x="7800" y="20712"/>
                    <a:pt x="7062" y="20501"/>
                    <a:pt x="6429" y="20185"/>
                  </a:cubicBezTo>
                  <a:cubicBezTo>
                    <a:pt x="5797" y="19974"/>
                    <a:pt x="5165" y="19552"/>
                    <a:pt x="4638" y="19236"/>
                  </a:cubicBezTo>
                  <a:cubicBezTo>
                    <a:pt x="4111" y="18814"/>
                    <a:pt x="3478" y="18393"/>
                    <a:pt x="3057" y="17971"/>
                  </a:cubicBezTo>
                  <a:cubicBezTo>
                    <a:pt x="1054" y="15969"/>
                    <a:pt x="0" y="13333"/>
                    <a:pt x="0" y="10488"/>
                  </a:cubicBezTo>
                  <a:cubicBezTo>
                    <a:pt x="0" y="7747"/>
                    <a:pt x="1159" y="5007"/>
                    <a:pt x="3057" y="3004"/>
                  </a:cubicBezTo>
                  <a:cubicBezTo>
                    <a:pt x="3584" y="2477"/>
                    <a:pt x="4111" y="2055"/>
                    <a:pt x="4638" y="1739"/>
                  </a:cubicBezTo>
                  <a:cubicBezTo>
                    <a:pt x="5165" y="1318"/>
                    <a:pt x="5797" y="1001"/>
                    <a:pt x="6429" y="791"/>
                  </a:cubicBezTo>
                  <a:cubicBezTo>
                    <a:pt x="7062" y="580"/>
                    <a:pt x="7694" y="369"/>
                    <a:pt x="8432" y="158"/>
                  </a:cubicBezTo>
                  <a:cubicBezTo>
                    <a:pt x="9803" y="-53"/>
                    <a:pt x="11173" y="-53"/>
                    <a:pt x="12543" y="158"/>
                  </a:cubicBezTo>
                  <a:cubicBezTo>
                    <a:pt x="13175" y="264"/>
                    <a:pt x="13913" y="474"/>
                    <a:pt x="14546" y="791"/>
                  </a:cubicBezTo>
                  <a:cubicBezTo>
                    <a:pt x="15178" y="1107"/>
                    <a:pt x="15810" y="1318"/>
                    <a:pt x="16338" y="1739"/>
                  </a:cubicBezTo>
                  <a:cubicBezTo>
                    <a:pt x="16865" y="2161"/>
                    <a:pt x="17392" y="2582"/>
                    <a:pt x="17919" y="3004"/>
                  </a:cubicBezTo>
                  <a:cubicBezTo>
                    <a:pt x="19921" y="5007"/>
                    <a:pt x="20975" y="7642"/>
                    <a:pt x="20975" y="10488"/>
                  </a:cubicBezTo>
                  <a:cubicBezTo>
                    <a:pt x="20975" y="13228"/>
                    <a:pt x="19816" y="15969"/>
                    <a:pt x="17919" y="17971"/>
                  </a:cubicBezTo>
                  <a:cubicBezTo>
                    <a:pt x="17392" y="18498"/>
                    <a:pt x="16865" y="18920"/>
                    <a:pt x="16338" y="19236"/>
                  </a:cubicBezTo>
                  <a:cubicBezTo>
                    <a:pt x="15810" y="19658"/>
                    <a:pt x="15178" y="19974"/>
                    <a:pt x="14546" y="20185"/>
                  </a:cubicBezTo>
                  <a:cubicBezTo>
                    <a:pt x="13913" y="20395"/>
                    <a:pt x="13281" y="20606"/>
                    <a:pt x="12543" y="20817"/>
                  </a:cubicBezTo>
                  <a:cubicBezTo>
                    <a:pt x="11805" y="20922"/>
                    <a:pt x="11067" y="21028"/>
                    <a:pt x="10435" y="210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2677902" y="2297201"/>
              <a:ext cx="403958" cy="355103"/>
            </a:xfrm>
            <a:custGeom>
              <a:rect b="b" l="l" r="r" t="t"/>
              <a:pathLst>
                <a:path extrusionOk="0" h="473471" w="538610">
                  <a:moveTo>
                    <a:pt x="528071" y="379663"/>
                  </a:moveTo>
                  <a:lnTo>
                    <a:pt x="524381" y="379663"/>
                  </a:lnTo>
                  <a:lnTo>
                    <a:pt x="524381" y="79790"/>
                  </a:lnTo>
                  <a:cubicBezTo>
                    <a:pt x="524381" y="62293"/>
                    <a:pt x="510152" y="47959"/>
                    <a:pt x="492550" y="47959"/>
                  </a:cubicBezTo>
                  <a:lnTo>
                    <a:pt x="321586" y="47959"/>
                  </a:lnTo>
                  <a:lnTo>
                    <a:pt x="321586" y="20764"/>
                  </a:lnTo>
                  <a:cubicBezTo>
                    <a:pt x="321586" y="9486"/>
                    <a:pt x="312521" y="211"/>
                    <a:pt x="301243" y="0"/>
                  </a:cubicBezTo>
                  <a:cubicBezTo>
                    <a:pt x="301137" y="0"/>
                    <a:pt x="301032" y="0"/>
                    <a:pt x="300926" y="0"/>
                  </a:cubicBezTo>
                  <a:lnTo>
                    <a:pt x="80107" y="0"/>
                  </a:lnTo>
                  <a:cubicBezTo>
                    <a:pt x="80001" y="0"/>
                    <a:pt x="79896" y="0"/>
                    <a:pt x="79790" y="0"/>
                  </a:cubicBezTo>
                  <a:cubicBezTo>
                    <a:pt x="68512" y="211"/>
                    <a:pt x="59447" y="9486"/>
                    <a:pt x="59447" y="20764"/>
                  </a:cubicBezTo>
                  <a:lnTo>
                    <a:pt x="59447" y="47959"/>
                  </a:lnTo>
                  <a:lnTo>
                    <a:pt x="46061" y="47959"/>
                  </a:lnTo>
                  <a:cubicBezTo>
                    <a:pt x="28564" y="47959"/>
                    <a:pt x="14229" y="62188"/>
                    <a:pt x="14229" y="79790"/>
                  </a:cubicBezTo>
                  <a:lnTo>
                    <a:pt x="14229" y="379663"/>
                  </a:lnTo>
                  <a:lnTo>
                    <a:pt x="10540" y="379663"/>
                  </a:lnTo>
                  <a:cubicBezTo>
                    <a:pt x="4743" y="379663"/>
                    <a:pt x="0" y="384406"/>
                    <a:pt x="0" y="390203"/>
                  </a:cubicBezTo>
                  <a:lnTo>
                    <a:pt x="0" y="426040"/>
                  </a:lnTo>
                  <a:cubicBezTo>
                    <a:pt x="0" y="452180"/>
                    <a:pt x="21291" y="473472"/>
                    <a:pt x="47431" y="473472"/>
                  </a:cubicBezTo>
                  <a:lnTo>
                    <a:pt x="491179" y="473472"/>
                  </a:lnTo>
                  <a:cubicBezTo>
                    <a:pt x="517319" y="473472"/>
                    <a:pt x="538611" y="452180"/>
                    <a:pt x="538611" y="426040"/>
                  </a:cubicBezTo>
                  <a:lnTo>
                    <a:pt x="538611" y="390203"/>
                  </a:lnTo>
                  <a:cubicBezTo>
                    <a:pt x="538611" y="384406"/>
                    <a:pt x="533973" y="379663"/>
                    <a:pt x="528071" y="379663"/>
                  </a:cubicBezTo>
                  <a:close/>
                  <a:moveTo>
                    <a:pt x="80528" y="25719"/>
                  </a:moveTo>
                  <a:lnTo>
                    <a:pt x="154205" y="97709"/>
                  </a:lnTo>
                  <a:lnTo>
                    <a:pt x="80528" y="168013"/>
                  </a:lnTo>
                  <a:lnTo>
                    <a:pt x="80528" y="25719"/>
                  </a:lnTo>
                  <a:close/>
                  <a:moveTo>
                    <a:pt x="169278" y="112465"/>
                  </a:moveTo>
                  <a:lnTo>
                    <a:pt x="183191" y="126062"/>
                  </a:lnTo>
                  <a:cubicBezTo>
                    <a:pt x="185194" y="128065"/>
                    <a:pt x="187934" y="129014"/>
                    <a:pt x="190569" y="129014"/>
                  </a:cubicBezTo>
                  <a:cubicBezTo>
                    <a:pt x="193204" y="129014"/>
                    <a:pt x="195839" y="128065"/>
                    <a:pt x="197947" y="126062"/>
                  </a:cubicBezTo>
                  <a:lnTo>
                    <a:pt x="211861" y="112465"/>
                  </a:lnTo>
                  <a:lnTo>
                    <a:pt x="274681" y="172440"/>
                  </a:lnTo>
                  <a:lnTo>
                    <a:pt x="106457" y="172440"/>
                  </a:lnTo>
                  <a:lnTo>
                    <a:pt x="169278" y="112465"/>
                  </a:lnTo>
                  <a:close/>
                  <a:moveTo>
                    <a:pt x="226828" y="97709"/>
                  </a:moveTo>
                  <a:lnTo>
                    <a:pt x="300505" y="25719"/>
                  </a:lnTo>
                  <a:lnTo>
                    <a:pt x="300505" y="168013"/>
                  </a:lnTo>
                  <a:lnTo>
                    <a:pt x="226828" y="97709"/>
                  </a:lnTo>
                  <a:close/>
                  <a:moveTo>
                    <a:pt x="275103" y="21081"/>
                  </a:moveTo>
                  <a:lnTo>
                    <a:pt x="190464" y="103822"/>
                  </a:lnTo>
                  <a:lnTo>
                    <a:pt x="105930" y="21081"/>
                  </a:lnTo>
                  <a:lnTo>
                    <a:pt x="275103" y="21081"/>
                  </a:lnTo>
                  <a:close/>
                  <a:moveTo>
                    <a:pt x="35310" y="79790"/>
                  </a:moveTo>
                  <a:cubicBezTo>
                    <a:pt x="35310" y="73888"/>
                    <a:pt x="40159" y="69039"/>
                    <a:pt x="46061" y="69039"/>
                  </a:cubicBezTo>
                  <a:lnTo>
                    <a:pt x="59447" y="69039"/>
                  </a:lnTo>
                  <a:lnTo>
                    <a:pt x="59447" y="344985"/>
                  </a:lnTo>
                  <a:cubicBezTo>
                    <a:pt x="59447" y="350782"/>
                    <a:pt x="64191" y="355525"/>
                    <a:pt x="69988" y="355525"/>
                  </a:cubicBezTo>
                  <a:lnTo>
                    <a:pt x="327172" y="355525"/>
                  </a:lnTo>
                  <a:cubicBezTo>
                    <a:pt x="332969" y="355525"/>
                    <a:pt x="337712" y="350782"/>
                    <a:pt x="337712" y="344985"/>
                  </a:cubicBezTo>
                  <a:cubicBezTo>
                    <a:pt x="337712" y="339188"/>
                    <a:pt x="332969" y="334445"/>
                    <a:pt x="327172" y="334445"/>
                  </a:cubicBezTo>
                  <a:lnTo>
                    <a:pt x="80528" y="334445"/>
                  </a:lnTo>
                  <a:lnTo>
                    <a:pt x="80528" y="193415"/>
                  </a:lnTo>
                  <a:lnTo>
                    <a:pt x="300926" y="193415"/>
                  </a:lnTo>
                  <a:cubicBezTo>
                    <a:pt x="301032" y="193415"/>
                    <a:pt x="301137" y="193415"/>
                    <a:pt x="301243" y="193415"/>
                  </a:cubicBezTo>
                  <a:cubicBezTo>
                    <a:pt x="312521" y="193204"/>
                    <a:pt x="321586" y="183929"/>
                    <a:pt x="321586" y="172651"/>
                  </a:cubicBezTo>
                  <a:lnTo>
                    <a:pt x="321586" y="114257"/>
                  </a:lnTo>
                  <a:lnTo>
                    <a:pt x="458083" y="114257"/>
                  </a:lnTo>
                  <a:lnTo>
                    <a:pt x="458083" y="334445"/>
                  </a:lnTo>
                  <a:lnTo>
                    <a:pt x="421824" y="334445"/>
                  </a:lnTo>
                  <a:cubicBezTo>
                    <a:pt x="416027" y="334445"/>
                    <a:pt x="411284" y="339188"/>
                    <a:pt x="411284" y="344985"/>
                  </a:cubicBezTo>
                  <a:cubicBezTo>
                    <a:pt x="411284" y="350782"/>
                    <a:pt x="416027" y="355525"/>
                    <a:pt x="421824" y="355525"/>
                  </a:cubicBezTo>
                  <a:lnTo>
                    <a:pt x="468623" y="355525"/>
                  </a:lnTo>
                  <a:cubicBezTo>
                    <a:pt x="474420" y="355525"/>
                    <a:pt x="479164" y="350782"/>
                    <a:pt x="479164" y="344985"/>
                  </a:cubicBezTo>
                  <a:lnTo>
                    <a:pt x="479164" y="103822"/>
                  </a:lnTo>
                  <a:cubicBezTo>
                    <a:pt x="479164" y="98025"/>
                    <a:pt x="474420" y="93282"/>
                    <a:pt x="468623" y="93282"/>
                  </a:cubicBezTo>
                  <a:lnTo>
                    <a:pt x="321586" y="93282"/>
                  </a:lnTo>
                  <a:lnTo>
                    <a:pt x="321586" y="69039"/>
                  </a:lnTo>
                  <a:lnTo>
                    <a:pt x="492550" y="69039"/>
                  </a:lnTo>
                  <a:cubicBezTo>
                    <a:pt x="498452" y="69039"/>
                    <a:pt x="503301" y="73888"/>
                    <a:pt x="503301" y="79790"/>
                  </a:cubicBezTo>
                  <a:lnTo>
                    <a:pt x="503301" y="379663"/>
                  </a:lnTo>
                  <a:lnTo>
                    <a:pt x="35310" y="379663"/>
                  </a:lnTo>
                  <a:lnTo>
                    <a:pt x="35310" y="79790"/>
                  </a:lnTo>
                  <a:close/>
                  <a:moveTo>
                    <a:pt x="360690" y="400743"/>
                  </a:moveTo>
                  <a:lnTo>
                    <a:pt x="357950" y="409808"/>
                  </a:lnTo>
                  <a:cubicBezTo>
                    <a:pt x="357106" y="412759"/>
                    <a:pt x="354366" y="414762"/>
                    <a:pt x="351309" y="414762"/>
                  </a:cubicBezTo>
                  <a:lnTo>
                    <a:pt x="187302" y="414762"/>
                  </a:lnTo>
                  <a:cubicBezTo>
                    <a:pt x="184140" y="414762"/>
                    <a:pt x="181504" y="412759"/>
                    <a:pt x="180661" y="409808"/>
                  </a:cubicBezTo>
                  <a:lnTo>
                    <a:pt x="177921" y="400743"/>
                  </a:lnTo>
                  <a:lnTo>
                    <a:pt x="360690" y="400743"/>
                  </a:lnTo>
                  <a:lnTo>
                    <a:pt x="360690" y="400743"/>
                  </a:lnTo>
                  <a:close/>
                  <a:moveTo>
                    <a:pt x="517636" y="426146"/>
                  </a:moveTo>
                  <a:cubicBezTo>
                    <a:pt x="517636" y="440691"/>
                    <a:pt x="505830" y="452602"/>
                    <a:pt x="491179" y="452602"/>
                  </a:cubicBezTo>
                  <a:lnTo>
                    <a:pt x="47431" y="452602"/>
                  </a:lnTo>
                  <a:cubicBezTo>
                    <a:pt x="32886" y="452602"/>
                    <a:pt x="20975" y="440797"/>
                    <a:pt x="20975" y="426146"/>
                  </a:cubicBezTo>
                  <a:lnTo>
                    <a:pt x="20975" y="400743"/>
                  </a:lnTo>
                  <a:lnTo>
                    <a:pt x="155891" y="400743"/>
                  </a:lnTo>
                  <a:lnTo>
                    <a:pt x="160424" y="415816"/>
                  </a:lnTo>
                  <a:cubicBezTo>
                    <a:pt x="164008" y="427727"/>
                    <a:pt x="174759" y="435737"/>
                    <a:pt x="187302" y="435737"/>
                  </a:cubicBezTo>
                  <a:lnTo>
                    <a:pt x="351309" y="435737"/>
                  </a:lnTo>
                  <a:cubicBezTo>
                    <a:pt x="363747" y="435737"/>
                    <a:pt x="374603" y="427727"/>
                    <a:pt x="378187" y="415816"/>
                  </a:cubicBezTo>
                  <a:lnTo>
                    <a:pt x="382720" y="400743"/>
                  </a:lnTo>
                  <a:lnTo>
                    <a:pt x="517636" y="400743"/>
                  </a:lnTo>
                  <a:lnTo>
                    <a:pt x="517636" y="4261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2822094" y="2442032"/>
              <a:ext cx="190832" cy="92325"/>
            </a:xfrm>
            <a:custGeom>
              <a:rect b="b" l="l" r="r" t="t"/>
              <a:pathLst>
                <a:path extrusionOk="0" h="123100" w="254443">
                  <a:moveTo>
                    <a:pt x="150832" y="112560"/>
                  </a:moveTo>
                  <a:cubicBezTo>
                    <a:pt x="150832" y="116355"/>
                    <a:pt x="152940" y="119938"/>
                    <a:pt x="156208" y="121730"/>
                  </a:cubicBezTo>
                  <a:cubicBezTo>
                    <a:pt x="157789" y="122573"/>
                    <a:pt x="159581" y="123100"/>
                    <a:pt x="161373" y="123100"/>
                  </a:cubicBezTo>
                  <a:cubicBezTo>
                    <a:pt x="163270" y="123100"/>
                    <a:pt x="165167" y="122573"/>
                    <a:pt x="166853" y="121519"/>
                  </a:cubicBezTo>
                  <a:lnTo>
                    <a:pt x="249490" y="70504"/>
                  </a:lnTo>
                  <a:cubicBezTo>
                    <a:pt x="252546" y="68607"/>
                    <a:pt x="254444" y="65234"/>
                    <a:pt x="254444" y="61545"/>
                  </a:cubicBezTo>
                  <a:cubicBezTo>
                    <a:pt x="254444" y="57856"/>
                    <a:pt x="252546" y="54483"/>
                    <a:pt x="249490" y="52586"/>
                  </a:cubicBezTo>
                  <a:lnTo>
                    <a:pt x="166853" y="1570"/>
                  </a:lnTo>
                  <a:cubicBezTo>
                    <a:pt x="163586" y="-432"/>
                    <a:pt x="159581" y="-538"/>
                    <a:pt x="156208" y="1359"/>
                  </a:cubicBezTo>
                  <a:cubicBezTo>
                    <a:pt x="152835" y="3257"/>
                    <a:pt x="150832" y="6735"/>
                    <a:pt x="150832" y="10530"/>
                  </a:cubicBezTo>
                  <a:lnTo>
                    <a:pt x="150832" y="22756"/>
                  </a:lnTo>
                  <a:lnTo>
                    <a:pt x="10540" y="22756"/>
                  </a:lnTo>
                  <a:cubicBezTo>
                    <a:pt x="4743" y="22756"/>
                    <a:pt x="0" y="27500"/>
                    <a:pt x="0" y="33297"/>
                  </a:cubicBezTo>
                  <a:lnTo>
                    <a:pt x="0" y="89898"/>
                  </a:lnTo>
                  <a:cubicBezTo>
                    <a:pt x="0" y="95695"/>
                    <a:pt x="4743" y="100439"/>
                    <a:pt x="10540" y="100439"/>
                  </a:cubicBezTo>
                  <a:lnTo>
                    <a:pt x="150832" y="100439"/>
                  </a:lnTo>
                  <a:lnTo>
                    <a:pt x="150832" y="112560"/>
                  </a:lnTo>
                  <a:close/>
                  <a:moveTo>
                    <a:pt x="21081" y="79253"/>
                  </a:moveTo>
                  <a:lnTo>
                    <a:pt x="21081" y="43732"/>
                  </a:lnTo>
                  <a:lnTo>
                    <a:pt x="150832" y="43732"/>
                  </a:lnTo>
                  <a:lnTo>
                    <a:pt x="150832" y="52691"/>
                  </a:lnTo>
                  <a:cubicBezTo>
                    <a:pt x="150832" y="58488"/>
                    <a:pt x="155575" y="63231"/>
                    <a:pt x="161373" y="63231"/>
                  </a:cubicBezTo>
                  <a:cubicBezTo>
                    <a:pt x="167170" y="63231"/>
                    <a:pt x="171913" y="58488"/>
                    <a:pt x="171913" y="52691"/>
                  </a:cubicBezTo>
                  <a:lnTo>
                    <a:pt x="171913" y="29397"/>
                  </a:lnTo>
                  <a:lnTo>
                    <a:pt x="223982" y="61545"/>
                  </a:lnTo>
                  <a:lnTo>
                    <a:pt x="171913" y="93693"/>
                  </a:lnTo>
                  <a:lnTo>
                    <a:pt x="171913" y="89793"/>
                  </a:lnTo>
                  <a:cubicBezTo>
                    <a:pt x="171913" y="83996"/>
                    <a:pt x="167170" y="79253"/>
                    <a:pt x="161373" y="79253"/>
                  </a:cubicBezTo>
                  <a:lnTo>
                    <a:pt x="21081" y="792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p32"/>
          <p:cNvGrpSpPr/>
          <p:nvPr/>
        </p:nvGrpSpPr>
        <p:grpSpPr>
          <a:xfrm>
            <a:off x="587195" y="2937880"/>
            <a:ext cx="403957" cy="380637"/>
            <a:chOff x="3513645" y="2293880"/>
            <a:chExt cx="403957" cy="380637"/>
          </a:xfrm>
        </p:grpSpPr>
        <p:sp>
          <p:nvSpPr>
            <p:cNvPr id="796" name="Google Shape;796;p32"/>
            <p:cNvSpPr/>
            <p:nvPr/>
          </p:nvSpPr>
          <p:spPr>
            <a:xfrm>
              <a:off x="3786851" y="2570386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3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9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1" y="15837"/>
                    <a:pt x="1054" y="15204"/>
                    <a:pt x="844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7" y="7826"/>
                    <a:pt x="527" y="7088"/>
                    <a:pt x="844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137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5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2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5" y="5191"/>
                    <a:pt x="19922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461"/>
                  </a:cubicBezTo>
                  <a:cubicBezTo>
                    <a:pt x="20976" y="11199"/>
                    <a:pt x="20870" y="11832"/>
                    <a:pt x="20765" y="12569"/>
                  </a:cubicBezTo>
                  <a:cubicBezTo>
                    <a:pt x="20659" y="13202"/>
                    <a:pt x="20449" y="13940"/>
                    <a:pt x="20132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891"/>
                    <a:pt x="18341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1" y="20896"/>
                    <a:pt x="11173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3670169" y="2461235"/>
              <a:ext cx="169330" cy="82847"/>
            </a:xfrm>
            <a:custGeom>
              <a:rect b="b" l="l" r="r" t="t"/>
              <a:pathLst>
                <a:path extrusionOk="0" h="110462" w="225773">
                  <a:moveTo>
                    <a:pt x="215233" y="110463"/>
                  </a:moveTo>
                  <a:lnTo>
                    <a:pt x="10540" y="110463"/>
                  </a:lnTo>
                  <a:cubicBezTo>
                    <a:pt x="4743" y="110463"/>
                    <a:pt x="0" y="105720"/>
                    <a:pt x="0" y="99922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215233" y="0"/>
                  </a:lnTo>
                  <a:cubicBezTo>
                    <a:pt x="221030" y="0"/>
                    <a:pt x="225774" y="4743"/>
                    <a:pt x="225774" y="10540"/>
                  </a:cubicBezTo>
                  <a:lnTo>
                    <a:pt x="225774" y="99922"/>
                  </a:lnTo>
                  <a:cubicBezTo>
                    <a:pt x="225668" y="105720"/>
                    <a:pt x="221030" y="110463"/>
                    <a:pt x="215233" y="110463"/>
                  </a:cubicBezTo>
                  <a:close/>
                  <a:moveTo>
                    <a:pt x="21081" y="89382"/>
                  </a:moveTo>
                  <a:lnTo>
                    <a:pt x="204693" y="89382"/>
                  </a:lnTo>
                  <a:lnTo>
                    <a:pt x="204693" y="20975"/>
                  </a:lnTo>
                  <a:lnTo>
                    <a:pt x="21081" y="20975"/>
                  </a:lnTo>
                  <a:lnTo>
                    <a:pt x="21081" y="893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3548822" y="2325422"/>
              <a:ext cx="64112" cy="63242"/>
            </a:xfrm>
            <a:custGeom>
              <a:rect b="b" l="l" r="r" t="t"/>
              <a:pathLst>
                <a:path extrusionOk="0" h="84322" w="85483">
                  <a:moveTo>
                    <a:pt x="10542" y="84323"/>
                  </a:moveTo>
                  <a:cubicBezTo>
                    <a:pt x="10437" y="84323"/>
                    <a:pt x="10437" y="84323"/>
                    <a:pt x="10331" y="84323"/>
                  </a:cubicBezTo>
                  <a:cubicBezTo>
                    <a:pt x="4534" y="84217"/>
                    <a:pt x="-104" y="79474"/>
                    <a:pt x="2" y="73572"/>
                  </a:cubicBezTo>
                  <a:cubicBezTo>
                    <a:pt x="318" y="55021"/>
                    <a:pt x="8434" y="36891"/>
                    <a:pt x="22768" y="22556"/>
                  </a:cubicBezTo>
                  <a:cubicBezTo>
                    <a:pt x="37103" y="8222"/>
                    <a:pt x="55233" y="211"/>
                    <a:pt x="73889" y="0"/>
                  </a:cubicBezTo>
                  <a:cubicBezTo>
                    <a:pt x="74311" y="0"/>
                    <a:pt x="74627" y="0"/>
                    <a:pt x="74943" y="0"/>
                  </a:cubicBezTo>
                  <a:cubicBezTo>
                    <a:pt x="80740" y="0"/>
                    <a:pt x="85483" y="4743"/>
                    <a:pt x="85483" y="10540"/>
                  </a:cubicBezTo>
                  <a:cubicBezTo>
                    <a:pt x="85483" y="16338"/>
                    <a:pt x="80740" y="21081"/>
                    <a:pt x="74943" y="21081"/>
                  </a:cubicBezTo>
                  <a:cubicBezTo>
                    <a:pt x="74627" y="21081"/>
                    <a:pt x="74416" y="21081"/>
                    <a:pt x="74100" y="21081"/>
                  </a:cubicBezTo>
                  <a:cubicBezTo>
                    <a:pt x="61030" y="21292"/>
                    <a:pt x="48065" y="27089"/>
                    <a:pt x="37525" y="37524"/>
                  </a:cubicBezTo>
                  <a:cubicBezTo>
                    <a:pt x="27090" y="47959"/>
                    <a:pt x="21187" y="60818"/>
                    <a:pt x="20977" y="73993"/>
                  </a:cubicBezTo>
                  <a:cubicBezTo>
                    <a:pt x="20871" y="79791"/>
                    <a:pt x="16234" y="84323"/>
                    <a:pt x="10542" y="84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3580259" y="2403735"/>
              <a:ext cx="49385" cy="39553"/>
            </a:xfrm>
            <a:custGeom>
              <a:rect b="b" l="l" r="r" t="t"/>
              <a:pathLst>
                <a:path extrusionOk="0" h="52738" w="65846">
                  <a:moveTo>
                    <a:pt x="33028" y="52739"/>
                  </a:moveTo>
                  <a:cubicBezTo>
                    <a:pt x="29656" y="52739"/>
                    <a:pt x="26388" y="51052"/>
                    <a:pt x="24385" y="48312"/>
                  </a:cubicBezTo>
                  <a:lnTo>
                    <a:pt x="1934" y="16585"/>
                  </a:lnTo>
                  <a:cubicBezTo>
                    <a:pt x="-1438" y="11842"/>
                    <a:pt x="-279" y="5307"/>
                    <a:pt x="4464" y="1935"/>
                  </a:cubicBezTo>
                  <a:cubicBezTo>
                    <a:pt x="9207" y="-1438"/>
                    <a:pt x="15742" y="-279"/>
                    <a:pt x="19115" y="4464"/>
                  </a:cubicBezTo>
                  <a:lnTo>
                    <a:pt x="32923" y="24069"/>
                  </a:lnTo>
                  <a:lnTo>
                    <a:pt x="46731" y="4464"/>
                  </a:lnTo>
                  <a:cubicBezTo>
                    <a:pt x="50104" y="-279"/>
                    <a:pt x="56639" y="-1438"/>
                    <a:pt x="61382" y="1935"/>
                  </a:cubicBezTo>
                  <a:cubicBezTo>
                    <a:pt x="66125" y="5307"/>
                    <a:pt x="67284" y="11842"/>
                    <a:pt x="63912" y="16585"/>
                  </a:cubicBezTo>
                  <a:lnTo>
                    <a:pt x="41460" y="48312"/>
                  </a:lnTo>
                  <a:cubicBezTo>
                    <a:pt x="39669" y="51052"/>
                    <a:pt x="36401" y="52739"/>
                    <a:pt x="33028" y="527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3513645" y="2293880"/>
              <a:ext cx="403957" cy="380637"/>
            </a:xfrm>
            <a:custGeom>
              <a:rect b="b" l="l" r="r" t="t"/>
              <a:pathLst>
                <a:path extrusionOk="0" h="507516" w="538610">
                  <a:moveTo>
                    <a:pt x="528071" y="413813"/>
                  </a:moveTo>
                  <a:lnTo>
                    <a:pt x="524381" y="413813"/>
                  </a:lnTo>
                  <a:lnTo>
                    <a:pt x="524381" y="113941"/>
                  </a:lnTo>
                  <a:cubicBezTo>
                    <a:pt x="524381" y="96444"/>
                    <a:pt x="510152" y="82109"/>
                    <a:pt x="492549" y="82109"/>
                  </a:cubicBezTo>
                  <a:lnTo>
                    <a:pt x="233573" y="82109"/>
                  </a:lnTo>
                  <a:cubicBezTo>
                    <a:pt x="218712" y="34572"/>
                    <a:pt x="174231" y="0"/>
                    <a:pt x="121846" y="0"/>
                  </a:cubicBezTo>
                  <a:cubicBezTo>
                    <a:pt x="121319" y="0"/>
                    <a:pt x="120687" y="0"/>
                    <a:pt x="120160" y="0"/>
                  </a:cubicBezTo>
                  <a:cubicBezTo>
                    <a:pt x="90541" y="422"/>
                    <a:pt x="62082" y="12754"/>
                    <a:pt x="39948" y="34783"/>
                  </a:cubicBezTo>
                  <a:cubicBezTo>
                    <a:pt x="17813" y="56812"/>
                    <a:pt x="5375" y="85271"/>
                    <a:pt x="4848" y="114784"/>
                  </a:cubicBezTo>
                  <a:cubicBezTo>
                    <a:pt x="4532" y="131754"/>
                    <a:pt x="7905" y="148197"/>
                    <a:pt x="14334" y="163164"/>
                  </a:cubicBezTo>
                  <a:cubicBezTo>
                    <a:pt x="14334" y="163586"/>
                    <a:pt x="14229" y="164008"/>
                    <a:pt x="14229" y="164429"/>
                  </a:cubicBezTo>
                  <a:lnTo>
                    <a:pt x="14229" y="413708"/>
                  </a:lnTo>
                  <a:lnTo>
                    <a:pt x="10540" y="413708"/>
                  </a:lnTo>
                  <a:cubicBezTo>
                    <a:pt x="4743" y="413708"/>
                    <a:pt x="0" y="418451"/>
                    <a:pt x="0" y="424248"/>
                  </a:cubicBezTo>
                  <a:lnTo>
                    <a:pt x="0" y="460085"/>
                  </a:lnTo>
                  <a:cubicBezTo>
                    <a:pt x="0" y="486226"/>
                    <a:pt x="21291" y="507517"/>
                    <a:pt x="47431" y="507517"/>
                  </a:cubicBezTo>
                  <a:lnTo>
                    <a:pt x="491179" y="507517"/>
                  </a:lnTo>
                  <a:cubicBezTo>
                    <a:pt x="517319" y="507517"/>
                    <a:pt x="538611" y="486226"/>
                    <a:pt x="538611" y="460085"/>
                  </a:cubicBezTo>
                  <a:lnTo>
                    <a:pt x="538611" y="424248"/>
                  </a:lnTo>
                  <a:cubicBezTo>
                    <a:pt x="538611" y="418557"/>
                    <a:pt x="533868" y="413813"/>
                    <a:pt x="528071" y="413813"/>
                  </a:cubicBezTo>
                  <a:close/>
                  <a:moveTo>
                    <a:pt x="25824" y="115311"/>
                  </a:moveTo>
                  <a:cubicBezTo>
                    <a:pt x="26245" y="91279"/>
                    <a:pt x="36575" y="67985"/>
                    <a:pt x="54810" y="49856"/>
                  </a:cubicBezTo>
                  <a:cubicBezTo>
                    <a:pt x="73044" y="31726"/>
                    <a:pt x="96339" y="21502"/>
                    <a:pt x="120476" y="21186"/>
                  </a:cubicBezTo>
                  <a:cubicBezTo>
                    <a:pt x="120897" y="21186"/>
                    <a:pt x="121424" y="21186"/>
                    <a:pt x="121846" y="21186"/>
                  </a:cubicBezTo>
                  <a:cubicBezTo>
                    <a:pt x="174758" y="21186"/>
                    <a:pt x="217868" y="64191"/>
                    <a:pt x="217868" y="117103"/>
                  </a:cubicBezTo>
                  <a:cubicBezTo>
                    <a:pt x="217868" y="149040"/>
                    <a:pt x="202058" y="178764"/>
                    <a:pt x="175497" y="196683"/>
                  </a:cubicBezTo>
                  <a:cubicBezTo>
                    <a:pt x="158526" y="208066"/>
                    <a:pt x="149146" y="222717"/>
                    <a:pt x="140081" y="238317"/>
                  </a:cubicBezTo>
                  <a:lnTo>
                    <a:pt x="103611" y="238317"/>
                  </a:lnTo>
                  <a:cubicBezTo>
                    <a:pt x="94652" y="222717"/>
                    <a:pt x="85271" y="208066"/>
                    <a:pt x="68301" y="196788"/>
                  </a:cubicBezTo>
                  <a:cubicBezTo>
                    <a:pt x="41107" y="178553"/>
                    <a:pt x="25297" y="148092"/>
                    <a:pt x="25824" y="115311"/>
                  </a:cubicBezTo>
                  <a:close/>
                  <a:moveTo>
                    <a:pt x="108143" y="259398"/>
                  </a:moveTo>
                  <a:lnTo>
                    <a:pt x="135443" y="259398"/>
                  </a:lnTo>
                  <a:lnTo>
                    <a:pt x="135443" y="270043"/>
                  </a:lnTo>
                  <a:lnTo>
                    <a:pt x="108143" y="270043"/>
                  </a:lnTo>
                  <a:lnTo>
                    <a:pt x="108143" y="259398"/>
                  </a:lnTo>
                  <a:close/>
                  <a:moveTo>
                    <a:pt x="35205" y="195839"/>
                  </a:moveTo>
                  <a:cubicBezTo>
                    <a:pt x="41529" y="202691"/>
                    <a:pt x="48591" y="208909"/>
                    <a:pt x="56601" y="214285"/>
                  </a:cubicBezTo>
                  <a:cubicBezTo>
                    <a:pt x="57550" y="214917"/>
                    <a:pt x="58499" y="215655"/>
                    <a:pt x="59447" y="216288"/>
                  </a:cubicBezTo>
                  <a:lnTo>
                    <a:pt x="59447" y="379136"/>
                  </a:lnTo>
                  <a:cubicBezTo>
                    <a:pt x="59447" y="384933"/>
                    <a:pt x="64191" y="389676"/>
                    <a:pt x="69988" y="389676"/>
                  </a:cubicBezTo>
                  <a:lnTo>
                    <a:pt x="327172" y="389676"/>
                  </a:lnTo>
                  <a:cubicBezTo>
                    <a:pt x="332969" y="389676"/>
                    <a:pt x="337712" y="384933"/>
                    <a:pt x="337712" y="379136"/>
                  </a:cubicBezTo>
                  <a:cubicBezTo>
                    <a:pt x="337712" y="373338"/>
                    <a:pt x="332969" y="368595"/>
                    <a:pt x="327172" y="368595"/>
                  </a:cubicBezTo>
                  <a:lnTo>
                    <a:pt x="80528" y="368595"/>
                  </a:lnTo>
                  <a:lnTo>
                    <a:pt x="80528" y="240636"/>
                  </a:lnTo>
                  <a:cubicBezTo>
                    <a:pt x="82742" y="244219"/>
                    <a:pt x="84955" y="247909"/>
                    <a:pt x="87168" y="251914"/>
                  </a:cubicBezTo>
                  <a:lnTo>
                    <a:pt x="87168" y="280689"/>
                  </a:lnTo>
                  <a:cubicBezTo>
                    <a:pt x="87168" y="286486"/>
                    <a:pt x="91911" y="291229"/>
                    <a:pt x="97709" y="291229"/>
                  </a:cubicBezTo>
                  <a:lnTo>
                    <a:pt x="146089" y="291229"/>
                  </a:lnTo>
                  <a:cubicBezTo>
                    <a:pt x="151886" y="291229"/>
                    <a:pt x="156629" y="286486"/>
                    <a:pt x="156629" y="280689"/>
                  </a:cubicBezTo>
                  <a:lnTo>
                    <a:pt x="156629" y="252019"/>
                  </a:lnTo>
                  <a:cubicBezTo>
                    <a:pt x="165588" y="236314"/>
                    <a:pt x="173177" y="223771"/>
                    <a:pt x="187301" y="214285"/>
                  </a:cubicBezTo>
                  <a:cubicBezTo>
                    <a:pt x="210701" y="198474"/>
                    <a:pt x="227355" y="175075"/>
                    <a:pt x="234733" y="148619"/>
                  </a:cubicBezTo>
                  <a:lnTo>
                    <a:pt x="458188" y="148619"/>
                  </a:lnTo>
                  <a:lnTo>
                    <a:pt x="458188" y="368806"/>
                  </a:lnTo>
                  <a:lnTo>
                    <a:pt x="421929" y="368806"/>
                  </a:lnTo>
                  <a:cubicBezTo>
                    <a:pt x="416132" y="368806"/>
                    <a:pt x="411389" y="373549"/>
                    <a:pt x="411389" y="379346"/>
                  </a:cubicBezTo>
                  <a:cubicBezTo>
                    <a:pt x="411389" y="385144"/>
                    <a:pt x="416132" y="389887"/>
                    <a:pt x="421929" y="389887"/>
                  </a:cubicBezTo>
                  <a:lnTo>
                    <a:pt x="468728" y="389887"/>
                  </a:lnTo>
                  <a:cubicBezTo>
                    <a:pt x="474525" y="389887"/>
                    <a:pt x="479269" y="385144"/>
                    <a:pt x="479269" y="379346"/>
                  </a:cubicBezTo>
                  <a:lnTo>
                    <a:pt x="479269" y="138184"/>
                  </a:lnTo>
                  <a:cubicBezTo>
                    <a:pt x="479269" y="132387"/>
                    <a:pt x="474525" y="127644"/>
                    <a:pt x="468728" y="127644"/>
                  </a:cubicBezTo>
                  <a:lnTo>
                    <a:pt x="238633" y="127644"/>
                  </a:lnTo>
                  <a:cubicBezTo>
                    <a:pt x="238949" y="124270"/>
                    <a:pt x="239054" y="120792"/>
                    <a:pt x="239054" y="117314"/>
                  </a:cubicBezTo>
                  <a:cubicBezTo>
                    <a:pt x="239054" y="112571"/>
                    <a:pt x="238738" y="107933"/>
                    <a:pt x="238211" y="103401"/>
                  </a:cubicBezTo>
                  <a:lnTo>
                    <a:pt x="492549" y="103401"/>
                  </a:lnTo>
                  <a:cubicBezTo>
                    <a:pt x="498452" y="103401"/>
                    <a:pt x="503301" y="108249"/>
                    <a:pt x="503301" y="114152"/>
                  </a:cubicBezTo>
                  <a:lnTo>
                    <a:pt x="503301" y="414024"/>
                  </a:lnTo>
                  <a:lnTo>
                    <a:pt x="35310" y="414024"/>
                  </a:lnTo>
                  <a:lnTo>
                    <a:pt x="35310" y="195839"/>
                  </a:lnTo>
                  <a:close/>
                  <a:moveTo>
                    <a:pt x="360690" y="434894"/>
                  </a:moveTo>
                  <a:lnTo>
                    <a:pt x="357949" y="443959"/>
                  </a:lnTo>
                  <a:cubicBezTo>
                    <a:pt x="357106" y="446910"/>
                    <a:pt x="354366" y="448913"/>
                    <a:pt x="351309" y="448913"/>
                  </a:cubicBezTo>
                  <a:lnTo>
                    <a:pt x="187301" y="448913"/>
                  </a:lnTo>
                  <a:cubicBezTo>
                    <a:pt x="184139" y="448913"/>
                    <a:pt x="181504" y="446910"/>
                    <a:pt x="180661" y="443959"/>
                  </a:cubicBezTo>
                  <a:lnTo>
                    <a:pt x="177921" y="434894"/>
                  </a:lnTo>
                  <a:lnTo>
                    <a:pt x="360690" y="434894"/>
                  </a:lnTo>
                  <a:close/>
                  <a:moveTo>
                    <a:pt x="517530" y="460296"/>
                  </a:moveTo>
                  <a:cubicBezTo>
                    <a:pt x="517530" y="474842"/>
                    <a:pt x="505725" y="486753"/>
                    <a:pt x="491074" y="486753"/>
                  </a:cubicBezTo>
                  <a:lnTo>
                    <a:pt x="47326" y="486753"/>
                  </a:lnTo>
                  <a:cubicBezTo>
                    <a:pt x="32780" y="486753"/>
                    <a:pt x="20870" y="474947"/>
                    <a:pt x="20870" y="460296"/>
                  </a:cubicBezTo>
                  <a:lnTo>
                    <a:pt x="20870" y="434894"/>
                  </a:lnTo>
                  <a:lnTo>
                    <a:pt x="155786" y="434894"/>
                  </a:lnTo>
                  <a:lnTo>
                    <a:pt x="160318" y="449967"/>
                  </a:lnTo>
                  <a:cubicBezTo>
                    <a:pt x="163902" y="461877"/>
                    <a:pt x="174653" y="469888"/>
                    <a:pt x="187196" y="469888"/>
                  </a:cubicBezTo>
                  <a:lnTo>
                    <a:pt x="351309" y="469888"/>
                  </a:lnTo>
                  <a:cubicBezTo>
                    <a:pt x="363746" y="469888"/>
                    <a:pt x="374603" y="461877"/>
                    <a:pt x="378187" y="449967"/>
                  </a:cubicBezTo>
                  <a:lnTo>
                    <a:pt x="382719" y="434894"/>
                  </a:lnTo>
                  <a:lnTo>
                    <a:pt x="517635" y="434894"/>
                  </a:lnTo>
                  <a:lnTo>
                    <a:pt x="517635" y="4602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32"/>
          <p:cNvGrpSpPr/>
          <p:nvPr/>
        </p:nvGrpSpPr>
        <p:grpSpPr>
          <a:xfrm>
            <a:off x="587194" y="3998695"/>
            <a:ext cx="403957" cy="357764"/>
            <a:chOff x="4696982" y="2261733"/>
            <a:chExt cx="403957" cy="357764"/>
          </a:xfrm>
        </p:grpSpPr>
        <p:sp>
          <p:nvSpPr>
            <p:cNvPr id="802" name="Google Shape;802;p32"/>
            <p:cNvSpPr/>
            <p:nvPr/>
          </p:nvSpPr>
          <p:spPr>
            <a:xfrm>
              <a:off x="4970266" y="2515220"/>
              <a:ext cx="15731" cy="15659"/>
            </a:xfrm>
            <a:custGeom>
              <a:rect b="b" l="l" r="r" t="t"/>
              <a:pathLst>
                <a:path extrusionOk="0" h="20879" w="20975">
                  <a:moveTo>
                    <a:pt x="10435" y="20879"/>
                  </a:moveTo>
                  <a:cubicBezTo>
                    <a:pt x="9803" y="20879"/>
                    <a:pt x="9065" y="20774"/>
                    <a:pt x="8432" y="20668"/>
                  </a:cubicBezTo>
                  <a:cubicBezTo>
                    <a:pt x="7800" y="20563"/>
                    <a:pt x="7062" y="20352"/>
                    <a:pt x="6430" y="20036"/>
                  </a:cubicBezTo>
                  <a:cubicBezTo>
                    <a:pt x="5797" y="19825"/>
                    <a:pt x="5165" y="19403"/>
                    <a:pt x="4638" y="19087"/>
                  </a:cubicBezTo>
                  <a:cubicBezTo>
                    <a:pt x="4111" y="18666"/>
                    <a:pt x="3479" y="18244"/>
                    <a:pt x="3057" y="17822"/>
                  </a:cubicBezTo>
                  <a:cubicBezTo>
                    <a:pt x="2530" y="17295"/>
                    <a:pt x="2108" y="16768"/>
                    <a:pt x="1792" y="16241"/>
                  </a:cubicBezTo>
                  <a:cubicBezTo>
                    <a:pt x="1371" y="15714"/>
                    <a:pt x="1054" y="15082"/>
                    <a:pt x="844" y="14450"/>
                  </a:cubicBezTo>
                  <a:cubicBezTo>
                    <a:pt x="633" y="13817"/>
                    <a:pt x="422" y="13185"/>
                    <a:pt x="211" y="12447"/>
                  </a:cubicBezTo>
                  <a:cubicBezTo>
                    <a:pt x="106" y="11814"/>
                    <a:pt x="0" y="11077"/>
                    <a:pt x="0" y="10444"/>
                  </a:cubicBezTo>
                  <a:cubicBezTo>
                    <a:pt x="0" y="9812"/>
                    <a:pt x="106" y="9074"/>
                    <a:pt x="211" y="8442"/>
                  </a:cubicBezTo>
                  <a:cubicBezTo>
                    <a:pt x="317" y="7809"/>
                    <a:pt x="527" y="7071"/>
                    <a:pt x="844" y="6439"/>
                  </a:cubicBezTo>
                  <a:cubicBezTo>
                    <a:pt x="1054" y="5806"/>
                    <a:pt x="1476" y="5174"/>
                    <a:pt x="1792" y="4647"/>
                  </a:cubicBezTo>
                  <a:cubicBezTo>
                    <a:pt x="2214" y="4120"/>
                    <a:pt x="2635" y="3488"/>
                    <a:pt x="3057" y="3066"/>
                  </a:cubicBezTo>
                  <a:cubicBezTo>
                    <a:pt x="5481" y="642"/>
                    <a:pt x="9170" y="-518"/>
                    <a:pt x="12543" y="220"/>
                  </a:cubicBezTo>
                  <a:cubicBezTo>
                    <a:pt x="13175" y="326"/>
                    <a:pt x="13913" y="536"/>
                    <a:pt x="14546" y="853"/>
                  </a:cubicBezTo>
                  <a:cubicBezTo>
                    <a:pt x="15178" y="1063"/>
                    <a:pt x="15810" y="1485"/>
                    <a:pt x="16338" y="1801"/>
                  </a:cubicBezTo>
                  <a:cubicBezTo>
                    <a:pt x="16865" y="2223"/>
                    <a:pt x="17392" y="2644"/>
                    <a:pt x="17919" y="3066"/>
                  </a:cubicBezTo>
                  <a:cubicBezTo>
                    <a:pt x="18446" y="3593"/>
                    <a:pt x="18868" y="4120"/>
                    <a:pt x="19184" y="4647"/>
                  </a:cubicBezTo>
                  <a:cubicBezTo>
                    <a:pt x="19605" y="5174"/>
                    <a:pt x="19922" y="5806"/>
                    <a:pt x="20132" y="6439"/>
                  </a:cubicBezTo>
                  <a:cubicBezTo>
                    <a:pt x="20343" y="7071"/>
                    <a:pt x="20554" y="7704"/>
                    <a:pt x="20765" y="8442"/>
                  </a:cubicBezTo>
                  <a:cubicBezTo>
                    <a:pt x="20870" y="9074"/>
                    <a:pt x="20976" y="9812"/>
                    <a:pt x="20976" y="10444"/>
                  </a:cubicBezTo>
                  <a:cubicBezTo>
                    <a:pt x="20976" y="11182"/>
                    <a:pt x="20870" y="11814"/>
                    <a:pt x="20765" y="12447"/>
                  </a:cubicBezTo>
                  <a:cubicBezTo>
                    <a:pt x="20659" y="13079"/>
                    <a:pt x="20449" y="13817"/>
                    <a:pt x="20132" y="14450"/>
                  </a:cubicBezTo>
                  <a:cubicBezTo>
                    <a:pt x="19922" y="15082"/>
                    <a:pt x="19500" y="15714"/>
                    <a:pt x="19184" y="16241"/>
                  </a:cubicBezTo>
                  <a:cubicBezTo>
                    <a:pt x="18762" y="16768"/>
                    <a:pt x="18341" y="17401"/>
                    <a:pt x="17919" y="17822"/>
                  </a:cubicBezTo>
                  <a:cubicBezTo>
                    <a:pt x="17392" y="18349"/>
                    <a:pt x="16865" y="18771"/>
                    <a:pt x="16338" y="19087"/>
                  </a:cubicBezTo>
                  <a:cubicBezTo>
                    <a:pt x="15810" y="19509"/>
                    <a:pt x="15178" y="19825"/>
                    <a:pt x="14546" y="20036"/>
                  </a:cubicBezTo>
                  <a:cubicBezTo>
                    <a:pt x="13913" y="20247"/>
                    <a:pt x="13281" y="20457"/>
                    <a:pt x="12543" y="20668"/>
                  </a:cubicBezTo>
                  <a:cubicBezTo>
                    <a:pt x="11911" y="20774"/>
                    <a:pt x="11173" y="20879"/>
                    <a:pt x="10435" y="208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4696982" y="2261733"/>
              <a:ext cx="403957" cy="357764"/>
            </a:xfrm>
            <a:custGeom>
              <a:rect b="b" l="l" r="r" t="t"/>
              <a:pathLst>
                <a:path extrusionOk="0" h="477019" w="538610">
                  <a:moveTo>
                    <a:pt x="528071" y="383105"/>
                  </a:moveTo>
                  <a:lnTo>
                    <a:pt x="524381" y="383105"/>
                  </a:lnTo>
                  <a:lnTo>
                    <a:pt x="524381" y="83233"/>
                  </a:lnTo>
                  <a:cubicBezTo>
                    <a:pt x="524381" y="65735"/>
                    <a:pt x="510152" y="51401"/>
                    <a:pt x="492549" y="51401"/>
                  </a:cubicBezTo>
                  <a:lnTo>
                    <a:pt x="248330" y="51401"/>
                  </a:lnTo>
                  <a:lnTo>
                    <a:pt x="248330" y="10504"/>
                  </a:lnTo>
                  <a:cubicBezTo>
                    <a:pt x="248330" y="7342"/>
                    <a:pt x="246854" y="4285"/>
                    <a:pt x="244325" y="2283"/>
                  </a:cubicBezTo>
                  <a:cubicBezTo>
                    <a:pt x="241795" y="280"/>
                    <a:pt x="238527" y="-458"/>
                    <a:pt x="235471" y="280"/>
                  </a:cubicBezTo>
                  <a:lnTo>
                    <a:pt x="100871" y="30636"/>
                  </a:lnTo>
                  <a:lnTo>
                    <a:pt x="73150" y="30636"/>
                  </a:lnTo>
                  <a:cubicBezTo>
                    <a:pt x="39842" y="30636"/>
                    <a:pt x="12754" y="57725"/>
                    <a:pt x="12754" y="91032"/>
                  </a:cubicBezTo>
                  <a:cubicBezTo>
                    <a:pt x="12754" y="95986"/>
                    <a:pt x="13386" y="100729"/>
                    <a:pt x="14440" y="105367"/>
                  </a:cubicBezTo>
                  <a:cubicBezTo>
                    <a:pt x="14335" y="105999"/>
                    <a:pt x="14229" y="106632"/>
                    <a:pt x="14229" y="107370"/>
                  </a:cubicBezTo>
                  <a:lnTo>
                    <a:pt x="14229" y="383105"/>
                  </a:lnTo>
                  <a:lnTo>
                    <a:pt x="10540" y="383105"/>
                  </a:lnTo>
                  <a:cubicBezTo>
                    <a:pt x="4743" y="383105"/>
                    <a:pt x="0" y="387848"/>
                    <a:pt x="0" y="393645"/>
                  </a:cubicBezTo>
                  <a:lnTo>
                    <a:pt x="0" y="429588"/>
                  </a:lnTo>
                  <a:cubicBezTo>
                    <a:pt x="0" y="455728"/>
                    <a:pt x="21291" y="477019"/>
                    <a:pt x="47431" y="477019"/>
                  </a:cubicBezTo>
                  <a:lnTo>
                    <a:pt x="491179" y="477019"/>
                  </a:lnTo>
                  <a:cubicBezTo>
                    <a:pt x="517319" y="477019"/>
                    <a:pt x="538611" y="455728"/>
                    <a:pt x="538611" y="429588"/>
                  </a:cubicBezTo>
                  <a:lnTo>
                    <a:pt x="538611" y="393645"/>
                  </a:lnTo>
                  <a:cubicBezTo>
                    <a:pt x="538611" y="387743"/>
                    <a:pt x="533868" y="383105"/>
                    <a:pt x="528071" y="383105"/>
                  </a:cubicBezTo>
                  <a:close/>
                  <a:moveTo>
                    <a:pt x="211228" y="27369"/>
                  </a:moveTo>
                  <a:lnTo>
                    <a:pt x="227250" y="23680"/>
                  </a:lnTo>
                  <a:lnTo>
                    <a:pt x="227250" y="158280"/>
                  </a:lnTo>
                  <a:lnTo>
                    <a:pt x="211228" y="154590"/>
                  </a:lnTo>
                  <a:lnTo>
                    <a:pt x="211228" y="27369"/>
                  </a:lnTo>
                  <a:close/>
                  <a:moveTo>
                    <a:pt x="190253" y="149953"/>
                  </a:moveTo>
                  <a:lnTo>
                    <a:pt x="112571" y="132561"/>
                  </a:lnTo>
                  <a:lnTo>
                    <a:pt x="112571" y="49609"/>
                  </a:lnTo>
                  <a:lnTo>
                    <a:pt x="190253" y="32112"/>
                  </a:lnTo>
                  <a:lnTo>
                    <a:pt x="190253" y="149953"/>
                  </a:lnTo>
                  <a:close/>
                  <a:moveTo>
                    <a:pt x="80528" y="151428"/>
                  </a:moveTo>
                  <a:lnTo>
                    <a:pt x="100766" y="151428"/>
                  </a:lnTo>
                  <a:lnTo>
                    <a:pt x="112571" y="154063"/>
                  </a:lnTo>
                  <a:lnTo>
                    <a:pt x="112571" y="225105"/>
                  </a:lnTo>
                  <a:lnTo>
                    <a:pt x="80528" y="225105"/>
                  </a:lnTo>
                  <a:lnTo>
                    <a:pt x="80528" y="151428"/>
                  </a:lnTo>
                  <a:close/>
                  <a:moveTo>
                    <a:pt x="73150" y="51612"/>
                  </a:moveTo>
                  <a:lnTo>
                    <a:pt x="91490" y="51612"/>
                  </a:lnTo>
                  <a:lnTo>
                    <a:pt x="91490" y="130348"/>
                  </a:lnTo>
                  <a:lnTo>
                    <a:pt x="73150" y="130348"/>
                  </a:lnTo>
                  <a:cubicBezTo>
                    <a:pt x="51437" y="130348"/>
                    <a:pt x="33729" y="112640"/>
                    <a:pt x="33729" y="90927"/>
                  </a:cubicBezTo>
                  <a:cubicBezTo>
                    <a:pt x="33729" y="69214"/>
                    <a:pt x="51437" y="51612"/>
                    <a:pt x="73150" y="51612"/>
                  </a:cubicBezTo>
                  <a:close/>
                  <a:moveTo>
                    <a:pt x="35310" y="138042"/>
                  </a:moveTo>
                  <a:cubicBezTo>
                    <a:pt x="42267" y="143629"/>
                    <a:pt x="50488" y="147739"/>
                    <a:pt x="59553" y="149847"/>
                  </a:cubicBezTo>
                  <a:lnTo>
                    <a:pt x="59553" y="348322"/>
                  </a:lnTo>
                  <a:cubicBezTo>
                    <a:pt x="59553" y="354119"/>
                    <a:pt x="64296" y="358862"/>
                    <a:pt x="70093" y="358862"/>
                  </a:cubicBezTo>
                  <a:lnTo>
                    <a:pt x="327277" y="358862"/>
                  </a:lnTo>
                  <a:cubicBezTo>
                    <a:pt x="333074" y="358862"/>
                    <a:pt x="337818" y="354119"/>
                    <a:pt x="337818" y="348322"/>
                  </a:cubicBezTo>
                  <a:cubicBezTo>
                    <a:pt x="337818" y="342525"/>
                    <a:pt x="333074" y="337782"/>
                    <a:pt x="327277" y="337782"/>
                  </a:cubicBezTo>
                  <a:lnTo>
                    <a:pt x="80634" y="337782"/>
                  </a:lnTo>
                  <a:lnTo>
                    <a:pt x="80634" y="246081"/>
                  </a:lnTo>
                  <a:lnTo>
                    <a:pt x="123111" y="246081"/>
                  </a:lnTo>
                  <a:cubicBezTo>
                    <a:pt x="128908" y="246081"/>
                    <a:pt x="133651" y="241337"/>
                    <a:pt x="133651" y="235540"/>
                  </a:cubicBezTo>
                  <a:lnTo>
                    <a:pt x="133651" y="158701"/>
                  </a:lnTo>
                  <a:lnTo>
                    <a:pt x="235576" y="181679"/>
                  </a:lnTo>
                  <a:cubicBezTo>
                    <a:pt x="236314" y="181890"/>
                    <a:pt x="237157" y="181890"/>
                    <a:pt x="237895" y="181890"/>
                  </a:cubicBezTo>
                  <a:cubicBezTo>
                    <a:pt x="240214" y="181890"/>
                    <a:pt x="242533" y="181047"/>
                    <a:pt x="244430" y="179571"/>
                  </a:cubicBezTo>
                  <a:cubicBezTo>
                    <a:pt x="246960" y="177568"/>
                    <a:pt x="248435" y="174512"/>
                    <a:pt x="248435" y="171350"/>
                  </a:cubicBezTo>
                  <a:lnTo>
                    <a:pt x="248435" y="117594"/>
                  </a:lnTo>
                  <a:lnTo>
                    <a:pt x="458188" y="117594"/>
                  </a:lnTo>
                  <a:lnTo>
                    <a:pt x="458188" y="337782"/>
                  </a:lnTo>
                  <a:lnTo>
                    <a:pt x="421929" y="337782"/>
                  </a:lnTo>
                  <a:cubicBezTo>
                    <a:pt x="416132" y="337782"/>
                    <a:pt x="411389" y="342525"/>
                    <a:pt x="411389" y="348322"/>
                  </a:cubicBezTo>
                  <a:cubicBezTo>
                    <a:pt x="411389" y="354119"/>
                    <a:pt x="416132" y="358862"/>
                    <a:pt x="421929" y="358862"/>
                  </a:cubicBezTo>
                  <a:lnTo>
                    <a:pt x="468728" y="358862"/>
                  </a:lnTo>
                  <a:cubicBezTo>
                    <a:pt x="474525" y="358862"/>
                    <a:pt x="479269" y="354119"/>
                    <a:pt x="479269" y="348322"/>
                  </a:cubicBezTo>
                  <a:lnTo>
                    <a:pt x="479269" y="107159"/>
                  </a:lnTo>
                  <a:cubicBezTo>
                    <a:pt x="479269" y="101362"/>
                    <a:pt x="474525" y="96619"/>
                    <a:pt x="468728" y="96619"/>
                  </a:cubicBezTo>
                  <a:lnTo>
                    <a:pt x="248435" y="96619"/>
                  </a:lnTo>
                  <a:lnTo>
                    <a:pt x="248435" y="72376"/>
                  </a:lnTo>
                  <a:lnTo>
                    <a:pt x="492655" y="72376"/>
                  </a:lnTo>
                  <a:cubicBezTo>
                    <a:pt x="498558" y="72376"/>
                    <a:pt x="503406" y="77225"/>
                    <a:pt x="503406" y="83127"/>
                  </a:cubicBezTo>
                  <a:lnTo>
                    <a:pt x="503406" y="382999"/>
                  </a:lnTo>
                  <a:lnTo>
                    <a:pt x="35416" y="382999"/>
                  </a:lnTo>
                  <a:lnTo>
                    <a:pt x="35416" y="138042"/>
                  </a:lnTo>
                  <a:close/>
                  <a:moveTo>
                    <a:pt x="360690" y="404080"/>
                  </a:moveTo>
                  <a:lnTo>
                    <a:pt x="357950" y="413145"/>
                  </a:lnTo>
                  <a:cubicBezTo>
                    <a:pt x="357106" y="416096"/>
                    <a:pt x="354366" y="418099"/>
                    <a:pt x="351309" y="418099"/>
                  </a:cubicBezTo>
                  <a:lnTo>
                    <a:pt x="187301" y="418099"/>
                  </a:lnTo>
                  <a:cubicBezTo>
                    <a:pt x="184139" y="418099"/>
                    <a:pt x="181504" y="416096"/>
                    <a:pt x="180661" y="413145"/>
                  </a:cubicBezTo>
                  <a:lnTo>
                    <a:pt x="177921" y="404080"/>
                  </a:lnTo>
                  <a:lnTo>
                    <a:pt x="360690" y="404080"/>
                  </a:lnTo>
                  <a:lnTo>
                    <a:pt x="360690" y="404080"/>
                  </a:lnTo>
                  <a:close/>
                  <a:moveTo>
                    <a:pt x="517530" y="429482"/>
                  </a:moveTo>
                  <a:cubicBezTo>
                    <a:pt x="517530" y="444028"/>
                    <a:pt x="505725" y="455938"/>
                    <a:pt x="491074" y="455938"/>
                  </a:cubicBezTo>
                  <a:lnTo>
                    <a:pt x="47326" y="455938"/>
                  </a:lnTo>
                  <a:cubicBezTo>
                    <a:pt x="32781" y="455938"/>
                    <a:pt x="20870" y="444133"/>
                    <a:pt x="20870" y="429482"/>
                  </a:cubicBezTo>
                  <a:lnTo>
                    <a:pt x="20870" y="404080"/>
                  </a:lnTo>
                  <a:lnTo>
                    <a:pt x="155786" y="404080"/>
                  </a:lnTo>
                  <a:lnTo>
                    <a:pt x="160319" y="419153"/>
                  </a:lnTo>
                  <a:cubicBezTo>
                    <a:pt x="163902" y="431063"/>
                    <a:pt x="174653" y="439074"/>
                    <a:pt x="187196" y="439074"/>
                  </a:cubicBezTo>
                  <a:lnTo>
                    <a:pt x="351204" y="439074"/>
                  </a:lnTo>
                  <a:cubicBezTo>
                    <a:pt x="363641" y="439074"/>
                    <a:pt x="374498" y="431063"/>
                    <a:pt x="378081" y="419153"/>
                  </a:cubicBezTo>
                  <a:lnTo>
                    <a:pt x="382614" y="404080"/>
                  </a:lnTo>
                  <a:lnTo>
                    <a:pt x="517530" y="404080"/>
                  </a:lnTo>
                  <a:lnTo>
                    <a:pt x="517530" y="4294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4853506" y="2405977"/>
              <a:ext cx="169330" cy="82847"/>
            </a:xfrm>
            <a:custGeom>
              <a:rect b="b" l="l" r="r" t="t"/>
              <a:pathLst>
                <a:path extrusionOk="0" h="110462" w="225773">
                  <a:moveTo>
                    <a:pt x="215233" y="110463"/>
                  </a:moveTo>
                  <a:lnTo>
                    <a:pt x="10540" y="110463"/>
                  </a:lnTo>
                  <a:cubicBezTo>
                    <a:pt x="4743" y="110463"/>
                    <a:pt x="0" y="105720"/>
                    <a:pt x="0" y="99922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215233" y="0"/>
                  </a:lnTo>
                  <a:cubicBezTo>
                    <a:pt x="221030" y="0"/>
                    <a:pt x="225774" y="4743"/>
                    <a:pt x="225774" y="10540"/>
                  </a:cubicBezTo>
                  <a:lnTo>
                    <a:pt x="225774" y="99922"/>
                  </a:lnTo>
                  <a:cubicBezTo>
                    <a:pt x="225774" y="105825"/>
                    <a:pt x="221030" y="110463"/>
                    <a:pt x="215233" y="110463"/>
                  </a:cubicBezTo>
                  <a:close/>
                  <a:moveTo>
                    <a:pt x="21081" y="89487"/>
                  </a:moveTo>
                  <a:lnTo>
                    <a:pt x="204693" y="89487"/>
                  </a:lnTo>
                  <a:lnTo>
                    <a:pt x="204693" y="21081"/>
                  </a:lnTo>
                  <a:lnTo>
                    <a:pt x="21081" y="21081"/>
                  </a:lnTo>
                  <a:lnTo>
                    <a:pt x="21081" y="89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5" name="Google Shape;805;p32"/>
          <p:cNvCxnSpPr>
            <a:endCxn id="788" idx="1"/>
          </p:cNvCxnSpPr>
          <p:nvPr/>
        </p:nvCxnSpPr>
        <p:spPr>
          <a:xfrm>
            <a:off x="5324813" y="1841313"/>
            <a:ext cx="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32"/>
          <p:cNvCxnSpPr>
            <a:stCxn id="788" idx="3"/>
            <a:endCxn id="785" idx="1"/>
          </p:cNvCxnSpPr>
          <p:nvPr/>
        </p:nvCxnSpPr>
        <p:spPr>
          <a:xfrm>
            <a:off x="6242213" y="1841313"/>
            <a:ext cx="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32"/>
          <p:cNvCxnSpPr>
            <a:stCxn id="775" idx="3"/>
            <a:endCxn id="789" idx="1"/>
          </p:cNvCxnSpPr>
          <p:nvPr/>
        </p:nvCxnSpPr>
        <p:spPr>
          <a:xfrm>
            <a:off x="5324700" y="2914413"/>
            <a:ext cx="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32"/>
          <p:cNvCxnSpPr>
            <a:stCxn id="789" idx="3"/>
            <a:endCxn id="786" idx="1"/>
          </p:cNvCxnSpPr>
          <p:nvPr/>
        </p:nvCxnSpPr>
        <p:spPr>
          <a:xfrm flipH="1" rot="10800000">
            <a:off x="6242213" y="2908700"/>
            <a:ext cx="1632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32"/>
          <p:cNvCxnSpPr>
            <a:stCxn id="777" idx="3"/>
            <a:endCxn id="790" idx="1"/>
          </p:cNvCxnSpPr>
          <p:nvPr/>
        </p:nvCxnSpPr>
        <p:spPr>
          <a:xfrm>
            <a:off x="5324775" y="3980150"/>
            <a:ext cx="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32"/>
          <p:cNvCxnSpPr>
            <a:stCxn id="790" idx="3"/>
            <a:endCxn id="787" idx="1"/>
          </p:cNvCxnSpPr>
          <p:nvPr/>
        </p:nvCxnSpPr>
        <p:spPr>
          <a:xfrm>
            <a:off x="6242213" y="3980175"/>
            <a:ext cx="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816" name="Google Shape;816;p3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33"/>
          <p:cNvSpPr/>
          <p:nvPr/>
        </p:nvSpPr>
        <p:spPr>
          <a:xfrm>
            <a:off x="1213600" y="1228225"/>
            <a:ext cx="4680300" cy="525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8" name="Google Shape;818;p33"/>
          <p:cNvSpPr/>
          <p:nvPr/>
        </p:nvSpPr>
        <p:spPr>
          <a:xfrm>
            <a:off x="1213600" y="2083738"/>
            <a:ext cx="4680300" cy="525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9" name="Google Shape;819;p33"/>
          <p:cNvSpPr/>
          <p:nvPr/>
        </p:nvSpPr>
        <p:spPr>
          <a:xfrm>
            <a:off x="1213600" y="2939250"/>
            <a:ext cx="4680300" cy="525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0" name="Google Shape;820;p33"/>
          <p:cNvSpPr/>
          <p:nvPr/>
        </p:nvSpPr>
        <p:spPr>
          <a:xfrm>
            <a:off x="1213600" y="3794763"/>
            <a:ext cx="4680300" cy="525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1" name="Google Shape;821;p33"/>
          <p:cNvSpPr/>
          <p:nvPr/>
        </p:nvSpPr>
        <p:spPr>
          <a:xfrm>
            <a:off x="1213600" y="1228238"/>
            <a:ext cx="3341100" cy="5256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2" name="Google Shape;822;p33"/>
          <p:cNvSpPr/>
          <p:nvPr/>
        </p:nvSpPr>
        <p:spPr>
          <a:xfrm>
            <a:off x="1213600" y="1228238"/>
            <a:ext cx="2271000" cy="5256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3" name="Google Shape;823;p33"/>
          <p:cNvSpPr/>
          <p:nvPr/>
        </p:nvSpPr>
        <p:spPr>
          <a:xfrm>
            <a:off x="1213600" y="2083738"/>
            <a:ext cx="2271000" cy="5256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4" name="Google Shape;824;p33"/>
          <p:cNvSpPr/>
          <p:nvPr/>
        </p:nvSpPr>
        <p:spPr>
          <a:xfrm>
            <a:off x="1213600" y="2083738"/>
            <a:ext cx="1259700" cy="5256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5" name="Google Shape;825;p33"/>
          <p:cNvSpPr/>
          <p:nvPr/>
        </p:nvSpPr>
        <p:spPr>
          <a:xfrm>
            <a:off x="1213600" y="2939263"/>
            <a:ext cx="1259700" cy="5256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6" name="Google Shape;826;p33"/>
          <p:cNvSpPr/>
          <p:nvPr/>
        </p:nvSpPr>
        <p:spPr>
          <a:xfrm>
            <a:off x="1213600" y="3794763"/>
            <a:ext cx="3318000" cy="5256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7" name="Google Shape;827;p33"/>
          <p:cNvSpPr/>
          <p:nvPr/>
        </p:nvSpPr>
        <p:spPr>
          <a:xfrm>
            <a:off x="1213600" y="3794763"/>
            <a:ext cx="1858500" cy="5256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8" name="Google Shape;828;p33"/>
          <p:cNvSpPr txBox="1"/>
          <p:nvPr/>
        </p:nvSpPr>
        <p:spPr>
          <a:xfrm>
            <a:off x="6400938" y="1494300"/>
            <a:ext cx="2290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9" name="Google Shape;829;p33"/>
          <p:cNvSpPr txBox="1"/>
          <p:nvPr/>
        </p:nvSpPr>
        <p:spPr>
          <a:xfrm>
            <a:off x="6400961" y="2489463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0" name="Google Shape;830;p33"/>
          <p:cNvSpPr txBox="1"/>
          <p:nvPr/>
        </p:nvSpPr>
        <p:spPr>
          <a:xfrm>
            <a:off x="6400961" y="3492700"/>
            <a:ext cx="2290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1" name="Google Shape;831;p33"/>
          <p:cNvSpPr/>
          <p:nvPr/>
        </p:nvSpPr>
        <p:spPr>
          <a:xfrm>
            <a:off x="6064175" y="1687813"/>
            <a:ext cx="166500" cy="1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2" name="Google Shape;832;p33"/>
          <p:cNvSpPr/>
          <p:nvPr/>
        </p:nvSpPr>
        <p:spPr>
          <a:xfrm>
            <a:off x="6064175" y="2691050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3" name="Google Shape;833;p33"/>
          <p:cNvSpPr/>
          <p:nvPr/>
        </p:nvSpPr>
        <p:spPr>
          <a:xfrm>
            <a:off x="6064175" y="3690250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34" name="Google Shape;834;p33"/>
          <p:cNvGrpSpPr/>
          <p:nvPr/>
        </p:nvGrpSpPr>
        <p:grpSpPr>
          <a:xfrm>
            <a:off x="692498" y="1288618"/>
            <a:ext cx="389435" cy="404827"/>
            <a:chOff x="6638173" y="1402169"/>
            <a:chExt cx="389435" cy="404827"/>
          </a:xfrm>
        </p:grpSpPr>
        <p:sp>
          <p:nvSpPr>
            <p:cNvPr id="835" name="Google Shape;835;p33"/>
            <p:cNvSpPr/>
            <p:nvPr/>
          </p:nvSpPr>
          <p:spPr>
            <a:xfrm>
              <a:off x="6824917" y="1732983"/>
              <a:ext cx="15730" cy="15751"/>
            </a:xfrm>
            <a:custGeom>
              <a:rect b="b" l="l" r="r" t="t"/>
              <a:pathLst>
                <a:path extrusionOk="0" h="21001" w="20974">
                  <a:moveTo>
                    <a:pt x="10540" y="21002"/>
                  </a:moveTo>
                  <a:cubicBezTo>
                    <a:pt x="7799" y="21002"/>
                    <a:pt x="5059" y="19842"/>
                    <a:pt x="3056" y="17945"/>
                  </a:cubicBezTo>
                  <a:cubicBezTo>
                    <a:pt x="2529" y="17418"/>
                    <a:pt x="2108" y="16891"/>
                    <a:pt x="1791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1" y="13307"/>
                    <a:pt x="210" y="12569"/>
                  </a:cubicBezTo>
                  <a:cubicBezTo>
                    <a:pt x="105" y="11937"/>
                    <a:pt x="0" y="11199"/>
                    <a:pt x="0" y="10567"/>
                  </a:cubicBezTo>
                  <a:cubicBezTo>
                    <a:pt x="0" y="9934"/>
                    <a:pt x="105" y="9196"/>
                    <a:pt x="210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5" y="5191"/>
                    <a:pt x="1791" y="4664"/>
                  </a:cubicBezTo>
                  <a:cubicBezTo>
                    <a:pt x="2213" y="4032"/>
                    <a:pt x="2635" y="3505"/>
                    <a:pt x="3056" y="3083"/>
                  </a:cubicBezTo>
                  <a:cubicBezTo>
                    <a:pt x="3478" y="2661"/>
                    <a:pt x="4110" y="2134"/>
                    <a:pt x="4637" y="1818"/>
                  </a:cubicBezTo>
                  <a:cubicBezTo>
                    <a:pt x="5164" y="1397"/>
                    <a:pt x="5797" y="1080"/>
                    <a:pt x="6429" y="870"/>
                  </a:cubicBezTo>
                  <a:cubicBezTo>
                    <a:pt x="7061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2" y="237"/>
                  </a:cubicBezTo>
                  <a:cubicBezTo>
                    <a:pt x="13175" y="343"/>
                    <a:pt x="13912" y="553"/>
                    <a:pt x="14545" y="870"/>
                  </a:cubicBezTo>
                  <a:cubicBezTo>
                    <a:pt x="15177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340" y="3505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196"/>
                    <a:pt x="20975" y="9829"/>
                    <a:pt x="20975" y="10567"/>
                  </a:cubicBezTo>
                  <a:cubicBezTo>
                    <a:pt x="20975" y="11304"/>
                    <a:pt x="20870" y="11937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810" y="19631"/>
                    <a:pt x="15177" y="19948"/>
                    <a:pt x="14545" y="20158"/>
                  </a:cubicBezTo>
                  <a:cubicBezTo>
                    <a:pt x="13912" y="20369"/>
                    <a:pt x="13280" y="20580"/>
                    <a:pt x="12542" y="20791"/>
                  </a:cubicBezTo>
                  <a:cubicBezTo>
                    <a:pt x="11910" y="20896"/>
                    <a:pt x="11277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6746101" y="1402168"/>
              <a:ext cx="173440" cy="173441"/>
            </a:xfrm>
            <a:custGeom>
              <a:rect b="b" l="l" r="r" t="t"/>
              <a:pathLst>
                <a:path extrusionOk="0" h="231254" w="231254">
                  <a:moveTo>
                    <a:pt x="115628" y="231255"/>
                  </a:moveTo>
                  <a:cubicBezTo>
                    <a:pt x="51859" y="231255"/>
                    <a:pt x="0" y="179396"/>
                    <a:pt x="0" y="115627"/>
                  </a:cubicBezTo>
                  <a:cubicBezTo>
                    <a:pt x="0" y="51858"/>
                    <a:pt x="51859" y="0"/>
                    <a:pt x="115628" y="0"/>
                  </a:cubicBezTo>
                  <a:cubicBezTo>
                    <a:pt x="179397" y="0"/>
                    <a:pt x="231254" y="51858"/>
                    <a:pt x="231254" y="115627"/>
                  </a:cubicBezTo>
                  <a:cubicBezTo>
                    <a:pt x="231254" y="179396"/>
                    <a:pt x="179397" y="231255"/>
                    <a:pt x="115628" y="231255"/>
                  </a:cubicBezTo>
                  <a:close/>
                  <a:moveTo>
                    <a:pt x="115628" y="21081"/>
                  </a:moveTo>
                  <a:cubicBezTo>
                    <a:pt x="63453" y="21081"/>
                    <a:pt x="21081" y="63453"/>
                    <a:pt x="21081" y="115627"/>
                  </a:cubicBezTo>
                  <a:cubicBezTo>
                    <a:pt x="21081" y="167802"/>
                    <a:pt x="63453" y="210174"/>
                    <a:pt x="115628" y="210174"/>
                  </a:cubicBezTo>
                  <a:cubicBezTo>
                    <a:pt x="167802" y="210174"/>
                    <a:pt x="210174" y="167802"/>
                    <a:pt x="210174" y="115627"/>
                  </a:cubicBezTo>
                  <a:cubicBezTo>
                    <a:pt x="210174" y="63453"/>
                    <a:pt x="167802" y="21081"/>
                    <a:pt x="11562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6777722" y="1433789"/>
              <a:ext cx="110198" cy="110199"/>
            </a:xfrm>
            <a:custGeom>
              <a:rect b="b" l="l" r="r" t="t"/>
              <a:pathLst>
                <a:path extrusionOk="0" h="146932" w="146931">
                  <a:moveTo>
                    <a:pt x="73466" y="146932"/>
                  </a:moveTo>
                  <a:cubicBezTo>
                    <a:pt x="32991" y="146932"/>
                    <a:pt x="0" y="113941"/>
                    <a:pt x="0" y="73466"/>
                  </a:cubicBezTo>
                  <a:cubicBezTo>
                    <a:pt x="0" y="32991"/>
                    <a:pt x="32991" y="0"/>
                    <a:pt x="73466" y="0"/>
                  </a:cubicBezTo>
                  <a:cubicBezTo>
                    <a:pt x="113941" y="0"/>
                    <a:pt x="146932" y="32991"/>
                    <a:pt x="146932" y="73466"/>
                  </a:cubicBezTo>
                  <a:cubicBezTo>
                    <a:pt x="146932" y="114046"/>
                    <a:pt x="113941" y="146932"/>
                    <a:pt x="73466" y="146932"/>
                  </a:cubicBezTo>
                  <a:close/>
                  <a:moveTo>
                    <a:pt x="73466" y="21081"/>
                  </a:moveTo>
                  <a:cubicBezTo>
                    <a:pt x="44585" y="21081"/>
                    <a:pt x="21081" y="44586"/>
                    <a:pt x="21081" y="73466"/>
                  </a:cubicBezTo>
                  <a:cubicBezTo>
                    <a:pt x="21081" y="102347"/>
                    <a:pt x="44585" y="125852"/>
                    <a:pt x="73466" y="125852"/>
                  </a:cubicBezTo>
                  <a:cubicBezTo>
                    <a:pt x="102346" y="125852"/>
                    <a:pt x="125851" y="102347"/>
                    <a:pt x="125851" y="73466"/>
                  </a:cubicBezTo>
                  <a:cubicBezTo>
                    <a:pt x="125851" y="44586"/>
                    <a:pt x="102346" y="21081"/>
                    <a:pt x="7346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6824917" y="1472841"/>
              <a:ext cx="15810" cy="32174"/>
            </a:xfrm>
            <a:custGeom>
              <a:rect b="b" l="l" r="r" t="t"/>
              <a:pathLst>
                <a:path extrusionOk="0" h="42899" w="21080">
                  <a:moveTo>
                    <a:pt x="10540" y="42899"/>
                  </a:moveTo>
                  <a:cubicBezTo>
                    <a:pt x="4743" y="42899"/>
                    <a:pt x="0" y="38156"/>
                    <a:pt x="0" y="3235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359"/>
                  </a:lnTo>
                  <a:cubicBezTo>
                    <a:pt x="21081" y="38156"/>
                    <a:pt x="16338" y="42899"/>
                    <a:pt x="10540" y="428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6728162" y="1577512"/>
              <a:ext cx="209263" cy="137150"/>
            </a:xfrm>
            <a:custGeom>
              <a:rect b="b" l="l" r="r" t="t"/>
              <a:pathLst>
                <a:path extrusionOk="0" h="182867" w="279018">
                  <a:moveTo>
                    <a:pt x="276992" y="10744"/>
                  </a:moveTo>
                  <a:cubicBezTo>
                    <a:pt x="276254" y="6317"/>
                    <a:pt x="272776" y="2944"/>
                    <a:pt x="268349" y="2101"/>
                  </a:cubicBezTo>
                  <a:cubicBezTo>
                    <a:pt x="265398" y="1574"/>
                    <a:pt x="194778" y="-10126"/>
                    <a:pt x="156833" y="27925"/>
                  </a:cubicBezTo>
                  <a:cubicBezTo>
                    <a:pt x="154409" y="30349"/>
                    <a:pt x="152089" y="32984"/>
                    <a:pt x="150087" y="35724"/>
                  </a:cubicBezTo>
                  <a:lnTo>
                    <a:pt x="150087" y="25606"/>
                  </a:lnTo>
                  <a:cubicBezTo>
                    <a:pt x="150087" y="19809"/>
                    <a:pt x="145344" y="15065"/>
                    <a:pt x="139547" y="15065"/>
                  </a:cubicBezTo>
                  <a:cubicBezTo>
                    <a:pt x="133750" y="15065"/>
                    <a:pt x="129007" y="19809"/>
                    <a:pt x="129007" y="25606"/>
                  </a:cubicBezTo>
                  <a:lnTo>
                    <a:pt x="129007" y="35724"/>
                  </a:lnTo>
                  <a:cubicBezTo>
                    <a:pt x="127004" y="32984"/>
                    <a:pt x="124685" y="30454"/>
                    <a:pt x="122261" y="27925"/>
                  </a:cubicBezTo>
                  <a:cubicBezTo>
                    <a:pt x="84315" y="-10020"/>
                    <a:pt x="13695" y="1574"/>
                    <a:pt x="10744" y="2101"/>
                  </a:cubicBezTo>
                  <a:cubicBezTo>
                    <a:pt x="6317" y="2839"/>
                    <a:pt x="2944" y="6317"/>
                    <a:pt x="2101" y="10744"/>
                  </a:cubicBezTo>
                  <a:cubicBezTo>
                    <a:pt x="1574" y="13695"/>
                    <a:pt x="-10126" y="84315"/>
                    <a:pt x="27925" y="122261"/>
                  </a:cubicBezTo>
                  <a:cubicBezTo>
                    <a:pt x="51113" y="145449"/>
                    <a:pt x="86528" y="150087"/>
                    <a:pt x="111193" y="150087"/>
                  </a:cubicBezTo>
                  <a:cubicBezTo>
                    <a:pt x="118149" y="150087"/>
                    <a:pt x="124264" y="149666"/>
                    <a:pt x="129007" y="149244"/>
                  </a:cubicBezTo>
                  <a:lnTo>
                    <a:pt x="129007" y="172327"/>
                  </a:lnTo>
                  <a:cubicBezTo>
                    <a:pt x="129007" y="178124"/>
                    <a:pt x="133750" y="182868"/>
                    <a:pt x="139547" y="182868"/>
                  </a:cubicBezTo>
                  <a:cubicBezTo>
                    <a:pt x="145344" y="182868"/>
                    <a:pt x="150087" y="178124"/>
                    <a:pt x="150087" y="172327"/>
                  </a:cubicBezTo>
                  <a:lnTo>
                    <a:pt x="150087" y="149349"/>
                  </a:lnTo>
                  <a:cubicBezTo>
                    <a:pt x="154831" y="149771"/>
                    <a:pt x="160944" y="150193"/>
                    <a:pt x="167900" y="150193"/>
                  </a:cubicBezTo>
                  <a:cubicBezTo>
                    <a:pt x="192565" y="150193"/>
                    <a:pt x="227980" y="145555"/>
                    <a:pt x="251169" y="122366"/>
                  </a:cubicBezTo>
                  <a:cubicBezTo>
                    <a:pt x="289114" y="84315"/>
                    <a:pt x="277414" y="13801"/>
                    <a:pt x="276992" y="10744"/>
                  </a:cubicBezTo>
                  <a:close/>
                  <a:moveTo>
                    <a:pt x="42892" y="107399"/>
                  </a:moveTo>
                  <a:cubicBezTo>
                    <a:pt x="18965" y="83472"/>
                    <a:pt x="20335" y="39730"/>
                    <a:pt x="22022" y="22022"/>
                  </a:cubicBezTo>
                  <a:cubicBezTo>
                    <a:pt x="39624" y="20336"/>
                    <a:pt x="83366" y="18965"/>
                    <a:pt x="107399" y="42892"/>
                  </a:cubicBezTo>
                  <a:cubicBezTo>
                    <a:pt x="125001" y="60494"/>
                    <a:pt x="128901" y="88953"/>
                    <a:pt x="129007" y="109718"/>
                  </a:cubicBezTo>
                  <a:cubicBezTo>
                    <a:pt x="129007" y="109928"/>
                    <a:pt x="129007" y="110139"/>
                    <a:pt x="129007" y="110350"/>
                  </a:cubicBezTo>
                  <a:lnTo>
                    <a:pt x="101918" y="87372"/>
                  </a:lnTo>
                  <a:cubicBezTo>
                    <a:pt x="97491" y="83578"/>
                    <a:pt x="90851" y="84210"/>
                    <a:pt x="87055" y="88637"/>
                  </a:cubicBezTo>
                  <a:cubicBezTo>
                    <a:pt x="83261" y="93064"/>
                    <a:pt x="83788" y="99704"/>
                    <a:pt x="88320" y="103499"/>
                  </a:cubicBezTo>
                  <a:lnTo>
                    <a:pt x="118360" y="129006"/>
                  </a:lnTo>
                  <a:cubicBezTo>
                    <a:pt x="97491" y="129744"/>
                    <a:pt x="63130" y="127636"/>
                    <a:pt x="42892" y="107399"/>
                  </a:cubicBezTo>
                  <a:close/>
                  <a:moveTo>
                    <a:pt x="236307" y="107399"/>
                  </a:moveTo>
                  <a:cubicBezTo>
                    <a:pt x="216174" y="127531"/>
                    <a:pt x="181708" y="129744"/>
                    <a:pt x="160838" y="128901"/>
                  </a:cubicBezTo>
                  <a:lnTo>
                    <a:pt x="190878" y="103499"/>
                  </a:lnTo>
                  <a:cubicBezTo>
                    <a:pt x="195305" y="99704"/>
                    <a:pt x="195832" y="93064"/>
                    <a:pt x="192143" y="88637"/>
                  </a:cubicBezTo>
                  <a:cubicBezTo>
                    <a:pt x="188349" y="84210"/>
                    <a:pt x="181708" y="83683"/>
                    <a:pt x="177281" y="87372"/>
                  </a:cubicBezTo>
                  <a:lnTo>
                    <a:pt x="150192" y="110350"/>
                  </a:lnTo>
                  <a:cubicBezTo>
                    <a:pt x="150192" y="109612"/>
                    <a:pt x="150192" y="108874"/>
                    <a:pt x="150192" y="108137"/>
                  </a:cubicBezTo>
                  <a:cubicBezTo>
                    <a:pt x="150508" y="87478"/>
                    <a:pt x="154620" y="60073"/>
                    <a:pt x="171905" y="42892"/>
                  </a:cubicBezTo>
                  <a:cubicBezTo>
                    <a:pt x="195832" y="18965"/>
                    <a:pt x="239574" y="20336"/>
                    <a:pt x="257282" y="22022"/>
                  </a:cubicBezTo>
                  <a:cubicBezTo>
                    <a:pt x="258863" y="39624"/>
                    <a:pt x="260234" y="83367"/>
                    <a:pt x="236307" y="107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6862121" y="1600640"/>
              <a:ext cx="165487" cy="206356"/>
            </a:xfrm>
            <a:custGeom>
              <a:rect b="b" l="l" r="r" t="t"/>
              <a:pathLst>
                <a:path extrusionOk="0" h="275142" w="220649">
                  <a:moveTo>
                    <a:pt x="219067" y="26285"/>
                  </a:moveTo>
                  <a:cubicBezTo>
                    <a:pt x="215589" y="13215"/>
                    <a:pt x="207368" y="4256"/>
                    <a:pt x="195879" y="1199"/>
                  </a:cubicBezTo>
                  <a:cubicBezTo>
                    <a:pt x="177539" y="-3755"/>
                    <a:pt x="158566" y="7101"/>
                    <a:pt x="153401" y="25336"/>
                  </a:cubicBezTo>
                  <a:lnTo>
                    <a:pt x="133059" y="83097"/>
                  </a:lnTo>
                  <a:cubicBezTo>
                    <a:pt x="120304" y="79092"/>
                    <a:pt x="105759" y="82149"/>
                    <a:pt x="95640" y="92267"/>
                  </a:cubicBezTo>
                  <a:lnTo>
                    <a:pt x="68974" y="118934"/>
                  </a:lnTo>
                  <a:cubicBezTo>
                    <a:pt x="50001" y="116088"/>
                    <a:pt x="30501" y="122413"/>
                    <a:pt x="16799" y="136115"/>
                  </a:cubicBezTo>
                  <a:cubicBezTo>
                    <a:pt x="16272" y="136642"/>
                    <a:pt x="15850" y="137064"/>
                    <a:pt x="15428" y="137591"/>
                  </a:cubicBezTo>
                  <a:cubicBezTo>
                    <a:pt x="-1542" y="155720"/>
                    <a:pt x="-4809" y="182914"/>
                    <a:pt x="7102" y="204943"/>
                  </a:cubicBezTo>
                  <a:cubicBezTo>
                    <a:pt x="1936" y="215168"/>
                    <a:pt x="3624" y="228027"/>
                    <a:pt x="12161" y="236564"/>
                  </a:cubicBezTo>
                  <a:lnTo>
                    <a:pt x="47682" y="272085"/>
                  </a:lnTo>
                  <a:cubicBezTo>
                    <a:pt x="49684" y="274088"/>
                    <a:pt x="52425" y="275142"/>
                    <a:pt x="55165" y="275142"/>
                  </a:cubicBezTo>
                  <a:cubicBezTo>
                    <a:pt x="57273" y="275142"/>
                    <a:pt x="59487" y="274510"/>
                    <a:pt x="61278" y="273139"/>
                  </a:cubicBezTo>
                  <a:cubicBezTo>
                    <a:pt x="64757" y="270715"/>
                    <a:pt x="145601" y="212322"/>
                    <a:pt x="171636" y="186287"/>
                  </a:cubicBezTo>
                  <a:cubicBezTo>
                    <a:pt x="195141" y="162782"/>
                    <a:pt x="212954" y="82149"/>
                    <a:pt x="219594" y="48630"/>
                  </a:cubicBezTo>
                  <a:cubicBezTo>
                    <a:pt x="221175" y="41041"/>
                    <a:pt x="220964" y="33347"/>
                    <a:pt x="219067" y="26285"/>
                  </a:cubicBezTo>
                  <a:close/>
                  <a:moveTo>
                    <a:pt x="198936" y="44520"/>
                  </a:moveTo>
                  <a:cubicBezTo>
                    <a:pt x="189449" y="93111"/>
                    <a:pt x="172690" y="155404"/>
                    <a:pt x="156774" y="171320"/>
                  </a:cubicBezTo>
                  <a:cubicBezTo>
                    <a:pt x="136326" y="191768"/>
                    <a:pt x="76984" y="235616"/>
                    <a:pt x="56219" y="250689"/>
                  </a:cubicBezTo>
                  <a:lnTo>
                    <a:pt x="27022" y="221492"/>
                  </a:lnTo>
                  <a:cubicBezTo>
                    <a:pt x="24598" y="219068"/>
                    <a:pt x="24598" y="215062"/>
                    <a:pt x="27022" y="212638"/>
                  </a:cubicBezTo>
                  <a:cubicBezTo>
                    <a:pt x="30501" y="209160"/>
                    <a:pt x="31133" y="203679"/>
                    <a:pt x="28498" y="199568"/>
                  </a:cubicBezTo>
                  <a:lnTo>
                    <a:pt x="27022" y="197144"/>
                  </a:lnTo>
                  <a:cubicBezTo>
                    <a:pt x="17853" y="182703"/>
                    <a:pt x="19434" y="164047"/>
                    <a:pt x="30817" y="151926"/>
                  </a:cubicBezTo>
                  <a:cubicBezTo>
                    <a:pt x="31133" y="151609"/>
                    <a:pt x="31449" y="151293"/>
                    <a:pt x="31765" y="150977"/>
                  </a:cubicBezTo>
                  <a:cubicBezTo>
                    <a:pt x="41674" y="141069"/>
                    <a:pt x="56325" y="137064"/>
                    <a:pt x="69922" y="140542"/>
                  </a:cubicBezTo>
                  <a:cubicBezTo>
                    <a:pt x="73506" y="141491"/>
                    <a:pt x="77300" y="140437"/>
                    <a:pt x="79935" y="137802"/>
                  </a:cubicBezTo>
                  <a:lnTo>
                    <a:pt x="110608" y="107129"/>
                  </a:lnTo>
                  <a:cubicBezTo>
                    <a:pt x="116826" y="100910"/>
                    <a:pt x="127050" y="100910"/>
                    <a:pt x="133270" y="107129"/>
                  </a:cubicBezTo>
                  <a:cubicBezTo>
                    <a:pt x="139488" y="113348"/>
                    <a:pt x="139488" y="123572"/>
                    <a:pt x="133270" y="129791"/>
                  </a:cubicBezTo>
                  <a:lnTo>
                    <a:pt x="111662" y="151399"/>
                  </a:lnTo>
                  <a:cubicBezTo>
                    <a:pt x="107551" y="155509"/>
                    <a:pt x="107551" y="162150"/>
                    <a:pt x="111662" y="166260"/>
                  </a:cubicBezTo>
                  <a:cubicBezTo>
                    <a:pt x="115772" y="170371"/>
                    <a:pt x="122412" y="170371"/>
                    <a:pt x="126523" y="166260"/>
                  </a:cubicBezTo>
                  <a:lnTo>
                    <a:pt x="148131" y="144653"/>
                  </a:lnTo>
                  <a:cubicBezTo>
                    <a:pt x="161518" y="131267"/>
                    <a:pt x="162466" y="110080"/>
                    <a:pt x="151082" y="95535"/>
                  </a:cubicBezTo>
                  <a:lnTo>
                    <a:pt x="173428" y="31977"/>
                  </a:lnTo>
                  <a:cubicBezTo>
                    <a:pt x="173533" y="31766"/>
                    <a:pt x="173639" y="31450"/>
                    <a:pt x="173639" y="31239"/>
                  </a:cubicBezTo>
                  <a:cubicBezTo>
                    <a:pt x="175641" y="23861"/>
                    <a:pt x="183125" y="19539"/>
                    <a:pt x="190397" y="21436"/>
                  </a:cubicBezTo>
                  <a:cubicBezTo>
                    <a:pt x="191873" y="21858"/>
                    <a:pt x="196406" y="23123"/>
                    <a:pt x="198725" y="31555"/>
                  </a:cubicBezTo>
                  <a:cubicBezTo>
                    <a:pt x="199779" y="35560"/>
                    <a:pt x="199884" y="40093"/>
                    <a:pt x="198936" y="44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6638173" y="1600639"/>
              <a:ext cx="165332" cy="206277"/>
            </a:xfrm>
            <a:custGeom>
              <a:rect b="b" l="l" r="r" t="t"/>
              <a:pathLst>
                <a:path extrusionOk="0" h="275036" w="220443">
                  <a:moveTo>
                    <a:pt x="205038" y="137590"/>
                  </a:moveTo>
                  <a:cubicBezTo>
                    <a:pt x="204616" y="137063"/>
                    <a:pt x="204089" y="136642"/>
                    <a:pt x="203668" y="136115"/>
                  </a:cubicBezTo>
                  <a:cubicBezTo>
                    <a:pt x="189966" y="122412"/>
                    <a:pt x="170466" y="116088"/>
                    <a:pt x="151494" y="118934"/>
                  </a:cubicBezTo>
                  <a:lnTo>
                    <a:pt x="124826" y="92267"/>
                  </a:lnTo>
                  <a:cubicBezTo>
                    <a:pt x="114496" y="81937"/>
                    <a:pt x="99529" y="78986"/>
                    <a:pt x="86565" y="83413"/>
                  </a:cubicBezTo>
                  <a:lnTo>
                    <a:pt x="67065" y="25441"/>
                  </a:lnTo>
                  <a:cubicBezTo>
                    <a:pt x="61901" y="7101"/>
                    <a:pt x="42928" y="-3756"/>
                    <a:pt x="24588" y="1198"/>
                  </a:cubicBezTo>
                  <a:cubicBezTo>
                    <a:pt x="13098" y="4360"/>
                    <a:pt x="4877" y="13214"/>
                    <a:pt x="1504" y="26284"/>
                  </a:cubicBezTo>
                  <a:cubicBezTo>
                    <a:pt x="-287" y="33346"/>
                    <a:pt x="-498" y="41041"/>
                    <a:pt x="977" y="48524"/>
                  </a:cubicBezTo>
                  <a:cubicBezTo>
                    <a:pt x="7512" y="82043"/>
                    <a:pt x="25431" y="162676"/>
                    <a:pt x="48935" y="186181"/>
                  </a:cubicBezTo>
                  <a:cubicBezTo>
                    <a:pt x="74970" y="212216"/>
                    <a:pt x="155815" y="270609"/>
                    <a:pt x="159293" y="273033"/>
                  </a:cubicBezTo>
                  <a:cubicBezTo>
                    <a:pt x="161190" y="274404"/>
                    <a:pt x="163298" y="275036"/>
                    <a:pt x="165406" y="275036"/>
                  </a:cubicBezTo>
                  <a:cubicBezTo>
                    <a:pt x="168147" y="275036"/>
                    <a:pt x="170782" y="273982"/>
                    <a:pt x="172890" y="271979"/>
                  </a:cubicBezTo>
                  <a:lnTo>
                    <a:pt x="208411" y="236459"/>
                  </a:lnTo>
                  <a:cubicBezTo>
                    <a:pt x="216949" y="227921"/>
                    <a:pt x="218635" y="215167"/>
                    <a:pt x="213471" y="204838"/>
                  </a:cubicBezTo>
                  <a:cubicBezTo>
                    <a:pt x="225170" y="182808"/>
                    <a:pt x="222008" y="155720"/>
                    <a:pt x="205038" y="137590"/>
                  </a:cubicBezTo>
                  <a:close/>
                  <a:moveTo>
                    <a:pt x="193444" y="197248"/>
                  </a:moveTo>
                  <a:lnTo>
                    <a:pt x="191968" y="199673"/>
                  </a:lnTo>
                  <a:cubicBezTo>
                    <a:pt x="189333" y="203889"/>
                    <a:pt x="189966" y="209264"/>
                    <a:pt x="193444" y="212743"/>
                  </a:cubicBezTo>
                  <a:cubicBezTo>
                    <a:pt x="195868" y="215167"/>
                    <a:pt x="195868" y="219172"/>
                    <a:pt x="193444" y="221597"/>
                  </a:cubicBezTo>
                  <a:lnTo>
                    <a:pt x="164247" y="250793"/>
                  </a:lnTo>
                  <a:cubicBezTo>
                    <a:pt x="143482" y="235615"/>
                    <a:pt x="84245" y="191873"/>
                    <a:pt x="63692" y="171425"/>
                  </a:cubicBezTo>
                  <a:cubicBezTo>
                    <a:pt x="47776" y="155509"/>
                    <a:pt x="31017" y="93215"/>
                    <a:pt x="21531" y="44625"/>
                  </a:cubicBezTo>
                  <a:cubicBezTo>
                    <a:pt x="20688" y="40198"/>
                    <a:pt x="20794" y="35771"/>
                    <a:pt x="21742" y="31765"/>
                  </a:cubicBezTo>
                  <a:cubicBezTo>
                    <a:pt x="23956" y="23228"/>
                    <a:pt x="28488" y="22068"/>
                    <a:pt x="29963" y="21647"/>
                  </a:cubicBezTo>
                  <a:cubicBezTo>
                    <a:pt x="37236" y="19644"/>
                    <a:pt x="44719" y="24071"/>
                    <a:pt x="46722" y="31449"/>
                  </a:cubicBezTo>
                  <a:cubicBezTo>
                    <a:pt x="46827" y="31660"/>
                    <a:pt x="46827" y="31871"/>
                    <a:pt x="46933" y="32082"/>
                  </a:cubicBezTo>
                  <a:lnTo>
                    <a:pt x="68646" y="96694"/>
                  </a:lnTo>
                  <a:cubicBezTo>
                    <a:pt x="57895" y="111239"/>
                    <a:pt x="59160" y="131793"/>
                    <a:pt x="72230" y="144968"/>
                  </a:cubicBezTo>
                  <a:lnTo>
                    <a:pt x="93838" y="166576"/>
                  </a:lnTo>
                  <a:cubicBezTo>
                    <a:pt x="97948" y="170687"/>
                    <a:pt x="104589" y="170687"/>
                    <a:pt x="108699" y="166576"/>
                  </a:cubicBezTo>
                  <a:cubicBezTo>
                    <a:pt x="112810" y="162465"/>
                    <a:pt x="112810" y="155825"/>
                    <a:pt x="108699" y="151714"/>
                  </a:cubicBezTo>
                  <a:lnTo>
                    <a:pt x="87092" y="130107"/>
                  </a:lnTo>
                  <a:cubicBezTo>
                    <a:pt x="80873" y="123888"/>
                    <a:pt x="80873" y="113664"/>
                    <a:pt x="87092" y="107445"/>
                  </a:cubicBezTo>
                  <a:cubicBezTo>
                    <a:pt x="93311" y="101226"/>
                    <a:pt x="103535" y="101226"/>
                    <a:pt x="109753" y="107445"/>
                  </a:cubicBezTo>
                  <a:lnTo>
                    <a:pt x="140426" y="138117"/>
                  </a:lnTo>
                  <a:cubicBezTo>
                    <a:pt x="143061" y="140752"/>
                    <a:pt x="146855" y="141806"/>
                    <a:pt x="150440" y="140858"/>
                  </a:cubicBezTo>
                  <a:cubicBezTo>
                    <a:pt x="164036" y="137379"/>
                    <a:pt x="178687" y="141385"/>
                    <a:pt x="188595" y="151293"/>
                  </a:cubicBezTo>
                  <a:cubicBezTo>
                    <a:pt x="188912" y="151609"/>
                    <a:pt x="189228" y="151925"/>
                    <a:pt x="189544" y="152241"/>
                  </a:cubicBezTo>
                  <a:cubicBezTo>
                    <a:pt x="201033" y="164152"/>
                    <a:pt x="202614" y="182703"/>
                    <a:pt x="193444" y="1972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6948713" y="1477663"/>
              <a:ext cx="32174" cy="15810"/>
            </a:xfrm>
            <a:custGeom>
              <a:rect b="b" l="l" r="r" t="t"/>
              <a:pathLst>
                <a:path extrusionOk="0" h="21080" w="42899">
                  <a:moveTo>
                    <a:pt x="32359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32359" y="0"/>
                  </a:lnTo>
                  <a:cubicBezTo>
                    <a:pt x="38156" y="0"/>
                    <a:pt x="42899" y="4743"/>
                    <a:pt x="42899" y="10540"/>
                  </a:cubicBezTo>
                  <a:cubicBezTo>
                    <a:pt x="42899" y="16338"/>
                    <a:pt x="38156" y="21081"/>
                    <a:pt x="32359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6922210" y="1402228"/>
              <a:ext cx="27312" cy="27292"/>
            </a:xfrm>
            <a:custGeom>
              <a:rect b="b" l="l" r="r" t="t"/>
              <a:pathLst>
                <a:path extrusionOk="0" h="36390" w="36416">
                  <a:moveTo>
                    <a:pt x="10567" y="36390"/>
                  </a:moveTo>
                  <a:cubicBezTo>
                    <a:pt x="7827" y="36390"/>
                    <a:pt x="5191" y="35336"/>
                    <a:pt x="3083" y="33334"/>
                  </a:cubicBezTo>
                  <a:cubicBezTo>
                    <a:pt x="-1028" y="29223"/>
                    <a:pt x="-1028" y="22583"/>
                    <a:pt x="3083" y="18472"/>
                  </a:cubicBezTo>
                  <a:lnTo>
                    <a:pt x="18472" y="3083"/>
                  </a:lnTo>
                  <a:cubicBezTo>
                    <a:pt x="22583" y="-1028"/>
                    <a:pt x="29223" y="-1028"/>
                    <a:pt x="33333" y="3083"/>
                  </a:cubicBezTo>
                  <a:cubicBezTo>
                    <a:pt x="37444" y="7194"/>
                    <a:pt x="37444" y="13834"/>
                    <a:pt x="33333" y="17945"/>
                  </a:cubicBezTo>
                  <a:lnTo>
                    <a:pt x="17945" y="33334"/>
                  </a:lnTo>
                  <a:cubicBezTo>
                    <a:pt x="15942" y="35336"/>
                    <a:pt x="13307" y="36390"/>
                    <a:pt x="10567" y="36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6922210" y="1541755"/>
              <a:ext cx="27312" cy="27292"/>
            </a:xfrm>
            <a:custGeom>
              <a:rect b="b" l="l" r="r" t="t"/>
              <a:pathLst>
                <a:path extrusionOk="0" h="36390" w="36416">
                  <a:moveTo>
                    <a:pt x="25955" y="36390"/>
                  </a:moveTo>
                  <a:cubicBezTo>
                    <a:pt x="23215" y="36390"/>
                    <a:pt x="20580" y="35336"/>
                    <a:pt x="18472" y="33334"/>
                  </a:cubicBezTo>
                  <a:lnTo>
                    <a:pt x="3083" y="17945"/>
                  </a:lnTo>
                  <a:cubicBezTo>
                    <a:pt x="-1028" y="13834"/>
                    <a:pt x="-1028" y="7194"/>
                    <a:pt x="3083" y="3083"/>
                  </a:cubicBezTo>
                  <a:cubicBezTo>
                    <a:pt x="7193" y="-1028"/>
                    <a:pt x="13834" y="-1028"/>
                    <a:pt x="17945" y="3083"/>
                  </a:cubicBezTo>
                  <a:lnTo>
                    <a:pt x="33333" y="18472"/>
                  </a:lnTo>
                  <a:cubicBezTo>
                    <a:pt x="37444" y="22583"/>
                    <a:pt x="37444" y="29223"/>
                    <a:pt x="33333" y="33334"/>
                  </a:cubicBezTo>
                  <a:cubicBezTo>
                    <a:pt x="31436" y="35336"/>
                    <a:pt x="28696" y="36390"/>
                    <a:pt x="25955" y="36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6684756" y="1477663"/>
              <a:ext cx="32174" cy="15810"/>
            </a:xfrm>
            <a:custGeom>
              <a:rect b="b" l="l" r="r" t="t"/>
              <a:pathLst>
                <a:path extrusionOk="0" h="21080" w="42899">
                  <a:moveTo>
                    <a:pt x="32359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32359" y="0"/>
                  </a:lnTo>
                  <a:cubicBezTo>
                    <a:pt x="38156" y="0"/>
                    <a:pt x="42899" y="4743"/>
                    <a:pt x="42899" y="10540"/>
                  </a:cubicBezTo>
                  <a:cubicBezTo>
                    <a:pt x="42899" y="16338"/>
                    <a:pt x="38156" y="21081"/>
                    <a:pt x="32359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6716041" y="1541755"/>
              <a:ext cx="27312" cy="27292"/>
            </a:xfrm>
            <a:custGeom>
              <a:rect b="b" l="l" r="r" t="t"/>
              <a:pathLst>
                <a:path extrusionOk="0" h="36390" w="36416">
                  <a:moveTo>
                    <a:pt x="10567" y="36390"/>
                  </a:moveTo>
                  <a:cubicBezTo>
                    <a:pt x="7826" y="36390"/>
                    <a:pt x="5191" y="35336"/>
                    <a:pt x="3083" y="33334"/>
                  </a:cubicBezTo>
                  <a:cubicBezTo>
                    <a:pt x="-1028" y="29223"/>
                    <a:pt x="-1028" y="22583"/>
                    <a:pt x="3083" y="18472"/>
                  </a:cubicBezTo>
                  <a:lnTo>
                    <a:pt x="18472" y="3083"/>
                  </a:lnTo>
                  <a:cubicBezTo>
                    <a:pt x="22582" y="-1028"/>
                    <a:pt x="29223" y="-1028"/>
                    <a:pt x="33334" y="3083"/>
                  </a:cubicBezTo>
                  <a:cubicBezTo>
                    <a:pt x="37445" y="7194"/>
                    <a:pt x="37445" y="13834"/>
                    <a:pt x="33334" y="17945"/>
                  </a:cubicBezTo>
                  <a:lnTo>
                    <a:pt x="17945" y="33334"/>
                  </a:lnTo>
                  <a:cubicBezTo>
                    <a:pt x="15942" y="35336"/>
                    <a:pt x="13202" y="36390"/>
                    <a:pt x="10567" y="36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6716041" y="1402228"/>
              <a:ext cx="27312" cy="27292"/>
            </a:xfrm>
            <a:custGeom>
              <a:rect b="b" l="l" r="r" t="t"/>
              <a:pathLst>
                <a:path extrusionOk="0" h="36390" w="36416">
                  <a:moveTo>
                    <a:pt x="25955" y="36390"/>
                  </a:moveTo>
                  <a:cubicBezTo>
                    <a:pt x="23215" y="36390"/>
                    <a:pt x="20580" y="35336"/>
                    <a:pt x="18472" y="33334"/>
                  </a:cubicBezTo>
                  <a:lnTo>
                    <a:pt x="3083" y="17945"/>
                  </a:lnTo>
                  <a:cubicBezTo>
                    <a:pt x="-1028" y="13834"/>
                    <a:pt x="-1028" y="7194"/>
                    <a:pt x="3083" y="3083"/>
                  </a:cubicBezTo>
                  <a:cubicBezTo>
                    <a:pt x="7194" y="-1028"/>
                    <a:pt x="13834" y="-1028"/>
                    <a:pt x="17945" y="3083"/>
                  </a:cubicBezTo>
                  <a:lnTo>
                    <a:pt x="33334" y="18472"/>
                  </a:lnTo>
                  <a:cubicBezTo>
                    <a:pt x="37445" y="22583"/>
                    <a:pt x="37445" y="29223"/>
                    <a:pt x="33334" y="33334"/>
                  </a:cubicBezTo>
                  <a:cubicBezTo>
                    <a:pt x="31331" y="35336"/>
                    <a:pt x="28590" y="36390"/>
                    <a:pt x="25955" y="36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8" name="Google Shape;848;p33"/>
          <p:cNvGrpSpPr/>
          <p:nvPr/>
        </p:nvGrpSpPr>
        <p:grpSpPr>
          <a:xfrm>
            <a:off x="677167" y="2144201"/>
            <a:ext cx="404748" cy="404669"/>
            <a:chOff x="6622542" y="2294039"/>
            <a:chExt cx="404748" cy="404669"/>
          </a:xfrm>
        </p:grpSpPr>
        <p:sp>
          <p:nvSpPr>
            <p:cNvPr id="849" name="Google Shape;849;p33"/>
            <p:cNvSpPr/>
            <p:nvPr/>
          </p:nvSpPr>
          <p:spPr>
            <a:xfrm>
              <a:off x="6896380" y="2594352"/>
              <a:ext cx="15731" cy="15738"/>
            </a:xfrm>
            <a:custGeom>
              <a:rect b="b" l="l" r="r" t="t"/>
              <a:pathLst>
                <a:path extrusionOk="0" h="20984" w="20975">
                  <a:moveTo>
                    <a:pt x="10435" y="20984"/>
                  </a:moveTo>
                  <a:cubicBezTo>
                    <a:pt x="9802" y="20984"/>
                    <a:pt x="9065" y="20879"/>
                    <a:pt x="8432" y="20774"/>
                  </a:cubicBezTo>
                  <a:cubicBezTo>
                    <a:pt x="7800" y="20668"/>
                    <a:pt x="7062" y="20457"/>
                    <a:pt x="6430" y="20141"/>
                  </a:cubicBezTo>
                  <a:cubicBezTo>
                    <a:pt x="5797" y="19930"/>
                    <a:pt x="5165" y="19509"/>
                    <a:pt x="4638" y="19193"/>
                  </a:cubicBezTo>
                  <a:cubicBezTo>
                    <a:pt x="4005" y="18771"/>
                    <a:pt x="3478" y="18349"/>
                    <a:pt x="3057" y="17928"/>
                  </a:cubicBezTo>
                  <a:cubicBezTo>
                    <a:pt x="2530" y="17401"/>
                    <a:pt x="2108" y="16874"/>
                    <a:pt x="1792" y="16347"/>
                  </a:cubicBezTo>
                  <a:cubicBezTo>
                    <a:pt x="1370" y="15820"/>
                    <a:pt x="1054" y="15187"/>
                    <a:pt x="843" y="14555"/>
                  </a:cubicBezTo>
                  <a:cubicBezTo>
                    <a:pt x="633" y="13923"/>
                    <a:pt x="422" y="13290"/>
                    <a:pt x="211" y="12552"/>
                  </a:cubicBezTo>
                  <a:cubicBezTo>
                    <a:pt x="106" y="11920"/>
                    <a:pt x="0" y="11182"/>
                    <a:pt x="0" y="10444"/>
                  </a:cubicBezTo>
                  <a:cubicBezTo>
                    <a:pt x="0" y="9812"/>
                    <a:pt x="106" y="9074"/>
                    <a:pt x="211" y="8442"/>
                  </a:cubicBezTo>
                  <a:cubicBezTo>
                    <a:pt x="316" y="7809"/>
                    <a:pt x="527" y="7071"/>
                    <a:pt x="843" y="6439"/>
                  </a:cubicBezTo>
                  <a:cubicBezTo>
                    <a:pt x="1054" y="5807"/>
                    <a:pt x="1476" y="5174"/>
                    <a:pt x="1792" y="4647"/>
                  </a:cubicBezTo>
                  <a:cubicBezTo>
                    <a:pt x="2214" y="4014"/>
                    <a:pt x="2635" y="3487"/>
                    <a:pt x="3057" y="3066"/>
                  </a:cubicBezTo>
                  <a:cubicBezTo>
                    <a:pt x="3584" y="2539"/>
                    <a:pt x="4111" y="2117"/>
                    <a:pt x="4638" y="1801"/>
                  </a:cubicBezTo>
                  <a:cubicBezTo>
                    <a:pt x="5165" y="1379"/>
                    <a:pt x="5797" y="1063"/>
                    <a:pt x="6430" y="852"/>
                  </a:cubicBezTo>
                  <a:cubicBezTo>
                    <a:pt x="7062" y="642"/>
                    <a:pt x="7694" y="431"/>
                    <a:pt x="8432" y="220"/>
                  </a:cubicBezTo>
                  <a:cubicBezTo>
                    <a:pt x="11805" y="-518"/>
                    <a:pt x="15494" y="642"/>
                    <a:pt x="17919" y="3066"/>
                  </a:cubicBezTo>
                  <a:cubicBezTo>
                    <a:pt x="18446" y="3593"/>
                    <a:pt x="18868" y="4120"/>
                    <a:pt x="19184" y="4647"/>
                  </a:cubicBezTo>
                  <a:cubicBezTo>
                    <a:pt x="19606" y="5174"/>
                    <a:pt x="19922" y="5807"/>
                    <a:pt x="20133" y="6439"/>
                  </a:cubicBezTo>
                  <a:cubicBezTo>
                    <a:pt x="20343" y="7071"/>
                    <a:pt x="20554" y="7704"/>
                    <a:pt x="20765" y="8442"/>
                  </a:cubicBezTo>
                  <a:cubicBezTo>
                    <a:pt x="20976" y="9179"/>
                    <a:pt x="20976" y="9812"/>
                    <a:pt x="20976" y="10444"/>
                  </a:cubicBezTo>
                  <a:cubicBezTo>
                    <a:pt x="20976" y="11182"/>
                    <a:pt x="20870" y="11814"/>
                    <a:pt x="20765" y="12552"/>
                  </a:cubicBezTo>
                  <a:cubicBezTo>
                    <a:pt x="20660" y="13185"/>
                    <a:pt x="20449" y="13923"/>
                    <a:pt x="20133" y="14555"/>
                  </a:cubicBezTo>
                  <a:cubicBezTo>
                    <a:pt x="19922" y="15187"/>
                    <a:pt x="19500" y="15820"/>
                    <a:pt x="19184" y="16347"/>
                  </a:cubicBezTo>
                  <a:cubicBezTo>
                    <a:pt x="18762" y="16979"/>
                    <a:pt x="18341" y="17506"/>
                    <a:pt x="17919" y="17928"/>
                  </a:cubicBezTo>
                  <a:cubicBezTo>
                    <a:pt x="16022" y="19825"/>
                    <a:pt x="13281" y="20984"/>
                    <a:pt x="10435" y="209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6717247" y="2344474"/>
              <a:ext cx="86167" cy="86167"/>
            </a:xfrm>
            <a:custGeom>
              <a:rect b="b" l="l" r="r" t="t"/>
              <a:pathLst>
                <a:path extrusionOk="0" h="114889" w="114889">
                  <a:moveTo>
                    <a:pt x="57445" y="114890"/>
                  </a:moveTo>
                  <a:cubicBezTo>
                    <a:pt x="25824" y="114890"/>
                    <a:pt x="0" y="89171"/>
                    <a:pt x="0" y="57445"/>
                  </a:cubicBezTo>
                  <a:cubicBezTo>
                    <a:pt x="0" y="25718"/>
                    <a:pt x="25718" y="0"/>
                    <a:pt x="57445" y="0"/>
                  </a:cubicBezTo>
                  <a:cubicBezTo>
                    <a:pt x="89171" y="0"/>
                    <a:pt x="114890" y="25718"/>
                    <a:pt x="114890" y="57445"/>
                  </a:cubicBezTo>
                  <a:cubicBezTo>
                    <a:pt x="114890" y="89171"/>
                    <a:pt x="89066" y="114890"/>
                    <a:pt x="57445" y="114890"/>
                  </a:cubicBezTo>
                  <a:close/>
                  <a:moveTo>
                    <a:pt x="57445" y="21081"/>
                  </a:moveTo>
                  <a:cubicBezTo>
                    <a:pt x="37418" y="21081"/>
                    <a:pt x="21081" y="37418"/>
                    <a:pt x="21081" y="57445"/>
                  </a:cubicBezTo>
                  <a:cubicBezTo>
                    <a:pt x="21081" y="77471"/>
                    <a:pt x="37418" y="93809"/>
                    <a:pt x="57445" y="93809"/>
                  </a:cubicBezTo>
                  <a:cubicBezTo>
                    <a:pt x="77471" y="93809"/>
                    <a:pt x="93809" y="77471"/>
                    <a:pt x="93809" y="57445"/>
                  </a:cubicBezTo>
                  <a:cubicBezTo>
                    <a:pt x="93809" y="37418"/>
                    <a:pt x="77471" y="21081"/>
                    <a:pt x="57445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6622542" y="2294038"/>
              <a:ext cx="404748" cy="404669"/>
            </a:xfrm>
            <a:custGeom>
              <a:rect b="b" l="l" r="r" t="t"/>
              <a:pathLst>
                <a:path extrusionOk="0" h="539559" w="539664">
                  <a:moveTo>
                    <a:pt x="529125" y="445645"/>
                  </a:moveTo>
                  <a:lnTo>
                    <a:pt x="525329" y="445645"/>
                  </a:lnTo>
                  <a:lnTo>
                    <a:pt x="525329" y="145140"/>
                  </a:lnTo>
                  <a:cubicBezTo>
                    <a:pt x="525329" y="127538"/>
                    <a:pt x="510995" y="113309"/>
                    <a:pt x="493497" y="113309"/>
                  </a:cubicBezTo>
                  <a:lnTo>
                    <a:pt x="367331" y="113309"/>
                  </a:lnTo>
                  <a:lnTo>
                    <a:pt x="367331" y="10540"/>
                  </a:lnTo>
                  <a:cubicBezTo>
                    <a:pt x="367331" y="4743"/>
                    <a:pt x="362587" y="0"/>
                    <a:pt x="356790" y="0"/>
                  </a:cubicBezTo>
                  <a:lnTo>
                    <a:pt x="10540" y="0"/>
                  </a:lnTo>
                  <a:cubicBezTo>
                    <a:pt x="4743" y="0"/>
                    <a:pt x="0" y="4743"/>
                    <a:pt x="0" y="10540"/>
                  </a:cubicBezTo>
                  <a:lnTo>
                    <a:pt x="0" y="238738"/>
                  </a:lnTo>
                  <a:cubicBezTo>
                    <a:pt x="0" y="244536"/>
                    <a:pt x="4743" y="249279"/>
                    <a:pt x="10540" y="249279"/>
                  </a:cubicBezTo>
                  <a:lnTo>
                    <a:pt x="14334" y="249279"/>
                  </a:lnTo>
                  <a:lnTo>
                    <a:pt x="14334" y="445540"/>
                  </a:lnTo>
                  <a:lnTo>
                    <a:pt x="10540" y="445540"/>
                  </a:lnTo>
                  <a:cubicBezTo>
                    <a:pt x="4743" y="445540"/>
                    <a:pt x="0" y="450283"/>
                    <a:pt x="0" y="456080"/>
                  </a:cubicBezTo>
                  <a:lnTo>
                    <a:pt x="0" y="492023"/>
                  </a:lnTo>
                  <a:cubicBezTo>
                    <a:pt x="0" y="518268"/>
                    <a:pt x="21291" y="539560"/>
                    <a:pt x="47536" y="539560"/>
                  </a:cubicBezTo>
                  <a:lnTo>
                    <a:pt x="492127" y="539560"/>
                  </a:lnTo>
                  <a:cubicBezTo>
                    <a:pt x="518373" y="539560"/>
                    <a:pt x="539665" y="518268"/>
                    <a:pt x="539665" y="492023"/>
                  </a:cubicBezTo>
                  <a:lnTo>
                    <a:pt x="539665" y="456080"/>
                  </a:lnTo>
                  <a:cubicBezTo>
                    <a:pt x="539665" y="450388"/>
                    <a:pt x="534922" y="445645"/>
                    <a:pt x="529125" y="445645"/>
                  </a:cubicBezTo>
                  <a:close/>
                  <a:moveTo>
                    <a:pt x="21081" y="21081"/>
                  </a:moveTo>
                  <a:lnTo>
                    <a:pt x="346250" y="21081"/>
                  </a:lnTo>
                  <a:lnTo>
                    <a:pt x="346250" y="228198"/>
                  </a:lnTo>
                  <a:lnTo>
                    <a:pt x="21081" y="228198"/>
                  </a:lnTo>
                  <a:lnTo>
                    <a:pt x="21081" y="21081"/>
                  </a:lnTo>
                  <a:close/>
                  <a:moveTo>
                    <a:pt x="35415" y="249384"/>
                  </a:moveTo>
                  <a:lnTo>
                    <a:pt x="59658" y="249384"/>
                  </a:lnTo>
                  <a:lnTo>
                    <a:pt x="59658" y="410862"/>
                  </a:lnTo>
                  <a:cubicBezTo>
                    <a:pt x="59658" y="416659"/>
                    <a:pt x="64401" y="421402"/>
                    <a:pt x="70198" y="421402"/>
                  </a:cubicBezTo>
                  <a:lnTo>
                    <a:pt x="327804" y="421402"/>
                  </a:lnTo>
                  <a:cubicBezTo>
                    <a:pt x="333601" y="421402"/>
                    <a:pt x="338345" y="416659"/>
                    <a:pt x="338345" y="410862"/>
                  </a:cubicBezTo>
                  <a:cubicBezTo>
                    <a:pt x="338345" y="405065"/>
                    <a:pt x="333601" y="400322"/>
                    <a:pt x="327804" y="400322"/>
                  </a:cubicBezTo>
                  <a:lnTo>
                    <a:pt x="80739" y="400322"/>
                  </a:lnTo>
                  <a:lnTo>
                    <a:pt x="80739" y="249384"/>
                  </a:lnTo>
                  <a:lnTo>
                    <a:pt x="356895" y="249384"/>
                  </a:lnTo>
                  <a:cubicBezTo>
                    <a:pt x="362692" y="249384"/>
                    <a:pt x="367436" y="244641"/>
                    <a:pt x="367436" y="238844"/>
                  </a:cubicBezTo>
                  <a:lnTo>
                    <a:pt x="367436" y="179818"/>
                  </a:lnTo>
                  <a:lnTo>
                    <a:pt x="459031" y="179818"/>
                  </a:lnTo>
                  <a:lnTo>
                    <a:pt x="459031" y="400427"/>
                  </a:lnTo>
                  <a:lnTo>
                    <a:pt x="422772" y="400427"/>
                  </a:lnTo>
                  <a:cubicBezTo>
                    <a:pt x="416975" y="400427"/>
                    <a:pt x="412232" y="405170"/>
                    <a:pt x="412232" y="410968"/>
                  </a:cubicBezTo>
                  <a:cubicBezTo>
                    <a:pt x="412232" y="416765"/>
                    <a:pt x="416975" y="421508"/>
                    <a:pt x="422772" y="421508"/>
                  </a:cubicBezTo>
                  <a:lnTo>
                    <a:pt x="469572" y="421508"/>
                  </a:lnTo>
                  <a:cubicBezTo>
                    <a:pt x="475369" y="421508"/>
                    <a:pt x="480112" y="416765"/>
                    <a:pt x="480112" y="410968"/>
                  </a:cubicBezTo>
                  <a:lnTo>
                    <a:pt x="480112" y="169278"/>
                  </a:lnTo>
                  <a:cubicBezTo>
                    <a:pt x="480112" y="163481"/>
                    <a:pt x="475369" y="158737"/>
                    <a:pt x="469572" y="158737"/>
                  </a:cubicBezTo>
                  <a:lnTo>
                    <a:pt x="367436" y="158737"/>
                  </a:lnTo>
                  <a:lnTo>
                    <a:pt x="367436" y="134495"/>
                  </a:lnTo>
                  <a:lnTo>
                    <a:pt x="493603" y="134495"/>
                  </a:lnTo>
                  <a:cubicBezTo>
                    <a:pt x="499506" y="134495"/>
                    <a:pt x="504355" y="139343"/>
                    <a:pt x="504355" y="145246"/>
                  </a:cubicBezTo>
                  <a:lnTo>
                    <a:pt x="504355" y="445751"/>
                  </a:lnTo>
                  <a:lnTo>
                    <a:pt x="35415" y="445751"/>
                  </a:lnTo>
                  <a:lnTo>
                    <a:pt x="35415" y="249384"/>
                  </a:lnTo>
                  <a:close/>
                  <a:moveTo>
                    <a:pt x="361427" y="466726"/>
                  </a:moveTo>
                  <a:lnTo>
                    <a:pt x="358687" y="475791"/>
                  </a:lnTo>
                  <a:cubicBezTo>
                    <a:pt x="357844" y="478742"/>
                    <a:pt x="355103" y="480745"/>
                    <a:pt x="351941" y="480745"/>
                  </a:cubicBezTo>
                  <a:lnTo>
                    <a:pt x="187618" y="480745"/>
                  </a:lnTo>
                  <a:cubicBezTo>
                    <a:pt x="184456" y="480745"/>
                    <a:pt x="181821" y="478742"/>
                    <a:pt x="180872" y="475791"/>
                  </a:cubicBezTo>
                  <a:lnTo>
                    <a:pt x="178132" y="466726"/>
                  </a:lnTo>
                  <a:lnTo>
                    <a:pt x="361427" y="466726"/>
                  </a:lnTo>
                  <a:close/>
                  <a:moveTo>
                    <a:pt x="518584" y="492128"/>
                  </a:moveTo>
                  <a:cubicBezTo>
                    <a:pt x="518584" y="506674"/>
                    <a:pt x="506673" y="518584"/>
                    <a:pt x="492127" y="518584"/>
                  </a:cubicBezTo>
                  <a:lnTo>
                    <a:pt x="47536" y="518584"/>
                  </a:lnTo>
                  <a:cubicBezTo>
                    <a:pt x="32991" y="518584"/>
                    <a:pt x="21081" y="506674"/>
                    <a:pt x="21081" y="492128"/>
                  </a:cubicBezTo>
                  <a:lnTo>
                    <a:pt x="21081" y="466726"/>
                  </a:lnTo>
                  <a:lnTo>
                    <a:pt x="156207" y="466726"/>
                  </a:lnTo>
                  <a:lnTo>
                    <a:pt x="160740" y="481799"/>
                  </a:lnTo>
                  <a:cubicBezTo>
                    <a:pt x="164323" y="493814"/>
                    <a:pt x="175179" y="501825"/>
                    <a:pt x="187618" y="501825"/>
                  </a:cubicBezTo>
                  <a:lnTo>
                    <a:pt x="351941" y="501825"/>
                  </a:lnTo>
                  <a:cubicBezTo>
                    <a:pt x="364484" y="501825"/>
                    <a:pt x="375236" y="493814"/>
                    <a:pt x="378819" y="481799"/>
                  </a:cubicBezTo>
                  <a:lnTo>
                    <a:pt x="383351" y="466726"/>
                  </a:lnTo>
                  <a:lnTo>
                    <a:pt x="518478" y="466726"/>
                  </a:lnTo>
                  <a:lnTo>
                    <a:pt x="518478" y="4921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6652661" y="2324157"/>
              <a:ext cx="215259" cy="126799"/>
            </a:xfrm>
            <a:custGeom>
              <a:rect b="b" l="l" r="r" t="t"/>
              <a:pathLst>
                <a:path extrusionOk="0" h="169066" w="287012">
                  <a:moveTo>
                    <a:pt x="276473" y="33202"/>
                  </a:moveTo>
                  <a:lnTo>
                    <a:pt x="260768" y="33202"/>
                  </a:lnTo>
                  <a:lnTo>
                    <a:pt x="260768" y="10540"/>
                  </a:lnTo>
                  <a:cubicBezTo>
                    <a:pt x="260768" y="4743"/>
                    <a:pt x="256025" y="0"/>
                    <a:pt x="250228" y="0"/>
                  </a:cubicBezTo>
                  <a:lnTo>
                    <a:pt x="36786" y="0"/>
                  </a:lnTo>
                  <a:cubicBezTo>
                    <a:pt x="30989" y="0"/>
                    <a:pt x="26246" y="4743"/>
                    <a:pt x="26246" y="10540"/>
                  </a:cubicBezTo>
                  <a:lnTo>
                    <a:pt x="26246" y="33202"/>
                  </a:lnTo>
                  <a:lnTo>
                    <a:pt x="10540" y="33202"/>
                  </a:lnTo>
                  <a:cubicBezTo>
                    <a:pt x="4743" y="33202"/>
                    <a:pt x="0" y="37945"/>
                    <a:pt x="0" y="43742"/>
                  </a:cubicBezTo>
                  <a:lnTo>
                    <a:pt x="0" y="125324"/>
                  </a:lnTo>
                  <a:cubicBezTo>
                    <a:pt x="0" y="131122"/>
                    <a:pt x="4743" y="135865"/>
                    <a:pt x="10540" y="135865"/>
                  </a:cubicBezTo>
                  <a:lnTo>
                    <a:pt x="26246" y="135865"/>
                  </a:lnTo>
                  <a:lnTo>
                    <a:pt x="26246" y="158526"/>
                  </a:lnTo>
                  <a:cubicBezTo>
                    <a:pt x="26246" y="164324"/>
                    <a:pt x="30989" y="169067"/>
                    <a:pt x="36786" y="169067"/>
                  </a:cubicBezTo>
                  <a:lnTo>
                    <a:pt x="250228" y="169067"/>
                  </a:lnTo>
                  <a:cubicBezTo>
                    <a:pt x="256025" y="169067"/>
                    <a:pt x="260768" y="164324"/>
                    <a:pt x="260768" y="158526"/>
                  </a:cubicBezTo>
                  <a:lnTo>
                    <a:pt x="260768" y="135865"/>
                  </a:lnTo>
                  <a:lnTo>
                    <a:pt x="276473" y="135865"/>
                  </a:lnTo>
                  <a:cubicBezTo>
                    <a:pt x="282270" y="135865"/>
                    <a:pt x="287013" y="131122"/>
                    <a:pt x="287013" y="125324"/>
                  </a:cubicBezTo>
                  <a:lnTo>
                    <a:pt x="287013" y="43742"/>
                  </a:lnTo>
                  <a:cubicBezTo>
                    <a:pt x="287013" y="37945"/>
                    <a:pt x="282376" y="33202"/>
                    <a:pt x="276473" y="33202"/>
                  </a:cubicBezTo>
                  <a:close/>
                  <a:moveTo>
                    <a:pt x="226512" y="114784"/>
                  </a:moveTo>
                  <a:cubicBezTo>
                    <a:pt x="220715" y="114784"/>
                    <a:pt x="215972" y="119527"/>
                    <a:pt x="215972" y="125324"/>
                  </a:cubicBezTo>
                  <a:cubicBezTo>
                    <a:pt x="215972" y="131122"/>
                    <a:pt x="220715" y="135865"/>
                    <a:pt x="226512" y="135865"/>
                  </a:cubicBezTo>
                  <a:lnTo>
                    <a:pt x="239688" y="135865"/>
                  </a:lnTo>
                  <a:lnTo>
                    <a:pt x="239688" y="147986"/>
                  </a:lnTo>
                  <a:lnTo>
                    <a:pt x="47326" y="147986"/>
                  </a:lnTo>
                  <a:lnTo>
                    <a:pt x="47326" y="125324"/>
                  </a:lnTo>
                  <a:cubicBezTo>
                    <a:pt x="47326" y="119527"/>
                    <a:pt x="42583" y="114784"/>
                    <a:pt x="36786" y="114784"/>
                  </a:cubicBezTo>
                  <a:lnTo>
                    <a:pt x="21081" y="114784"/>
                  </a:lnTo>
                  <a:lnTo>
                    <a:pt x="21081" y="54283"/>
                  </a:lnTo>
                  <a:lnTo>
                    <a:pt x="53861" y="54283"/>
                  </a:lnTo>
                  <a:cubicBezTo>
                    <a:pt x="59658" y="54283"/>
                    <a:pt x="64401" y="49540"/>
                    <a:pt x="64401" y="43742"/>
                  </a:cubicBezTo>
                  <a:cubicBezTo>
                    <a:pt x="64401" y="37945"/>
                    <a:pt x="59658" y="33202"/>
                    <a:pt x="53861" y="33202"/>
                  </a:cubicBezTo>
                  <a:lnTo>
                    <a:pt x="47326" y="33202"/>
                  </a:lnTo>
                  <a:lnTo>
                    <a:pt x="47326" y="21081"/>
                  </a:lnTo>
                  <a:lnTo>
                    <a:pt x="239688" y="21081"/>
                  </a:lnTo>
                  <a:lnTo>
                    <a:pt x="239688" y="43742"/>
                  </a:lnTo>
                  <a:cubicBezTo>
                    <a:pt x="239688" y="49540"/>
                    <a:pt x="244431" y="54283"/>
                    <a:pt x="250228" y="54283"/>
                  </a:cubicBezTo>
                  <a:lnTo>
                    <a:pt x="265932" y="54283"/>
                  </a:lnTo>
                  <a:lnTo>
                    <a:pt x="265932" y="114784"/>
                  </a:lnTo>
                  <a:lnTo>
                    <a:pt x="226512" y="1147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6769658" y="2489543"/>
              <a:ext cx="188223" cy="91218"/>
            </a:xfrm>
            <a:custGeom>
              <a:rect b="b" l="l" r="r" t="t"/>
              <a:pathLst>
                <a:path extrusionOk="0" h="121624" w="250964">
                  <a:moveTo>
                    <a:pt x="148514" y="111084"/>
                  </a:moveTo>
                  <a:cubicBezTo>
                    <a:pt x="148514" y="114879"/>
                    <a:pt x="150622" y="118462"/>
                    <a:pt x="153889" y="120254"/>
                  </a:cubicBezTo>
                  <a:cubicBezTo>
                    <a:pt x="155470" y="121097"/>
                    <a:pt x="157262" y="121624"/>
                    <a:pt x="159054" y="121624"/>
                  </a:cubicBezTo>
                  <a:cubicBezTo>
                    <a:pt x="160951" y="121624"/>
                    <a:pt x="162848" y="121097"/>
                    <a:pt x="164640" y="120043"/>
                  </a:cubicBezTo>
                  <a:lnTo>
                    <a:pt x="246012" y="69766"/>
                  </a:lnTo>
                  <a:cubicBezTo>
                    <a:pt x="249068" y="67869"/>
                    <a:pt x="250965" y="64496"/>
                    <a:pt x="250965" y="60807"/>
                  </a:cubicBezTo>
                  <a:cubicBezTo>
                    <a:pt x="250965" y="57118"/>
                    <a:pt x="249068" y="53745"/>
                    <a:pt x="246012" y="51848"/>
                  </a:cubicBezTo>
                  <a:lnTo>
                    <a:pt x="164640" y="1570"/>
                  </a:lnTo>
                  <a:cubicBezTo>
                    <a:pt x="161372" y="-432"/>
                    <a:pt x="157262" y="-538"/>
                    <a:pt x="153994" y="1359"/>
                  </a:cubicBezTo>
                  <a:cubicBezTo>
                    <a:pt x="150622" y="3257"/>
                    <a:pt x="148619" y="6735"/>
                    <a:pt x="148619" y="10530"/>
                  </a:cubicBezTo>
                  <a:lnTo>
                    <a:pt x="148619" y="22335"/>
                  </a:lnTo>
                  <a:lnTo>
                    <a:pt x="10540" y="22335"/>
                  </a:lnTo>
                  <a:cubicBezTo>
                    <a:pt x="4743" y="22335"/>
                    <a:pt x="0" y="27078"/>
                    <a:pt x="0" y="32875"/>
                  </a:cubicBezTo>
                  <a:lnTo>
                    <a:pt x="0" y="88633"/>
                  </a:lnTo>
                  <a:cubicBezTo>
                    <a:pt x="0" y="94431"/>
                    <a:pt x="4743" y="99174"/>
                    <a:pt x="10540" y="99174"/>
                  </a:cubicBezTo>
                  <a:lnTo>
                    <a:pt x="148619" y="99174"/>
                  </a:lnTo>
                  <a:lnTo>
                    <a:pt x="148619" y="111084"/>
                  </a:lnTo>
                  <a:close/>
                  <a:moveTo>
                    <a:pt x="20976" y="78093"/>
                  </a:moveTo>
                  <a:lnTo>
                    <a:pt x="20976" y="43415"/>
                  </a:lnTo>
                  <a:lnTo>
                    <a:pt x="148514" y="43415"/>
                  </a:lnTo>
                  <a:lnTo>
                    <a:pt x="148514" y="52058"/>
                  </a:lnTo>
                  <a:cubicBezTo>
                    <a:pt x="148514" y="57855"/>
                    <a:pt x="153257" y="62599"/>
                    <a:pt x="159054" y="62599"/>
                  </a:cubicBezTo>
                  <a:cubicBezTo>
                    <a:pt x="164851" y="62599"/>
                    <a:pt x="169594" y="57855"/>
                    <a:pt x="169594" y="52058"/>
                  </a:cubicBezTo>
                  <a:lnTo>
                    <a:pt x="169594" y="29502"/>
                  </a:lnTo>
                  <a:lnTo>
                    <a:pt x="220293" y="60807"/>
                  </a:lnTo>
                  <a:lnTo>
                    <a:pt x="169594" y="92112"/>
                  </a:lnTo>
                  <a:lnTo>
                    <a:pt x="169594" y="88633"/>
                  </a:lnTo>
                  <a:cubicBezTo>
                    <a:pt x="169594" y="82836"/>
                    <a:pt x="164851" y="78093"/>
                    <a:pt x="159054" y="78093"/>
                  </a:cubicBezTo>
                  <a:lnTo>
                    <a:pt x="20976" y="780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4" name="Google Shape;854;p33"/>
          <p:cNvGrpSpPr/>
          <p:nvPr/>
        </p:nvGrpSpPr>
        <p:grpSpPr>
          <a:xfrm>
            <a:off x="659842" y="3855019"/>
            <a:ext cx="383483" cy="404748"/>
            <a:chOff x="5641343" y="3207332"/>
            <a:chExt cx="383483" cy="404748"/>
          </a:xfrm>
        </p:grpSpPr>
        <p:sp>
          <p:nvSpPr>
            <p:cNvPr id="855" name="Google Shape;855;p33"/>
            <p:cNvSpPr/>
            <p:nvPr/>
          </p:nvSpPr>
          <p:spPr>
            <a:xfrm>
              <a:off x="5678655" y="3246383"/>
              <a:ext cx="164508" cy="122215"/>
            </a:xfrm>
            <a:custGeom>
              <a:rect b="b" l="l" r="r" t="t"/>
              <a:pathLst>
                <a:path extrusionOk="0" h="162953" w="219344">
                  <a:moveTo>
                    <a:pt x="205009" y="1054"/>
                  </a:moveTo>
                  <a:cubicBezTo>
                    <a:pt x="203639" y="422"/>
                    <a:pt x="202058" y="0"/>
                    <a:pt x="200477" y="0"/>
                  </a:cubicBezTo>
                  <a:lnTo>
                    <a:pt x="18867" y="0"/>
                  </a:lnTo>
                  <a:cubicBezTo>
                    <a:pt x="17286" y="0"/>
                    <a:pt x="15705" y="316"/>
                    <a:pt x="14335" y="1054"/>
                  </a:cubicBezTo>
                  <a:cubicBezTo>
                    <a:pt x="6008" y="3795"/>
                    <a:pt x="0" y="11594"/>
                    <a:pt x="0" y="20870"/>
                  </a:cubicBezTo>
                  <a:lnTo>
                    <a:pt x="0" y="142084"/>
                  </a:lnTo>
                  <a:cubicBezTo>
                    <a:pt x="0" y="151254"/>
                    <a:pt x="6008" y="159159"/>
                    <a:pt x="14335" y="161900"/>
                  </a:cubicBezTo>
                  <a:cubicBezTo>
                    <a:pt x="15705" y="162532"/>
                    <a:pt x="17286" y="162954"/>
                    <a:pt x="18867" y="162954"/>
                  </a:cubicBezTo>
                  <a:lnTo>
                    <a:pt x="200477" y="162954"/>
                  </a:lnTo>
                  <a:cubicBezTo>
                    <a:pt x="202058" y="162954"/>
                    <a:pt x="203639" y="162637"/>
                    <a:pt x="205009" y="161900"/>
                  </a:cubicBezTo>
                  <a:cubicBezTo>
                    <a:pt x="213336" y="159159"/>
                    <a:pt x="219344" y="151359"/>
                    <a:pt x="219344" y="142084"/>
                  </a:cubicBezTo>
                  <a:lnTo>
                    <a:pt x="219344" y="20870"/>
                  </a:lnTo>
                  <a:cubicBezTo>
                    <a:pt x="219239" y="11594"/>
                    <a:pt x="213231" y="3795"/>
                    <a:pt x="205009" y="1054"/>
                  </a:cubicBezTo>
                  <a:close/>
                  <a:moveTo>
                    <a:pt x="198158" y="135443"/>
                  </a:moveTo>
                  <a:lnTo>
                    <a:pt x="142927" y="81477"/>
                  </a:lnTo>
                  <a:lnTo>
                    <a:pt x="198158" y="27510"/>
                  </a:lnTo>
                  <a:lnTo>
                    <a:pt x="198158" y="135443"/>
                  </a:lnTo>
                  <a:close/>
                  <a:moveTo>
                    <a:pt x="174548" y="21081"/>
                  </a:moveTo>
                  <a:lnTo>
                    <a:pt x="109619" y="84639"/>
                  </a:lnTo>
                  <a:lnTo>
                    <a:pt x="44691" y="21081"/>
                  </a:lnTo>
                  <a:lnTo>
                    <a:pt x="174548" y="21081"/>
                  </a:lnTo>
                  <a:close/>
                  <a:moveTo>
                    <a:pt x="20975" y="27510"/>
                  </a:moveTo>
                  <a:lnTo>
                    <a:pt x="76207" y="81477"/>
                  </a:lnTo>
                  <a:lnTo>
                    <a:pt x="20975" y="135443"/>
                  </a:lnTo>
                  <a:lnTo>
                    <a:pt x="20975" y="27510"/>
                  </a:lnTo>
                  <a:close/>
                  <a:moveTo>
                    <a:pt x="44691" y="141767"/>
                  </a:moveTo>
                  <a:lnTo>
                    <a:pt x="91385" y="96128"/>
                  </a:lnTo>
                  <a:lnTo>
                    <a:pt x="102347" y="106774"/>
                  </a:lnTo>
                  <a:cubicBezTo>
                    <a:pt x="104349" y="108776"/>
                    <a:pt x="107090" y="109830"/>
                    <a:pt x="109725" y="109830"/>
                  </a:cubicBezTo>
                  <a:cubicBezTo>
                    <a:pt x="112360" y="109830"/>
                    <a:pt x="114995" y="108882"/>
                    <a:pt x="117103" y="106774"/>
                  </a:cubicBezTo>
                  <a:lnTo>
                    <a:pt x="128065" y="96128"/>
                  </a:lnTo>
                  <a:lnTo>
                    <a:pt x="174759" y="141767"/>
                  </a:lnTo>
                  <a:lnTo>
                    <a:pt x="44691" y="1417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5888073" y="3207331"/>
              <a:ext cx="112524" cy="161188"/>
            </a:xfrm>
            <a:custGeom>
              <a:rect b="b" l="l" r="r" t="t"/>
              <a:pathLst>
                <a:path extrusionOk="0" h="214917" w="150032">
                  <a:moveTo>
                    <a:pt x="148503" y="109409"/>
                  </a:moveTo>
                  <a:lnTo>
                    <a:pt x="83996" y="4954"/>
                  </a:lnTo>
                  <a:cubicBezTo>
                    <a:pt x="82099" y="1897"/>
                    <a:pt x="78726" y="0"/>
                    <a:pt x="75037" y="0"/>
                  </a:cubicBezTo>
                  <a:cubicBezTo>
                    <a:pt x="71347" y="0"/>
                    <a:pt x="67974" y="1897"/>
                    <a:pt x="66077" y="4954"/>
                  </a:cubicBezTo>
                  <a:lnTo>
                    <a:pt x="1570" y="109409"/>
                  </a:lnTo>
                  <a:cubicBezTo>
                    <a:pt x="-432" y="112676"/>
                    <a:pt x="-538" y="116787"/>
                    <a:pt x="1360" y="120054"/>
                  </a:cubicBezTo>
                  <a:cubicBezTo>
                    <a:pt x="3257" y="123427"/>
                    <a:pt x="6735" y="125430"/>
                    <a:pt x="10529" y="125430"/>
                  </a:cubicBezTo>
                  <a:lnTo>
                    <a:pt x="28765" y="125430"/>
                  </a:lnTo>
                  <a:lnTo>
                    <a:pt x="28765" y="204377"/>
                  </a:lnTo>
                  <a:cubicBezTo>
                    <a:pt x="28765" y="210174"/>
                    <a:pt x="33508" y="214917"/>
                    <a:pt x="39305" y="214917"/>
                  </a:cubicBezTo>
                  <a:lnTo>
                    <a:pt x="110768" y="214917"/>
                  </a:lnTo>
                  <a:cubicBezTo>
                    <a:pt x="116565" y="214917"/>
                    <a:pt x="121308" y="210174"/>
                    <a:pt x="121308" y="204377"/>
                  </a:cubicBezTo>
                  <a:lnTo>
                    <a:pt x="121308" y="125430"/>
                  </a:lnTo>
                  <a:lnTo>
                    <a:pt x="139544" y="125430"/>
                  </a:lnTo>
                  <a:cubicBezTo>
                    <a:pt x="143338" y="125430"/>
                    <a:pt x="146922" y="123322"/>
                    <a:pt x="148713" y="120054"/>
                  </a:cubicBezTo>
                  <a:cubicBezTo>
                    <a:pt x="150505" y="116787"/>
                    <a:pt x="150505" y="112676"/>
                    <a:pt x="148503" y="109409"/>
                  </a:cubicBezTo>
                  <a:close/>
                  <a:moveTo>
                    <a:pt x="110768" y="104349"/>
                  </a:moveTo>
                  <a:cubicBezTo>
                    <a:pt x="104971" y="104349"/>
                    <a:pt x="100228" y="109092"/>
                    <a:pt x="100228" y="114890"/>
                  </a:cubicBezTo>
                  <a:lnTo>
                    <a:pt x="100228" y="193837"/>
                  </a:lnTo>
                  <a:lnTo>
                    <a:pt x="49845" y="193837"/>
                  </a:lnTo>
                  <a:lnTo>
                    <a:pt x="49845" y="125430"/>
                  </a:lnTo>
                  <a:lnTo>
                    <a:pt x="63969" y="125430"/>
                  </a:lnTo>
                  <a:cubicBezTo>
                    <a:pt x="69766" y="125430"/>
                    <a:pt x="74509" y="120687"/>
                    <a:pt x="74509" y="114890"/>
                  </a:cubicBezTo>
                  <a:cubicBezTo>
                    <a:pt x="74509" y="109092"/>
                    <a:pt x="69766" y="104349"/>
                    <a:pt x="63969" y="104349"/>
                  </a:cubicBezTo>
                  <a:lnTo>
                    <a:pt x="29502" y="104349"/>
                  </a:lnTo>
                  <a:lnTo>
                    <a:pt x="75037" y="30567"/>
                  </a:lnTo>
                  <a:lnTo>
                    <a:pt x="120571" y="104349"/>
                  </a:lnTo>
                  <a:lnTo>
                    <a:pt x="110768" y="104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5641343" y="3384804"/>
              <a:ext cx="383483" cy="227275"/>
            </a:xfrm>
            <a:custGeom>
              <a:rect b="b" l="l" r="r" t="t"/>
              <a:pathLst>
                <a:path extrusionOk="0" h="303034" w="511311">
                  <a:moveTo>
                    <a:pt x="500771" y="303035"/>
                  </a:moveTo>
                  <a:lnTo>
                    <a:pt x="10540" y="303035"/>
                  </a:lnTo>
                  <a:cubicBezTo>
                    <a:pt x="4743" y="303035"/>
                    <a:pt x="0" y="298291"/>
                    <a:pt x="0" y="292494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500771" y="0"/>
                  </a:lnTo>
                  <a:cubicBezTo>
                    <a:pt x="506568" y="0"/>
                    <a:pt x="511311" y="4743"/>
                    <a:pt x="511311" y="10540"/>
                  </a:cubicBezTo>
                  <a:lnTo>
                    <a:pt x="511311" y="292494"/>
                  </a:lnTo>
                  <a:cubicBezTo>
                    <a:pt x="511311" y="298291"/>
                    <a:pt x="506568" y="303035"/>
                    <a:pt x="500771" y="303035"/>
                  </a:cubicBezTo>
                  <a:close/>
                  <a:moveTo>
                    <a:pt x="21081" y="281954"/>
                  </a:moveTo>
                  <a:lnTo>
                    <a:pt x="490230" y="281954"/>
                  </a:lnTo>
                  <a:lnTo>
                    <a:pt x="490230" y="21081"/>
                  </a:lnTo>
                  <a:lnTo>
                    <a:pt x="21081" y="21081"/>
                  </a:lnTo>
                  <a:lnTo>
                    <a:pt x="21081" y="2819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5782451" y="3447809"/>
              <a:ext cx="101187" cy="101187"/>
            </a:xfrm>
            <a:custGeom>
              <a:rect b="b" l="l" r="r" t="t"/>
              <a:pathLst>
                <a:path extrusionOk="0" h="134916" w="134916">
                  <a:moveTo>
                    <a:pt x="67458" y="134916"/>
                  </a:moveTo>
                  <a:cubicBezTo>
                    <a:pt x="30250" y="134916"/>
                    <a:pt x="0" y="104666"/>
                    <a:pt x="0" y="67458"/>
                  </a:cubicBezTo>
                  <a:cubicBezTo>
                    <a:pt x="0" y="30251"/>
                    <a:pt x="30250" y="0"/>
                    <a:pt x="67458" y="0"/>
                  </a:cubicBezTo>
                  <a:cubicBezTo>
                    <a:pt x="104665" y="0"/>
                    <a:pt x="134916" y="30251"/>
                    <a:pt x="134916" y="67458"/>
                  </a:cubicBezTo>
                  <a:cubicBezTo>
                    <a:pt x="134916" y="104666"/>
                    <a:pt x="104665" y="134916"/>
                    <a:pt x="67458" y="134916"/>
                  </a:cubicBezTo>
                  <a:close/>
                  <a:moveTo>
                    <a:pt x="67458" y="21081"/>
                  </a:moveTo>
                  <a:cubicBezTo>
                    <a:pt x="41845" y="21081"/>
                    <a:pt x="21081" y="41845"/>
                    <a:pt x="21081" y="67458"/>
                  </a:cubicBezTo>
                  <a:cubicBezTo>
                    <a:pt x="21081" y="93071"/>
                    <a:pt x="41845" y="113836"/>
                    <a:pt x="67458" y="113836"/>
                  </a:cubicBezTo>
                  <a:cubicBezTo>
                    <a:pt x="93071" y="113836"/>
                    <a:pt x="113836" y="93071"/>
                    <a:pt x="113836" y="67458"/>
                  </a:cubicBezTo>
                  <a:cubicBezTo>
                    <a:pt x="113836" y="41845"/>
                    <a:pt x="93071" y="21081"/>
                    <a:pt x="6745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5776523" y="3442651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2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29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39"/>
                    <a:pt x="422" y="13307"/>
                    <a:pt x="210" y="12569"/>
                  </a:cubicBezTo>
                  <a:cubicBezTo>
                    <a:pt x="105" y="11937"/>
                    <a:pt x="0" y="11199"/>
                    <a:pt x="0" y="10567"/>
                  </a:cubicBezTo>
                  <a:cubicBezTo>
                    <a:pt x="0" y="9829"/>
                    <a:pt x="105" y="9196"/>
                    <a:pt x="210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270" y="1397"/>
                    <a:pt x="5797" y="1080"/>
                    <a:pt x="6429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567"/>
                  </a:cubicBezTo>
                  <a:cubicBezTo>
                    <a:pt x="20975" y="11199"/>
                    <a:pt x="20870" y="11937"/>
                    <a:pt x="20764" y="12569"/>
                  </a:cubicBezTo>
                  <a:cubicBezTo>
                    <a:pt x="20659" y="13202"/>
                    <a:pt x="20448" y="13939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891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0" y="20580"/>
                    <a:pt x="12543" y="20791"/>
                  </a:cubicBezTo>
                  <a:cubicBezTo>
                    <a:pt x="11910" y="20896"/>
                    <a:pt x="11172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5672963" y="3416426"/>
              <a:ext cx="320241" cy="164033"/>
            </a:xfrm>
            <a:custGeom>
              <a:rect b="b" l="l" r="r" t="t"/>
              <a:pathLst>
                <a:path extrusionOk="0" h="218711" w="426988">
                  <a:moveTo>
                    <a:pt x="416448" y="34889"/>
                  </a:moveTo>
                  <a:lnTo>
                    <a:pt x="399373" y="34889"/>
                  </a:lnTo>
                  <a:lnTo>
                    <a:pt x="399373" y="10540"/>
                  </a:lnTo>
                  <a:cubicBezTo>
                    <a:pt x="399373" y="4743"/>
                    <a:pt x="394630" y="0"/>
                    <a:pt x="388833" y="0"/>
                  </a:cubicBezTo>
                  <a:lnTo>
                    <a:pt x="38156" y="0"/>
                  </a:lnTo>
                  <a:cubicBezTo>
                    <a:pt x="32359" y="0"/>
                    <a:pt x="27615" y="4743"/>
                    <a:pt x="27615" y="10540"/>
                  </a:cubicBezTo>
                  <a:lnTo>
                    <a:pt x="27615" y="34889"/>
                  </a:lnTo>
                  <a:lnTo>
                    <a:pt x="10540" y="34889"/>
                  </a:lnTo>
                  <a:cubicBezTo>
                    <a:pt x="4743" y="34889"/>
                    <a:pt x="0" y="39632"/>
                    <a:pt x="0" y="45429"/>
                  </a:cubicBezTo>
                  <a:lnTo>
                    <a:pt x="0" y="173283"/>
                  </a:lnTo>
                  <a:cubicBezTo>
                    <a:pt x="0" y="179080"/>
                    <a:pt x="4743" y="183823"/>
                    <a:pt x="10540" y="183823"/>
                  </a:cubicBezTo>
                  <a:lnTo>
                    <a:pt x="27615" y="183823"/>
                  </a:lnTo>
                  <a:lnTo>
                    <a:pt x="27615" y="208172"/>
                  </a:lnTo>
                  <a:cubicBezTo>
                    <a:pt x="27615" y="213969"/>
                    <a:pt x="32359" y="218712"/>
                    <a:pt x="38156" y="218712"/>
                  </a:cubicBezTo>
                  <a:lnTo>
                    <a:pt x="388833" y="218712"/>
                  </a:lnTo>
                  <a:cubicBezTo>
                    <a:pt x="394630" y="218712"/>
                    <a:pt x="399373" y="213969"/>
                    <a:pt x="399373" y="208172"/>
                  </a:cubicBezTo>
                  <a:lnTo>
                    <a:pt x="399373" y="183823"/>
                  </a:lnTo>
                  <a:lnTo>
                    <a:pt x="416448" y="183823"/>
                  </a:lnTo>
                  <a:cubicBezTo>
                    <a:pt x="422245" y="183823"/>
                    <a:pt x="426988" y="179080"/>
                    <a:pt x="426988" y="173283"/>
                  </a:cubicBezTo>
                  <a:lnTo>
                    <a:pt x="426988" y="45429"/>
                  </a:lnTo>
                  <a:cubicBezTo>
                    <a:pt x="426988" y="39632"/>
                    <a:pt x="422245" y="34889"/>
                    <a:pt x="416448" y="34889"/>
                  </a:cubicBezTo>
                  <a:close/>
                  <a:moveTo>
                    <a:pt x="278370" y="162743"/>
                  </a:moveTo>
                  <a:cubicBezTo>
                    <a:pt x="272573" y="162743"/>
                    <a:pt x="267829" y="167486"/>
                    <a:pt x="267829" y="173283"/>
                  </a:cubicBezTo>
                  <a:cubicBezTo>
                    <a:pt x="267829" y="179080"/>
                    <a:pt x="272573" y="183823"/>
                    <a:pt x="278370" y="183823"/>
                  </a:cubicBezTo>
                  <a:lnTo>
                    <a:pt x="378292" y="183823"/>
                  </a:lnTo>
                  <a:lnTo>
                    <a:pt x="378292" y="197631"/>
                  </a:lnTo>
                  <a:lnTo>
                    <a:pt x="48696" y="197631"/>
                  </a:lnTo>
                  <a:lnTo>
                    <a:pt x="48696" y="173283"/>
                  </a:lnTo>
                  <a:cubicBezTo>
                    <a:pt x="48696" y="167486"/>
                    <a:pt x="43953" y="162743"/>
                    <a:pt x="38156" y="162743"/>
                  </a:cubicBezTo>
                  <a:lnTo>
                    <a:pt x="21081" y="162743"/>
                  </a:lnTo>
                  <a:lnTo>
                    <a:pt x="21081" y="55969"/>
                  </a:lnTo>
                  <a:lnTo>
                    <a:pt x="108776" y="55969"/>
                  </a:lnTo>
                  <a:cubicBezTo>
                    <a:pt x="114573" y="55969"/>
                    <a:pt x="119316" y="51226"/>
                    <a:pt x="119316" y="45429"/>
                  </a:cubicBezTo>
                  <a:cubicBezTo>
                    <a:pt x="119316" y="39632"/>
                    <a:pt x="114573" y="34889"/>
                    <a:pt x="108776" y="34889"/>
                  </a:cubicBezTo>
                  <a:lnTo>
                    <a:pt x="48696" y="34889"/>
                  </a:lnTo>
                  <a:lnTo>
                    <a:pt x="48696" y="21081"/>
                  </a:lnTo>
                  <a:lnTo>
                    <a:pt x="378292" y="21081"/>
                  </a:lnTo>
                  <a:lnTo>
                    <a:pt x="378292" y="45429"/>
                  </a:lnTo>
                  <a:cubicBezTo>
                    <a:pt x="378292" y="51226"/>
                    <a:pt x="383036" y="55969"/>
                    <a:pt x="388833" y="55969"/>
                  </a:cubicBezTo>
                  <a:lnTo>
                    <a:pt x="405908" y="55969"/>
                  </a:lnTo>
                  <a:lnTo>
                    <a:pt x="405908" y="162743"/>
                  </a:lnTo>
                  <a:lnTo>
                    <a:pt x="278370" y="1627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33"/>
          <p:cNvGrpSpPr/>
          <p:nvPr/>
        </p:nvGrpSpPr>
        <p:grpSpPr>
          <a:xfrm>
            <a:off x="677184" y="2999645"/>
            <a:ext cx="404729" cy="404590"/>
            <a:chOff x="6633847" y="3232470"/>
            <a:chExt cx="404729" cy="404590"/>
          </a:xfrm>
        </p:grpSpPr>
        <p:sp>
          <p:nvSpPr>
            <p:cNvPr id="862" name="Google Shape;862;p33"/>
            <p:cNvSpPr/>
            <p:nvPr/>
          </p:nvSpPr>
          <p:spPr>
            <a:xfrm>
              <a:off x="6633847" y="3232470"/>
              <a:ext cx="86325" cy="86325"/>
            </a:xfrm>
            <a:custGeom>
              <a:rect b="b" l="l" r="r" t="t"/>
              <a:pathLst>
                <a:path extrusionOk="0" h="115100" w="115100">
                  <a:moveTo>
                    <a:pt x="57550" y="115100"/>
                  </a:moveTo>
                  <a:cubicBezTo>
                    <a:pt x="25824" y="115100"/>
                    <a:pt x="0" y="89277"/>
                    <a:pt x="0" y="57550"/>
                  </a:cubicBezTo>
                  <a:cubicBezTo>
                    <a:pt x="0" y="25824"/>
                    <a:pt x="25824" y="0"/>
                    <a:pt x="57550" y="0"/>
                  </a:cubicBezTo>
                  <a:cubicBezTo>
                    <a:pt x="89277" y="0"/>
                    <a:pt x="115101" y="25824"/>
                    <a:pt x="115101" y="57550"/>
                  </a:cubicBezTo>
                  <a:cubicBezTo>
                    <a:pt x="115101" y="89277"/>
                    <a:pt x="89277" y="115100"/>
                    <a:pt x="57550" y="115100"/>
                  </a:cubicBezTo>
                  <a:close/>
                  <a:moveTo>
                    <a:pt x="57550" y="20975"/>
                  </a:moveTo>
                  <a:cubicBezTo>
                    <a:pt x="37418" y="20975"/>
                    <a:pt x="21081" y="37313"/>
                    <a:pt x="21081" y="57445"/>
                  </a:cubicBezTo>
                  <a:cubicBezTo>
                    <a:pt x="21081" y="77577"/>
                    <a:pt x="37418" y="93914"/>
                    <a:pt x="57550" y="93914"/>
                  </a:cubicBezTo>
                  <a:cubicBezTo>
                    <a:pt x="77682" y="93914"/>
                    <a:pt x="94020" y="77577"/>
                    <a:pt x="94020" y="57445"/>
                  </a:cubicBezTo>
                  <a:cubicBezTo>
                    <a:pt x="94020" y="37313"/>
                    <a:pt x="77682" y="20975"/>
                    <a:pt x="57550" y="20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6888632" y="3593009"/>
              <a:ext cx="15731" cy="15672"/>
            </a:xfrm>
            <a:custGeom>
              <a:rect b="b" l="l" r="r" t="t"/>
              <a:pathLst>
                <a:path extrusionOk="0" h="20896" w="20975">
                  <a:moveTo>
                    <a:pt x="10435" y="20896"/>
                  </a:moveTo>
                  <a:cubicBezTo>
                    <a:pt x="9802" y="20896"/>
                    <a:pt x="9064" y="20791"/>
                    <a:pt x="8432" y="20685"/>
                  </a:cubicBezTo>
                  <a:cubicBezTo>
                    <a:pt x="7800" y="20580"/>
                    <a:pt x="7062" y="20369"/>
                    <a:pt x="6429" y="20053"/>
                  </a:cubicBezTo>
                  <a:cubicBezTo>
                    <a:pt x="5797" y="19842"/>
                    <a:pt x="5165" y="19421"/>
                    <a:pt x="4638" y="19104"/>
                  </a:cubicBezTo>
                  <a:cubicBezTo>
                    <a:pt x="4111" y="18683"/>
                    <a:pt x="3478" y="18261"/>
                    <a:pt x="3057" y="17839"/>
                  </a:cubicBezTo>
                  <a:cubicBezTo>
                    <a:pt x="2530" y="17312"/>
                    <a:pt x="2108" y="16785"/>
                    <a:pt x="1792" y="16258"/>
                  </a:cubicBezTo>
                  <a:cubicBezTo>
                    <a:pt x="1370" y="15731"/>
                    <a:pt x="1054" y="15099"/>
                    <a:pt x="843" y="14467"/>
                  </a:cubicBezTo>
                  <a:cubicBezTo>
                    <a:pt x="632" y="13834"/>
                    <a:pt x="422" y="13202"/>
                    <a:pt x="211" y="12464"/>
                  </a:cubicBezTo>
                  <a:cubicBezTo>
                    <a:pt x="105" y="11832"/>
                    <a:pt x="0" y="11094"/>
                    <a:pt x="0" y="10461"/>
                  </a:cubicBezTo>
                  <a:cubicBezTo>
                    <a:pt x="0" y="9829"/>
                    <a:pt x="105" y="9091"/>
                    <a:pt x="211" y="8458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6"/>
                    <a:pt x="5797" y="1080"/>
                    <a:pt x="6429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3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5" y="5191"/>
                    <a:pt x="19922" y="5823"/>
                    <a:pt x="20132" y="6456"/>
                  </a:cubicBezTo>
                  <a:cubicBezTo>
                    <a:pt x="20343" y="7088"/>
                    <a:pt x="20659" y="7721"/>
                    <a:pt x="20765" y="8458"/>
                  </a:cubicBezTo>
                  <a:cubicBezTo>
                    <a:pt x="20870" y="9091"/>
                    <a:pt x="20976" y="9829"/>
                    <a:pt x="20976" y="10461"/>
                  </a:cubicBezTo>
                  <a:cubicBezTo>
                    <a:pt x="20976" y="11094"/>
                    <a:pt x="20870" y="11832"/>
                    <a:pt x="20765" y="12464"/>
                  </a:cubicBezTo>
                  <a:cubicBezTo>
                    <a:pt x="20659" y="13096"/>
                    <a:pt x="20449" y="13834"/>
                    <a:pt x="20132" y="14467"/>
                  </a:cubicBezTo>
                  <a:cubicBezTo>
                    <a:pt x="19922" y="15099"/>
                    <a:pt x="19500" y="15731"/>
                    <a:pt x="19184" y="16258"/>
                  </a:cubicBezTo>
                  <a:cubicBezTo>
                    <a:pt x="18762" y="16891"/>
                    <a:pt x="18341" y="17418"/>
                    <a:pt x="17919" y="17839"/>
                  </a:cubicBezTo>
                  <a:cubicBezTo>
                    <a:pt x="17392" y="18367"/>
                    <a:pt x="16865" y="18788"/>
                    <a:pt x="16338" y="19104"/>
                  </a:cubicBezTo>
                  <a:cubicBezTo>
                    <a:pt x="15810" y="19526"/>
                    <a:pt x="15178" y="19842"/>
                    <a:pt x="14545" y="20053"/>
                  </a:cubicBezTo>
                  <a:cubicBezTo>
                    <a:pt x="13913" y="20264"/>
                    <a:pt x="13280" y="20475"/>
                    <a:pt x="12543" y="20685"/>
                  </a:cubicBezTo>
                  <a:cubicBezTo>
                    <a:pt x="11805" y="20791"/>
                    <a:pt x="11172" y="20896"/>
                    <a:pt x="10435" y="20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6726021" y="3592871"/>
              <a:ext cx="144350" cy="15810"/>
            </a:xfrm>
            <a:custGeom>
              <a:rect b="b" l="l" r="r" t="t"/>
              <a:pathLst>
                <a:path extrusionOk="0" h="21080" w="192467">
                  <a:moveTo>
                    <a:pt x="181927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181927" y="0"/>
                  </a:lnTo>
                  <a:cubicBezTo>
                    <a:pt x="187724" y="0"/>
                    <a:pt x="192467" y="4743"/>
                    <a:pt x="192467" y="10540"/>
                  </a:cubicBezTo>
                  <a:cubicBezTo>
                    <a:pt x="192467" y="16338"/>
                    <a:pt x="187724" y="21081"/>
                    <a:pt x="18192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6744283" y="3343934"/>
              <a:ext cx="141819" cy="141820"/>
            </a:xfrm>
            <a:custGeom>
              <a:rect b="b" l="l" r="r" t="t"/>
              <a:pathLst>
                <a:path extrusionOk="0" h="189093" w="189092">
                  <a:moveTo>
                    <a:pt x="94546" y="189093"/>
                  </a:moveTo>
                  <a:cubicBezTo>
                    <a:pt x="42371" y="189093"/>
                    <a:pt x="0" y="146721"/>
                    <a:pt x="0" y="94547"/>
                  </a:cubicBezTo>
                  <a:cubicBezTo>
                    <a:pt x="0" y="42372"/>
                    <a:pt x="42371" y="0"/>
                    <a:pt x="94546" y="0"/>
                  </a:cubicBezTo>
                  <a:cubicBezTo>
                    <a:pt x="146721" y="0"/>
                    <a:pt x="189093" y="42372"/>
                    <a:pt x="189093" y="94547"/>
                  </a:cubicBezTo>
                  <a:cubicBezTo>
                    <a:pt x="189093" y="146721"/>
                    <a:pt x="146721" y="189093"/>
                    <a:pt x="94546" y="189093"/>
                  </a:cubicBezTo>
                  <a:close/>
                  <a:moveTo>
                    <a:pt x="94546" y="21081"/>
                  </a:moveTo>
                  <a:cubicBezTo>
                    <a:pt x="54072" y="21081"/>
                    <a:pt x="21081" y="54072"/>
                    <a:pt x="21081" y="94547"/>
                  </a:cubicBezTo>
                  <a:cubicBezTo>
                    <a:pt x="21081" y="135021"/>
                    <a:pt x="54072" y="168013"/>
                    <a:pt x="94546" y="168013"/>
                  </a:cubicBezTo>
                  <a:cubicBezTo>
                    <a:pt x="135021" y="168013"/>
                    <a:pt x="168012" y="135021"/>
                    <a:pt x="168012" y="94547"/>
                  </a:cubicBezTo>
                  <a:cubicBezTo>
                    <a:pt x="168012" y="54072"/>
                    <a:pt x="135126" y="21081"/>
                    <a:pt x="9454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6794086" y="3378717"/>
              <a:ext cx="42766" cy="71463"/>
            </a:xfrm>
            <a:custGeom>
              <a:rect b="b" l="l" r="r" t="t"/>
              <a:pathLst>
                <a:path extrusionOk="0" h="95284" w="57022">
                  <a:moveTo>
                    <a:pt x="25297" y="89066"/>
                  </a:moveTo>
                  <a:cubicBezTo>
                    <a:pt x="11383" y="88644"/>
                    <a:pt x="0" y="81371"/>
                    <a:pt x="0" y="73993"/>
                  </a:cubicBezTo>
                  <a:cubicBezTo>
                    <a:pt x="0" y="70093"/>
                    <a:pt x="3478" y="64296"/>
                    <a:pt x="7905" y="64296"/>
                  </a:cubicBezTo>
                  <a:cubicBezTo>
                    <a:pt x="12753" y="64296"/>
                    <a:pt x="16759" y="71147"/>
                    <a:pt x="25297" y="72623"/>
                  </a:cubicBezTo>
                  <a:lnTo>
                    <a:pt x="25297" y="53861"/>
                  </a:lnTo>
                  <a:cubicBezTo>
                    <a:pt x="14650" y="49856"/>
                    <a:pt x="2108" y="44796"/>
                    <a:pt x="2108" y="29934"/>
                  </a:cubicBezTo>
                  <a:cubicBezTo>
                    <a:pt x="2108" y="15178"/>
                    <a:pt x="12964" y="8116"/>
                    <a:pt x="25297" y="6429"/>
                  </a:cubicBezTo>
                  <a:lnTo>
                    <a:pt x="25297" y="3162"/>
                  </a:lnTo>
                  <a:cubicBezTo>
                    <a:pt x="25297" y="1581"/>
                    <a:pt x="27194" y="0"/>
                    <a:pt x="29723" y="0"/>
                  </a:cubicBezTo>
                  <a:cubicBezTo>
                    <a:pt x="31937" y="0"/>
                    <a:pt x="34150" y="1476"/>
                    <a:pt x="34150" y="3162"/>
                  </a:cubicBezTo>
                  <a:lnTo>
                    <a:pt x="34150" y="6113"/>
                  </a:lnTo>
                  <a:cubicBezTo>
                    <a:pt x="41317" y="6324"/>
                    <a:pt x="54915" y="8222"/>
                    <a:pt x="54915" y="16232"/>
                  </a:cubicBezTo>
                  <a:cubicBezTo>
                    <a:pt x="54915" y="19394"/>
                    <a:pt x="52807" y="25718"/>
                    <a:pt x="47747" y="25718"/>
                  </a:cubicBezTo>
                  <a:cubicBezTo>
                    <a:pt x="43952" y="25718"/>
                    <a:pt x="41739" y="22029"/>
                    <a:pt x="34150" y="21397"/>
                  </a:cubicBezTo>
                  <a:lnTo>
                    <a:pt x="34150" y="38367"/>
                  </a:lnTo>
                  <a:cubicBezTo>
                    <a:pt x="44690" y="42267"/>
                    <a:pt x="57023" y="47748"/>
                    <a:pt x="57023" y="63453"/>
                  </a:cubicBezTo>
                  <a:cubicBezTo>
                    <a:pt x="57023" y="77788"/>
                    <a:pt x="47747" y="86536"/>
                    <a:pt x="34150" y="88750"/>
                  </a:cubicBezTo>
                  <a:lnTo>
                    <a:pt x="34150" y="92122"/>
                  </a:lnTo>
                  <a:cubicBezTo>
                    <a:pt x="34150" y="93703"/>
                    <a:pt x="31937" y="95284"/>
                    <a:pt x="29723" y="95284"/>
                  </a:cubicBezTo>
                  <a:cubicBezTo>
                    <a:pt x="27194" y="95284"/>
                    <a:pt x="25297" y="93809"/>
                    <a:pt x="25297" y="92122"/>
                  </a:cubicBezTo>
                  <a:lnTo>
                    <a:pt x="25297" y="89066"/>
                  </a:lnTo>
                  <a:close/>
                  <a:moveTo>
                    <a:pt x="26456" y="35521"/>
                  </a:moveTo>
                  <a:lnTo>
                    <a:pt x="26456" y="21713"/>
                  </a:lnTo>
                  <a:cubicBezTo>
                    <a:pt x="21186" y="22767"/>
                    <a:pt x="19078" y="25402"/>
                    <a:pt x="19078" y="28248"/>
                  </a:cubicBezTo>
                  <a:cubicBezTo>
                    <a:pt x="18973" y="31621"/>
                    <a:pt x="22029" y="33624"/>
                    <a:pt x="26456" y="35521"/>
                  </a:cubicBezTo>
                  <a:close/>
                  <a:moveTo>
                    <a:pt x="32885" y="56918"/>
                  </a:moveTo>
                  <a:lnTo>
                    <a:pt x="32885" y="72412"/>
                  </a:lnTo>
                  <a:cubicBezTo>
                    <a:pt x="36785" y="71463"/>
                    <a:pt x="39947" y="69250"/>
                    <a:pt x="39947" y="65139"/>
                  </a:cubicBezTo>
                  <a:cubicBezTo>
                    <a:pt x="40053" y="61345"/>
                    <a:pt x="37101" y="58920"/>
                    <a:pt x="32885" y="569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6640171" y="3232747"/>
              <a:ext cx="398405" cy="404314"/>
            </a:xfrm>
            <a:custGeom>
              <a:rect b="b" l="l" r="r" t="t"/>
              <a:pathLst>
                <a:path extrusionOk="0" h="539085" w="531207">
                  <a:moveTo>
                    <a:pt x="529652" y="352627"/>
                  </a:moveTo>
                  <a:lnTo>
                    <a:pt x="466726" y="250807"/>
                  </a:lnTo>
                  <a:lnTo>
                    <a:pt x="466726" y="220346"/>
                  </a:lnTo>
                  <a:cubicBezTo>
                    <a:pt x="466726" y="208857"/>
                    <a:pt x="457344" y="199581"/>
                    <a:pt x="445961" y="199581"/>
                  </a:cubicBezTo>
                  <a:cubicBezTo>
                    <a:pt x="445434" y="199581"/>
                    <a:pt x="441640" y="199476"/>
                    <a:pt x="441640" y="199476"/>
                  </a:cubicBezTo>
                  <a:lnTo>
                    <a:pt x="240741" y="3004"/>
                  </a:lnTo>
                  <a:cubicBezTo>
                    <a:pt x="236630" y="-1001"/>
                    <a:pt x="230095" y="-1001"/>
                    <a:pt x="225984" y="3004"/>
                  </a:cubicBezTo>
                  <a:lnTo>
                    <a:pt x="25086" y="199370"/>
                  </a:lnTo>
                  <a:cubicBezTo>
                    <a:pt x="25086" y="199370"/>
                    <a:pt x="21081" y="199476"/>
                    <a:pt x="20765" y="199476"/>
                  </a:cubicBezTo>
                  <a:cubicBezTo>
                    <a:pt x="9275" y="199476"/>
                    <a:pt x="0" y="208857"/>
                    <a:pt x="0" y="220240"/>
                  </a:cubicBezTo>
                  <a:lnTo>
                    <a:pt x="0" y="518321"/>
                  </a:lnTo>
                  <a:cubicBezTo>
                    <a:pt x="0" y="529810"/>
                    <a:pt x="9380" y="539085"/>
                    <a:pt x="20765" y="539085"/>
                  </a:cubicBezTo>
                  <a:lnTo>
                    <a:pt x="491811" y="539085"/>
                  </a:lnTo>
                  <a:cubicBezTo>
                    <a:pt x="497609" y="539085"/>
                    <a:pt x="502352" y="534342"/>
                    <a:pt x="502352" y="528545"/>
                  </a:cubicBezTo>
                  <a:lnTo>
                    <a:pt x="502352" y="368754"/>
                  </a:lnTo>
                  <a:lnTo>
                    <a:pt x="520586" y="368754"/>
                  </a:lnTo>
                  <a:cubicBezTo>
                    <a:pt x="524381" y="368754"/>
                    <a:pt x="527965" y="366645"/>
                    <a:pt x="529757" y="363378"/>
                  </a:cubicBezTo>
                  <a:cubicBezTo>
                    <a:pt x="531760" y="360005"/>
                    <a:pt x="531654" y="355894"/>
                    <a:pt x="529652" y="352627"/>
                  </a:cubicBezTo>
                  <a:close/>
                  <a:moveTo>
                    <a:pt x="382719" y="352627"/>
                  </a:moveTo>
                  <a:cubicBezTo>
                    <a:pt x="380717" y="355894"/>
                    <a:pt x="380611" y="360005"/>
                    <a:pt x="382508" y="363273"/>
                  </a:cubicBezTo>
                  <a:cubicBezTo>
                    <a:pt x="384406" y="366645"/>
                    <a:pt x="387884" y="368648"/>
                    <a:pt x="391678" y="368648"/>
                  </a:cubicBezTo>
                  <a:lnTo>
                    <a:pt x="409913" y="368648"/>
                  </a:lnTo>
                  <a:lnTo>
                    <a:pt x="409913" y="486911"/>
                  </a:lnTo>
                  <a:lnTo>
                    <a:pt x="289121" y="369913"/>
                  </a:lnTo>
                  <a:lnTo>
                    <a:pt x="441851" y="220556"/>
                  </a:lnTo>
                  <a:cubicBezTo>
                    <a:pt x="441851" y="220556"/>
                    <a:pt x="445013" y="220662"/>
                    <a:pt x="445645" y="220662"/>
                  </a:cubicBezTo>
                  <a:lnTo>
                    <a:pt x="445645" y="250913"/>
                  </a:lnTo>
                  <a:lnTo>
                    <a:pt x="382719" y="352627"/>
                  </a:lnTo>
                  <a:close/>
                  <a:moveTo>
                    <a:pt x="21081" y="518110"/>
                  </a:moveTo>
                  <a:lnTo>
                    <a:pt x="21081" y="220662"/>
                  </a:lnTo>
                  <a:cubicBezTo>
                    <a:pt x="21502" y="220662"/>
                    <a:pt x="24875" y="220556"/>
                    <a:pt x="24875" y="220556"/>
                  </a:cubicBezTo>
                  <a:lnTo>
                    <a:pt x="177605" y="369913"/>
                  </a:lnTo>
                  <a:lnTo>
                    <a:pt x="24981" y="518110"/>
                  </a:lnTo>
                  <a:lnTo>
                    <a:pt x="21081" y="518110"/>
                  </a:lnTo>
                  <a:close/>
                  <a:moveTo>
                    <a:pt x="369966" y="220451"/>
                  </a:moveTo>
                  <a:lnTo>
                    <a:pt x="411705" y="220451"/>
                  </a:lnTo>
                  <a:lnTo>
                    <a:pt x="370704" y="260610"/>
                  </a:lnTo>
                  <a:cubicBezTo>
                    <a:pt x="371441" y="254707"/>
                    <a:pt x="371863" y="248804"/>
                    <a:pt x="371863" y="242797"/>
                  </a:cubicBezTo>
                  <a:cubicBezTo>
                    <a:pt x="371758" y="235208"/>
                    <a:pt x="371231" y="227724"/>
                    <a:pt x="369966" y="220451"/>
                  </a:cubicBezTo>
                  <a:close/>
                  <a:moveTo>
                    <a:pt x="350677" y="242797"/>
                  </a:moveTo>
                  <a:cubicBezTo>
                    <a:pt x="350677" y="259134"/>
                    <a:pt x="347409" y="274839"/>
                    <a:pt x="340980" y="289596"/>
                  </a:cubicBezTo>
                  <a:lnTo>
                    <a:pt x="277632" y="351467"/>
                  </a:lnTo>
                  <a:cubicBezTo>
                    <a:pt x="263613" y="357265"/>
                    <a:pt x="248646" y="360110"/>
                    <a:pt x="233257" y="360110"/>
                  </a:cubicBezTo>
                  <a:cubicBezTo>
                    <a:pt x="217869" y="360110"/>
                    <a:pt x="203006" y="357159"/>
                    <a:pt x="188883" y="351467"/>
                  </a:cubicBezTo>
                  <a:lnTo>
                    <a:pt x="125535" y="289596"/>
                  </a:lnTo>
                  <a:cubicBezTo>
                    <a:pt x="119106" y="274839"/>
                    <a:pt x="115838" y="259134"/>
                    <a:pt x="115838" y="242797"/>
                  </a:cubicBezTo>
                  <a:cubicBezTo>
                    <a:pt x="115838" y="178079"/>
                    <a:pt x="168434" y="125483"/>
                    <a:pt x="233152" y="125483"/>
                  </a:cubicBezTo>
                  <a:cubicBezTo>
                    <a:pt x="298080" y="125483"/>
                    <a:pt x="350677" y="178079"/>
                    <a:pt x="350677" y="242797"/>
                  </a:cubicBezTo>
                  <a:close/>
                  <a:moveTo>
                    <a:pt x="96128" y="260610"/>
                  </a:moveTo>
                  <a:lnTo>
                    <a:pt x="55126" y="220451"/>
                  </a:lnTo>
                  <a:lnTo>
                    <a:pt x="96865" y="220451"/>
                  </a:lnTo>
                  <a:cubicBezTo>
                    <a:pt x="95706" y="227724"/>
                    <a:pt x="95074" y="235208"/>
                    <a:pt x="95074" y="242797"/>
                  </a:cubicBezTo>
                  <a:cubicBezTo>
                    <a:pt x="94968" y="248804"/>
                    <a:pt x="95390" y="254707"/>
                    <a:pt x="96128" y="260610"/>
                  </a:cubicBezTo>
                  <a:close/>
                  <a:moveTo>
                    <a:pt x="233362" y="381296"/>
                  </a:moveTo>
                  <a:cubicBezTo>
                    <a:pt x="238316" y="381296"/>
                    <a:pt x="243166" y="381086"/>
                    <a:pt x="248014" y="380559"/>
                  </a:cubicBezTo>
                  <a:lnTo>
                    <a:pt x="233362" y="394894"/>
                  </a:lnTo>
                  <a:lnTo>
                    <a:pt x="218712" y="380559"/>
                  </a:lnTo>
                  <a:cubicBezTo>
                    <a:pt x="223560" y="380980"/>
                    <a:pt x="228409" y="381296"/>
                    <a:pt x="233362" y="381296"/>
                  </a:cubicBezTo>
                  <a:close/>
                  <a:moveTo>
                    <a:pt x="233362" y="25244"/>
                  </a:moveTo>
                  <a:lnTo>
                    <a:pt x="411494" y="199370"/>
                  </a:lnTo>
                  <a:lnTo>
                    <a:pt x="364800" y="199370"/>
                  </a:lnTo>
                  <a:cubicBezTo>
                    <a:pt x="346566" y="144244"/>
                    <a:pt x="294496" y="104402"/>
                    <a:pt x="233362" y="104402"/>
                  </a:cubicBezTo>
                  <a:cubicBezTo>
                    <a:pt x="172228" y="104402"/>
                    <a:pt x="120160" y="144244"/>
                    <a:pt x="101925" y="199370"/>
                  </a:cubicBezTo>
                  <a:lnTo>
                    <a:pt x="55231" y="199370"/>
                  </a:lnTo>
                  <a:lnTo>
                    <a:pt x="233362" y="25244"/>
                  </a:lnTo>
                  <a:close/>
                  <a:moveTo>
                    <a:pt x="192782" y="384564"/>
                  </a:moveTo>
                  <a:lnTo>
                    <a:pt x="226090" y="417028"/>
                  </a:lnTo>
                  <a:cubicBezTo>
                    <a:pt x="228092" y="419031"/>
                    <a:pt x="230833" y="420085"/>
                    <a:pt x="233468" y="420085"/>
                  </a:cubicBezTo>
                  <a:cubicBezTo>
                    <a:pt x="236103" y="420085"/>
                    <a:pt x="238738" y="419031"/>
                    <a:pt x="240847" y="417028"/>
                  </a:cubicBezTo>
                  <a:lnTo>
                    <a:pt x="274154" y="384564"/>
                  </a:lnTo>
                  <a:lnTo>
                    <a:pt x="410019" y="516424"/>
                  </a:lnTo>
                  <a:lnTo>
                    <a:pt x="410019" y="518110"/>
                  </a:lnTo>
                  <a:lnTo>
                    <a:pt x="55442" y="518110"/>
                  </a:lnTo>
                  <a:lnTo>
                    <a:pt x="192782" y="384564"/>
                  </a:lnTo>
                  <a:close/>
                  <a:moveTo>
                    <a:pt x="491917" y="347673"/>
                  </a:moveTo>
                  <a:cubicBezTo>
                    <a:pt x="486120" y="347673"/>
                    <a:pt x="481377" y="352416"/>
                    <a:pt x="481377" y="358213"/>
                  </a:cubicBezTo>
                  <a:lnTo>
                    <a:pt x="481377" y="518110"/>
                  </a:lnTo>
                  <a:lnTo>
                    <a:pt x="430994" y="518110"/>
                  </a:lnTo>
                  <a:lnTo>
                    <a:pt x="430994" y="368754"/>
                  </a:lnTo>
                  <a:lnTo>
                    <a:pt x="445118" y="368754"/>
                  </a:lnTo>
                  <a:cubicBezTo>
                    <a:pt x="450915" y="368754"/>
                    <a:pt x="455658" y="364010"/>
                    <a:pt x="455658" y="358213"/>
                  </a:cubicBezTo>
                  <a:cubicBezTo>
                    <a:pt x="455658" y="352416"/>
                    <a:pt x="450915" y="347673"/>
                    <a:pt x="445118" y="347673"/>
                  </a:cubicBezTo>
                  <a:lnTo>
                    <a:pt x="410651" y="347673"/>
                  </a:lnTo>
                  <a:lnTo>
                    <a:pt x="456185" y="273891"/>
                  </a:lnTo>
                  <a:lnTo>
                    <a:pt x="501720" y="347673"/>
                  </a:lnTo>
                  <a:lnTo>
                    <a:pt x="491917" y="34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8" name="Google Shape;868;p33"/>
          <p:cNvSpPr txBox="1"/>
          <p:nvPr/>
        </p:nvSpPr>
        <p:spPr>
          <a:xfrm>
            <a:off x="1946150" y="1753850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9" name="Google Shape;869;p33"/>
          <p:cNvSpPr txBox="1"/>
          <p:nvPr/>
        </p:nvSpPr>
        <p:spPr>
          <a:xfrm>
            <a:off x="3299950" y="1753850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0" name="Google Shape;870;p33"/>
          <p:cNvSpPr txBox="1"/>
          <p:nvPr/>
        </p:nvSpPr>
        <p:spPr>
          <a:xfrm>
            <a:off x="4653750" y="1753850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1" name="Google Shape;871;p33"/>
          <p:cNvSpPr txBox="1"/>
          <p:nvPr/>
        </p:nvSpPr>
        <p:spPr>
          <a:xfrm>
            <a:off x="1946150" y="2609338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2" name="Google Shape;872;p33"/>
          <p:cNvSpPr txBox="1"/>
          <p:nvPr/>
        </p:nvSpPr>
        <p:spPr>
          <a:xfrm>
            <a:off x="3299950" y="2609338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3" name="Google Shape;873;p33"/>
          <p:cNvSpPr txBox="1"/>
          <p:nvPr/>
        </p:nvSpPr>
        <p:spPr>
          <a:xfrm>
            <a:off x="4653750" y="2609338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4" name="Google Shape;874;p33"/>
          <p:cNvSpPr txBox="1"/>
          <p:nvPr/>
        </p:nvSpPr>
        <p:spPr>
          <a:xfrm>
            <a:off x="1946150" y="3464850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5" name="Google Shape;875;p33"/>
          <p:cNvSpPr txBox="1"/>
          <p:nvPr/>
        </p:nvSpPr>
        <p:spPr>
          <a:xfrm>
            <a:off x="4653750" y="3464850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6" name="Google Shape;876;p33"/>
          <p:cNvSpPr txBox="1"/>
          <p:nvPr/>
        </p:nvSpPr>
        <p:spPr>
          <a:xfrm>
            <a:off x="2012050" y="4320388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7" name="Google Shape;877;p33"/>
          <p:cNvSpPr txBox="1"/>
          <p:nvPr/>
        </p:nvSpPr>
        <p:spPr>
          <a:xfrm>
            <a:off x="3299950" y="4320388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8" name="Google Shape;878;p33"/>
          <p:cNvSpPr txBox="1"/>
          <p:nvPr/>
        </p:nvSpPr>
        <p:spPr>
          <a:xfrm>
            <a:off x="4653750" y="4320388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9" name="Google Shape;879;p33"/>
          <p:cNvSpPr/>
          <p:nvPr/>
        </p:nvSpPr>
        <p:spPr>
          <a:xfrm>
            <a:off x="1779650" y="1803663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0" name="Google Shape;880;p33"/>
          <p:cNvSpPr/>
          <p:nvPr/>
        </p:nvSpPr>
        <p:spPr>
          <a:xfrm>
            <a:off x="3133450" y="1803663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1" name="Google Shape;881;p33"/>
          <p:cNvSpPr/>
          <p:nvPr/>
        </p:nvSpPr>
        <p:spPr>
          <a:xfrm>
            <a:off x="4487250" y="1803650"/>
            <a:ext cx="166500" cy="1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2" name="Google Shape;882;p33"/>
          <p:cNvSpPr/>
          <p:nvPr/>
        </p:nvSpPr>
        <p:spPr>
          <a:xfrm>
            <a:off x="1779650" y="2659138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3" name="Google Shape;883;p33"/>
          <p:cNvSpPr/>
          <p:nvPr/>
        </p:nvSpPr>
        <p:spPr>
          <a:xfrm>
            <a:off x="3133450" y="2659138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4" name="Google Shape;884;p33"/>
          <p:cNvSpPr/>
          <p:nvPr/>
        </p:nvSpPr>
        <p:spPr>
          <a:xfrm>
            <a:off x="4487250" y="2659150"/>
            <a:ext cx="166500" cy="1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5" name="Google Shape;885;p33"/>
          <p:cNvSpPr txBox="1"/>
          <p:nvPr/>
        </p:nvSpPr>
        <p:spPr>
          <a:xfrm>
            <a:off x="3299950" y="3464850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6" name="Google Shape;886;p33"/>
          <p:cNvSpPr/>
          <p:nvPr/>
        </p:nvSpPr>
        <p:spPr>
          <a:xfrm>
            <a:off x="1779650" y="3514638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7" name="Google Shape;887;p33"/>
          <p:cNvSpPr/>
          <p:nvPr/>
        </p:nvSpPr>
        <p:spPr>
          <a:xfrm>
            <a:off x="3133450" y="3514613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8" name="Google Shape;888;p33"/>
          <p:cNvSpPr/>
          <p:nvPr/>
        </p:nvSpPr>
        <p:spPr>
          <a:xfrm>
            <a:off x="4487250" y="3514650"/>
            <a:ext cx="166500" cy="1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9" name="Google Shape;889;p33"/>
          <p:cNvSpPr/>
          <p:nvPr/>
        </p:nvSpPr>
        <p:spPr>
          <a:xfrm>
            <a:off x="1779650" y="4384188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0" name="Google Shape;890;p33"/>
          <p:cNvSpPr/>
          <p:nvPr/>
        </p:nvSpPr>
        <p:spPr>
          <a:xfrm>
            <a:off x="3133450" y="4384188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1" name="Google Shape;891;p33"/>
          <p:cNvSpPr/>
          <p:nvPr/>
        </p:nvSpPr>
        <p:spPr>
          <a:xfrm>
            <a:off x="4487250" y="4384200"/>
            <a:ext cx="166500" cy="1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897" name="Google Shape;897;p3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34"/>
          <p:cNvSpPr/>
          <p:nvPr/>
        </p:nvSpPr>
        <p:spPr>
          <a:xfrm>
            <a:off x="457288" y="1020263"/>
            <a:ext cx="3758700" cy="147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9" name="Google Shape;899;p34"/>
          <p:cNvSpPr txBox="1"/>
          <p:nvPr/>
        </p:nvSpPr>
        <p:spPr>
          <a:xfrm>
            <a:off x="457288" y="1088638"/>
            <a:ext cx="988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00" name="Google Shape;900;p34"/>
          <p:cNvCxnSpPr/>
          <p:nvPr/>
        </p:nvCxnSpPr>
        <p:spPr>
          <a:xfrm>
            <a:off x="1445846" y="1031088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4"/>
          <p:cNvCxnSpPr/>
          <p:nvPr/>
        </p:nvCxnSpPr>
        <p:spPr>
          <a:xfrm rot="10800000">
            <a:off x="457213" y="1422038"/>
            <a:ext cx="375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34"/>
          <p:cNvSpPr txBox="1"/>
          <p:nvPr/>
        </p:nvSpPr>
        <p:spPr>
          <a:xfrm>
            <a:off x="1631938" y="1088638"/>
            <a:ext cx="2363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3" name="Google Shape;903;p34"/>
          <p:cNvSpPr/>
          <p:nvPr/>
        </p:nvSpPr>
        <p:spPr>
          <a:xfrm>
            <a:off x="4928084" y="1020263"/>
            <a:ext cx="3758700" cy="147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4" name="Google Shape;904;p34"/>
          <p:cNvSpPr txBox="1"/>
          <p:nvPr/>
        </p:nvSpPr>
        <p:spPr>
          <a:xfrm>
            <a:off x="4928084" y="1088638"/>
            <a:ext cx="988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05" name="Google Shape;905;p34"/>
          <p:cNvCxnSpPr/>
          <p:nvPr/>
        </p:nvCxnSpPr>
        <p:spPr>
          <a:xfrm>
            <a:off x="5916643" y="1031088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34"/>
          <p:cNvCxnSpPr/>
          <p:nvPr/>
        </p:nvCxnSpPr>
        <p:spPr>
          <a:xfrm rot="10800000">
            <a:off x="4928010" y="1422038"/>
            <a:ext cx="375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34"/>
          <p:cNvSpPr txBox="1"/>
          <p:nvPr/>
        </p:nvSpPr>
        <p:spPr>
          <a:xfrm>
            <a:off x="6102735" y="1088638"/>
            <a:ext cx="2363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8" name="Google Shape;908;p34"/>
          <p:cNvSpPr/>
          <p:nvPr/>
        </p:nvSpPr>
        <p:spPr>
          <a:xfrm>
            <a:off x="457288" y="2767425"/>
            <a:ext cx="3758700" cy="147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9" name="Google Shape;909;p34"/>
          <p:cNvSpPr txBox="1"/>
          <p:nvPr/>
        </p:nvSpPr>
        <p:spPr>
          <a:xfrm>
            <a:off x="457288" y="2835800"/>
            <a:ext cx="988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10" name="Google Shape;910;p34"/>
          <p:cNvCxnSpPr/>
          <p:nvPr/>
        </p:nvCxnSpPr>
        <p:spPr>
          <a:xfrm>
            <a:off x="1445846" y="277825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34"/>
          <p:cNvCxnSpPr/>
          <p:nvPr/>
        </p:nvCxnSpPr>
        <p:spPr>
          <a:xfrm rot="10800000">
            <a:off x="457213" y="3169200"/>
            <a:ext cx="375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Google Shape;912;p34"/>
          <p:cNvSpPr txBox="1"/>
          <p:nvPr/>
        </p:nvSpPr>
        <p:spPr>
          <a:xfrm>
            <a:off x="1631938" y="2835800"/>
            <a:ext cx="2363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3" name="Google Shape;913;p34"/>
          <p:cNvSpPr/>
          <p:nvPr/>
        </p:nvSpPr>
        <p:spPr>
          <a:xfrm>
            <a:off x="4928084" y="2767425"/>
            <a:ext cx="3758700" cy="147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4" name="Google Shape;914;p34"/>
          <p:cNvSpPr txBox="1"/>
          <p:nvPr/>
        </p:nvSpPr>
        <p:spPr>
          <a:xfrm>
            <a:off x="4928084" y="2835800"/>
            <a:ext cx="988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15" name="Google Shape;915;p34"/>
          <p:cNvCxnSpPr/>
          <p:nvPr/>
        </p:nvCxnSpPr>
        <p:spPr>
          <a:xfrm>
            <a:off x="5916643" y="2778250"/>
            <a:ext cx="0" cy="14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34"/>
          <p:cNvCxnSpPr/>
          <p:nvPr/>
        </p:nvCxnSpPr>
        <p:spPr>
          <a:xfrm rot="10800000">
            <a:off x="4928010" y="3169200"/>
            <a:ext cx="375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7" name="Google Shape;917;p34"/>
          <p:cNvSpPr txBox="1"/>
          <p:nvPr/>
        </p:nvSpPr>
        <p:spPr>
          <a:xfrm>
            <a:off x="6102735" y="2835800"/>
            <a:ext cx="2363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918" name="Google Shape;918;p34"/>
          <p:cNvGrpSpPr/>
          <p:nvPr/>
        </p:nvGrpSpPr>
        <p:grpSpPr>
          <a:xfrm>
            <a:off x="798683" y="1732662"/>
            <a:ext cx="305713" cy="404748"/>
            <a:chOff x="1759846" y="457412"/>
            <a:chExt cx="305713" cy="404748"/>
          </a:xfrm>
        </p:grpSpPr>
        <p:sp>
          <p:nvSpPr>
            <p:cNvPr id="919" name="Google Shape;919;p34"/>
            <p:cNvSpPr/>
            <p:nvPr/>
          </p:nvSpPr>
          <p:spPr>
            <a:xfrm>
              <a:off x="1904690" y="724906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723"/>
                    <a:pt x="106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478" y="2661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340" y="3505"/>
                    <a:pt x="18867" y="4137"/>
                    <a:pt x="19184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094"/>
                    <a:pt x="20870" y="11832"/>
                    <a:pt x="20765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4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1002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1759846" y="457412"/>
              <a:ext cx="305713" cy="404748"/>
            </a:xfrm>
            <a:custGeom>
              <a:rect b="b" l="l" r="r" t="t"/>
              <a:pathLst>
                <a:path extrusionOk="0" h="539664" w="407617">
                  <a:moveTo>
                    <a:pt x="406040" y="286592"/>
                  </a:moveTo>
                  <a:lnTo>
                    <a:pt x="367357" y="215444"/>
                  </a:lnTo>
                  <a:cubicBezTo>
                    <a:pt x="367357" y="215444"/>
                    <a:pt x="365881" y="211966"/>
                    <a:pt x="361033" y="210280"/>
                  </a:cubicBezTo>
                  <a:lnTo>
                    <a:pt x="297580" y="191729"/>
                  </a:lnTo>
                  <a:lnTo>
                    <a:pt x="297580" y="122584"/>
                  </a:lnTo>
                  <a:lnTo>
                    <a:pt x="318555" y="122584"/>
                  </a:lnTo>
                  <a:cubicBezTo>
                    <a:pt x="322455" y="122584"/>
                    <a:pt x="326039" y="120476"/>
                    <a:pt x="327831" y="116998"/>
                  </a:cubicBezTo>
                  <a:cubicBezTo>
                    <a:pt x="329622" y="113625"/>
                    <a:pt x="329517" y="109409"/>
                    <a:pt x="327304" y="106247"/>
                  </a:cubicBezTo>
                  <a:lnTo>
                    <a:pt x="260372" y="4743"/>
                  </a:lnTo>
                  <a:cubicBezTo>
                    <a:pt x="258370" y="1792"/>
                    <a:pt x="255102" y="0"/>
                    <a:pt x="251624" y="0"/>
                  </a:cubicBezTo>
                  <a:cubicBezTo>
                    <a:pt x="248040" y="0"/>
                    <a:pt x="244773" y="1792"/>
                    <a:pt x="242876" y="4743"/>
                  </a:cubicBezTo>
                  <a:lnTo>
                    <a:pt x="175945" y="106247"/>
                  </a:lnTo>
                  <a:cubicBezTo>
                    <a:pt x="173836" y="109514"/>
                    <a:pt x="173625" y="113625"/>
                    <a:pt x="175418" y="116998"/>
                  </a:cubicBezTo>
                  <a:cubicBezTo>
                    <a:pt x="177209" y="120371"/>
                    <a:pt x="180793" y="122584"/>
                    <a:pt x="184693" y="122584"/>
                  </a:cubicBezTo>
                  <a:lnTo>
                    <a:pt x="205668" y="122584"/>
                  </a:lnTo>
                  <a:lnTo>
                    <a:pt x="205668" y="133124"/>
                  </a:lnTo>
                  <a:lnTo>
                    <a:pt x="152756" y="133124"/>
                  </a:lnTo>
                  <a:cubicBezTo>
                    <a:pt x="146959" y="133124"/>
                    <a:pt x="142215" y="137868"/>
                    <a:pt x="142215" y="143665"/>
                  </a:cubicBezTo>
                  <a:lnTo>
                    <a:pt x="142215" y="164008"/>
                  </a:lnTo>
                  <a:lnTo>
                    <a:pt x="88776" y="164008"/>
                  </a:lnTo>
                  <a:cubicBezTo>
                    <a:pt x="82979" y="164008"/>
                    <a:pt x="78235" y="168751"/>
                    <a:pt x="78235" y="174548"/>
                  </a:cubicBezTo>
                  <a:lnTo>
                    <a:pt x="78235" y="200899"/>
                  </a:lnTo>
                  <a:lnTo>
                    <a:pt x="46298" y="210174"/>
                  </a:lnTo>
                  <a:cubicBezTo>
                    <a:pt x="41871" y="211650"/>
                    <a:pt x="39974" y="215339"/>
                    <a:pt x="39974" y="215339"/>
                  </a:cubicBezTo>
                  <a:cubicBezTo>
                    <a:pt x="39974" y="215339"/>
                    <a:pt x="1291" y="286486"/>
                    <a:pt x="1291" y="286486"/>
                  </a:cubicBezTo>
                  <a:cubicBezTo>
                    <a:pt x="-184" y="289121"/>
                    <a:pt x="-395" y="292283"/>
                    <a:pt x="659" y="295129"/>
                  </a:cubicBezTo>
                  <a:cubicBezTo>
                    <a:pt x="1713" y="297975"/>
                    <a:pt x="3926" y="300189"/>
                    <a:pt x="6667" y="301348"/>
                  </a:cubicBezTo>
                  <a:lnTo>
                    <a:pt x="38815" y="314102"/>
                  </a:lnTo>
                  <a:lnTo>
                    <a:pt x="38815" y="460507"/>
                  </a:lnTo>
                  <a:cubicBezTo>
                    <a:pt x="38815" y="464723"/>
                    <a:pt x="41239" y="468412"/>
                    <a:pt x="45033" y="470099"/>
                  </a:cubicBezTo>
                  <a:lnTo>
                    <a:pt x="199555" y="538716"/>
                  </a:lnTo>
                  <a:cubicBezTo>
                    <a:pt x="199555" y="538716"/>
                    <a:pt x="201347" y="539665"/>
                    <a:pt x="203876" y="539665"/>
                  </a:cubicBezTo>
                  <a:cubicBezTo>
                    <a:pt x="205773" y="539665"/>
                    <a:pt x="208198" y="538716"/>
                    <a:pt x="208198" y="538716"/>
                  </a:cubicBezTo>
                  <a:lnTo>
                    <a:pt x="362719" y="470099"/>
                  </a:lnTo>
                  <a:cubicBezTo>
                    <a:pt x="366514" y="468412"/>
                    <a:pt x="368938" y="464618"/>
                    <a:pt x="368938" y="460507"/>
                  </a:cubicBezTo>
                  <a:lnTo>
                    <a:pt x="368938" y="314102"/>
                  </a:lnTo>
                  <a:lnTo>
                    <a:pt x="401086" y="301348"/>
                  </a:lnTo>
                  <a:cubicBezTo>
                    <a:pt x="403932" y="300189"/>
                    <a:pt x="406040" y="297975"/>
                    <a:pt x="407094" y="295129"/>
                  </a:cubicBezTo>
                  <a:cubicBezTo>
                    <a:pt x="408148" y="292283"/>
                    <a:pt x="407516" y="289227"/>
                    <a:pt x="406040" y="286592"/>
                  </a:cubicBezTo>
                  <a:close/>
                  <a:moveTo>
                    <a:pt x="278291" y="239793"/>
                  </a:moveTo>
                  <a:lnTo>
                    <a:pt x="203560" y="268568"/>
                  </a:lnTo>
                  <a:lnTo>
                    <a:pt x="128829" y="239793"/>
                  </a:lnTo>
                  <a:lnTo>
                    <a:pt x="278291" y="239793"/>
                  </a:lnTo>
                  <a:close/>
                  <a:moveTo>
                    <a:pt x="325090" y="221769"/>
                  </a:moveTo>
                  <a:lnTo>
                    <a:pt x="296947" y="232625"/>
                  </a:lnTo>
                  <a:cubicBezTo>
                    <a:pt x="297264" y="231571"/>
                    <a:pt x="297474" y="230412"/>
                    <a:pt x="297474" y="229252"/>
                  </a:cubicBezTo>
                  <a:lnTo>
                    <a:pt x="297474" y="213653"/>
                  </a:lnTo>
                  <a:lnTo>
                    <a:pt x="325090" y="221769"/>
                  </a:lnTo>
                  <a:close/>
                  <a:moveTo>
                    <a:pt x="238976" y="122584"/>
                  </a:moveTo>
                  <a:cubicBezTo>
                    <a:pt x="244773" y="122584"/>
                    <a:pt x="249516" y="117841"/>
                    <a:pt x="249516" y="112044"/>
                  </a:cubicBezTo>
                  <a:cubicBezTo>
                    <a:pt x="249516" y="106247"/>
                    <a:pt x="244773" y="101503"/>
                    <a:pt x="238976" y="101503"/>
                  </a:cubicBezTo>
                  <a:lnTo>
                    <a:pt x="204192" y="101503"/>
                  </a:lnTo>
                  <a:lnTo>
                    <a:pt x="251624" y="29618"/>
                  </a:lnTo>
                  <a:lnTo>
                    <a:pt x="299055" y="101503"/>
                  </a:lnTo>
                  <a:lnTo>
                    <a:pt x="287145" y="101503"/>
                  </a:lnTo>
                  <a:cubicBezTo>
                    <a:pt x="281348" y="101503"/>
                    <a:pt x="276605" y="106247"/>
                    <a:pt x="276605" y="112044"/>
                  </a:cubicBezTo>
                  <a:lnTo>
                    <a:pt x="276605" y="218712"/>
                  </a:lnTo>
                  <a:lnTo>
                    <a:pt x="226749" y="218712"/>
                  </a:lnTo>
                  <a:lnTo>
                    <a:pt x="226749" y="122584"/>
                  </a:lnTo>
                  <a:lnTo>
                    <a:pt x="238976" y="122584"/>
                  </a:lnTo>
                  <a:close/>
                  <a:moveTo>
                    <a:pt x="163085" y="154310"/>
                  </a:moveTo>
                  <a:lnTo>
                    <a:pt x="205457" y="154310"/>
                  </a:lnTo>
                  <a:lnTo>
                    <a:pt x="205457" y="218817"/>
                  </a:lnTo>
                  <a:lnTo>
                    <a:pt x="163085" y="218817"/>
                  </a:lnTo>
                  <a:lnTo>
                    <a:pt x="163085" y="154310"/>
                  </a:lnTo>
                  <a:close/>
                  <a:moveTo>
                    <a:pt x="99211" y="185194"/>
                  </a:moveTo>
                  <a:lnTo>
                    <a:pt x="142110" y="185194"/>
                  </a:lnTo>
                  <a:lnTo>
                    <a:pt x="142110" y="218817"/>
                  </a:lnTo>
                  <a:lnTo>
                    <a:pt x="99211" y="218817"/>
                  </a:lnTo>
                  <a:lnTo>
                    <a:pt x="99211" y="185194"/>
                  </a:lnTo>
                  <a:close/>
                  <a:moveTo>
                    <a:pt x="53887" y="233574"/>
                  </a:moveTo>
                  <a:lnTo>
                    <a:pt x="187960" y="285221"/>
                  </a:lnTo>
                  <a:lnTo>
                    <a:pt x="155918" y="338134"/>
                  </a:lnTo>
                  <a:lnTo>
                    <a:pt x="25218" y="286170"/>
                  </a:lnTo>
                  <a:lnTo>
                    <a:pt x="53887" y="233574"/>
                  </a:lnTo>
                  <a:close/>
                  <a:moveTo>
                    <a:pt x="347541" y="453656"/>
                  </a:moveTo>
                  <a:lnTo>
                    <a:pt x="214100" y="512892"/>
                  </a:lnTo>
                  <a:lnTo>
                    <a:pt x="214100" y="416027"/>
                  </a:lnTo>
                  <a:cubicBezTo>
                    <a:pt x="214100" y="410230"/>
                    <a:pt x="209357" y="405487"/>
                    <a:pt x="203560" y="405487"/>
                  </a:cubicBezTo>
                  <a:cubicBezTo>
                    <a:pt x="197763" y="405487"/>
                    <a:pt x="193020" y="410230"/>
                    <a:pt x="193020" y="416027"/>
                  </a:cubicBezTo>
                  <a:lnTo>
                    <a:pt x="193020" y="512998"/>
                  </a:lnTo>
                  <a:lnTo>
                    <a:pt x="59579" y="453761"/>
                  </a:lnTo>
                  <a:lnTo>
                    <a:pt x="59579" y="322534"/>
                  </a:lnTo>
                  <a:lnTo>
                    <a:pt x="156445" y="361006"/>
                  </a:lnTo>
                  <a:cubicBezTo>
                    <a:pt x="157710" y="361533"/>
                    <a:pt x="159080" y="361744"/>
                    <a:pt x="160345" y="361744"/>
                  </a:cubicBezTo>
                  <a:cubicBezTo>
                    <a:pt x="163928" y="361744"/>
                    <a:pt x="167407" y="359847"/>
                    <a:pt x="169409" y="356685"/>
                  </a:cubicBezTo>
                  <a:lnTo>
                    <a:pt x="203560" y="300294"/>
                  </a:lnTo>
                  <a:lnTo>
                    <a:pt x="237711" y="356685"/>
                  </a:lnTo>
                  <a:cubicBezTo>
                    <a:pt x="239714" y="359952"/>
                    <a:pt x="243086" y="361744"/>
                    <a:pt x="246776" y="361744"/>
                  </a:cubicBezTo>
                  <a:cubicBezTo>
                    <a:pt x="248040" y="361744"/>
                    <a:pt x="249411" y="361533"/>
                    <a:pt x="250675" y="361006"/>
                  </a:cubicBezTo>
                  <a:lnTo>
                    <a:pt x="347541" y="322534"/>
                  </a:lnTo>
                  <a:lnTo>
                    <a:pt x="347541" y="453656"/>
                  </a:lnTo>
                  <a:close/>
                  <a:moveTo>
                    <a:pt x="251097" y="338134"/>
                  </a:moveTo>
                  <a:lnTo>
                    <a:pt x="219054" y="285221"/>
                  </a:lnTo>
                  <a:lnTo>
                    <a:pt x="353127" y="233574"/>
                  </a:lnTo>
                  <a:lnTo>
                    <a:pt x="381797" y="286170"/>
                  </a:lnTo>
                  <a:lnTo>
                    <a:pt x="251097" y="3381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34"/>
          <p:cNvGrpSpPr/>
          <p:nvPr/>
        </p:nvGrpSpPr>
        <p:grpSpPr>
          <a:xfrm>
            <a:off x="749172" y="3484490"/>
            <a:ext cx="404748" cy="404669"/>
            <a:chOff x="3559812" y="473065"/>
            <a:chExt cx="404748" cy="404669"/>
          </a:xfrm>
        </p:grpSpPr>
        <p:sp>
          <p:nvSpPr>
            <p:cNvPr id="922" name="Google Shape;922;p34"/>
            <p:cNvSpPr/>
            <p:nvPr/>
          </p:nvSpPr>
          <p:spPr>
            <a:xfrm>
              <a:off x="3834599" y="716625"/>
              <a:ext cx="98341" cy="86957"/>
            </a:xfrm>
            <a:custGeom>
              <a:rect b="b" l="l" r="r" t="t"/>
              <a:pathLst>
                <a:path extrusionOk="0" h="115943" w="131121">
                  <a:moveTo>
                    <a:pt x="65245" y="115944"/>
                  </a:moveTo>
                  <a:cubicBezTo>
                    <a:pt x="63136" y="115944"/>
                    <a:pt x="61134" y="115311"/>
                    <a:pt x="59342" y="114152"/>
                  </a:cubicBezTo>
                  <a:cubicBezTo>
                    <a:pt x="58709" y="113730"/>
                    <a:pt x="44796" y="104244"/>
                    <a:pt x="30672" y="90858"/>
                  </a:cubicBezTo>
                  <a:cubicBezTo>
                    <a:pt x="10329" y="71674"/>
                    <a:pt x="0" y="54494"/>
                    <a:pt x="0" y="39632"/>
                  </a:cubicBezTo>
                  <a:cubicBezTo>
                    <a:pt x="0" y="17813"/>
                    <a:pt x="17708" y="0"/>
                    <a:pt x="39631" y="0"/>
                  </a:cubicBezTo>
                  <a:cubicBezTo>
                    <a:pt x="49540" y="0"/>
                    <a:pt x="58709" y="3584"/>
                    <a:pt x="65877" y="9908"/>
                  </a:cubicBezTo>
                  <a:cubicBezTo>
                    <a:pt x="72939" y="3900"/>
                    <a:pt x="81898" y="527"/>
                    <a:pt x="91490" y="527"/>
                  </a:cubicBezTo>
                  <a:cubicBezTo>
                    <a:pt x="113309" y="527"/>
                    <a:pt x="131122" y="18235"/>
                    <a:pt x="131122" y="40159"/>
                  </a:cubicBezTo>
                  <a:cubicBezTo>
                    <a:pt x="131122" y="55021"/>
                    <a:pt x="121003" y="71674"/>
                    <a:pt x="100133" y="90963"/>
                  </a:cubicBezTo>
                  <a:cubicBezTo>
                    <a:pt x="85904" y="104244"/>
                    <a:pt x="71885" y="113730"/>
                    <a:pt x="71252" y="114152"/>
                  </a:cubicBezTo>
                  <a:cubicBezTo>
                    <a:pt x="69355" y="115311"/>
                    <a:pt x="67247" y="115944"/>
                    <a:pt x="65245" y="115944"/>
                  </a:cubicBezTo>
                  <a:close/>
                  <a:moveTo>
                    <a:pt x="39526" y="21081"/>
                  </a:moveTo>
                  <a:cubicBezTo>
                    <a:pt x="29302" y="21081"/>
                    <a:pt x="20975" y="29408"/>
                    <a:pt x="20975" y="39632"/>
                  </a:cubicBezTo>
                  <a:cubicBezTo>
                    <a:pt x="20975" y="53967"/>
                    <a:pt x="45218" y="77577"/>
                    <a:pt x="65245" y="92439"/>
                  </a:cubicBezTo>
                  <a:cubicBezTo>
                    <a:pt x="85482" y="77577"/>
                    <a:pt x="109830" y="54072"/>
                    <a:pt x="109830" y="40053"/>
                  </a:cubicBezTo>
                  <a:cubicBezTo>
                    <a:pt x="109830" y="29829"/>
                    <a:pt x="101503" y="21502"/>
                    <a:pt x="91279" y="21502"/>
                  </a:cubicBezTo>
                  <a:cubicBezTo>
                    <a:pt x="84323" y="21502"/>
                    <a:pt x="77998" y="25297"/>
                    <a:pt x="74836" y="31516"/>
                  </a:cubicBezTo>
                  <a:cubicBezTo>
                    <a:pt x="73044" y="34994"/>
                    <a:pt x="69355" y="37313"/>
                    <a:pt x="65350" y="37207"/>
                  </a:cubicBezTo>
                  <a:cubicBezTo>
                    <a:pt x="61344" y="37207"/>
                    <a:pt x="57761" y="34889"/>
                    <a:pt x="55969" y="31305"/>
                  </a:cubicBezTo>
                  <a:cubicBezTo>
                    <a:pt x="52912" y="24981"/>
                    <a:pt x="46588" y="21081"/>
                    <a:pt x="3952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749300" y="499922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3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6" y="18788"/>
                    <a:pt x="3479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1" y="15837"/>
                    <a:pt x="1054" y="15204"/>
                    <a:pt x="844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567"/>
                  </a:cubicBezTo>
                  <a:cubicBezTo>
                    <a:pt x="0" y="9934"/>
                    <a:pt x="106" y="9196"/>
                    <a:pt x="211" y="8459"/>
                  </a:cubicBezTo>
                  <a:cubicBezTo>
                    <a:pt x="317" y="7826"/>
                    <a:pt x="527" y="7088"/>
                    <a:pt x="844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5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186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341" y="3505"/>
                    <a:pt x="18868" y="4137"/>
                    <a:pt x="19184" y="4664"/>
                  </a:cubicBezTo>
                  <a:cubicBezTo>
                    <a:pt x="19605" y="5191"/>
                    <a:pt x="19922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196"/>
                    <a:pt x="20976" y="9829"/>
                    <a:pt x="20976" y="10567"/>
                  </a:cubicBezTo>
                  <a:cubicBezTo>
                    <a:pt x="20976" y="11305"/>
                    <a:pt x="20870" y="11937"/>
                    <a:pt x="20765" y="12569"/>
                  </a:cubicBezTo>
                  <a:cubicBezTo>
                    <a:pt x="20659" y="13202"/>
                    <a:pt x="20449" y="13940"/>
                    <a:pt x="20132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996"/>
                    <a:pt x="18341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706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1002"/>
                    <a:pt x="11278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559812" y="473065"/>
              <a:ext cx="404748" cy="404669"/>
            </a:xfrm>
            <a:custGeom>
              <a:rect b="b" l="l" r="r" t="t"/>
              <a:pathLst>
                <a:path extrusionOk="0" h="539559" w="539664">
                  <a:moveTo>
                    <a:pt x="504249" y="225774"/>
                  </a:moveTo>
                  <a:lnTo>
                    <a:pt x="382508" y="225774"/>
                  </a:lnTo>
                  <a:lnTo>
                    <a:pt x="382508" y="20764"/>
                  </a:lnTo>
                  <a:cubicBezTo>
                    <a:pt x="382508" y="9275"/>
                    <a:pt x="373128" y="0"/>
                    <a:pt x="361744" y="0"/>
                  </a:cubicBezTo>
                  <a:lnTo>
                    <a:pt x="20764" y="0"/>
                  </a:lnTo>
                  <a:cubicBezTo>
                    <a:pt x="9275" y="0"/>
                    <a:pt x="0" y="9381"/>
                    <a:pt x="0" y="20764"/>
                  </a:cubicBezTo>
                  <a:lnTo>
                    <a:pt x="0" y="258765"/>
                  </a:lnTo>
                  <a:cubicBezTo>
                    <a:pt x="0" y="270254"/>
                    <a:pt x="9381" y="279530"/>
                    <a:pt x="20764" y="279530"/>
                  </a:cubicBezTo>
                  <a:lnTo>
                    <a:pt x="54810" y="279530"/>
                  </a:lnTo>
                  <a:lnTo>
                    <a:pt x="54810" y="314102"/>
                  </a:lnTo>
                  <a:cubicBezTo>
                    <a:pt x="54810" y="317896"/>
                    <a:pt x="56812" y="321375"/>
                    <a:pt x="60080" y="323167"/>
                  </a:cubicBezTo>
                  <a:cubicBezTo>
                    <a:pt x="61766" y="324115"/>
                    <a:pt x="63558" y="324642"/>
                    <a:pt x="65350" y="324642"/>
                  </a:cubicBezTo>
                  <a:cubicBezTo>
                    <a:pt x="67142" y="324642"/>
                    <a:pt x="68934" y="324221"/>
                    <a:pt x="70515" y="323272"/>
                  </a:cubicBezTo>
                  <a:lnTo>
                    <a:pt x="147670" y="279530"/>
                  </a:lnTo>
                  <a:lnTo>
                    <a:pt x="195207" y="279530"/>
                  </a:lnTo>
                  <a:lnTo>
                    <a:pt x="195207" y="461561"/>
                  </a:lnTo>
                  <a:cubicBezTo>
                    <a:pt x="195207" y="481061"/>
                    <a:pt x="211017" y="496871"/>
                    <a:pt x="230517" y="496871"/>
                  </a:cubicBezTo>
                  <a:lnTo>
                    <a:pt x="382192" y="496871"/>
                  </a:lnTo>
                  <a:lnTo>
                    <a:pt x="462931" y="538400"/>
                  </a:lnTo>
                  <a:cubicBezTo>
                    <a:pt x="464407" y="539138"/>
                    <a:pt x="466093" y="539560"/>
                    <a:pt x="467780" y="539560"/>
                  </a:cubicBezTo>
                  <a:cubicBezTo>
                    <a:pt x="469677" y="539560"/>
                    <a:pt x="471574" y="539032"/>
                    <a:pt x="473261" y="537978"/>
                  </a:cubicBezTo>
                  <a:cubicBezTo>
                    <a:pt x="476423" y="536081"/>
                    <a:pt x="478320" y="532603"/>
                    <a:pt x="478320" y="529019"/>
                  </a:cubicBezTo>
                  <a:lnTo>
                    <a:pt x="478320" y="496871"/>
                  </a:lnTo>
                  <a:lnTo>
                    <a:pt x="504355" y="496871"/>
                  </a:lnTo>
                  <a:cubicBezTo>
                    <a:pt x="523854" y="496871"/>
                    <a:pt x="539665" y="481061"/>
                    <a:pt x="539665" y="461561"/>
                  </a:cubicBezTo>
                  <a:lnTo>
                    <a:pt x="539665" y="261084"/>
                  </a:lnTo>
                  <a:cubicBezTo>
                    <a:pt x="539559" y="241690"/>
                    <a:pt x="523643" y="225774"/>
                    <a:pt x="504249" y="225774"/>
                  </a:cubicBezTo>
                  <a:close/>
                  <a:moveTo>
                    <a:pt x="327699" y="225774"/>
                  </a:moveTo>
                  <a:lnTo>
                    <a:pt x="239582" y="139659"/>
                  </a:lnTo>
                  <a:lnTo>
                    <a:pt x="361006" y="20975"/>
                  </a:lnTo>
                  <a:lnTo>
                    <a:pt x="361322" y="20975"/>
                  </a:lnTo>
                  <a:lnTo>
                    <a:pt x="361322" y="225774"/>
                  </a:lnTo>
                  <a:lnTo>
                    <a:pt x="327699" y="225774"/>
                  </a:lnTo>
                  <a:close/>
                  <a:moveTo>
                    <a:pt x="330861" y="20975"/>
                  </a:moveTo>
                  <a:lnTo>
                    <a:pt x="191096" y="157578"/>
                  </a:lnTo>
                  <a:lnTo>
                    <a:pt x="88012" y="56812"/>
                  </a:lnTo>
                  <a:lnTo>
                    <a:pt x="217763" y="56812"/>
                  </a:lnTo>
                  <a:cubicBezTo>
                    <a:pt x="223561" y="56812"/>
                    <a:pt x="228304" y="52069"/>
                    <a:pt x="228304" y="46272"/>
                  </a:cubicBezTo>
                  <a:cubicBezTo>
                    <a:pt x="228304" y="40475"/>
                    <a:pt x="223561" y="35732"/>
                    <a:pt x="217763" y="35732"/>
                  </a:cubicBezTo>
                  <a:lnTo>
                    <a:pt x="66404" y="35732"/>
                  </a:lnTo>
                  <a:lnTo>
                    <a:pt x="51331" y="20975"/>
                  </a:lnTo>
                  <a:lnTo>
                    <a:pt x="330861" y="20975"/>
                  </a:lnTo>
                  <a:close/>
                  <a:moveTo>
                    <a:pt x="21291" y="258449"/>
                  </a:moveTo>
                  <a:cubicBezTo>
                    <a:pt x="21186" y="258449"/>
                    <a:pt x="21081" y="258449"/>
                    <a:pt x="20975" y="258449"/>
                  </a:cubicBezTo>
                  <a:lnTo>
                    <a:pt x="20975" y="20975"/>
                  </a:lnTo>
                  <a:lnTo>
                    <a:pt x="21291" y="20975"/>
                  </a:lnTo>
                  <a:lnTo>
                    <a:pt x="142716" y="139659"/>
                  </a:lnTo>
                  <a:lnTo>
                    <a:pt x="21291" y="258449"/>
                  </a:lnTo>
                  <a:close/>
                  <a:moveTo>
                    <a:pt x="144824" y="258343"/>
                  </a:moveTo>
                  <a:cubicBezTo>
                    <a:pt x="143032" y="258343"/>
                    <a:pt x="141240" y="258765"/>
                    <a:pt x="139659" y="259714"/>
                  </a:cubicBezTo>
                  <a:lnTo>
                    <a:pt x="75785" y="295972"/>
                  </a:lnTo>
                  <a:lnTo>
                    <a:pt x="75785" y="268884"/>
                  </a:lnTo>
                  <a:cubicBezTo>
                    <a:pt x="75785" y="263087"/>
                    <a:pt x="71042" y="258343"/>
                    <a:pt x="65245" y="258343"/>
                  </a:cubicBezTo>
                  <a:lnTo>
                    <a:pt x="51542" y="258343"/>
                  </a:lnTo>
                  <a:lnTo>
                    <a:pt x="157894" y="154416"/>
                  </a:lnTo>
                  <a:lnTo>
                    <a:pt x="183929" y="179818"/>
                  </a:lnTo>
                  <a:cubicBezTo>
                    <a:pt x="184350" y="180240"/>
                    <a:pt x="184877" y="180661"/>
                    <a:pt x="185404" y="180977"/>
                  </a:cubicBezTo>
                  <a:cubicBezTo>
                    <a:pt x="188988" y="183402"/>
                    <a:pt x="193731" y="183402"/>
                    <a:pt x="197315" y="180977"/>
                  </a:cubicBezTo>
                  <a:cubicBezTo>
                    <a:pt x="197842" y="180661"/>
                    <a:pt x="198264" y="180240"/>
                    <a:pt x="198791" y="179818"/>
                  </a:cubicBezTo>
                  <a:lnTo>
                    <a:pt x="224825" y="154416"/>
                  </a:lnTo>
                  <a:lnTo>
                    <a:pt x="297764" y="225774"/>
                  </a:lnTo>
                  <a:lnTo>
                    <a:pt x="230728" y="225774"/>
                  </a:lnTo>
                  <a:cubicBezTo>
                    <a:pt x="212177" y="225774"/>
                    <a:pt x="196893" y="240109"/>
                    <a:pt x="195523" y="258343"/>
                  </a:cubicBezTo>
                  <a:lnTo>
                    <a:pt x="144824" y="258343"/>
                  </a:lnTo>
                  <a:close/>
                  <a:moveTo>
                    <a:pt x="272046" y="475791"/>
                  </a:moveTo>
                  <a:lnTo>
                    <a:pt x="272046" y="365222"/>
                  </a:lnTo>
                  <a:lnTo>
                    <a:pt x="281427" y="365222"/>
                  </a:lnTo>
                  <a:cubicBezTo>
                    <a:pt x="287224" y="365222"/>
                    <a:pt x="291967" y="360479"/>
                    <a:pt x="291967" y="354682"/>
                  </a:cubicBezTo>
                  <a:cubicBezTo>
                    <a:pt x="291967" y="348885"/>
                    <a:pt x="287224" y="344142"/>
                    <a:pt x="281427" y="344142"/>
                  </a:cubicBezTo>
                  <a:lnTo>
                    <a:pt x="257184" y="344142"/>
                  </a:lnTo>
                  <a:lnTo>
                    <a:pt x="290492" y="290281"/>
                  </a:lnTo>
                  <a:lnTo>
                    <a:pt x="323799" y="344142"/>
                  </a:lnTo>
                  <a:lnTo>
                    <a:pt x="319478" y="344142"/>
                  </a:lnTo>
                  <a:cubicBezTo>
                    <a:pt x="313680" y="344142"/>
                    <a:pt x="308937" y="348885"/>
                    <a:pt x="308937" y="354682"/>
                  </a:cubicBezTo>
                  <a:lnTo>
                    <a:pt x="308937" y="475791"/>
                  </a:lnTo>
                  <a:lnTo>
                    <a:pt x="272046" y="475791"/>
                  </a:lnTo>
                  <a:close/>
                  <a:moveTo>
                    <a:pt x="518479" y="461561"/>
                  </a:moveTo>
                  <a:cubicBezTo>
                    <a:pt x="518479" y="469466"/>
                    <a:pt x="512049" y="475791"/>
                    <a:pt x="504249" y="475791"/>
                  </a:cubicBezTo>
                  <a:lnTo>
                    <a:pt x="467674" y="475791"/>
                  </a:lnTo>
                  <a:cubicBezTo>
                    <a:pt x="461877" y="475791"/>
                    <a:pt x="457134" y="480534"/>
                    <a:pt x="457134" y="486331"/>
                  </a:cubicBezTo>
                  <a:lnTo>
                    <a:pt x="457134" y="511733"/>
                  </a:lnTo>
                  <a:lnTo>
                    <a:pt x="389571" y="476950"/>
                  </a:lnTo>
                  <a:cubicBezTo>
                    <a:pt x="388095" y="476212"/>
                    <a:pt x="386409" y="475791"/>
                    <a:pt x="384722" y="475791"/>
                  </a:cubicBezTo>
                  <a:lnTo>
                    <a:pt x="329912" y="475791"/>
                  </a:lnTo>
                  <a:lnTo>
                    <a:pt x="329912" y="365222"/>
                  </a:lnTo>
                  <a:lnTo>
                    <a:pt x="342666" y="365222"/>
                  </a:lnTo>
                  <a:cubicBezTo>
                    <a:pt x="346460" y="365222"/>
                    <a:pt x="350044" y="363114"/>
                    <a:pt x="351836" y="359847"/>
                  </a:cubicBezTo>
                  <a:cubicBezTo>
                    <a:pt x="353628" y="356579"/>
                    <a:pt x="353628" y="352469"/>
                    <a:pt x="351626" y="349201"/>
                  </a:cubicBezTo>
                  <a:lnTo>
                    <a:pt x="299451" y="264773"/>
                  </a:lnTo>
                  <a:cubicBezTo>
                    <a:pt x="297553" y="261611"/>
                    <a:pt x="294181" y="259819"/>
                    <a:pt x="290492" y="259819"/>
                  </a:cubicBezTo>
                  <a:cubicBezTo>
                    <a:pt x="286803" y="259819"/>
                    <a:pt x="283429" y="261716"/>
                    <a:pt x="281532" y="264773"/>
                  </a:cubicBezTo>
                  <a:lnTo>
                    <a:pt x="229358" y="349201"/>
                  </a:lnTo>
                  <a:cubicBezTo>
                    <a:pt x="227355" y="352469"/>
                    <a:pt x="227250" y="356579"/>
                    <a:pt x="229147" y="359847"/>
                  </a:cubicBezTo>
                  <a:cubicBezTo>
                    <a:pt x="231044" y="363220"/>
                    <a:pt x="234522" y="365222"/>
                    <a:pt x="238317" y="365222"/>
                  </a:cubicBezTo>
                  <a:lnTo>
                    <a:pt x="251070" y="365222"/>
                  </a:lnTo>
                  <a:lnTo>
                    <a:pt x="251070" y="475791"/>
                  </a:lnTo>
                  <a:lnTo>
                    <a:pt x="230622" y="475791"/>
                  </a:lnTo>
                  <a:cubicBezTo>
                    <a:pt x="222822" y="475791"/>
                    <a:pt x="216393" y="469361"/>
                    <a:pt x="216393" y="461561"/>
                  </a:cubicBezTo>
                  <a:lnTo>
                    <a:pt x="216393" y="261084"/>
                  </a:lnTo>
                  <a:cubicBezTo>
                    <a:pt x="216393" y="253179"/>
                    <a:pt x="222822" y="246855"/>
                    <a:pt x="230622" y="246855"/>
                  </a:cubicBezTo>
                  <a:lnTo>
                    <a:pt x="504355" y="246855"/>
                  </a:lnTo>
                  <a:cubicBezTo>
                    <a:pt x="512260" y="246855"/>
                    <a:pt x="518584" y="253284"/>
                    <a:pt x="518584" y="261084"/>
                  </a:cubicBezTo>
                  <a:lnTo>
                    <a:pt x="518584" y="4615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34"/>
          <p:cNvGrpSpPr/>
          <p:nvPr/>
        </p:nvGrpSpPr>
        <p:grpSpPr>
          <a:xfrm>
            <a:off x="5219949" y="3484489"/>
            <a:ext cx="404783" cy="404669"/>
            <a:chOff x="6659582" y="458677"/>
            <a:chExt cx="404783" cy="404669"/>
          </a:xfrm>
        </p:grpSpPr>
        <p:sp>
          <p:nvSpPr>
            <p:cNvPr id="926" name="Google Shape;926;p34"/>
            <p:cNvSpPr/>
            <p:nvPr/>
          </p:nvSpPr>
          <p:spPr>
            <a:xfrm>
              <a:off x="6889581" y="491642"/>
              <a:ext cx="141819" cy="141820"/>
            </a:xfrm>
            <a:custGeom>
              <a:rect b="b" l="l" r="r" t="t"/>
              <a:pathLst>
                <a:path extrusionOk="0" h="189093" w="189092">
                  <a:moveTo>
                    <a:pt x="94547" y="189094"/>
                  </a:moveTo>
                  <a:cubicBezTo>
                    <a:pt x="42372" y="189094"/>
                    <a:pt x="0" y="146721"/>
                    <a:pt x="0" y="94547"/>
                  </a:cubicBezTo>
                  <a:cubicBezTo>
                    <a:pt x="0" y="42372"/>
                    <a:pt x="42372" y="0"/>
                    <a:pt x="94547" y="0"/>
                  </a:cubicBezTo>
                  <a:cubicBezTo>
                    <a:pt x="146722" y="0"/>
                    <a:pt x="189093" y="42372"/>
                    <a:pt x="189093" y="94547"/>
                  </a:cubicBezTo>
                  <a:cubicBezTo>
                    <a:pt x="189093" y="146616"/>
                    <a:pt x="146616" y="189094"/>
                    <a:pt x="94547" y="189094"/>
                  </a:cubicBezTo>
                  <a:close/>
                  <a:moveTo>
                    <a:pt x="94547" y="21081"/>
                  </a:moveTo>
                  <a:cubicBezTo>
                    <a:pt x="54072" y="21081"/>
                    <a:pt x="21081" y="54072"/>
                    <a:pt x="21081" y="94547"/>
                  </a:cubicBezTo>
                  <a:cubicBezTo>
                    <a:pt x="21081" y="135022"/>
                    <a:pt x="54072" y="168013"/>
                    <a:pt x="94547" y="168013"/>
                  </a:cubicBezTo>
                  <a:cubicBezTo>
                    <a:pt x="135021" y="168013"/>
                    <a:pt x="168012" y="135022"/>
                    <a:pt x="168012" y="94547"/>
                  </a:cubicBezTo>
                  <a:cubicBezTo>
                    <a:pt x="168012" y="54072"/>
                    <a:pt x="135021" y="21081"/>
                    <a:pt x="9454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6939304" y="526425"/>
              <a:ext cx="42767" cy="71384"/>
            </a:xfrm>
            <a:custGeom>
              <a:rect b="b" l="l" r="r" t="t"/>
              <a:pathLst>
                <a:path extrusionOk="0" h="95179" w="57023">
                  <a:moveTo>
                    <a:pt x="25297" y="89066"/>
                  </a:moveTo>
                  <a:cubicBezTo>
                    <a:pt x="11384" y="88644"/>
                    <a:pt x="0" y="81371"/>
                    <a:pt x="0" y="73993"/>
                  </a:cubicBezTo>
                  <a:cubicBezTo>
                    <a:pt x="0" y="70093"/>
                    <a:pt x="3479" y="64296"/>
                    <a:pt x="7905" y="64296"/>
                  </a:cubicBezTo>
                  <a:cubicBezTo>
                    <a:pt x="12754" y="64296"/>
                    <a:pt x="16760" y="71147"/>
                    <a:pt x="25297" y="72623"/>
                  </a:cubicBezTo>
                  <a:lnTo>
                    <a:pt x="25297" y="53861"/>
                  </a:lnTo>
                  <a:cubicBezTo>
                    <a:pt x="14651" y="49856"/>
                    <a:pt x="2108" y="44796"/>
                    <a:pt x="2108" y="29935"/>
                  </a:cubicBezTo>
                  <a:cubicBezTo>
                    <a:pt x="2108" y="15178"/>
                    <a:pt x="12965" y="8116"/>
                    <a:pt x="25297" y="6430"/>
                  </a:cubicBezTo>
                  <a:lnTo>
                    <a:pt x="25297" y="3162"/>
                  </a:lnTo>
                  <a:cubicBezTo>
                    <a:pt x="25297" y="1581"/>
                    <a:pt x="27195" y="0"/>
                    <a:pt x="29724" y="0"/>
                  </a:cubicBezTo>
                  <a:cubicBezTo>
                    <a:pt x="31938" y="0"/>
                    <a:pt x="34151" y="1476"/>
                    <a:pt x="34151" y="3162"/>
                  </a:cubicBezTo>
                  <a:lnTo>
                    <a:pt x="34151" y="6113"/>
                  </a:lnTo>
                  <a:cubicBezTo>
                    <a:pt x="41318" y="6324"/>
                    <a:pt x="54916" y="8221"/>
                    <a:pt x="54916" y="16232"/>
                  </a:cubicBezTo>
                  <a:cubicBezTo>
                    <a:pt x="54916" y="19394"/>
                    <a:pt x="52808" y="25718"/>
                    <a:pt x="47749" y="25718"/>
                  </a:cubicBezTo>
                  <a:cubicBezTo>
                    <a:pt x="43953" y="25718"/>
                    <a:pt x="41740" y="22029"/>
                    <a:pt x="34151" y="21397"/>
                  </a:cubicBezTo>
                  <a:lnTo>
                    <a:pt x="34151" y="38261"/>
                  </a:lnTo>
                  <a:cubicBezTo>
                    <a:pt x="44691" y="42161"/>
                    <a:pt x="57024" y="47642"/>
                    <a:pt x="57024" y="63347"/>
                  </a:cubicBezTo>
                  <a:cubicBezTo>
                    <a:pt x="57024" y="77682"/>
                    <a:pt x="47749" y="86431"/>
                    <a:pt x="34151" y="88644"/>
                  </a:cubicBezTo>
                  <a:lnTo>
                    <a:pt x="34151" y="92017"/>
                  </a:lnTo>
                  <a:cubicBezTo>
                    <a:pt x="34151" y="93598"/>
                    <a:pt x="31938" y="95179"/>
                    <a:pt x="29724" y="95179"/>
                  </a:cubicBezTo>
                  <a:cubicBezTo>
                    <a:pt x="27195" y="95179"/>
                    <a:pt x="25297" y="93704"/>
                    <a:pt x="25297" y="92017"/>
                  </a:cubicBezTo>
                  <a:lnTo>
                    <a:pt x="25297" y="89066"/>
                  </a:lnTo>
                  <a:close/>
                  <a:moveTo>
                    <a:pt x="26457" y="35416"/>
                  </a:moveTo>
                  <a:lnTo>
                    <a:pt x="26457" y="21608"/>
                  </a:lnTo>
                  <a:cubicBezTo>
                    <a:pt x="21292" y="22662"/>
                    <a:pt x="19079" y="25297"/>
                    <a:pt x="19079" y="28143"/>
                  </a:cubicBezTo>
                  <a:cubicBezTo>
                    <a:pt x="19079" y="31516"/>
                    <a:pt x="22135" y="33624"/>
                    <a:pt x="26457" y="35416"/>
                  </a:cubicBezTo>
                  <a:close/>
                  <a:moveTo>
                    <a:pt x="32992" y="56918"/>
                  </a:moveTo>
                  <a:lnTo>
                    <a:pt x="32992" y="72412"/>
                  </a:lnTo>
                  <a:cubicBezTo>
                    <a:pt x="36891" y="71463"/>
                    <a:pt x="40053" y="69250"/>
                    <a:pt x="40053" y="65139"/>
                  </a:cubicBezTo>
                  <a:cubicBezTo>
                    <a:pt x="40053" y="61345"/>
                    <a:pt x="37208" y="58920"/>
                    <a:pt x="32992" y="569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6977013" y="700321"/>
              <a:ext cx="15731" cy="15830"/>
            </a:xfrm>
            <a:custGeom>
              <a:rect b="b" l="l" r="r" t="t"/>
              <a:pathLst>
                <a:path extrusionOk="0" h="21107" w="20975">
                  <a:moveTo>
                    <a:pt x="10435" y="21107"/>
                  </a:moveTo>
                  <a:cubicBezTo>
                    <a:pt x="9802" y="21107"/>
                    <a:pt x="9065" y="21002"/>
                    <a:pt x="8432" y="20896"/>
                  </a:cubicBezTo>
                  <a:cubicBezTo>
                    <a:pt x="7800" y="20791"/>
                    <a:pt x="7062" y="20580"/>
                    <a:pt x="6430" y="20264"/>
                  </a:cubicBezTo>
                  <a:cubicBezTo>
                    <a:pt x="5797" y="20053"/>
                    <a:pt x="5165" y="19631"/>
                    <a:pt x="4638" y="19315"/>
                  </a:cubicBezTo>
                  <a:cubicBezTo>
                    <a:pt x="4005" y="18894"/>
                    <a:pt x="3478" y="18472"/>
                    <a:pt x="3057" y="18050"/>
                  </a:cubicBezTo>
                  <a:cubicBezTo>
                    <a:pt x="2530" y="17523"/>
                    <a:pt x="2108" y="16996"/>
                    <a:pt x="1792" y="16469"/>
                  </a:cubicBezTo>
                  <a:cubicBezTo>
                    <a:pt x="1370" y="15942"/>
                    <a:pt x="1054" y="15310"/>
                    <a:pt x="843" y="14677"/>
                  </a:cubicBezTo>
                  <a:cubicBezTo>
                    <a:pt x="633" y="14045"/>
                    <a:pt x="422" y="13413"/>
                    <a:pt x="211" y="12675"/>
                  </a:cubicBezTo>
                  <a:cubicBezTo>
                    <a:pt x="106" y="12042"/>
                    <a:pt x="0" y="11304"/>
                    <a:pt x="0" y="10567"/>
                  </a:cubicBezTo>
                  <a:cubicBezTo>
                    <a:pt x="0" y="7826"/>
                    <a:pt x="1160" y="5086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1" y="2240"/>
                    <a:pt x="17498" y="2661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6" y="5191"/>
                    <a:pt x="19922" y="5824"/>
                    <a:pt x="20133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567"/>
                  </a:cubicBezTo>
                  <a:cubicBezTo>
                    <a:pt x="20976" y="11199"/>
                    <a:pt x="20870" y="11937"/>
                    <a:pt x="20765" y="12569"/>
                  </a:cubicBezTo>
                  <a:cubicBezTo>
                    <a:pt x="20660" y="13202"/>
                    <a:pt x="20449" y="13940"/>
                    <a:pt x="20133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996"/>
                    <a:pt x="18341" y="17523"/>
                    <a:pt x="17919" y="17945"/>
                  </a:cubicBezTo>
                  <a:cubicBezTo>
                    <a:pt x="15917" y="19948"/>
                    <a:pt x="13175" y="21107"/>
                    <a:pt x="10435" y="21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6659582" y="458677"/>
              <a:ext cx="404783" cy="404669"/>
            </a:xfrm>
            <a:custGeom>
              <a:rect b="b" l="l" r="r" t="t"/>
              <a:pathLst>
                <a:path extrusionOk="0" h="539559" w="539711">
                  <a:moveTo>
                    <a:pt x="401212" y="0"/>
                  </a:moveTo>
                  <a:cubicBezTo>
                    <a:pt x="324900" y="0"/>
                    <a:pt x="262817" y="62083"/>
                    <a:pt x="262817" y="138395"/>
                  </a:cubicBezTo>
                  <a:cubicBezTo>
                    <a:pt x="262817" y="145984"/>
                    <a:pt x="263450" y="153256"/>
                    <a:pt x="264609" y="160529"/>
                  </a:cubicBezTo>
                  <a:cubicBezTo>
                    <a:pt x="251434" y="155154"/>
                    <a:pt x="237099" y="152308"/>
                    <a:pt x="222659" y="152308"/>
                  </a:cubicBezTo>
                  <a:cubicBezTo>
                    <a:pt x="192092" y="152308"/>
                    <a:pt x="162684" y="165062"/>
                    <a:pt x="141814" y="187407"/>
                  </a:cubicBezTo>
                  <a:cubicBezTo>
                    <a:pt x="141498" y="187723"/>
                    <a:pt x="141182" y="188145"/>
                    <a:pt x="140971" y="188461"/>
                  </a:cubicBezTo>
                  <a:lnTo>
                    <a:pt x="125477" y="210280"/>
                  </a:lnTo>
                  <a:cubicBezTo>
                    <a:pt x="125161" y="210701"/>
                    <a:pt x="124950" y="211017"/>
                    <a:pt x="124739" y="211439"/>
                  </a:cubicBezTo>
                  <a:cubicBezTo>
                    <a:pt x="121260" y="217974"/>
                    <a:pt x="118520" y="224931"/>
                    <a:pt x="116412" y="231993"/>
                  </a:cubicBezTo>
                  <a:cubicBezTo>
                    <a:pt x="111247" y="231149"/>
                    <a:pt x="105977" y="230728"/>
                    <a:pt x="100707" y="230728"/>
                  </a:cubicBezTo>
                  <a:cubicBezTo>
                    <a:pt x="100602" y="230728"/>
                    <a:pt x="100496" y="230728"/>
                    <a:pt x="100391" y="230728"/>
                  </a:cubicBezTo>
                  <a:cubicBezTo>
                    <a:pt x="46003" y="230728"/>
                    <a:pt x="996" y="274892"/>
                    <a:pt x="47" y="329280"/>
                  </a:cubicBezTo>
                  <a:cubicBezTo>
                    <a:pt x="-58" y="332547"/>
                    <a:pt x="47" y="341612"/>
                    <a:pt x="47" y="342877"/>
                  </a:cubicBezTo>
                  <a:lnTo>
                    <a:pt x="47" y="518795"/>
                  </a:lnTo>
                  <a:cubicBezTo>
                    <a:pt x="47" y="530284"/>
                    <a:pt x="9428" y="539560"/>
                    <a:pt x="20811" y="539560"/>
                  </a:cubicBezTo>
                  <a:lnTo>
                    <a:pt x="275044" y="539560"/>
                  </a:lnTo>
                  <a:cubicBezTo>
                    <a:pt x="286533" y="539560"/>
                    <a:pt x="295809" y="530179"/>
                    <a:pt x="295809" y="518795"/>
                  </a:cubicBezTo>
                  <a:lnTo>
                    <a:pt x="295809" y="401797"/>
                  </a:lnTo>
                  <a:lnTo>
                    <a:pt x="461397" y="401797"/>
                  </a:lnTo>
                  <a:cubicBezTo>
                    <a:pt x="464348" y="401797"/>
                    <a:pt x="467194" y="400533"/>
                    <a:pt x="469197" y="398319"/>
                  </a:cubicBezTo>
                  <a:cubicBezTo>
                    <a:pt x="484691" y="381349"/>
                    <a:pt x="493545" y="358793"/>
                    <a:pt x="493545" y="336447"/>
                  </a:cubicBezTo>
                  <a:cubicBezTo>
                    <a:pt x="493545" y="307145"/>
                    <a:pt x="478789" y="281321"/>
                    <a:pt x="456443" y="265827"/>
                  </a:cubicBezTo>
                  <a:cubicBezTo>
                    <a:pt x="476681" y="257184"/>
                    <a:pt x="494704" y="243692"/>
                    <a:pt x="508724" y="226406"/>
                  </a:cubicBezTo>
                  <a:cubicBezTo>
                    <a:pt x="528750" y="201847"/>
                    <a:pt x="539712" y="170543"/>
                    <a:pt x="539712" y="138395"/>
                  </a:cubicBezTo>
                  <a:cubicBezTo>
                    <a:pt x="539607" y="62188"/>
                    <a:pt x="477524" y="0"/>
                    <a:pt x="401212" y="0"/>
                  </a:cubicBezTo>
                  <a:close/>
                  <a:moveTo>
                    <a:pt x="247850" y="343299"/>
                  </a:moveTo>
                  <a:lnTo>
                    <a:pt x="147927" y="441007"/>
                  </a:lnTo>
                  <a:lnTo>
                    <a:pt x="48005" y="343299"/>
                  </a:lnTo>
                  <a:lnTo>
                    <a:pt x="247850" y="343299"/>
                  </a:lnTo>
                  <a:close/>
                  <a:moveTo>
                    <a:pt x="187349" y="431943"/>
                  </a:moveTo>
                  <a:lnTo>
                    <a:pt x="274728" y="346461"/>
                  </a:lnTo>
                  <a:lnTo>
                    <a:pt x="274728" y="515528"/>
                  </a:lnTo>
                  <a:lnTo>
                    <a:pt x="187349" y="431943"/>
                  </a:lnTo>
                  <a:close/>
                  <a:moveTo>
                    <a:pt x="21022" y="346461"/>
                  </a:moveTo>
                  <a:lnTo>
                    <a:pt x="108401" y="431943"/>
                  </a:lnTo>
                  <a:lnTo>
                    <a:pt x="21022" y="515528"/>
                  </a:lnTo>
                  <a:lnTo>
                    <a:pt x="21022" y="346461"/>
                  </a:lnTo>
                  <a:close/>
                  <a:moveTo>
                    <a:pt x="48321" y="518584"/>
                  </a:moveTo>
                  <a:lnTo>
                    <a:pt x="123475" y="446594"/>
                  </a:lnTo>
                  <a:lnTo>
                    <a:pt x="140444" y="463248"/>
                  </a:lnTo>
                  <a:cubicBezTo>
                    <a:pt x="142447" y="465250"/>
                    <a:pt x="145187" y="466304"/>
                    <a:pt x="147822" y="466304"/>
                  </a:cubicBezTo>
                  <a:cubicBezTo>
                    <a:pt x="150457" y="466304"/>
                    <a:pt x="153092" y="465356"/>
                    <a:pt x="155201" y="463248"/>
                  </a:cubicBezTo>
                  <a:lnTo>
                    <a:pt x="172170" y="446594"/>
                  </a:lnTo>
                  <a:lnTo>
                    <a:pt x="247428" y="518584"/>
                  </a:lnTo>
                  <a:lnTo>
                    <a:pt x="48321" y="518584"/>
                  </a:lnTo>
                  <a:close/>
                  <a:moveTo>
                    <a:pt x="472359" y="336553"/>
                  </a:moveTo>
                  <a:cubicBezTo>
                    <a:pt x="472359" y="352258"/>
                    <a:pt x="466667" y="368174"/>
                    <a:pt x="456549" y="380822"/>
                  </a:cubicBezTo>
                  <a:lnTo>
                    <a:pt x="295809" y="380822"/>
                  </a:lnTo>
                  <a:lnTo>
                    <a:pt x="295809" y="343299"/>
                  </a:lnTo>
                  <a:lnTo>
                    <a:pt x="388353" y="343299"/>
                  </a:lnTo>
                  <a:cubicBezTo>
                    <a:pt x="394150" y="343299"/>
                    <a:pt x="398893" y="338555"/>
                    <a:pt x="398893" y="332758"/>
                  </a:cubicBezTo>
                  <a:cubicBezTo>
                    <a:pt x="398893" y="326961"/>
                    <a:pt x="394150" y="322218"/>
                    <a:pt x="388353" y="322218"/>
                  </a:cubicBezTo>
                  <a:lnTo>
                    <a:pt x="21549" y="322218"/>
                  </a:lnTo>
                  <a:cubicBezTo>
                    <a:pt x="26081" y="282797"/>
                    <a:pt x="59916" y="251914"/>
                    <a:pt x="100391" y="251914"/>
                  </a:cubicBezTo>
                  <a:lnTo>
                    <a:pt x="100707" y="251914"/>
                  </a:lnTo>
                  <a:cubicBezTo>
                    <a:pt x="107769" y="251914"/>
                    <a:pt x="114831" y="252863"/>
                    <a:pt x="121576" y="254760"/>
                  </a:cubicBezTo>
                  <a:cubicBezTo>
                    <a:pt x="124423" y="255498"/>
                    <a:pt x="127480" y="255076"/>
                    <a:pt x="130009" y="253495"/>
                  </a:cubicBezTo>
                  <a:cubicBezTo>
                    <a:pt x="132539" y="251914"/>
                    <a:pt x="134225" y="249384"/>
                    <a:pt x="134752" y="246433"/>
                  </a:cubicBezTo>
                  <a:cubicBezTo>
                    <a:pt x="136333" y="237895"/>
                    <a:pt x="139179" y="229568"/>
                    <a:pt x="143184" y="221874"/>
                  </a:cubicBezTo>
                  <a:lnTo>
                    <a:pt x="157836" y="201215"/>
                  </a:lnTo>
                  <a:cubicBezTo>
                    <a:pt x="174911" y="183191"/>
                    <a:pt x="197994" y="173283"/>
                    <a:pt x="222764" y="173283"/>
                  </a:cubicBezTo>
                  <a:cubicBezTo>
                    <a:pt x="264925" y="173283"/>
                    <a:pt x="300762" y="201953"/>
                    <a:pt x="310143" y="243060"/>
                  </a:cubicBezTo>
                  <a:cubicBezTo>
                    <a:pt x="310775" y="246011"/>
                    <a:pt x="312673" y="248436"/>
                    <a:pt x="315203" y="249911"/>
                  </a:cubicBezTo>
                  <a:cubicBezTo>
                    <a:pt x="317838" y="251387"/>
                    <a:pt x="320895" y="251703"/>
                    <a:pt x="323741" y="250754"/>
                  </a:cubicBezTo>
                  <a:cubicBezTo>
                    <a:pt x="328800" y="249068"/>
                    <a:pt x="334070" y="248225"/>
                    <a:pt x="339445" y="248225"/>
                  </a:cubicBezTo>
                  <a:cubicBezTo>
                    <a:pt x="355678" y="248225"/>
                    <a:pt x="370961" y="256235"/>
                    <a:pt x="380132" y="269622"/>
                  </a:cubicBezTo>
                  <a:cubicBezTo>
                    <a:pt x="382661" y="273205"/>
                    <a:pt x="387193" y="274892"/>
                    <a:pt x="391409" y="273838"/>
                  </a:cubicBezTo>
                  <a:cubicBezTo>
                    <a:pt x="396679" y="272468"/>
                    <a:pt x="402160" y="271730"/>
                    <a:pt x="407746" y="271730"/>
                  </a:cubicBezTo>
                  <a:cubicBezTo>
                    <a:pt x="443374" y="271730"/>
                    <a:pt x="472359" y="300821"/>
                    <a:pt x="472359" y="336553"/>
                  </a:cubicBezTo>
                  <a:close/>
                  <a:moveTo>
                    <a:pt x="427668" y="253073"/>
                  </a:moveTo>
                  <a:cubicBezTo>
                    <a:pt x="421239" y="251492"/>
                    <a:pt x="414493" y="250754"/>
                    <a:pt x="407641" y="250754"/>
                  </a:cubicBezTo>
                  <a:cubicBezTo>
                    <a:pt x="402687" y="250754"/>
                    <a:pt x="397839" y="251176"/>
                    <a:pt x="392990" y="252019"/>
                  </a:cubicBezTo>
                  <a:cubicBezTo>
                    <a:pt x="379605" y="236420"/>
                    <a:pt x="360105" y="227250"/>
                    <a:pt x="339340" y="227250"/>
                  </a:cubicBezTo>
                  <a:cubicBezTo>
                    <a:pt x="335440" y="227250"/>
                    <a:pt x="331540" y="227566"/>
                    <a:pt x="327746" y="228198"/>
                  </a:cubicBezTo>
                  <a:cubicBezTo>
                    <a:pt x="321106" y="208277"/>
                    <a:pt x="308773" y="190358"/>
                    <a:pt x="292225" y="176972"/>
                  </a:cubicBezTo>
                  <a:cubicBezTo>
                    <a:pt x="291487" y="176445"/>
                    <a:pt x="290855" y="175813"/>
                    <a:pt x="290117" y="175286"/>
                  </a:cubicBezTo>
                  <a:cubicBezTo>
                    <a:pt x="285901" y="162954"/>
                    <a:pt x="283898" y="151148"/>
                    <a:pt x="283898" y="138500"/>
                  </a:cubicBezTo>
                  <a:cubicBezTo>
                    <a:pt x="283898" y="73782"/>
                    <a:pt x="336494" y="21186"/>
                    <a:pt x="401212" y="21186"/>
                  </a:cubicBezTo>
                  <a:cubicBezTo>
                    <a:pt x="465929" y="21186"/>
                    <a:pt x="518526" y="73782"/>
                    <a:pt x="518526" y="138500"/>
                  </a:cubicBezTo>
                  <a:cubicBezTo>
                    <a:pt x="518526" y="193415"/>
                    <a:pt x="480370" y="241374"/>
                    <a:pt x="427668" y="2530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34"/>
          <p:cNvGrpSpPr/>
          <p:nvPr/>
        </p:nvGrpSpPr>
        <p:grpSpPr>
          <a:xfrm>
            <a:off x="5220419" y="1739575"/>
            <a:ext cx="403840" cy="390914"/>
            <a:chOff x="7673031" y="523025"/>
            <a:chExt cx="403840" cy="390914"/>
          </a:xfrm>
        </p:grpSpPr>
        <p:sp>
          <p:nvSpPr>
            <p:cNvPr id="931" name="Google Shape;931;p34"/>
            <p:cNvSpPr/>
            <p:nvPr/>
          </p:nvSpPr>
          <p:spPr>
            <a:xfrm>
              <a:off x="7673031" y="523025"/>
              <a:ext cx="403840" cy="390914"/>
            </a:xfrm>
            <a:custGeom>
              <a:rect b="b" l="l" r="r" t="t"/>
              <a:pathLst>
                <a:path extrusionOk="0" h="521219" w="538453">
                  <a:moveTo>
                    <a:pt x="483221" y="0"/>
                  </a:moveTo>
                  <a:cubicBezTo>
                    <a:pt x="483221" y="0"/>
                    <a:pt x="483221" y="0"/>
                    <a:pt x="483221" y="0"/>
                  </a:cubicBezTo>
                  <a:lnTo>
                    <a:pt x="145298" y="0"/>
                  </a:lnTo>
                  <a:cubicBezTo>
                    <a:pt x="114731" y="0"/>
                    <a:pt x="89856" y="24875"/>
                    <a:pt x="89856" y="55442"/>
                  </a:cubicBezTo>
                  <a:lnTo>
                    <a:pt x="89856" y="103295"/>
                  </a:lnTo>
                  <a:cubicBezTo>
                    <a:pt x="79527" y="108038"/>
                    <a:pt x="70040" y="114679"/>
                    <a:pt x="61819" y="122900"/>
                  </a:cubicBezTo>
                  <a:cubicBezTo>
                    <a:pt x="31357" y="153362"/>
                    <a:pt x="25244" y="199001"/>
                    <a:pt x="43479" y="235576"/>
                  </a:cubicBezTo>
                  <a:lnTo>
                    <a:pt x="9012" y="270043"/>
                  </a:lnTo>
                  <a:cubicBezTo>
                    <a:pt x="-3004" y="282059"/>
                    <a:pt x="-3004" y="301664"/>
                    <a:pt x="9012" y="313680"/>
                  </a:cubicBezTo>
                  <a:cubicBezTo>
                    <a:pt x="15020" y="319688"/>
                    <a:pt x="22925" y="322745"/>
                    <a:pt x="30830" y="322745"/>
                  </a:cubicBezTo>
                  <a:cubicBezTo>
                    <a:pt x="38735" y="322745"/>
                    <a:pt x="46641" y="319688"/>
                    <a:pt x="52649" y="313680"/>
                  </a:cubicBezTo>
                  <a:lnTo>
                    <a:pt x="87116" y="279213"/>
                  </a:lnTo>
                  <a:cubicBezTo>
                    <a:pt x="87959" y="279635"/>
                    <a:pt x="88907" y="280057"/>
                    <a:pt x="89751" y="280478"/>
                  </a:cubicBezTo>
                  <a:lnTo>
                    <a:pt x="89751" y="405697"/>
                  </a:lnTo>
                  <a:cubicBezTo>
                    <a:pt x="63294" y="411284"/>
                    <a:pt x="43374" y="434789"/>
                    <a:pt x="43374" y="462826"/>
                  </a:cubicBezTo>
                  <a:cubicBezTo>
                    <a:pt x="43374" y="466620"/>
                    <a:pt x="43690" y="470310"/>
                    <a:pt x="44428" y="473999"/>
                  </a:cubicBezTo>
                  <a:cubicBezTo>
                    <a:pt x="49698" y="501404"/>
                    <a:pt x="73835" y="521219"/>
                    <a:pt x="101766" y="521219"/>
                  </a:cubicBezTo>
                  <a:lnTo>
                    <a:pt x="328700" y="521219"/>
                  </a:lnTo>
                  <a:cubicBezTo>
                    <a:pt x="328700" y="521219"/>
                    <a:pt x="328700" y="521219"/>
                    <a:pt x="328700" y="521219"/>
                  </a:cubicBezTo>
                  <a:lnTo>
                    <a:pt x="398266" y="521219"/>
                  </a:lnTo>
                  <a:lnTo>
                    <a:pt x="398266" y="521219"/>
                  </a:lnTo>
                  <a:cubicBezTo>
                    <a:pt x="411652" y="521219"/>
                    <a:pt x="424301" y="515949"/>
                    <a:pt x="433787" y="506463"/>
                  </a:cubicBezTo>
                  <a:cubicBezTo>
                    <a:pt x="443273" y="496977"/>
                    <a:pt x="448543" y="484328"/>
                    <a:pt x="448543" y="470942"/>
                  </a:cubicBezTo>
                  <a:lnTo>
                    <a:pt x="448543" y="148197"/>
                  </a:lnTo>
                  <a:lnTo>
                    <a:pt x="527912" y="148197"/>
                  </a:lnTo>
                  <a:cubicBezTo>
                    <a:pt x="533709" y="148197"/>
                    <a:pt x="538452" y="143454"/>
                    <a:pt x="538452" y="137657"/>
                  </a:cubicBezTo>
                  <a:lnTo>
                    <a:pt x="538452" y="55442"/>
                  </a:lnTo>
                  <a:cubicBezTo>
                    <a:pt x="538663" y="24875"/>
                    <a:pt x="513788" y="0"/>
                    <a:pt x="483221" y="0"/>
                  </a:cubicBezTo>
                  <a:close/>
                  <a:moveTo>
                    <a:pt x="76681" y="137868"/>
                  </a:moveTo>
                  <a:cubicBezTo>
                    <a:pt x="91121" y="123427"/>
                    <a:pt x="110410" y="115417"/>
                    <a:pt x="130858" y="115417"/>
                  </a:cubicBezTo>
                  <a:cubicBezTo>
                    <a:pt x="151306" y="115417"/>
                    <a:pt x="170595" y="123427"/>
                    <a:pt x="185035" y="137868"/>
                  </a:cubicBezTo>
                  <a:cubicBezTo>
                    <a:pt x="214864" y="167697"/>
                    <a:pt x="214864" y="216288"/>
                    <a:pt x="185035" y="246222"/>
                  </a:cubicBezTo>
                  <a:cubicBezTo>
                    <a:pt x="170595" y="260662"/>
                    <a:pt x="151306" y="268673"/>
                    <a:pt x="130858" y="268673"/>
                  </a:cubicBezTo>
                  <a:cubicBezTo>
                    <a:pt x="110410" y="268673"/>
                    <a:pt x="91121" y="260662"/>
                    <a:pt x="76681" y="246222"/>
                  </a:cubicBezTo>
                  <a:cubicBezTo>
                    <a:pt x="46852" y="216288"/>
                    <a:pt x="46852" y="167697"/>
                    <a:pt x="76681" y="137868"/>
                  </a:cubicBezTo>
                  <a:close/>
                  <a:moveTo>
                    <a:pt x="37786" y="298924"/>
                  </a:moveTo>
                  <a:cubicBezTo>
                    <a:pt x="33992" y="302718"/>
                    <a:pt x="27668" y="302718"/>
                    <a:pt x="23874" y="298924"/>
                  </a:cubicBezTo>
                  <a:cubicBezTo>
                    <a:pt x="20079" y="295129"/>
                    <a:pt x="20079" y="288805"/>
                    <a:pt x="23874" y="285011"/>
                  </a:cubicBezTo>
                  <a:lnTo>
                    <a:pt x="55178" y="253706"/>
                  </a:lnTo>
                  <a:cubicBezTo>
                    <a:pt x="57286" y="256235"/>
                    <a:pt x="59394" y="258660"/>
                    <a:pt x="61819" y="260979"/>
                  </a:cubicBezTo>
                  <a:cubicBezTo>
                    <a:pt x="64137" y="263297"/>
                    <a:pt x="66562" y="265511"/>
                    <a:pt x="69091" y="267619"/>
                  </a:cubicBezTo>
                  <a:lnTo>
                    <a:pt x="37786" y="298924"/>
                  </a:lnTo>
                  <a:close/>
                  <a:moveTo>
                    <a:pt x="65191" y="470204"/>
                  </a:moveTo>
                  <a:cubicBezTo>
                    <a:pt x="64770" y="467885"/>
                    <a:pt x="64454" y="465461"/>
                    <a:pt x="64454" y="463037"/>
                  </a:cubicBezTo>
                  <a:cubicBezTo>
                    <a:pt x="64454" y="442483"/>
                    <a:pt x="81213" y="425619"/>
                    <a:pt x="101766" y="425619"/>
                  </a:cubicBezTo>
                  <a:lnTo>
                    <a:pt x="349148" y="425619"/>
                  </a:lnTo>
                  <a:cubicBezTo>
                    <a:pt x="340716" y="435737"/>
                    <a:pt x="335551" y="448807"/>
                    <a:pt x="335551" y="462931"/>
                  </a:cubicBezTo>
                  <a:cubicBezTo>
                    <a:pt x="335551" y="477161"/>
                    <a:pt x="340611" y="490125"/>
                    <a:pt x="349148" y="500244"/>
                  </a:cubicBezTo>
                  <a:lnTo>
                    <a:pt x="101766" y="500244"/>
                  </a:lnTo>
                  <a:cubicBezTo>
                    <a:pt x="84059" y="500349"/>
                    <a:pt x="68564" y="487701"/>
                    <a:pt x="65191" y="470204"/>
                  </a:cubicBezTo>
                  <a:close/>
                  <a:moveTo>
                    <a:pt x="427674" y="471153"/>
                  </a:moveTo>
                  <a:cubicBezTo>
                    <a:pt x="427674" y="478953"/>
                    <a:pt x="424617" y="486331"/>
                    <a:pt x="419136" y="491812"/>
                  </a:cubicBezTo>
                  <a:cubicBezTo>
                    <a:pt x="413655" y="497293"/>
                    <a:pt x="406277" y="500349"/>
                    <a:pt x="398477" y="500349"/>
                  </a:cubicBezTo>
                  <a:lnTo>
                    <a:pt x="394156" y="500349"/>
                  </a:lnTo>
                  <a:cubicBezTo>
                    <a:pt x="394156" y="500349"/>
                    <a:pt x="394156" y="500349"/>
                    <a:pt x="394050" y="500349"/>
                  </a:cubicBezTo>
                  <a:cubicBezTo>
                    <a:pt x="373496" y="500349"/>
                    <a:pt x="356737" y="483590"/>
                    <a:pt x="356737" y="463037"/>
                  </a:cubicBezTo>
                  <a:cubicBezTo>
                    <a:pt x="356737" y="442483"/>
                    <a:pt x="373496" y="425724"/>
                    <a:pt x="394050" y="425724"/>
                  </a:cubicBezTo>
                  <a:cubicBezTo>
                    <a:pt x="399847" y="425724"/>
                    <a:pt x="404590" y="420981"/>
                    <a:pt x="404590" y="415184"/>
                  </a:cubicBezTo>
                  <a:cubicBezTo>
                    <a:pt x="404590" y="409386"/>
                    <a:pt x="399847" y="404643"/>
                    <a:pt x="394050" y="404643"/>
                  </a:cubicBezTo>
                  <a:lnTo>
                    <a:pt x="110832" y="404643"/>
                  </a:lnTo>
                  <a:lnTo>
                    <a:pt x="110832" y="287646"/>
                  </a:lnTo>
                  <a:cubicBezTo>
                    <a:pt x="117366" y="289016"/>
                    <a:pt x="124007" y="289648"/>
                    <a:pt x="130752" y="289648"/>
                  </a:cubicBezTo>
                  <a:cubicBezTo>
                    <a:pt x="156787" y="289648"/>
                    <a:pt x="181346" y="279530"/>
                    <a:pt x="199792" y="261084"/>
                  </a:cubicBezTo>
                  <a:cubicBezTo>
                    <a:pt x="237843" y="223033"/>
                    <a:pt x="237843" y="161056"/>
                    <a:pt x="199792" y="123006"/>
                  </a:cubicBezTo>
                  <a:cubicBezTo>
                    <a:pt x="181346" y="104560"/>
                    <a:pt x="156787" y="94441"/>
                    <a:pt x="130752" y="94441"/>
                  </a:cubicBezTo>
                  <a:cubicBezTo>
                    <a:pt x="124007" y="94441"/>
                    <a:pt x="117261" y="95179"/>
                    <a:pt x="110832" y="96444"/>
                  </a:cubicBezTo>
                  <a:lnTo>
                    <a:pt x="110832" y="55442"/>
                  </a:lnTo>
                  <a:cubicBezTo>
                    <a:pt x="110832" y="36470"/>
                    <a:pt x="126220" y="21081"/>
                    <a:pt x="145193" y="21081"/>
                  </a:cubicBezTo>
                  <a:lnTo>
                    <a:pt x="439584" y="21081"/>
                  </a:lnTo>
                  <a:cubicBezTo>
                    <a:pt x="432101" y="30567"/>
                    <a:pt x="427569" y="42478"/>
                    <a:pt x="427569" y="55442"/>
                  </a:cubicBezTo>
                  <a:lnTo>
                    <a:pt x="427569" y="471153"/>
                  </a:lnTo>
                  <a:close/>
                  <a:moveTo>
                    <a:pt x="517582" y="127222"/>
                  </a:moveTo>
                  <a:lnTo>
                    <a:pt x="448754" y="127222"/>
                  </a:lnTo>
                  <a:lnTo>
                    <a:pt x="448754" y="55442"/>
                  </a:lnTo>
                  <a:cubicBezTo>
                    <a:pt x="448754" y="36470"/>
                    <a:pt x="464143" y="21081"/>
                    <a:pt x="483221" y="21081"/>
                  </a:cubicBezTo>
                  <a:cubicBezTo>
                    <a:pt x="502194" y="21081"/>
                    <a:pt x="517582" y="36470"/>
                    <a:pt x="517582" y="55442"/>
                  </a:cubicBezTo>
                  <a:lnTo>
                    <a:pt x="517582" y="1272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7781135" y="625952"/>
              <a:ext cx="187973" cy="179607"/>
            </a:xfrm>
            <a:custGeom>
              <a:rect b="b" l="l" r="r" t="t"/>
              <a:pathLst>
                <a:path extrusionOk="0" h="239476" w="250631">
                  <a:moveTo>
                    <a:pt x="182032" y="4743"/>
                  </a:moveTo>
                  <a:cubicBezTo>
                    <a:pt x="180135" y="1792"/>
                    <a:pt x="176762" y="0"/>
                    <a:pt x="173283" y="0"/>
                  </a:cubicBezTo>
                  <a:cubicBezTo>
                    <a:pt x="169699" y="0"/>
                    <a:pt x="166432" y="1792"/>
                    <a:pt x="164534" y="4743"/>
                  </a:cubicBezTo>
                  <a:lnTo>
                    <a:pt x="97603" y="106141"/>
                  </a:lnTo>
                  <a:cubicBezTo>
                    <a:pt x="95495" y="109409"/>
                    <a:pt x="95285" y="113519"/>
                    <a:pt x="97076" y="116892"/>
                  </a:cubicBezTo>
                  <a:cubicBezTo>
                    <a:pt x="98868" y="120265"/>
                    <a:pt x="102452" y="122373"/>
                    <a:pt x="106352" y="122373"/>
                  </a:cubicBezTo>
                  <a:lnTo>
                    <a:pt x="127327" y="122373"/>
                  </a:lnTo>
                  <a:lnTo>
                    <a:pt x="127327" y="132914"/>
                  </a:lnTo>
                  <a:lnTo>
                    <a:pt x="74414" y="132914"/>
                  </a:lnTo>
                  <a:cubicBezTo>
                    <a:pt x="68617" y="132914"/>
                    <a:pt x="63874" y="137657"/>
                    <a:pt x="63874" y="143454"/>
                  </a:cubicBezTo>
                  <a:lnTo>
                    <a:pt x="63874" y="163797"/>
                  </a:lnTo>
                  <a:lnTo>
                    <a:pt x="10540" y="163797"/>
                  </a:lnTo>
                  <a:cubicBezTo>
                    <a:pt x="4743" y="163797"/>
                    <a:pt x="0" y="168540"/>
                    <a:pt x="0" y="174337"/>
                  </a:cubicBezTo>
                  <a:lnTo>
                    <a:pt x="0" y="228936"/>
                  </a:lnTo>
                  <a:cubicBezTo>
                    <a:pt x="0" y="234733"/>
                    <a:pt x="4743" y="239476"/>
                    <a:pt x="10540" y="239476"/>
                  </a:cubicBezTo>
                  <a:lnTo>
                    <a:pt x="208594" y="239476"/>
                  </a:lnTo>
                  <a:cubicBezTo>
                    <a:pt x="214391" y="239476"/>
                    <a:pt x="219134" y="234733"/>
                    <a:pt x="219134" y="228936"/>
                  </a:cubicBezTo>
                  <a:lnTo>
                    <a:pt x="219134" y="122479"/>
                  </a:lnTo>
                  <a:lnTo>
                    <a:pt x="240109" y="122479"/>
                  </a:lnTo>
                  <a:cubicBezTo>
                    <a:pt x="244009" y="122479"/>
                    <a:pt x="247487" y="120371"/>
                    <a:pt x="249384" y="116998"/>
                  </a:cubicBezTo>
                  <a:cubicBezTo>
                    <a:pt x="251176" y="113625"/>
                    <a:pt x="251071" y="109409"/>
                    <a:pt x="248857" y="106247"/>
                  </a:cubicBezTo>
                  <a:lnTo>
                    <a:pt x="182032" y="4743"/>
                  </a:lnTo>
                  <a:close/>
                  <a:moveTo>
                    <a:pt x="21081" y="184877"/>
                  </a:moveTo>
                  <a:lnTo>
                    <a:pt x="63874" y="184877"/>
                  </a:lnTo>
                  <a:lnTo>
                    <a:pt x="63874" y="218501"/>
                  </a:lnTo>
                  <a:lnTo>
                    <a:pt x="21081" y="218501"/>
                  </a:lnTo>
                  <a:lnTo>
                    <a:pt x="21081" y="184877"/>
                  </a:lnTo>
                  <a:close/>
                  <a:moveTo>
                    <a:pt x="84955" y="154100"/>
                  </a:moveTo>
                  <a:lnTo>
                    <a:pt x="127327" y="154100"/>
                  </a:lnTo>
                  <a:lnTo>
                    <a:pt x="127327" y="218501"/>
                  </a:lnTo>
                  <a:lnTo>
                    <a:pt x="84955" y="218501"/>
                  </a:lnTo>
                  <a:lnTo>
                    <a:pt x="84955" y="154100"/>
                  </a:lnTo>
                  <a:close/>
                  <a:moveTo>
                    <a:pt x="208699" y="101398"/>
                  </a:moveTo>
                  <a:cubicBezTo>
                    <a:pt x="202901" y="101398"/>
                    <a:pt x="198158" y="106141"/>
                    <a:pt x="198158" y="111938"/>
                  </a:cubicBezTo>
                  <a:lnTo>
                    <a:pt x="198158" y="218501"/>
                  </a:lnTo>
                  <a:lnTo>
                    <a:pt x="148408" y="218501"/>
                  </a:lnTo>
                  <a:lnTo>
                    <a:pt x="148408" y="122479"/>
                  </a:lnTo>
                  <a:lnTo>
                    <a:pt x="160740" y="122479"/>
                  </a:lnTo>
                  <a:cubicBezTo>
                    <a:pt x="166537" y="122479"/>
                    <a:pt x="171280" y="117735"/>
                    <a:pt x="171280" y="111938"/>
                  </a:cubicBezTo>
                  <a:cubicBezTo>
                    <a:pt x="171280" y="106141"/>
                    <a:pt x="166537" y="101398"/>
                    <a:pt x="160740" y="101398"/>
                  </a:cubicBezTo>
                  <a:lnTo>
                    <a:pt x="125957" y="101398"/>
                  </a:lnTo>
                  <a:lnTo>
                    <a:pt x="173283" y="29618"/>
                  </a:lnTo>
                  <a:lnTo>
                    <a:pt x="220609" y="101398"/>
                  </a:lnTo>
                  <a:lnTo>
                    <a:pt x="208699" y="1013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7729613" y="625399"/>
              <a:ext cx="83143" cy="83242"/>
            </a:xfrm>
            <a:custGeom>
              <a:rect b="b" l="l" r="r" t="t"/>
              <a:pathLst>
                <a:path extrusionOk="0" h="110989" w="110857">
                  <a:moveTo>
                    <a:pt x="55416" y="110990"/>
                  </a:moveTo>
                  <a:cubicBezTo>
                    <a:pt x="40554" y="110990"/>
                    <a:pt x="26640" y="105193"/>
                    <a:pt x="16206" y="94758"/>
                  </a:cubicBezTo>
                  <a:cubicBezTo>
                    <a:pt x="-5402" y="73150"/>
                    <a:pt x="-5402" y="37945"/>
                    <a:pt x="16206" y="16232"/>
                  </a:cubicBezTo>
                  <a:cubicBezTo>
                    <a:pt x="26640" y="5797"/>
                    <a:pt x="40660" y="0"/>
                    <a:pt x="55416" y="0"/>
                  </a:cubicBezTo>
                  <a:cubicBezTo>
                    <a:pt x="70277" y="0"/>
                    <a:pt x="84191" y="5797"/>
                    <a:pt x="94625" y="16232"/>
                  </a:cubicBezTo>
                  <a:cubicBezTo>
                    <a:pt x="105061" y="26667"/>
                    <a:pt x="110858" y="40686"/>
                    <a:pt x="110858" y="55442"/>
                  </a:cubicBezTo>
                  <a:cubicBezTo>
                    <a:pt x="110858" y="70199"/>
                    <a:pt x="105061" y="84217"/>
                    <a:pt x="94625" y="94652"/>
                  </a:cubicBezTo>
                  <a:cubicBezTo>
                    <a:pt x="84191" y="105193"/>
                    <a:pt x="70277" y="110990"/>
                    <a:pt x="55416" y="110990"/>
                  </a:cubicBezTo>
                  <a:close/>
                  <a:moveTo>
                    <a:pt x="30962" y="79896"/>
                  </a:moveTo>
                  <a:cubicBezTo>
                    <a:pt x="37497" y="86431"/>
                    <a:pt x="46140" y="90014"/>
                    <a:pt x="55310" y="90014"/>
                  </a:cubicBezTo>
                  <a:cubicBezTo>
                    <a:pt x="64480" y="90014"/>
                    <a:pt x="73229" y="86431"/>
                    <a:pt x="79659" y="79896"/>
                  </a:cubicBezTo>
                  <a:cubicBezTo>
                    <a:pt x="86193" y="73361"/>
                    <a:pt x="89777" y="64718"/>
                    <a:pt x="89777" y="55548"/>
                  </a:cubicBezTo>
                  <a:cubicBezTo>
                    <a:pt x="89777" y="46377"/>
                    <a:pt x="86193" y="37629"/>
                    <a:pt x="79659" y="31199"/>
                  </a:cubicBezTo>
                  <a:cubicBezTo>
                    <a:pt x="73124" y="24664"/>
                    <a:pt x="64480" y="21081"/>
                    <a:pt x="55310" y="21081"/>
                  </a:cubicBezTo>
                  <a:cubicBezTo>
                    <a:pt x="46140" y="21081"/>
                    <a:pt x="37391" y="24664"/>
                    <a:pt x="30962" y="31199"/>
                  </a:cubicBezTo>
                  <a:cubicBezTo>
                    <a:pt x="17576" y="44586"/>
                    <a:pt x="17576" y="66404"/>
                    <a:pt x="30962" y="79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7958450" y="562769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2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832"/>
                    <a:pt x="0" y="11199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137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8" y="2661"/>
                    <a:pt x="17919" y="3083"/>
                  </a:cubicBezTo>
                  <a:cubicBezTo>
                    <a:pt x="18341" y="3505"/>
                    <a:pt x="18868" y="4137"/>
                    <a:pt x="19184" y="4664"/>
                  </a:cubicBezTo>
                  <a:cubicBezTo>
                    <a:pt x="19606" y="5191"/>
                    <a:pt x="19922" y="5824"/>
                    <a:pt x="20133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461"/>
                  </a:cubicBezTo>
                  <a:cubicBezTo>
                    <a:pt x="20976" y="11094"/>
                    <a:pt x="20870" y="11832"/>
                    <a:pt x="20765" y="12569"/>
                  </a:cubicBezTo>
                  <a:cubicBezTo>
                    <a:pt x="20660" y="13202"/>
                    <a:pt x="20449" y="13940"/>
                    <a:pt x="20133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891"/>
                    <a:pt x="18341" y="17523"/>
                    <a:pt x="17919" y="17945"/>
                  </a:cubicBezTo>
                  <a:cubicBezTo>
                    <a:pt x="17498" y="18367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0" y="21002"/>
                    <a:pt x="11173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7781135" y="562710"/>
              <a:ext cx="159132" cy="15810"/>
            </a:xfrm>
            <a:custGeom>
              <a:rect b="b" l="l" r="r" t="t"/>
              <a:pathLst>
                <a:path extrusionOk="0" h="21080" w="212176">
                  <a:moveTo>
                    <a:pt x="201636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01636" y="0"/>
                  </a:lnTo>
                  <a:cubicBezTo>
                    <a:pt x="207434" y="0"/>
                    <a:pt x="212177" y="4743"/>
                    <a:pt x="212177" y="10540"/>
                  </a:cubicBezTo>
                  <a:cubicBezTo>
                    <a:pt x="212177" y="16338"/>
                    <a:pt x="207434" y="21081"/>
                    <a:pt x="20163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34"/>
          <p:cNvSpPr txBox="1"/>
          <p:nvPr/>
        </p:nvSpPr>
        <p:spPr>
          <a:xfrm>
            <a:off x="1542938" y="1580750"/>
            <a:ext cx="576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7" name="Google Shape;937;p34"/>
          <p:cNvSpPr/>
          <p:nvPr/>
        </p:nvSpPr>
        <p:spPr>
          <a:xfrm>
            <a:off x="2119238" y="1600700"/>
            <a:ext cx="1980900" cy="1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8" name="Google Shape;938;p34"/>
          <p:cNvSpPr txBox="1"/>
          <p:nvPr/>
        </p:nvSpPr>
        <p:spPr>
          <a:xfrm>
            <a:off x="1542938" y="1841750"/>
            <a:ext cx="576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9" name="Google Shape;939;p34"/>
          <p:cNvSpPr/>
          <p:nvPr/>
        </p:nvSpPr>
        <p:spPr>
          <a:xfrm>
            <a:off x="2119238" y="1876700"/>
            <a:ext cx="1493400" cy="1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0" name="Google Shape;940;p34"/>
          <p:cNvSpPr/>
          <p:nvPr/>
        </p:nvSpPr>
        <p:spPr>
          <a:xfrm>
            <a:off x="2111488" y="2167700"/>
            <a:ext cx="1493400" cy="12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1" name="Google Shape;941;p34"/>
          <p:cNvSpPr txBox="1"/>
          <p:nvPr/>
        </p:nvSpPr>
        <p:spPr>
          <a:xfrm>
            <a:off x="1542945" y="2132750"/>
            <a:ext cx="576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75%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2" name="Google Shape;942;p34"/>
          <p:cNvSpPr txBox="1"/>
          <p:nvPr/>
        </p:nvSpPr>
        <p:spPr>
          <a:xfrm>
            <a:off x="6022982" y="1580750"/>
            <a:ext cx="576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3" name="Google Shape;943;p34"/>
          <p:cNvSpPr/>
          <p:nvPr/>
        </p:nvSpPr>
        <p:spPr>
          <a:xfrm>
            <a:off x="6599282" y="1600700"/>
            <a:ext cx="1980900" cy="1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4" name="Google Shape;944;p34"/>
          <p:cNvSpPr txBox="1"/>
          <p:nvPr/>
        </p:nvSpPr>
        <p:spPr>
          <a:xfrm>
            <a:off x="6022982" y="1841750"/>
            <a:ext cx="576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5" name="Google Shape;945;p34"/>
          <p:cNvSpPr/>
          <p:nvPr/>
        </p:nvSpPr>
        <p:spPr>
          <a:xfrm>
            <a:off x="6599285" y="1876700"/>
            <a:ext cx="748800" cy="1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6" name="Google Shape;946;p34"/>
          <p:cNvSpPr/>
          <p:nvPr/>
        </p:nvSpPr>
        <p:spPr>
          <a:xfrm>
            <a:off x="6599288" y="2167700"/>
            <a:ext cx="1639200" cy="12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7" name="Google Shape;947;p34"/>
          <p:cNvSpPr txBox="1"/>
          <p:nvPr/>
        </p:nvSpPr>
        <p:spPr>
          <a:xfrm>
            <a:off x="6022990" y="2132750"/>
            <a:ext cx="576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80%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8" name="Google Shape;948;p34"/>
          <p:cNvSpPr txBox="1"/>
          <p:nvPr/>
        </p:nvSpPr>
        <p:spPr>
          <a:xfrm>
            <a:off x="1542938" y="3327563"/>
            <a:ext cx="576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9" name="Google Shape;949;p34"/>
          <p:cNvSpPr/>
          <p:nvPr/>
        </p:nvSpPr>
        <p:spPr>
          <a:xfrm>
            <a:off x="2119238" y="3347525"/>
            <a:ext cx="533400" cy="1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0" name="Google Shape;950;p34"/>
          <p:cNvSpPr txBox="1"/>
          <p:nvPr/>
        </p:nvSpPr>
        <p:spPr>
          <a:xfrm>
            <a:off x="1542938" y="3588563"/>
            <a:ext cx="576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1" name="Google Shape;951;p34"/>
          <p:cNvSpPr/>
          <p:nvPr/>
        </p:nvSpPr>
        <p:spPr>
          <a:xfrm>
            <a:off x="2119238" y="3623513"/>
            <a:ext cx="1493400" cy="1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2" name="Google Shape;952;p34"/>
          <p:cNvSpPr/>
          <p:nvPr/>
        </p:nvSpPr>
        <p:spPr>
          <a:xfrm>
            <a:off x="2119238" y="3914525"/>
            <a:ext cx="1980900" cy="12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3" name="Google Shape;953;p34"/>
          <p:cNvSpPr txBox="1"/>
          <p:nvPr/>
        </p:nvSpPr>
        <p:spPr>
          <a:xfrm>
            <a:off x="1542945" y="3879563"/>
            <a:ext cx="576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100%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4" name="Google Shape;954;p34"/>
          <p:cNvSpPr txBox="1"/>
          <p:nvPr/>
        </p:nvSpPr>
        <p:spPr>
          <a:xfrm>
            <a:off x="6022988" y="3312563"/>
            <a:ext cx="5763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5" name="Google Shape;955;p34"/>
          <p:cNvSpPr/>
          <p:nvPr/>
        </p:nvSpPr>
        <p:spPr>
          <a:xfrm>
            <a:off x="6599288" y="3332513"/>
            <a:ext cx="1980900" cy="1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6" name="Google Shape;956;p34"/>
          <p:cNvSpPr txBox="1"/>
          <p:nvPr/>
        </p:nvSpPr>
        <p:spPr>
          <a:xfrm>
            <a:off x="6022988" y="3573563"/>
            <a:ext cx="576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7" name="Google Shape;957;p34"/>
          <p:cNvSpPr/>
          <p:nvPr/>
        </p:nvSpPr>
        <p:spPr>
          <a:xfrm>
            <a:off x="6599288" y="3608525"/>
            <a:ext cx="748800" cy="1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8" name="Google Shape;958;p34"/>
          <p:cNvSpPr/>
          <p:nvPr/>
        </p:nvSpPr>
        <p:spPr>
          <a:xfrm>
            <a:off x="6599288" y="3899513"/>
            <a:ext cx="1493400" cy="12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9" name="Google Shape;959;p34"/>
          <p:cNvSpPr txBox="1"/>
          <p:nvPr/>
        </p:nvSpPr>
        <p:spPr>
          <a:xfrm>
            <a:off x="6022995" y="3864563"/>
            <a:ext cx="5763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75%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60" name="Google Shape;960;p34"/>
          <p:cNvGrpSpPr/>
          <p:nvPr/>
        </p:nvGrpSpPr>
        <p:grpSpPr>
          <a:xfrm>
            <a:off x="2137213" y="4408125"/>
            <a:ext cx="4869750" cy="266100"/>
            <a:chOff x="1058425" y="4346500"/>
            <a:chExt cx="4869750" cy="266100"/>
          </a:xfrm>
        </p:grpSpPr>
        <p:sp>
          <p:nvSpPr>
            <p:cNvPr id="961" name="Google Shape;961;p34"/>
            <p:cNvSpPr/>
            <p:nvPr/>
          </p:nvSpPr>
          <p:spPr>
            <a:xfrm>
              <a:off x="1058425" y="4371405"/>
              <a:ext cx="207300" cy="216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62" name="Google Shape;962;p34"/>
            <p:cNvSpPr txBox="1"/>
            <p:nvPr/>
          </p:nvSpPr>
          <p:spPr>
            <a:xfrm>
              <a:off x="1337325" y="4346500"/>
              <a:ext cx="12291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739300" y="4371405"/>
              <a:ext cx="207300" cy="216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64" name="Google Shape;964;p34"/>
            <p:cNvSpPr txBox="1"/>
            <p:nvPr/>
          </p:nvSpPr>
          <p:spPr>
            <a:xfrm>
              <a:off x="3018200" y="4346500"/>
              <a:ext cx="12291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Venus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4420175" y="4371405"/>
              <a:ext cx="207300" cy="216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66" name="Google Shape;966;p34"/>
            <p:cNvSpPr txBox="1"/>
            <p:nvPr/>
          </p:nvSpPr>
          <p:spPr>
            <a:xfrm>
              <a:off x="4699075" y="4346500"/>
              <a:ext cx="12291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Mars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76" name="Google Shape;76;p1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" name="Google Shape;77;p17"/>
          <p:cNvCxnSpPr>
            <a:stCxn id="78" idx="4"/>
            <a:endCxn id="79" idx="0"/>
          </p:cNvCxnSpPr>
          <p:nvPr/>
        </p:nvCxnSpPr>
        <p:spPr>
          <a:xfrm>
            <a:off x="4572000" y="2300850"/>
            <a:ext cx="0" cy="25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7"/>
          <p:cNvCxnSpPr>
            <a:stCxn id="79" idx="4"/>
            <a:endCxn id="81" idx="0"/>
          </p:cNvCxnSpPr>
          <p:nvPr/>
        </p:nvCxnSpPr>
        <p:spPr>
          <a:xfrm>
            <a:off x="4572000" y="3112767"/>
            <a:ext cx="0" cy="25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>
            <a:stCxn id="81" idx="4"/>
            <a:endCxn id="83" idx="0"/>
          </p:cNvCxnSpPr>
          <p:nvPr/>
        </p:nvCxnSpPr>
        <p:spPr>
          <a:xfrm>
            <a:off x="4572000" y="3924683"/>
            <a:ext cx="0" cy="25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7"/>
          <p:cNvSpPr/>
          <p:nvPr/>
        </p:nvSpPr>
        <p:spPr>
          <a:xfrm>
            <a:off x="1242000" y="1851600"/>
            <a:ext cx="1830000" cy="3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6072000" y="1851600"/>
            <a:ext cx="1830000" cy="3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4291200" y="1739250"/>
            <a:ext cx="561600" cy="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6" name="Google Shape;86;p17"/>
          <p:cNvCxnSpPr>
            <a:stCxn id="84" idx="3"/>
            <a:endCxn id="78" idx="2"/>
          </p:cNvCxnSpPr>
          <p:nvPr/>
        </p:nvCxnSpPr>
        <p:spPr>
          <a:xfrm>
            <a:off x="3072000" y="202005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7"/>
          <p:cNvCxnSpPr>
            <a:stCxn id="78" idx="6"/>
            <a:endCxn id="85" idx="1"/>
          </p:cNvCxnSpPr>
          <p:nvPr/>
        </p:nvCxnSpPr>
        <p:spPr>
          <a:xfrm>
            <a:off x="4852800" y="202005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/>
          <p:nvPr/>
        </p:nvSpPr>
        <p:spPr>
          <a:xfrm>
            <a:off x="1242000" y="1851613"/>
            <a:ext cx="925200" cy="3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242000" y="2663504"/>
            <a:ext cx="1830000" cy="3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072000" y="2663517"/>
            <a:ext cx="1830000" cy="3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4291200" y="2551167"/>
            <a:ext cx="561600" cy="56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91" name="Google Shape;91;p17"/>
          <p:cNvCxnSpPr>
            <a:stCxn id="89" idx="3"/>
            <a:endCxn id="79" idx="2"/>
          </p:cNvCxnSpPr>
          <p:nvPr/>
        </p:nvCxnSpPr>
        <p:spPr>
          <a:xfrm>
            <a:off x="3072000" y="2831954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>
            <a:stCxn id="79" idx="6"/>
            <a:endCxn id="90" idx="1"/>
          </p:cNvCxnSpPr>
          <p:nvPr/>
        </p:nvCxnSpPr>
        <p:spPr>
          <a:xfrm>
            <a:off x="4852800" y="2831967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/>
          <p:nvPr/>
        </p:nvSpPr>
        <p:spPr>
          <a:xfrm>
            <a:off x="1242000" y="2663500"/>
            <a:ext cx="1105200" cy="33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242000" y="3475425"/>
            <a:ext cx="1830000" cy="3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072000" y="3475434"/>
            <a:ext cx="1830000" cy="33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4291200" y="3363083"/>
            <a:ext cx="561600" cy="56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96" name="Google Shape;96;p17"/>
          <p:cNvCxnSpPr>
            <a:stCxn id="94" idx="3"/>
            <a:endCxn id="81" idx="2"/>
          </p:cNvCxnSpPr>
          <p:nvPr/>
        </p:nvCxnSpPr>
        <p:spPr>
          <a:xfrm>
            <a:off x="3072000" y="364387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>
            <a:stCxn id="81" idx="6"/>
            <a:endCxn id="95" idx="1"/>
          </p:cNvCxnSpPr>
          <p:nvPr/>
        </p:nvCxnSpPr>
        <p:spPr>
          <a:xfrm>
            <a:off x="4852800" y="3643883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/>
          <p:nvPr/>
        </p:nvSpPr>
        <p:spPr>
          <a:xfrm>
            <a:off x="1242000" y="3475429"/>
            <a:ext cx="483600" cy="33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1242000" y="4287350"/>
            <a:ext cx="1830000" cy="3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072000" y="4287352"/>
            <a:ext cx="1830000" cy="3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4291200" y="4175000"/>
            <a:ext cx="561600" cy="56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1" name="Google Shape;101;p17"/>
          <p:cNvCxnSpPr>
            <a:stCxn id="99" idx="3"/>
            <a:endCxn id="83" idx="2"/>
          </p:cNvCxnSpPr>
          <p:nvPr/>
        </p:nvCxnSpPr>
        <p:spPr>
          <a:xfrm>
            <a:off x="3072000" y="44558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>
            <a:stCxn id="83" idx="6"/>
            <a:endCxn id="100" idx="1"/>
          </p:cNvCxnSpPr>
          <p:nvPr/>
        </p:nvCxnSpPr>
        <p:spPr>
          <a:xfrm>
            <a:off x="4852800" y="44558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/>
          <p:nvPr/>
        </p:nvSpPr>
        <p:spPr>
          <a:xfrm>
            <a:off x="1242000" y="4287363"/>
            <a:ext cx="1575300" cy="33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072000" y="1851600"/>
            <a:ext cx="561600" cy="3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072000" y="2663525"/>
            <a:ext cx="1575300" cy="33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6072000" y="4287350"/>
            <a:ext cx="925200" cy="33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072000" y="1340100"/>
            <a:ext cx="1830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242000" y="1340100"/>
            <a:ext cx="1830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52550" y="1851600"/>
            <a:ext cx="784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52550" y="2663525"/>
            <a:ext cx="784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52550" y="3475450"/>
            <a:ext cx="784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52550" y="4287375"/>
            <a:ext cx="784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906650" y="1851625"/>
            <a:ext cx="784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906650" y="2663525"/>
            <a:ext cx="784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7906650" y="4287350"/>
            <a:ext cx="784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7906650" y="3475438"/>
            <a:ext cx="784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17" name="Google Shape;117;p17"/>
          <p:cNvGrpSpPr/>
          <p:nvPr/>
        </p:nvGrpSpPr>
        <p:grpSpPr>
          <a:xfrm>
            <a:off x="4421449" y="1878189"/>
            <a:ext cx="301110" cy="283727"/>
            <a:chOff x="3513645" y="2293880"/>
            <a:chExt cx="403957" cy="380637"/>
          </a:xfrm>
        </p:grpSpPr>
        <p:sp>
          <p:nvSpPr>
            <p:cNvPr id="118" name="Google Shape;118;p17"/>
            <p:cNvSpPr/>
            <p:nvPr/>
          </p:nvSpPr>
          <p:spPr>
            <a:xfrm>
              <a:off x="3786851" y="2570386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3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9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1" y="15837"/>
                    <a:pt x="1054" y="15204"/>
                    <a:pt x="844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7" y="7826"/>
                    <a:pt x="527" y="7088"/>
                    <a:pt x="844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137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5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2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5" y="5191"/>
                    <a:pt x="19922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461"/>
                  </a:cubicBezTo>
                  <a:cubicBezTo>
                    <a:pt x="20976" y="11199"/>
                    <a:pt x="20870" y="11832"/>
                    <a:pt x="20765" y="12569"/>
                  </a:cubicBezTo>
                  <a:cubicBezTo>
                    <a:pt x="20659" y="13202"/>
                    <a:pt x="20449" y="13940"/>
                    <a:pt x="20132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891"/>
                    <a:pt x="18341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1" y="20896"/>
                    <a:pt x="11173" y="21002"/>
                    <a:pt x="10540" y="210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670169" y="2461235"/>
              <a:ext cx="169330" cy="82847"/>
            </a:xfrm>
            <a:custGeom>
              <a:rect b="b" l="l" r="r" t="t"/>
              <a:pathLst>
                <a:path extrusionOk="0" h="110462" w="225773">
                  <a:moveTo>
                    <a:pt x="215233" y="110463"/>
                  </a:moveTo>
                  <a:lnTo>
                    <a:pt x="10540" y="110463"/>
                  </a:lnTo>
                  <a:cubicBezTo>
                    <a:pt x="4743" y="110463"/>
                    <a:pt x="0" y="105720"/>
                    <a:pt x="0" y="99922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215233" y="0"/>
                  </a:lnTo>
                  <a:cubicBezTo>
                    <a:pt x="221030" y="0"/>
                    <a:pt x="225774" y="4743"/>
                    <a:pt x="225774" y="10540"/>
                  </a:cubicBezTo>
                  <a:lnTo>
                    <a:pt x="225774" y="99922"/>
                  </a:lnTo>
                  <a:cubicBezTo>
                    <a:pt x="225668" y="105720"/>
                    <a:pt x="221030" y="110463"/>
                    <a:pt x="215233" y="110463"/>
                  </a:cubicBezTo>
                  <a:close/>
                  <a:moveTo>
                    <a:pt x="21081" y="89382"/>
                  </a:moveTo>
                  <a:lnTo>
                    <a:pt x="204693" y="89382"/>
                  </a:lnTo>
                  <a:lnTo>
                    <a:pt x="204693" y="20975"/>
                  </a:lnTo>
                  <a:lnTo>
                    <a:pt x="21081" y="20975"/>
                  </a:lnTo>
                  <a:lnTo>
                    <a:pt x="21081" y="893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548822" y="2325422"/>
              <a:ext cx="64112" cy="63242"/>
            </a:xfrm>
            <a:custGeom>
              <a:rect b="b" l="l" r="r" t="t"/>
              <a:pathLst>
                <a:path extrusionOk="0" h="84322" w="85483">
                  <a:moveTo>
                    <a:pt x="10542" y="84323"/>
                  </a:moveTo>
                  <a:cubicBezTo>
                    <a:pt x="10437" y="84323"/>
                    <a:pt x="10437" y="84323"/>
                    <a:pt x="10331" y="84323"/>
                  </a:cubicBezTo>
                  <a:cubicBezTo>
                    <a:pt x="4534" y="84217"/>
                    <a:pt x="-104" y="79474"/>
                    <a:pt x="2" y="73572"/>
                  </a:cubicBezTo>
                  <a:cubicBezTo>
                    <a:pt x="318" y="55021"/>
                    <a:pt x="8434" y="36891"/>
                    <a:pt x="22768" y="22556"/>
                  </a:cubicBezTo>
                  <a:cubicBezTo>
                    <a:pt x="37103" y="8222"/>
                    <a:pt x="55233" y="211"/>
                    <a:pt x="73889" y="0"/>
                  </a:cubicBezTo>
                  <a:cubicBezTo>
                    <a:pt x="74311" y="0"/>
                    <a:pt x="74627" y="0"/>
                    <a:pt x="74943" y="0"/>
                  </a:cubicBezTo>
                  <a:cubicBezTo>
                    <a:pt x="80740" y="0"/>
                    <a:pt x="85483" y="4743"/>
                    <a:pt x="85483" y="10540"/>
                  </a:cubicBezTo>
                  <a:cubicBezTo>
                    <a:pt x="85483" y="16338"/>
                    <a:pt x="80740" y="21081"/>
                    <a:pt x="74943" y="21081"/>
                  </a:cubicBezTo>
                  <a:cubicBezTo>
                    <a:pt x="74627" y="21081"/>
                    <a:pt x="74416" y="21081"/>
                    <a:pt x="74100" y="21081"/>
                  </a:cubicBezTo>
                  <a:cubicBezTo>
                    <a:pt x="61030" y="21292"/>
                    <a:pt x="48065" y="27089"/>
                    <a:pt x="37525" y="37524"/>
                  </a:cubicBezTo>
                  <a:cubicBezTo>
                    <a:pt x="27090" y="47959"/>
                    <a:pt x="21187" y="60818"/>
                    <a:pt x="20977" y="73993"/>
                  </a:cubicBezTo>
                  <a:cubicBezTo>
                    <a:pt x="20871" y="79791"/>
                    <a:pt x="16234" y="84323"/>
                    <a:pt x="10542" y="843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580259" y="2403735"/>
              <a:ext cx="49385" cy="39553"/>
            </a:xfrm>
            <a:custGeom>
              <a:rect b="b" l="l" r="r" t="t"/>
              <a:pathLst>
                <a:path extrusionOk="0" h="52738" w="65846">
                  <a:moveTo>
                    <a:pt x="33028" y="52739"/>
                  </a:moveTo>
                  <a:cubicBezTo>
                    <a:pt x="29656" y="52739"/>
                    <a:pt x="26388" y="51052"/>
                    <a:pt x="24385" y="48312"/>
                  </a:cubicBezTo>
                  <a:lnTo>
                    <a:pt x="1934" y="16585"/>
                  </a:lnTo>
                  <a:cubicBezTo>
                    <a:pt x="-1438" y="11842"/>
                    <a:pt x="-279" y="5307"/>
                    <a:pt x="4464" y="1935"/>
                  </a:cubicBezTo>
                  <a:cubicBezTo>
                    <a:pt x="9207" y="-1438"/>
                    <a:pt x="15742" y="-279"/>
                    <a:pt x="19115" y="4464"/>
                  </a:cubicBezTo>
                  <a:lnTo>
                    <a:pt x="32923" y="24069"/>
                  </a:lnTo>
                  <a:lnTo>
                    <a:pt x="46731" y="4464"/>
                  </a:lnTo>
                  <a:cubicBezTo>
                    <a:pt x="50104" y="-279"/>
                    <a:pt x="56639" y="-1438"/>
                    <a:pt x="61382" y="1935"/>
                  </a:cubicBezTo>
                  <a:cubicBezTo>
                    <a:pt x="66125" y="5307"/>
                    <a:pt x="67284" y="11842"/>
                    <a:pt x="63912" y="16585"/>
                  </a:cubicBezTo>
                  <a:lnTo>
                    <a:pt x="41460" y="48312"/>
                  </a:lnTo>
                  <a:cubicBezTo>
                    <a:pt x="39669" y="51052"/>
                    <a:pt x="36401" y="52739"/>
                    <a:pt x="33028" y="527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513645" y="2293880"/>
              <a:ext cx="403957" cy="380637"/>
            </a:xfrm>
            <a:custGeom>
              <a:rect b="b" l="l" r="r" t="t"/>
              <a:pathLst>
                <a:path extrusionOk="0" h="507516" w="538610">
                  <a:moveTo>
                    <a:pt x="528071" y="413813"/>
                  </a:moveTo>
                  <a:lnTo>
                    <a:pt x="524381" y="413813"/>
                  </a:lnTo>
                  <a:lnTo>
                    <a:pt x="524381" y="113941"/>
                  </a:lnTo>
                  <a:cubicBezTo>
                    <a:pt x="524381" y="96444"/>
                    <a:pt x="510152" y="82109"/>
                    <a:pt x="492549" y="82109"/>
                  </a:cubicBezTo>
                  <a:lnTo>
                    <a:pt x="233573" y="82109"/>
                  </a:lnTo>
                  <a:cubicBezTo>
                    <a:pt x="218712" y="34572"/>
                    <a:pt x="174231" y="0"/>
                    <a:pt x="121846" y="0"/>
                  </a:cubicBezTo>
                  <a:cubicBezTo>
                    <a:pt x="121319" y="0"/>
                    <a:pt x="120687" y="0"/>
                    <a:pt x="120160" y="0"/>
                  </a:cubicBezTo>
                  <a:cubicBezTo>
                    <a:pt x="90541" y="422"/>
                    <a:pt x="62082" y="12754"/>
                    <a:pt x="39948" y="34783"/>
                  </a:cubicBezTo>
                  <a:cubicBezTo>
                    <a:pt x="17813" y="56812"/>
                    <a:pt x="5375" y="85271"/>
                    <a:pt x="4848" y="114784"/>
                  </a:cubicBezTo>
                  <a:cubicBezTo>
                    <a:pt x="4532" y="131754"/>
                    <a:pt x="7905" y="148197"/>
                    <a:pt x="14334" y="163164"/>
                  </a:cubicBezTo>
                  <a:cubicBezTo>
                    <a:pt x="14334" y="163586"/>
                    <a:pt x="14229" y="164008"/>
                    <a:pt x="14229" y="164429"/>
                  </a:cubicBezTo>
                  <a:lnTo>
                    <a:pt x="14229" y="413708"/>
                  </a:lnTo>
                  <a:lnTo>
                    <a:pt x="10540" y="413708"/>
                  </a:lnTo>
                  <a:cubicBezTo>
                    <a:pt x="4743" y="413708"/>
                    <a:pt x="0" y="418451"/>
                    <a:pt x="0" y="424248"/>
                  </a:cubicBezTo>
                  <a:lnTo>
                    <a:pt x="0" y="460085"/>
                  </a:lnTo>
                  <a:cubicBezTo>
                    <a:pt x="0" y="486226"/>
                    <a:pt x="21291" y="507517"/>
                    <a:pt x="47431" y="507517"/>
                  </a:cubicBezTo>
                  <a:lnTo>
                    <a:pt x="491179" y="507517"/>
                  </a:lnTo>
                  <a:cubicBezTo>
                    <a:pt x="517319" y="507517"/>
                    <a:pt x="538611" y="486226"/>
                    <a:pt x="538611" y="460085"/>
                  </a:cubicBezTo>
                  <a:lnTo>
                    <a:pt x="538611" y="424248"/>
                  </a:lnTo>
                  <a:cubicBezTo>
                    <a:pt x="538611" y="418557"/>
                    <a:pt x="533868" y="413813"/>
                    <a:pt x="528071" y="413813"/>
                  </a:cubicBezTo>
                  <a:close/>
                  <a:moveTo>
                    <a:pt x="25824" y="115311"/>
                  </a:moveTo>
                  <a:cubicBezTo>
                    <a:pt x="26245" y="91279"/>
                    <a:pt x="36575" y="67985"/>
                    <a:pt x="54810" y="49856"/>
                  </a:cubicBezTo>
                  <a:cubicBezTo>
                    <a:pt x="73044" y="31726"/>
                    <a:pt x="96339" y="21502"/>
                    <a:pt x="120476" y="21186"/>
                  </a:cubicBezTo>
                  <a:cubicBezTo>
                    <a:pt x="120897" y="21186"/>
                    <a:pt x="121424" y="21186"/>
                    <a:pt x="121846" y="21186"/>
                  </a:cubicBezTo>
                  <a:cubicBezTo>
                    <a:pt x="174758" y="21186"/>
                    <a:pt x="217868" y="64191"/>
                    <a:pt x="217868" y="117103"/>
                  </a:cubicBezTo>
                  <a:cubicBezTo>
                    <a:pt x="217868" y="149040"/>
                    <a:pt x="202058" y="178764"/>
                    <a:pt x="175497" y="196683"/>
                  </a:cubicBezTo>
                  <a:cubicBezTo>
                    <a:pt x="158526" y="208066"/>
                    <a:pt x="149146" y="222717"/>
                    <a:pt x="140081" y="238317"/>
                  </a:cubicBezTo>
                  <a:lnTo>
                    <a:pt x="103611" y="238317"/>
                  </a:lnTo>
                  <a:cubicBezTo>
                    <a:pt x="94652" y="222717"/>
                    <a:pt x="85271" y="208066"/>
                    <a:pt x="68301" y="196788"/>
                  </a:cubicBezTo>
                  <a:cubicBezTo>
                    <a:pt x="41107" y="178553"/>
                    <a:pt x="25297" y="148092"/>
                    <a:pt x="25824" y="115311"/>
                  </a:cubicBezTo>
                  <a:close/>
                  <a:moveTo>
                    <a:pt x="108143" y="259398"/>
                  </a:moveTo>
                  <a:lnTo>
                    <a:pt x="135443" y="259398"/>
                  </a:lnTo>
                  <a:lnTo>
                    <a:pt x="135443" y="270043"/>
                  </a:lnTo>
                  <a:lnTo>
                    <a:pt x="108143" y="270043"/>
                  </a:lnTo>
                  <a:lnTo>
                    <a:pt x="108143" y="259398"/>
                  </a:lnTo>
                  <a:close/>
                  <a:moveTo>
                    <a:pt x="35205" y="195839"/>
                  </a:moveTo>
                  <a:cubicBezTo>
                    <a:pt x="41529" y="202691"/>
                    <a:pt x="48591" y="208909"/>
                    <a:pt x="56601" y="214285"/>
                  </a:cubicBezTo>
                  <a:cubicBezTo>
                    <a:pt x="57550" y="214917"/>
                    <a:pt x="58499" y="215655"/>
                    <a:pt x="59447" y="216288"/>
                  </a:cubicBezTo>
                  <a:lnTo>
                    <a:pt x="59447" y="379136"/>
                  </a:lnTo>
                  <a:cubicBezTo>
                    <a:pt x="59447" y="384933"/>
                    <a:pt x="64191" y="389676"/>
                    <a:pt x="69988" y="389676"/>
                  </a:cubicBezTo>
                  <a:lnTo>
                    <a:pt x="327172" y="389676"/>
                  </a:lnTo>
                  <a:cubicBezTo>
                    <a:pt x="332969" y="389676"/>
                    <a:pt x="337712" y="384933"/>
                    <a:pt x="337712" y="379136"/>
                  </a:cubicBezTo>
                  <a:cubicBezTo>
                    <a:pt x="337712" y="373338"/>
                    <a:pt x="332969" y="368595"/>
                    <a:pt x="327172" y="368595"/>
                  </a:cubicBezTo>
                  <a:lnTo>
                    <a:pt x="80528" y="368595"/>
                  </a:lnTo>
                  <a:lnTo>
                    <a:pt x="80528" y="240636"/>
                  </a:lnTo>
                  <a:cubicBezTo>
                    <a:pt x="82742" y="244219"/>
                    <a:pt x="84955" y="247909"/>
                    <a:pt x="87168" y="251914"/>
                  </a:cubicBezTo>
                  <a:lnTo>
                    <a:pt x="87168" y="280689"/>
                  </a:lnTo>
                  <a:cubicBezTo>
                    <a:pt x="87168" y="286486"/>
                    <a:pt x="91911" y="291229"/>
                    <a:pt x="97709" y="291229"/>
                  </a:cubicBezTo>
                  <a:lnTo>
                    <a:pt x="146089" y="291229"/>
                  </a:lnTo>
                  <a:cubicBezTo>
                    <a:pt x="151886" y="291229"/>
                    <a:pt x="156629" y="286486"/>
                    <a:pt x="156629" y="280689"/>
                  </a:cubicBezTo>
                  <a:lnTo>
                    <a:pt x="156629" y="252019"/>
                  </a:lnTo>
                  <a:cubicBezTo>
                    <a:pt x="165588" y="236314"/>
                    <a:pt x="173177" y="223771"/>
                    <a:pt x="187301" y="214285"/>
                  </a:cubicBezTo>
                  <a:cubicBezTo>
                    <a:pt x="210701" y="198474"/>
                    <a:pt x="227355" y="175075"/>
                    <a:pt x="234733" y="148619"/>
                  </a:cubicBezTo>
                  <a:lnTo>
                    <a:pt x="458188" y="148619"/>
                  </a:lnTo>
                  <a:lnTo>
                    <a:pt x="458188" y="368806"/>
                  </a:lnTo>
                  <a:lnTo>
                    <a:pt x="421929" y="368806"/>
                  </a:lnTo>
                  <a:cubicBezTo>
                    <a:pt x="416132" y="368806"/>
                    <a:pt x="411389" y="373549"/>
                    <a:pt x="411389" y="379346"/>
                  </a:cubicBezTo>
                  <a:cubicBezTo>
                    <a:pt x="411389" y="385144"/>
                    <a:pt x="416132" y="389887"/>
                    <a:pt x="421929" y="389887"/>
                  </a:cubicBezTo>
                  <a:lnTo>
                    <a:pt x="468728" y="389887"/>
                  </a:lnTo>
                  <a:cubicBezTo>
                    <a:pt x="474525" y="389887"/>
                    <a:pt x="479269" y="385144"/>
                    <a:pt x="479269" y="379346"/>
                  </a:cubicBezTo>
                  <a:lnTo>
                    <a:pt x="479269" y="138184"/>
                  </a:lnTo>
                  <a:cubicBezTo>
                    <a:pt x="479269" y="132387"/>
                    <a:pt x="474525" y="127644"/>
                    <a:pt x="468728" y="127644"/>
                  </a:cubicBezTo>
                  <a:lnTo>
                    <a:pt x="238633" y="127644"/>
                  </a:lnTo>
                  <a:cubicBezTo>
                    <a:pt x="238949" y="124270"/>
                    <a:pt x="239054" y="120792"/>
                    <a:pt x="239054" y="117314"/>
                  </a:cubicBezTo>
                  <a:cubicBezTo>
                    <a:pt x="239054" y="112571"/>
                    <a:pt x="238738" y="107933"/>
                    <a:pt x="238211" y="103401"/>
                  </a:cubicBezTo>
                  <a:lnTo>
                    <a:pt x="492549" y="103401"/>
                  </a:lnTo>
                  <a:cubicBezTo>
                    <a:pt x="498452" y="103401"/>
                    <a:pt x="503301" y="108249"/>
                    <a:pt x="503301" y="114152"/>
                  </a:cubicBezTo>
                  <a:lnTo>
                    <a:pt x="503301" y="414024"/>
                  </a:lnTo>
                  <a:lnTo>
                    <a:pt x="35310" y="414024"/>
                  </a:lnTo>
                  <a:lnTo>
                    <a:pt x="35310" y="195839"/>
                  </a:lnTo>
                  <a:close/>
                  <a:moveTo>
                    <a:pt x="360690" y="434894"/>
                  </a:moveTo>
                  <a:lnTo>
                    <a:pt x="357949" y="443959"/>
                  </a:lnTo>
                  <a:cubicBezTo>
                    <a:pt x="357106" y="446910"/>
                    <a:pt x="354366" y="448913"/>
                    <a:pt x="351309" y="448913"/>
                  </a:cubicBezTo>
                  <a:lnTo>
                    <a:pt x="187301" y="448913"/>
                  </a:lnTo>
                  <a:cubicBezTo>
                    <a:pt x="184139" y="448913"/>
                    <a:pt x="181504" y="446910"/>
                    <a:pt x="180661" y="443959"/>
                  </a:cubicBezTo>
                  <a:lnTo>
                    <a:pt x="177921" y="434894"/>
                  </a:lnTo>
                  <a:lnTo>
                    <a:pt x="360690" y="434894"/>
                  </a:lnTo>
                  <a:close/>
                  <a:moveTo>
                    <a:pt x="517530" y="460296"/>
                  </a:moveTo>
                  <a:cubicBezTo>
                    <a:pt x="517530" y="474842"/>
                    <a:pt x="505725" y="486753"/>
                    <a:pt x="491074" y="486753"/>
                  </a:cubicBezTo>
                  <a:lnTo>
                    <a:pt x="47326" y="486753"/>
                  </a:lnTo>
                  <a:cubicBezTo>
                    <a:pt x="32780" y="486753"/>
                    <a:pt x="20870" y="474947"/>
                    <a:pt x="20870" y="460296"/>
                  </a:cubicBezTo>
                  <a:lnTo>
                    <a:pt x="20870" y="434894"/>
                  </a:lnTo>
                  <a:lnTo>
                    <a:pt x="155786" y="434894"/>
                  </a:lnTo>
                  <a:lnTo>
                    <a:pt x="160318" y="449967"/>
                  </a:lnTo>
                  <a:cubicBezTo>
                    <a:pt x="163902" y="461877"/>
                    <a:pt x="174653" y="469888"/>
                    <a:pt x="187196" y="469888"/>
                  </a:cubicBezTo>
                  <a:lnTo>
                    <a:pt x="351309" y="469888"/>
                  </a:lnTo>
                  <a:cubicBezTo>
                    <a:pt x="363746" y="469888"/>
                    <a:pt x="374603" y="461877"/>
                    <a:pt x="378187" y="449967"/>
                  </a:cubicBezTo>
                  <a:lnTo>
                    <a:pt x="382719" y="434894"/>
                  </a:lnTo>
                  <a:lnTo>
                    <a:pt x="517635" y="434894"/>
                  </a:lnTo>
                  <a:lnTo>
                    <a:pt x="517635" y="4602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4421444" y="2698579"/>
            <a:ext cx="301110" cy="266677"/>
            <a:chOff x="4696982" y="2261733"/>
            <a:chExt cx="403957" cy="357764"/>
          </a:xfrm>
        </p:grpSpPr>
        <p:sp>
          <p:nvSpPr>
            <p:cNvPr id="124" name="Google Shape;124;p17"/>
            <p:cNvSpPr/>
            <p:nvPr/>
          </p:nvSpPr>
          <p:spPr>
            <a:xfrm>
              <a:off x="4970266" y="2515220"/>
              <a:ext cx="15731" cy="15659"/>
            </a:xfrm>
            <a:custGeom>
              <a:rect b="b" l="l" r="r" t="t"/>
              <a:pathLst>
                <a:path extrusionOk="0" h="20879" w="20975">
                  <a:moveTo>
                    <a:pt x="10435" y="20879"/>
                  </a:moveTo>
                  <a:cubicBezTo>
                    <a:pt x="9803" y="20879"/>
                    <a:pt x="9065" y="20774"/>
                    <a:pt x="8432" y="20668"/>
                  </a:cubicBezTo>
                  <a:cubicBezTo>
                    <a:pt x="7800" y="20563"/>
                    <a:pt x="7062" y="20352"/>
                    <a:pt x="6430" y="20036"/>
                  </a:cubicBezTo>
                  <a:cubicBezTo>
                    <a:pt x="5797" y="19825"/>
                    <a:pt x="5165" y="19403"/>
                    <a:pt x="4638" y="19087"/>
                  </a:cubicBezTo>
                  <a:cubicBezTo>
                    <a:pt x="4111" y="18666"/>
                    <a:pt x="3479" y="18244"/>
                    <a:pt x="3057" y="17822"/>
                  </a:cubicBezTo>
                  <a:cubicBezTo>
                    <a:pt x="2530" y="17295"/>
                    <a:pt x="2108" y="16768"/>
                    <a:pt x="1792" y="16241"/>
                  </a:cubicBezTo>
                  <a:cubicBezTo>
                    <a:pt x="1371" y="15714"/>
                    <a:pt x="1054" y="15082"/>
                    <a:pt x="844" y="14450"/>
                  </a:cubicBezTo>
                  <a:cubicBezTo>
                    <a:pt x="633" y="13817"/>
                    <a:pt x="422" y="13185"/>
                    <a:pt x="211" y="12447"/>
                  </a:cubicBezTo>
                  <a:cubicBezTo>
                    <a:pt x="106" y="11814"/>
                    <a:pt x="0" y="11077"/>
                    <a:pt x="0" y="10444"/>
                  </a:cubicBezTo>
                  <a:cubicBezTo>
                    <a:pt x="0" y="9812"/>
                    <a:pt x="106" y="9074"/>
                    <a:pt x="211" y="8442"/>
                  </a:cubicBezTo>
                  <a:cubicBezTo>
                    <a:pt x="317" y="7809"/>
                    <a:pt x="527" y="7071"/>
                    <a:pt x="844" y="6439"/>
                  </a:cubicBezTo>
                  <a:cubicBezTo>
                    <a:pt x="1054" y="5806"/>
                    <a:pt x="1476" y="5174"/>
                    <a:pt x="1792" y="4647"/>
                  </a:cubicBezTo>
                  <a:cubicBezTo>
                    <a:pt x="2214" y="4120"/>
                    <a:pt x="2635" y="3488"/>
                    <a:pt x="3057" y="3066"/>
                  </a:cubicBezTo>
                  <a:cubicBezTo>
                    <a:pt x="5481" y="642"/>
                    <a:pt x="9170" y="-518"/>
                    <a:pt x="12543" y="220"/>
                  </a:cubicBezTo>
                  <a:cubicBezTo>
                    <a:pt x="13175" y="326"/>
                    <a:pt x="13913" y="536"/>
                    <a:pt x="14546" y="853"/>
                  </a:cubicBezTo>
                  <a:cubicBezTo>
                    <a:pt x="15178" y="1063"/>
                    <a:pt x="15810" y="1485"/>
                    <a:pt x="16338" y="1801"/>
                  </a:cubicBezTo>
                  <a:cubicBezTo>
                    <a:pt x="16865" y="2223"/>
                    <a:pt x="17392" y="2644"/>
                    <a:pt x="17919" y="3066"/>
                  </a:cubicBezTo>
                  <a:cubicBezTo>
                    <a:pt x="18446" y="3593"/>
                    <a:pt x="18868" y="4120"/>
                    <a:pt x="19184" y="4647"/>
                  </a:cubicBezTo>
                  <a:cubicBezTo>
                    <a:pt x="19605" y="5174"/>
                    <a:pt x="19922" y="5806"/>
                    <a:pt x="20132" y="6439"/>
                  </a:cubicBezTo>
                  <a:cubicBezTo>
                    <a:pt x="20343" y="7071"/>
                    <a:pt x="20554" y="7704"/>
                    <a:pt x="20765" y="8442"/>
                  </a:cubicBezTo>
                  <a:cubicBezTo>
                    <a:pt x="20870" y="9074"/>
                    <a:pt x="20976" y="9812"/>
                    <a:pt x="20976" y="10444"/>
                  </a:cubicBezTo>
                  <a:cubicBezTo>
                    <a:pt x="20976" y="11182"/>
                    <a:pt x="20870" y="11814"/>
                    <a:pt x="20765" y="12447"/>
                  </a:cubicBezTo>
                  <a:cubicBezTo>
                    <a:pt x="20659" y="13079"/>
                    <a:pt x="20449" y="13817"/>
                    <a:pt x="20132" y="14450"/>
                  </a:cubicBezTo>
                  <a:cubicBezTo>
                    <a:pt x="19922" y="15082"/>
                    <a:pt x="19500" y="15714"/>
                    <a:pt x="19184" y="16241"/>
                  </a:cubicBezTo>
                  <a:cubicBezTo>
                    <a:pt x="18762" y="16768"/>
                    <a:pt x="18341" y="17401"/>
                    <a:pt x="17919" y="17822"/>
                  </a:cubicBezTo>
                  <a:cubicBezTo>
                    <a:pt x="17392" y="18349"/>
                    <a:pt x="16865" y="18771"/>
                    <a:pt x="16338" y="19087"/>
                  </a:cubicBezTo>
                  <a:cubicBezTo>
                    <a:pt x="15810" y="19509"/>
                    <a:pt x="15178" y="19825"/>
                    <a:pt x="14546" y="20036"/>
                  </a:cubicBezTo>
                  <a:cubicBezTo>
                    <a:pt x="13913" y="20247"/>
                    <a:pt x="13281" y="20457"/>
                    <a:pt x="12543" y="20668"/>
                  </a:cubicBezTo>
                  <a:cubicBezTo>
                    <a:pt x="11911" y="20774"/>
                    <a:pt x="11173" y="20879"/>
                    <a:pt x="10435" y="20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696982" y="2261733"/>
              <a:ext cx="403957" cy="357764"/>
            </a:xfrm>
            <a:custGeom>
              <a:rect b="b" l="l" r="r" t="t"/>
              <a:pathLst>
                <a:path extrusionOk="0" h="477019" w="538610">
                  <a:moveTo>
                    <a:pt x="528071" y="383105"/>
                  </a:moveTo>
                  <a:lnTo>
                    <a:pt x="524381" y="383105"/>
                  </a:lnTo>
                  <a:lnTo>
                    <a:pt x="524381" y="83233"/>
                  </a:lnTo>
                  <a:cubicBezTo>
                    <a:pt x="524381" y="65735"/>
                    <a:pt x="510152" y="51401"/>
                    <a:pt x="492549" y="51401"/>
                  </a:cubicBezTo>
                  <a:lnTo>
                    <a:pt x="248330" y="51401"/>
                  </a:lnTo>
                  <a:lnTo>
                    <a:pt x="248330" y="10504"/>
                  </a:lnTo>
                  <a:cubicBezTo>
                    <a:pt x="248330" y="7342"/>
                    <a:pt x="246854" y="4285"/>
                    <a:pt x="244325" y="2283"/>
                  </a:cubicBezTo>
                  <a:cubicBezTo>
                    <a:pt x="241795" y="280"/>
                    <a:pt x="238527" y="-458"/>
                    <a:pt x="235471" y="280"/>
                  </a:cubicBezTo>
                  <a:lnTo>
                    <a:pt x="100871" y="30636"/>
                  </a:lnTo>
                  <a:lnTo>
                    <a:pt x="73150" y="30636"/>
                  </a:lnTo>
                  <a:cubicBezTo>
                    <a:pt x="39842" y="30636"/>
                    <a:pt x="12754" y="57725"/>
                    <a:pt x="12754" y="91032"/>
                  </a:cubicBezTo>
                  <a:cubicBezTo>
                    <a:pt x="12754" y="95986"/>
                    <a:pt x="13386" y="100729"/>
                    <a:pt x="14440" y="105367"/>
                  </a:cubicBezTo>
                  <a:cubicBezTo>
                    <a:pt x="14335" y="105999"/>
                    <a:pt x="14229" y="106632"/>
                    <a:pt x="14229" y="107370"/>
                  </a:cubicBezTo>
                  <a:lnTo>
                    <a:pt x="14229" y="383105"/>
                  </a:lnTo>
                  <a:lnTo>
                    <a:pt x="10540" y="383105"/>
                  </a:lnTo>
                  <a:cubicBezTo>
                    <a:pt x="4743" y="383105"/>
                    <a:pt x="0" y="387848"/>
                    <a:pt x="0" y="393645"/>
                  </a:cubicBezTo>
                  <a:lnTo>
                    <a:pt x="0" y="429588"/>
                  </a:lnTo>
                  <a:cubicBezTo>
                    <a:pt x="0" y="455728"/>
                    <a:pt x="21291" y="477019"/>
                    <a:pt x="47431" y="477019"/>
                  </a:cubicBezTo>
                  <a:lnTo>
                    <a:pt x="491179" y="477019"/>
                  </a:lnTo>
                  <a:cubicBezTo>
                    <a:pt x="517319" y="477019"/>
                    <a:pt x="538611" y="455728"/>
                    <a:pt x="538611" y="429588"/>
                  </a:cubicBezTo>
                  <a:lnTo>
                    <a:pt x="538611" y="393645"/>
                  </a:lnTo>
                  <a:cubicBezTo>
                    <a:pt x="538611" y="387743"/>
                    <a:pt x="533868" y="383105"/>
                    <a:pt x="528071" y="383105"/>
                  </a:cubicBezTo>
                  <a:close/>
                  <a:moveTo>
                    <a:pt x="211228" y="27369"/>
                  </a:moveTo>
                  <a:lnTo>
                    <a:pt x="227250" y="23680"/>
                  </a:lnTo>
                  <a:lnTo>
                    <a:pt x="227250" y="158280"/>
                  </a:lnTo>
                  <a:lnTo>
                    <a:pt x="211228" y="154590"/>
                  </a:lnTo>
                  <a:lnTo>
                    <a:pt x="211228" y="27369"/>
                  </a:lnTo>
                  <a:close/>
                  <a:moveTo>
                    <a:pt x="190253" y="149953"/>
                  </a:moveTo>
                  <a:lnTo>
                    <a:pt x="112571" y="132561"/>
                  </a:lnTo>
                  <a:lnTo>
                    <a:pt x="112571" y="49609"/>
                  </a:lnTo>
                  <a:lnTo>
                    <a:pt x="190253" y="32112"/>
                  </a:lnTo>
                  <a:lnTo>
                    <a:pt x="190253" y="149953"/>
                  </a:lnTo>
                  <a:close/>
                  <a:moveTo>
                    <a:pt x="80528" y="151428"/>
                  </a:moveTo>
                  <a:lnTo>
                    <a:pt x="100766" y="151428"/>
                  </a:lnTo>
                  <a:lnTo>
                    <a:pt x="112571" y="154063"/>
                  </a:lnTo>
                  <a:lnTo>
                    <a:pt x="112571" y="225105"/>
                  </a:lnTo>
                  <a:lnTo>
                    <a:pt x="80528" y="225105"/>
                  </a:lnTo>
                  <a:lnTo>
                    <a:pt x="80528" y="151428"/>
                  </a:lnTo>
                  <a:close/>
                  <a:moveTo>
                    <a:pt x="73150" y="51612"/>
                  </a:moveTo>
                  <a:lnTo>
                    <a:pt x="91490" y="51612"/>
                  </a:lnTo>
                  <a:lnTo>
                    <a:pt x="91490" y="130348"/>
                  </a:lnTo>
                  <a:lnTo>
                    <a:pt x="73150" y="130348"/>
                  </a:lnTo>
                  <a:cubicBezTo>
                    <a:pt x="51437" y="130348"/>
                    <a:pt x="33729" y="112640"/>
                    <a:pt x="33729" y="90927"/>
                  </a:cubicBezTo>
                  <a:cubicBezTo>
                    <a:pt x="33729" y="69214"/>
                    <a:pt x="51437" y="51612"/>
                    <a:pt x="73150" y="51612"/>
                  </a:cubicBezTo>
                  <a:close/>
                  <a:moveTo>
                    <a:pt x="35310" y="138042"/>
                  </a:moveTo>
                  <a:cubicBezTo>
                    <a:pt x="42267" y="143629"/>
                    <a:pt x="50488" y="147739"/>
                    <a:pt x="59553" y="149847"/>
                  </a:cubicBezTo>
                  <a:lnTo>
                    <a:pt x="59553" y="348322"/>
                  </a:lnTo>
                  <a:cubicBezTo>
                    <a:pt x="59553" y="354119"/>
                    <a:pt x="64296" y="358862"/>
                    <a:pt x="70093" y="358862"/>
                  </a:cubicBezTo>
                  <a:lnTo>
                    <a:pt x="327277" y="358862"/>
                  </a:lnTo>
                  <a:cubicBezTo>
                    <a:pt x="333074" y="358862"/>
                    <a:pt x="337818" y="354119"/>
                    <a:pt x="337818" y="348322"/>
                  </a:cubicBezTo>
                  <a:cubicBezTo>
                    <a:pt x="337818" y="342525"/>
                    <a:pt x="333074" y="337782"/>
                    <a:pt x="327277" y="337782"/>
                  </a:cubicBezTo>
                  <a:lnTo>
                    <a:pt x="80634" y="337782"/>
                  </a:lnTo>
                  <a:lnTo>
                    <a:pt x="80634" y="246081"/>
                  </a:lnTo>
                  <a:lnTo>
                    <a:pt x="123111" y="246081"/>
                  </a:lnTo>
                  <a:cubicBezTo>
                    <a:pt x="128908" y="246081"/>
                    <a:pt x="133651" y="241337"/>
                    <a:pt x="133651" y="235540"/>
                  </a:cubicBezTo>
                  <a:lnTo>
                    <a:pt x="133651" y="158701"/>
                  </a:lnTo>
                  <a:lnTo>
                    <a:pt x="235576" y="181679"/>
                  </a:lnTo>
                  <a:cubicBezTo>
                    <a:pt x="236314" y="181890"/>
                    <a:pt x="237157" y="181890"/>
                    <a:pt x="237895" y="181890"/>
                  </a:cubicBezTo>
                  <a:cubicBezTo>
                    <a:pt x="240214" y="181890"/>
                    <a:pt x="242533" y="181047"/>
                    <a:pt x="244430" y="179571"/>
                  </a:cubicBezTo>
                  <a:cubicBezTo>
                    <a:pt x="246960" y="177568"/>
                    <a:pt x="248435" y="174512"/>
                    <a:pt x="248435" y="171350"/>
                  </a:cubicBezTo>
                  <a:lnTo>
                    <a:pt x="248435" y="117594"/>
                  </a:lnTo>
                  <a:lnTo>
                    <a:pt x="458188" y="117594"/>
                  </a:lnTo>
                  <a:lnTo>
                    <a:pt x="458188" y="337782"/>
                  </a:lnTo>
                  <a:lnTo>
                    <a:pt x="421929" y="337782"/>
                  </a:lnTo>
                  <a:cubicBezTo>
                    <a:pt x="416132" y="337782"/>
                    <a:pt x="411389" y="342525"/>
                    <a:pt x="411389" y="348322"/>
                  </a:cubicBezTo>
                  <a:cubicBezTo>
                    <a:pt x="411389" y="354119"/>
                    <a:pt x="416132" y="358862"/>
                    <a:pt x="421929" y="358862"/>
                  </a:cubicBezTo>
                  <a:lnTo>
                    <a:pt x="468728" y="358862"/>
                  </a:lnTo>
                  <a:cubicBezTo>
                    <a:pt x="474525" y="358862"/>
                    <a:pt x="479269" y="354119"/>
                    <a:pt x="479269" y="348322"/>
                  </a:cubicBezTo>
                  <a:lnTo>
                    <a:pt x="479269" y="107159"/>
                  </a:lnTo>
                  <a:cubicBezTo>
                    <a:pt x="479269" y="101362"/>
                    <a:pt x="474525" y="96619"/>
                    <a:pt x="468728" y="96619"/>
                  </a:cubicBezTo>
                  <a:lnTo>
                    <a:pt x="248435" y="96619"/>
                  </a:lnTo>
                  <a:lnTo>
                    <a:pt x="248435" y="72376"/>
                  </a:lnTo>
                  <a:lnTo>
                    <a:pt x="492655" y="72376"/>
                  </a:lnTo>
                  <a:cubicBezTo>
                    <a:pt x="498558" y="72376"/>
                    <a:pt x="503406" y="77225"/>
                    <a:pt x="503406" y="83127"/>
                  </a:cubicBezTo>
                  <a:lnTo>
                    <a:pt x="503406" y="382999"/>
                  </a:lnTo>
                  <a:lnTo>
                    <a:pt x="35416" y="382999"/>
                  </a:lnTo>
                  <a:lnTo>
                    <a:pt x="35416" y="138042"/>
                  </a:lnTo>
                  <a:close/>
                  <a:moveTo>
                    <a:pt x="360690" y="404080"/>
                  </a:moveTo>
                  <a:lnTo>
                    <a:pt x="357950" y="413145"/>
                  </a:lnTo>
                  <a:cubicBezTo>
                    <a:pt x="357106" y="416096"/>
                    <a:pt x="354366" y="418099"/>
                    <a:pt x="351309" y="418099"/>
                  </a:cubicBezTo>
                  <a:lnTo>
                    <a:pt x="187301" y="418099"/>
                  </a:lnTo>
                  <a:cubicBezTo>
                    <a:pt x="184139" y="418099"/>
                    <a:pt x="181504" y="416096"/>
                    <a:pt x="180661" y="413145"/>
                  </a:cubicBezTo>
                  <a:lnTo>
                    <a:pt x="177921" y="404080"/>
                  </a:lnTo>
                  <a:lnTo>
                    <a:pt x="360690" y="404080"/>
                  </a:lnTo>
                  <a:lnTo>
                    <a:pt x="360690" y="404080"/>
                  </a:lnTo>
                  <a:close/>
                  <a:moveTo>
                    <a:pt x="517530" y="429482"/>
                  </a:moveTo>
                  <a:cubicBezTo>
                    <a:pt x="517530" y="444028"/>
                    <a:pt x="505725" y="455938"/>
                    <a:pt x="491074" y="455938"/>
                  </a:cubicBezTo>
                  <a:lnTo>
                    <a:pt x="47326" y="455938"/>
                  </a:lnTo>
                  <a:cubicBezTo>
                    <a:pt x="32781" y="455938"/>
                    <a:pt x="20870" y="444133"/>
                    <a:pt x="20870" y="429482"/>
                  </a:cubicBezTo>
                  <a:lnTo>
                    <a:pt x="20870" y="404080"/>
                  </a:lnTo>
                  <a:lnTo>
                    <a:pt x="155786" y="404080"/>
                  </a:lnTo>
                  <a:lnTo>
                    <a:pt x="160319" y="419153"/>
                  </a:lnTo>
                  <a:cubicBezTo>
                    <a:pt x="163902" y="431063"/>
                    <a:pt x="174653" y="439074"/>
                    <a:pt x="187196" y="439074"/>
                  </a:cubicBezTo>
                  <a:lnTo>
                    <a:pt x="351204" y="439074"/>
                  </a:lnTo>
                  <a:cubicBezTo>
                    <a:pt x="363641" y="439074"/>
                    <a:pt x="374498" y="431063"/>
                    <a:pt x="378081" y="419153"/>
                  </a:cubicBezTo>
                  <a:lnTo>
                    <a:pt x="382614" y="404080"/>
                  </a:lnTo>
                  <a:lnTo>
                    <a:pt x="517530" y="404080"/>
                  </a:lnTo>
                  <a:lnTo>
                    <a:pt x="517530" y="4294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853506" y="2405977"/>
              <a:ext cx="169330" cy="82847"/>
            </a:xfrm>
            <a:custGeom>
              <a:rect b="b" l="l" r="r" t="t"/>
              <a:pathLst>
                <a:path extrusionOk="0" h="110462" w="225773">
                  <a:moveTo>
                    <a:pt x="215233" y="110463"/>
                  </a:moveTo>
                  <a:lnTo>
                    <a:pt x="10540" y="110463"/>
                  </a:lnTo>
                  <a:cubicBezTo>
                    <a:pt x="4743" y="110463"/>
                    <a:pt x="0" y="105720"/>
                    <a:pt x="0" y="99922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215233" y="0"/>
                  </a:lnTo>
                  <a:cubicBezTo>
                    <a:pt x="221030" y="0"/>
                    <a:pt x="225774" y="4743"/>
                    <a:pt x="225774" y="10540"/>
                  </a:cubicBezTo>
                  <a:lnTo>
                    <a:pt x="225774" y="99922"/>
                  </a:lnTo>
                  <a:cubicBezTo>
                    <a:pt x="225774" y="105825"/>
                    <a:pt x="221030" y="110463"/>
                    <a:pt x="215233" y="110463"/>
                  </a:cubicBezTo>
                  <a:close/>
                  <a:moveTo>
                    <a:pt x="21081" y="89487"/>
                  </a:moveTo>
                  <a:lnTo>
                    <a:pt x="204693" y="89487"/>
                  </a:lnTo>
                  <a:lnTo>
                    <a:pt x="204693" y="21081"/>
                  </a:lnTo>
                  <a:lnTo>
                    <a:pt x="21081" y="21081"/>
                  </a:lnTo>
                  <a:lnTo>
                    <a:pt x="21081" y="894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17"/>
          <p:cNvGrpSpPr/>
          <p:nvPr/>
        </p:nvGrpSpPr>
        <p:grpSpPr>
          <a:xfrm>
            <a:off x="4421150" y="3492972"/>
            <a:ext cx="301699" cy="301699"/>
            <a:chOff x="5584741" y="2236409"/>
            <a:chExt cx="404748" cy="404748"/>
          </a:xfrm>
        </p:grpSpPr>
        <p:sp>
          <p:nvSpPr>
            <p:cNvPr id="128" name="Google Shape;128;p17"/>
            <p:cNvSpPr/>
            <p:nvPr/>
          </p:nvSpPr>
          <p:spPr>
            <a:xfrm>
              <a:off x="5733439" y="2236409"/>
              <a:ext cx="77313" cy="77313"/>
            </a:xfrm>
            <a:custGeom>
              <a:rect b="b" l="l" r="r" t="t"/>
              <a:pathLst>
                <a:path extrusionOk="0" h="103084" w="103084">
                  <a:moveTo>
                    <a:pt x="51542" y="103084"/>
                  </a:moveTo>
                  <a:cubicBezTo>
                    <a:pt x="23083" y="103084"/>
                    <a:pt x="0" y="79896"/>
                    <a:pt x="0" y="51542"/>
                  </a:cubicBezTo>
                  <a:cubicBezTo>
                    <a:pt x="0" y="23083"/>
                    <a:pt x="23189" y="0"/>
                    <a:pt x="51542" y="0"/>
                  </a:cubicBezTo>
                  <a:cubicBezTo>
                    <a:pt x="80001" y="0"/>
                    <a:pt x="103084" y="23083"/>
                    <a:pt x="103084" y="51542"/>
                  </a:cubicBezTo>
                  <a:cubicBezTo>
                    <a:pt x="103190" y="80001"/>
                    <a:pt x="80001" y="103084"/>
                    <a:pt x="51542" y="103084"/>
                  </a:cubicBezTo>
                  <a:close/>
                  <a:moveTo>
                    <a:pt x="51542" y="21081"/>
                  </a:moveTo>
                  <a:cubicBezTo>
                    <a:pt x="34678" y="21081"/>
                    <a:pt x="21081" y="34783"/>
                    <a:pt x="21081" y="51542"/>
                  </a:cubicBezTo>
                  <a:cubicBezTo>
                    <a:pt x="21081" y="68301"/>
                    <a:pt x="34783" y="82004"/>
                    <a:pt x="51542" y="82004"/>
                  </a:cubicBezTo>
                  <a:cubicBezTo>
                    <a:pt x="68301" y="82004"/>
                    <a:pt x="82004" y="68301"/>
                    <a:pt x="82004" y="51542"/>
                  </a:cubicBezTo>
                  <a:cubicBezTo>
                    <a:pt x="82004" y="34783"/>
                    <a:pt x="68407" y="21081"/>
                    <a:pt x="51542" y="210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858579" y="2536631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6"/>
                    <a:pt x="5797" y="1080"/>
                    <a:pt x="6430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8" y="1186"/>
                    <a:pt x="15810" y="1502"/>
                    <a:pt x="16338" y="1818"/>
                  </a:cubicBezTo>
                  <a:cubicBezTo>
                    <a:pt x="16865" y="2240"/>
                    <a:pt x="17497" y="2662"/>
                    <a:pt x="17919" y="3083"/>
                  </a:cubicBezTo>
                  <a:cubicBezTo>
                    <a:pt x="18446" y="3610"/>
                    <a:pt x="18867" y="4137"/>
                    <a:pt x="19184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975" y="9196"/>
                    <a:pt x="20975" y="9829"/>
                    <a:pt x="20975" y="10461"/>
                  </a:cubicBezTo>
                  <a:cubicBezTo>
                    <a:pt x="20975" y="11199"/>
                    <a:pt x="20870" y="11832"/>
                    <a:pt x="20765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4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705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1002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681738" y="2409850"/>
              <a:ext cx="110199" cy="110199"/>
            </a:xfrm>
            <a:custGeom>
              <a:rect b="b" l="l" r="r" t="t"/>
              <a:pathLst>
                <a:path extrusionOk="0" h="146932" w="146932">
                  <a:moveTo>
                    <a:pt x="73466" y="146932"/>
                  </a:moveTo>
                  <a:cubicBezTo>
                    <a:pt x="32992" y="146932"/>
                    <a:pt x="0" y="113941"/>
                    <a:pt x="0" y="73466"/>
                  </a:cubicBezTo>
                  <a:cubicBezTo>
                    <a:pt x="0" y="32991"/>
                    <a:pt x="32992" y="0"/>
                    <a:pt x="73466" y="0"/>
                  </a:cubicBezTo>
                  <a:cubicBezTo>
                    <a:pt x="113941" y="0"/>
                    <a:pt x="146933" y="32991"/>
                    <a:pt x="146933" y="73466"/>
                  </a:cubicBezTo>
                  <a:cubicBezTo>
                    <a:pt x="146933" y="113941"/>
                    <a:pt x="113941" y="146932"/>
                    <a:pt x="73466" y="146932"/>
                  </a:cubicBezTo>
                  <a:close/>
                  <a:moveTo>
                    <a:pt x="73466" y="20975"/>
                  </a:moveTo>
                  <a:cubicBezTo>
                    <a:pt x="44586" y="20975"/>
                    <a:pt x="21081" y="44480"/>
                    <a:pt x="21081" y="73361"/>
                  </a:cubicBezTo>
                  <a:cubicBezTo>
                    <a:pt x="21081" y="102241"/>
                    <a:pt x="44586" y="125746"/>
                    <a:pt x="73466" y="125746"/>
                  </a:cubicBezTo>
                  <a:cubicBezTo>
                    <a:pt x="102347" y="125746"/>
                    <a:pt x="125852" y="102241"/>
                    <a:pt x="125852" y="73361"/>
                  </a:cubicBezTo>
                  <a:cubicBezTo>
                    <a:pt x="125852" y="44480"/>
                    <a:pt x="102347" y="20975"/>
                    <a:pt x="73466" y="209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728933" y="2448823"/>
              <a:ext cx="15810" cy="32174"/>
            </a:xfrm>
            <a:custGeom>
              <a:rect b="b" l="l" r="r" t="t"/>
              <a:pathLst>
                <a:path extrusionOk="0" h="42899" w="21080">
                  <a:moveTo>
                    <a:pt x="10540" y="42899"/>
                  </a:moveTo>
                  <a:cubicBezTo>
                    <a:pt x="4743" y="42899"/>
                    <a:pt x="0" y="38156"/>
                    <a:pt x="0" y="3235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359"/>
                  </a:lnTo>
                  <a:cubicBezTo>
                    <a:pt x="21081" y="38156"/>
                    <a:pt x="16338" y="42899"/>
                    <a:pt x="10540" y="428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5584741" y="2303288"/>
              <a:ext cx="404748" cy="337870"/>
            </a:xfrm>
            <a:custGeom>
              <a:rect b="b" l="l" r="r" t="t"/>
              <a:pathLst>
                <a:path extrusionOk="0" h="450493" w="539664">
                  <a:moveTo>
                    <a:pt x="529125" y="356474"/>
                  </a:moveTo>
                  <a:lnTo>
                    <a:pt x="525330" y="356474"/>
                  </a:lnTo>
                  <a:lnTo>
                    <a:pt x="525330" y="112887"/>
                  </a:lnTo>
                  <a:cubicBezTo>
                    <a:pt x="534289" y="101082"/>
                    <a:pt x="539665" y="86325"/>
                    <a:pt x="539665" y="70409"/>
                  </a:cubicBezTo>
                  <a:cubicBezTo>
                    <a:pt x="539665" y="31516"/>
                    <a:pt x="508044" y="0"/>
                    <a:pt x="469255" y="0"/>
                  </a:cubicBezTo>
                  <a:cubicBezTo>
                    <a:pt x="448070" y="0"/>
                    <a:pt x="429097" y="9381"/>
                    <a:pt x="416132" y="24138"/>
                  </a:cubicBezTo>
                  <a:lnTo>
                    <a:pt x="46166" y="24138"/>
                  </a:lnTo>
                  <a:cubicBezTo>
                    <a:pt x="28564" y="24138"/>
                    <a:pt x="14335" y="38472"/>
                    <a:pt x="14335" y="55969"/>
                  </a:cubicBezTo>
                  <a:lnTo>
                    <a:pt x="14335" y="356474"/>
                  </a:lnTo>
                  <a:lnTo>
                    <a:pt x="10540" y="356474"/>
                  </a:lnTo>
                  <a:cubicBezTo>
                    <a:pt x="4743" y="356474"/>
                    <a:pt x="0" y="361217"/>
                    <a:pt x="0" y="367015"/>
                  </a:cubicBezTo>
                  <a:lnTo>
                    <a:pt x="0" y="402957"/>
                  </a:lnTo>
                  <a:cubicBezTo>
                    <a:pt x="0" y="429202"/>
                    <a:pt x="21291" y="450494"/>
                    <a:pt x="47537" y="450494"/>
                  </a:cubicBezTo>
                  <a:lnTo>
                    <a:pt x="492128" y="450494"/>
                  </a:lnTo>
                  <a:cubicBezTo>
                    <a:pt x="518373" y="450494"/>
                    <a:pt x="539665" y="429202"/>
                    <a:pt x="539665" y="402957"/>
                  </a:cubicBezTo>
                  <a:lnTo>
                    <a:pt x="539665" y="367015"/>
                  </a:lnTo>
                  <a:cubicBezTo>
                    <a:pt x="539665" y="361112"/>
                    <a:pt x="534922" y="356474"/>
                    <a:pt x="529125" y="356474"/>
                  </a:cubicBezTo>
                  <a:close/>
                  <a:moveTo>
                    <a:pt x="469150" y="20975"/>
                  </a:moveTo>
                  <a:cubicBezTo>
                    <a:pt x="496344" y="20975"/>
                    <a:pt x="518479" y="43110"/>
                    <a:pt x="518479" y="70304"/>
                  </a:cubicBezTo>
                  <a:cubicBezTo>
                    <a:pt x="518479" y="97498"/>
                    <a:pt x="496344" y="119633"/>
                    <a:pt x="469150" y="119633"/>
                  </a:cubicBezTo>
                  <a:cubicBezTo>
                    <a:pt x="441956" y="119633"/>
                    <a:pt x="419821" y="97498"/>
                    <a:pt x="419821" y="70304"/>
                  </a:cubicBezTo>
                  <a:cubicBezTo>
                    <a:pt x="419821" y="43110"/>
                    <a:pt x="441956" y="20975"/>
                    <a:pt x="469150" y="20975"/>
                  </a:cubicBezTo>
                  <a:close/>
                  <a:moveTo>
                    <a:pt x="35310" y="55969"/>
                  </a:moveTo>
                  <a:cubicBezTo>
                    <a:pt x="35310" y="50067"/>
                    <a:pt x="40159" y="45218"/>
                    <a:pt x="46061" y="45218"/>
                  </a:cubicBezTo>
                  <a:lnTo>
                    <a:pt x="403378" y="45218"/>
                  </a:lnTo>
                  <a:cubicBezTo>
                    <a:pt x="400427" y="52807"/>
                    <a:pt x="398846" y="60923"/>
                    <a:pt x="398741" y="69461"/>
                  </a:cubicBezTo>
                  <a:lnTo>
                    <a:pt x="70093" y="69461"/>
                  </a:lnTo>
                  <a:cubicBezTo>
                    <a:pt x="64296" y="69461"/>
                    <a:pt x="59553" y="74204"/>
                    <a:pt x="59553" y="80001"/>
                  </a:cubicBezTo>
                  <a:lnTo>
                    <a:pt x="59553" y="321691"/>
                  </a:lnTo>
                  <a:cubicBezTo>
                    <a:pt x="59553" y="327488"/>
                    <a:pt x="64296" y="332231"/>
                    <a:pt x="70093" y="332231"/>
                  </a:cubicBezTo>
                  <a:lnTo>
                    <a:pt x="327699" y="332231"/>
                  </a:lnTo>
                  <a:cubicBezTo>
                    <a:pt x="333496" y="332231"/>
                    <a:pt x="338239" y="327488"/>
                    <a:pt x="338239" y="321691"/>
                  </a:cubicBezTo>
                  <a:cubicBezTo>
                    <a:pt x="338239" y="315894"/>
                    <a:pt x="333496" y="311151"/>
                    <a:pt x="327699" y="311151"/>
                  </a:cubicBezTo>
                  <a:lnTo>
                    <a:pt x="267724" y="311151"/>
                  </a:lnTo>
                  <a:cubicBezTo>
                    <a:pt x="298291" y="290281"/>
                    <a:pt x="318423" y="255182"/>
                    <a:pt x="318423" y="215550"/>
                  </a:cubicBezTo>
                  <a:cubicBezTo>
                    <a:pt x="318423" y="151781"/>
                    <a:pt x="266565" y="99922"/>
                    <a:pt x="202796" y="99922"/>
                  </a:cubicBezTo>
                  <a:cubicBezTo>
                    <a:pt x="139027" y="99922"/>
                    <a:pt x="87168" y="151781"/>
                    <a:pt x="87168" y="215550"/>
                  </a:cubicBezTo>
                  <a:cubicBezTo>
                    <a:pt x="87168" y="255287"/>
                    <a:pt x="107300" y="290281"/>
                    <a:pt x="137867" y="311151"/>
                  </a:cubicBezTo>
                  <a:lnTo>
                    <a:pt x="80739" y="311151"/>
                  </a:lnTo>
                  <a:lnTo>
                    <a:pt x="80739" y="90542"/>
                  </a:lnTo>
                  <a:lnTo>
                    <a:pt x="401797" y="90542"/>
                  </a:lnTo>
                  <a:cubicBezTo>
                    <a:pt x="409492" y="116471"/>
                    <a:pt x="431732" y="136076"/>
                    <a:pt x="459031" y="140081"/>
                  </a:cubicBezTo>
                  <a:lnTo>
                    <a:pt x="459031" y="311151"/>
                  </a:lnTo>
                  <a:lnTo>
                    <a:pt x="422773" y="311151"/>
                  </a:lnTo>
                  <a:cubicBezTo>
                    <a:pt x="416976" y="311151"/>
                    <a:pt x="412232" y="315894"/>
                    <a:pt x="412232" y="321691"/>
                  </a:cubicBezTo>
                  <a:cubicBezTo>
                    <a:pt x="412232" y="327488"/>
                    <a:pt x="416976" y="332231"/>
                    <a:pt x="422773" y="332231"/>
                  </a:cubicBezTo>
                  <a:lnTo>
                    <a:pt x="469572" y="332231"/>
                  </a:lnTo>
                  <a:cubicBezTo>
                    <a:pt x="475369" y="332231"/>
                    <a:pt x="480112" y="327488"/>
                    <a:pt x="480112" y="321691"/>
                  </a:cubicBezTo>
                  <a:lnTo>
                    <a:pt x="480112" y="139976"/>
                  </a:lnTo>
                  <a:cubicBezTo>
                    <a:pt x="488860" y="138605"/>
                    <a:pt x="496977" y="135654"/>
                    <a:pt x="504355" y="131438"/>
                  </a:cubicBezTo>
                  <a:lnTo>
                    <a:pt x="504355" y="356474"/>
                  </a:lnTo>
                  <a:lnTo>
                    <a:pt x="35416" y="356474"/>
                  </a:lnTo>
                  <a:lnTo>
                    <a:pt x="35416" y="55969"/>
                  </a:lnTo>
                  <a:close/>
                  <a:moveTo>
                    <a:pt x="202796" y="310097"/>
                  </a:moveTo>
                  <a:cubicBezTo>
                    <a:pt x="150621" y="310097"/>
                    <a:pt x="108249" y="267724"/>
                    <a:pt x="108249" y="215550"/>
                  </a:cubicBezTo>
                  <a:cubicBezTo>
                    <a:pt x="108249" y="163375"/>
                    <a:pt x="150621" y="121003"/>
                    <a:pt x="202796" y="121003"/>
                  </a:cubicBezTo>
                  <a:cubicBezTo>
                    <a:pt x="254970" y="121003"/>
                    <a:pt x="297343" y="163375"/>
                    <a:pt x="297343" y="215550"/>
                  </a:cubicBezTo>
                  <a:cubicBezTo>
                    <a:pt x="297343" y="267724"/>
                    <a:pt x="254970" y="310097"/>
                    <a:pt x="202796" y="310097"/>
                  </a:cubicBezTo>
                  <a:close/>
                  <a:moveTo>
                    <a:pt x="361428" y="377555"/>
                  </a:moveTo>
                  <a:lnTo>
                    <a:pt x="358687" y="386619"/>
                  </a:lnTo>
                  <a:cubicBezTo>
                    <a:pt x="357844" y="389571"/>
                    <a:pt x="355104" y="391573"/>
                    <a:pt x="351942" y="391573"/>
                  </a:cubicBezTo>
                  <a:lnTo>
                    <a:pt x="187618" y="391573"/>
                  </a:lnTo>
                  <a:cubicBezTo>
                    <a:pt x="184456" y="391573"/>
                    <a:pt x="181821" y="389571"/>
                    <a:pt x="180872" y="386619"/>
                  </a:cubicBezTo>
                  <a:lnTo>
                    <a:pt x="178132" y="377555"/>
                  </a:lnTo>
                  <a:lnTo>
                    <a:pt x="361428" y="377555"/>
                  </a:lnTo>
                  <a:close/>
                  <a:moveTo>
                    <a:pt x="518584" y="402957"/>
                  </a:moveTo>
                  <a:cubicBezTo>
                    <a:pt x="518584" y="417503"/>
                    <a:pt x="506673" y="429413"/>
                    <a:pt x="492128" y="429413"/>
                  </a:cubicBezTo>
                  <a:lnTo>
                    <a:pt x="47537" y="429413"/>
                  </a:lnTo>
                  <a:cubicBezTo>
                    <a:pt x="32991" y="429413"/>
                    <a:pt x="21081" y="417503"/>
                    <a:pt x="21081" y="402957"/>
                  </a:cubicBezTo>
                  <a:lnTo>
                    <a:pt x="21081" y="377555"/>
                  </a:lnTo>
                  <a:lnTo>
                    <a:pt x="156207" y="377555"/>
                  </a:lnTo>
                  <a:lnTo>
                    <a:pt x="160740" y="392627"/>
                  </a:lnTo>
                  <a:cubicBezTo>
                    <a:pt x="164324" y="404643"/>
                    <a:pt x="175180" y="412654"/>
                    <a:pt x="187618" y="412654"/>
                  </a:cubicBezTo>
                  <a:lnTo>
                    <a:pt x="351942" y="412654"/>
                  </a:lnTo>
                  <a:cubicBezTo>
                    <a:pt x="364484" y="412654"/>
                    <a:pt x="375236" y="404643"/>
                    <a:pt x="378819" y="392627"/>
                  </a:cubicBezTo>
                  <a:lnTo>
                    <a:pt x="383352" y="377555"/>
                  </a:lnTo>
                  <a:lnTo>
                    <a:pt x="518479" y="377555"/>
                  </a:lnTo>
                  <a:lnTo>
                    <a:pt x="518479" y="4029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832632" y="2424853"/>
              <a:ext cx="80512" cy="80413"/>
            </a:xfrm>
            <a:custGeom>
              <a:rect b="b" l="l" r="r" t="t"/>
              <a:pathLst>
                <a:path extrusionOk="0" h="107217" w="107349">
                  <a:moveTo>
                    <a:pt x="36703" y="104688"/>
                  </a:moveTo>
                  <a:cubicBezTo>
                    <a:pt x="37546" y="104899"/>
                    <a:pt x="38284" y="105004"/>
                    <a:pt x="39127" y="105004"/>
                  </a:cubicBezTo>
                  <a:cubicBezTo>
                    <a:pt x="41868" y="105004"/>
                    <a:pt x="44608" y="103950"/>
                    <a:pt x="46611" y="101948"/>
                  </a:cubicBezTo>
                  <a:lnTo>
                    <a:pt x="66848" y="81710"/>
                  </a:lnTo>
                  <a:lnTo>
                    <a:pt x="89299" y="104161"/>
                  </a:lnTo>
                  <a:cubicBezTo>
                    <a:pt x="91407" y="106269"/>
                    <a:pt x="94042" y="107218"/>
                    <a:pt x="96783" y="107218"/>
                  </a:cubicBezTo>
                  <a:cubicBezTo>
                    <a:pt x="99523" y="107218"/>
                    <a:pt x="102159" y="106164"/>
                    <a:pt x="104267" y="104161"/>
                  </a:cubicBezTo>
                  <a:cubicBezTo>
                    <a:pt x="108377" y="100051"/>
                    <a:pt x="108377" y="93410"/>
                    <a:pt x="104267" y="89299"/>
                  </a:cubicBezTo>
                  <a:lnTo>
                    <a:pt x="81815" y="66849"/>
                  </a:lnTo>
                  <a:lnTo>
                    <a:pt x="102053" y="46611"/>
                  </a:lnTo>
                  <a:cubicBezTo>
                    <a:pt x="104583" y="44081"/>
                    <a:pt x="105742" y="40287"/>
                    <a:pt x="104899" y="36809"/>
                  </a:cubicBezTo>
                  <a:cubicBezTo>
                    <a:pt x="104056" y="33225"/>
                    <a:pt x="101526" y="30379"/>
                    <a:pt x="98048" y="29219"/>
                  </a:cubicBezTo>
                  <a:lnTo>
                    <a:pt x="13936" y="550"/>
                  </a:lnTo>
                  <a:cubicBezTo>
                    <a:pt x="10141" y="-715"/>
                    <a:pt x="5925" y="233"/>
                    <a:pt x="3079" y="3080"/>
                  </a:cubicBezTo>
                  <a:cubicBezTo>
                    <a:pt x="233" y="5925"/>
                    <a:pt x="-715" y="10141"/>
                    <a:pt x="550" y="13936"/>
                  </a:cubicBezTo>
                  <a:lnTo>
                    <a:pt x="29219" y="98048"/>
                  </a:lnTo>
                  <a:cubicBezTo>
                    <a:pt x="30273" y="101210"/>
                    <a:pt x="33119" y="103845"/>
                    <a:pt x="36703" y="104688"/>
                  </a:cubicBezTo>
                  <a:close/>
                  <a:moveTo>
                    <a:pt x="75070" y="43449"/>
                  </a:moveTo>
                  <a:lnTo>
                    <a:pt x="43554" y="74965"/>
                  </a:lnTo>
                  <a:lnTo>
                    <a:pt x="27217" y="27111"/>
                  </a:lnTo>
                  <a:lnTo>
                    <a:pt x="75070" y="434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4421148" y="4304869"/>
            <a:ext cx="301699" cy="301640"/>
            <a:chOff x="6622542" y="2294039"/>
            <a:chExt cx="404748" cy="404669"/>
          </a:xfrm>
        </p:grpSpPr>
        <p:sp>
          <p:nvSpPr>
            <p:cNvPr id="135" name="Google Shape;135;p17"/>
            <p:cNvSpPr/>
            <p:nvPr/>
          </p:nvSpPr>
          <p:spPr>
            <a:xfrm>
              <a:off x="6896380" y="2594352"/>
              <a:ext cx="15731" cy="15738"/>
            </a:xfrm>
            <a:custGeom>
              <a:rect b="b" l="l" r="r" t="t"/>
              <a:pathLst>
                <a:path extrusionOk="0" h="20984" w="20975">
                  <a:moveTo>
                    <a:pt x="10435" y="20984"/>
                  </a:moveTo>
                  <a:cubicBezTo>
                    <a:pt x="9802" y="20984"/>
                    <a:pt x="9065" y="20879"/>
                    <a:pt x="8432" y="20774"/>
                  </a:cubicBezTo>
                  <a:cubicBezTo>
                    <a:pt x="7800" y="20668"/>
                    <a:pt x="7062" y="20457"/>
                    <a:pt x="6430" y="20141"/>
                  </a:cubicBezTo>
                  <a:cubicBezTo>
                    <a:pt x="5797" y="19930"/>
                    <a:pt x="5165" y="19509"/>
                    <a:pt x="4638" y="19193"/>
                  </a:cubicBezTo>
                  <a:cubicBezTo>
                    <a:pt x="4005" y="18771"/>
                    <a:pt x="3478" y="18349"/>
                    <a:pt x="3057" y="17928"/>
                  </a:cubicBezTo>
                  <a:cubicBezTo>
                    <a:pt x="2530" y="17401"/>
                    <a:pt x="2108" y="16874"/>
                    <a:pt x="1792" y="16347"/>
                  </a:cubicBezTo>
                  <a:cubicBezTo>
                    <a:pt x="1370" y="15820"/>
                    <a:pt x="1054" y="15187"/>
                    <a:pt x="843" y="14555"/>
                  </a:cubicBezTo>
                  <a:cubicBezTo>
                    <a:pt x="633" y="13923"/>
                    <a:pt x="422" y="13290"/>
                    <a:pt x="211" y="12552"/>
                  </a:cubicBezTo>
                  <a:cubicBezTo>
                    <a:pt x="106" y="11920"/>
                    <a:pt x="0" y="11182"/>
                    <a:pt x="0" y="10444"/>
                  </a:cubicBezTo>
                  <a:cubicBezTo>
                    <a:pt x="0" y="9812"/>
                    <a:pt x="106" y="9074"/>
                    <a:pt x="211" y="8442"/>
                  </a:cubicBezTo>
                  <a:cubicBezTo>
                    <a:pt x="316" y="7809"/>
                    <a:pt x="527" y="7071"/>
                    <a:pt x="843" y="6439"/>
                  </a:cubicBezTo>
                  <a:cubicBezTo>
                    <a:pt x="1054" y="5807"/>
                    <a:pt x="1476" y="5174"/>
                    <a:pt x="1792" y="4647"/>
                  </a:cubicBezTo>
                  <a:cubicBezTo>
                    <a:pt x="2214" y="4014"/>
                    <a:pt x="2635" y="3487"/>
                    <a:pt x="3057" y="3066"/>
                  </a:cubicBezTo>
                  <a:cubicBezTo>
                    <a:pt x="3584" y="2539"/>
                    <a:pt x="4111" y="2117"/>
                    <a:pt x="4638" y="1801"/>
                  </a:cubicBezTo>
                  <a:cubicBezTo>
                    <a:pt x="5165" y="1379"/>
                    <a:pt x="5797" y="1063"/>
                    <a:pt x="6430" y="852"/>
                  </a:cubicBezTo>
                  <a:cubicBezTo>
                    <a:pt x="7062" y="642"/>
                    <a:pt x="7694" y="431"/>
                    <a:pt x="8432" y="220"/>
                  </a:cubicBezTo>
                  <a:cubicBezTo>
                    <a:pt x="11805" y="-518"/>
                    <a:pt x="15494" y="642"/>
                    <a:pt x="17919" y="3066"/>
                  </a:cubicBezTo>
                  <a:cubicBezTo>
                    <a:pt x="18446" y="3593"/>
                    <a:pt x="18868" y="4120"/>
                    <a:pt x="19184" y="4647"/>
                  </a:cubicBezTo>
                  <a:cubicBezTo>
                    <a:pt x="19606" y="5174"/>
                    <a:pt x="19922" y="5807"/>
                    <a:pt x="20133" y="6439"/>
                  </a:cubicBezTo>
                  <a:cubicBezTo>
                    <a:pt x="20343" y="7071"/>
                    <a:pt x="20554" y="7704"/>
                    <a:pt x="20765" y="8442"/>
                  </a:cubicBezTo>
                  <a:cubicBezTo>
                    <a:pt x="20976" y="9179"/>
                    <a:pt x="20976" y="9812"/>
                    <a:pt x="20976" y="10444"/>
                  </a:cubicBezTo>
                  <a:cubicBezTo>
                    <a:pt x="20976" y="11182"/>
                    <a:pt x="20870" y="11814"/>
                    <a:pt x="20765" y="12552"/>
                  </a:cubicBezTo>
                  <a:cubicBezTo>
                    <a:pt x="20660" y="13185"/>
                    <a:pt x="20449" y="13923"/>
                    <a:pt x="20133" y="14555"/>
                  </a:cubicBezTo>
                  <a:cubicBezTo>
                    <a:pt x="19922" y="15187"/>
                    <a:pt x="19500" y="15820"/>
                    <a:pt x="19184" y="16347"/>
                  </a:cubicBezTo>
                  <a:cubicBezTo>
                    <a:pt x="18762" y="16979"/>
                    <a:pt x="18341" y="17506"/>
                    <a:pt x="17919" y="17928"/>
                  </a:cubicBezTo>
                  <a:cubicBezTo>
                    <a:pt x="16022" y="19825"/>
                    <a:pt x="13281" y="20984"/>
                    <a:pt x="10435" y="209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717247" y="2344474"/>
              <a:ext cx="86167" cy="86167"/>
            </a:xfrm>
            <a:custGeom>
              <a:rect b="b" l="l" r="r" t="t"/>
              <a:pathLst>
                <a:path extrusionOk="0" h="114889" w="114889">
                  <a:moveTo>
                    <a:pt x="57445" y="114890"/>
                  </a:moveTo>
                  <a:cubicBezTo>
                    <a:pt x="25824" y="114890"/>
                    <a:pt x="0" y="89171"/>
                    <a:pt x="0" y="57445"/>
                  </a:cubicBezTo>
                  <a:cubicBezTo>
                    <a:pt x="0" y="25718"/>
                    <a:pt x="25718" y="0"/>
                    <a:pt x="57445" y="0"/>
                  </a:cubicBezTo>
                  <a:cubicBezTo>
                    <a:pt x="89171" y="0"/>
                    <a:pt x="114890" y="25718"/>
                    <a:pt x="114890" y="57445"/>
                  </a:cubicBezTo>
                  <a:cubicBezTo>
                    <a:pt x="114890" y="89171"/>
                    <a:pt x="89066" y="114890"/>
                    <a:pt x="57445" y="114890"/>
                  </a:cubicBezTo>
                  <a:close/>
                  <a:moveTo>
                    <a:pt x="57445" y="21081"/>
                  </a:moveTo>
                  <a:cubicBezTo>
                    <a:pt x="37418" y="21081"/>
                    <a:pt x="21081" y="37418"/>
                    <a:pt x="21081" y="57445"/>
                  </a:cubicBezTo>
                  <a:cubicBezTo>
                    <a:pt x="21081" y="77471"/>
                    <a:pt x="37418" y="93809"/>
                    <a:pt x="57445" y="93809"/>
                  </a:cubicBezTo>
                  <a:cubicBezTo>
                    <a:pt x="77471" y="93809"/>
                    <a:pt x="93809" y="77471"/>
                    <a:pt x="93809" y="57445"/>
                  </a:cubicBezTo>
                  <a:cubicBezTo>
                    <a:pt x="93809" y="37418"/>
                    <a:pt x="77471" y="21081"/>
                    <a:pt x="57445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622542" y="2294038"/>
              <a:ext cx="404748" cy="404669"/>
            </a:xfrm>
            <a:custGeom>
              <a:rect b="b" l="l" r="r" t="t"/>
              <a:pathLst>
                <a:path extrusionOk="0" h="539559" w="539664">
                  <a:moveTo>
                    <a:pt x="529125" y="445645"/>
                  </a:moveTo>
                  <a:lnTo>
                    <a:pt x="525329" y="445645"/>
                  </a:lnTo>
                  <a:lnTo>
                    <a:pt x="525329" y="145140"/>
                  </a:lnTo>
                  <a:cubicBezTo>
                    <a:pt x="525329" y="127538"/>
                    <a:pt x="510995" y="113309"/>
                    <a:pt x="493497" y="113309"/>
                  </a:cubicBezTo>
                  <a:lnTo>
                    <a:pt x="367331" y="113309"/>
                  </a:lnTo>
                  <a:lnTo>
                    <a:pt x="367331" y="10540"/>
                  </a:lnTo>
                  <a:cubicBezTo>
                    <a:pt x="367331" y="4743"/>
                    <a:pt x="362587" y="0"/>
                    <a:pt x="356790" y="0"/>
                  </a:cubicBezTo>
                  <a:lnTo>
                    <a:pt x="10540" y="0"/>
                  </a:lnTo>
                  <a:cubicBezTo>
                    <a:pt x="4743" y="0"/>
                    <a:pt x="0" y="4743"/>
                    <a:pt x="0" y="10540"/>
                  </a:cubicBezTo>
                  <a:lnTo>
                    <a:pt x="0" y="238738"/>
                  </a:lnTo>
                  <a:cubicBezTo>
                    <a:pt x="0" y="244536"/>
                    <a:pt x="4743" y="249279"/>
                    <a:pt x="10540" y="249279"/>
                  </a:cubicBezTo>
                  <a:lnTo>
                    <a:pt x="14334" y="249279"/>
                  </a:lnTo>
                  <a:lnTo>
                    <a:pt x="14334" y="445540"/>
                  </a:lnTo>
                  <a:lnTo>
                    <a:pt x="10540" y="445540"/>
                  </a:lnTo>
                  <a:cubicBezTo>
                    <a:pt x="4743" y="445540"/>
                    <a:pt x="0" y="450283"/>
                    <a:pt x="0" y="456080"/>
                  </a:cubicBezTo>
                  <a:lnTo>
                    <a:pt x="0" y="492023"/>
                  </a:lnTo>
                  <a:cubicBezTo>
                    <a:pt x="0" y="518268"/>
                    <a:pt x="21291" y="539560"/>
                    <a:pt x="47536" y="539560"/>
                  </a:cubicBezTo>
                  <a:lnTo>
                    <a:pt x="492127" y="539560"/>
                  </a:lnTo>
                  <a:cubicBezTo>
                    <a:pt x="518373" y="539560"/>
                    <a:pt x="539665" y="518268"/>
                    <a:pt x="539665" y="492023"/>
                  </a:cubicBezTo>
                  <a:lnTo>
                    <a:pt x="539665" y="456080"/>
                  </a:lnTo>
                  <a:cubicBezTo>
                    <a:pt x="539665" y="450388"/>
                    <a:pt x="534922" y="445645"/>
                    <a:pt x="529125" y="445645"/>
                  </a:cubicBezTo>
                  <a:close/>
                  <a:moveTo>
                    <a:pt x="21081" y="21081"/>
                  </a:moveTo>
                  <a:lnTo>
                    <a:pt x="346250" y="21081"/>
                  </a:lnTo>
                  <a:lnTo>
                    <a:pt x="346250" y="228198"/>
                  </a:lnTo>
                  <a:lnTo>
                    <a:pt x="21081" y="228198"/>
                  </a:lnTo>
                  <a:lnTo>
                    <a:pt x="21081" y="21081"/>
                  </a:lnTo>
                  <a:close/>
                  <a:moveTo>
                    <a:pt x="35415" y="249384"/>
                  </a:moveTo>
                  <a:lnTo>
                    <a:pt x="59658" y="249384"/>
                  </a:lnTo>
                  <a:lnTo>
                    <a:pt x="59658" y="410862"/>
                  </a:lnTo>
                  <a:cubicBezTo>
                    <a:pt x="59658" y="416659"/>
                    <a:pt x="64401" y="421402"/>
                    <a:pt x="70198" y="421402"/>
                  </a:cubicBezTo>
                  <a:lnTo>
                    <a:pt x="327804" y="421402"/>
                  </a:lnTo>
                  <a:cubicBezTo>
                    <a:pt x="333601" y="421402"/>
                    <a:pt x="338345" y="416659"/>
                    <a:pt x="338345" y="410862"/>
                  </a:cubicBezTo>
                  <a:cubicBezTo>
                    <a:pt x="338345" y="405065"/>
                    <a:pt x="333601" y="400322"/>
                    <a:pt x="327804" y="400322"/>
                  </a:cubicBezTo>
                  <a:lnTo>
                    <a:pt x="80739" y="400322"/>
                  </a:lnTo>
                  <a:lnTo>
                    <a:pt x="80739" y="249384"/>
                  </a:lnTo>
                  <a:lnTo>
                    <a:pt x="356895" y="249384"/>
                  </a:lnTo>
                  <a:cubicBezTo>
                    <a:pt x="362692" y="249384"/>
                    <a:pt x="367436" y="244641"/>
                    <a:pt x="367436" y="238844"/>
                  </a:cubicBezTo>
                  <a:lnTo>
                    <a:pt x="367436" y="179818"/>
                  </a:lnTo>
                  <a:lnTo>
                    <a:pt x="459031" y="179818"/>
                  </a:lnTo>
                  <a:lnTo>
                    <a:pt x="459031" y="400427"/>
                  </a:lnTo>
                  <a:lnTo>
                    <a:pt x="422772" y="400427"/>
                  </a:lnTo>
                  <a:cubicBezTo>
                    <a:pt x="416975" y="400427"/>
                    <a:pt x="412232" y="405170"/>
                    <a:pt x="412232" y="410968"/>
                  </a:cubicBezTo>
                  <a:cubicBezTo>
                    <a:pt x="412232" y="416765"/>
                    <a:pt x="416975" y="421508"/>
                    <a:pt x="422772" y="421508"/>
                  </a:cubicBezTo>
                  <a:lnTo>
                    <a:pt x="469572" y="421508"/>
                  </a:lnTo>
                  <a:cubicBezTo>
                    <a:pt x="475369" y="421508"/>
                    <a:pt x="480112" y="416765"/>
                    <a:pt x="480112" y="410968"/>
                  </a:cubicBezTo>
                  <a:lnTo>
                    <a:pt x="480112" y="169278"/>
                  </a:lnTo>
                  <a:cubicBezTo>
                    <a:pt x="480112" y="163481"/>
                    <a:pt x="475369" y="158737"/>
                    <a:pt x="469572" y="158737"/>
                  </a:cubicBezTo>
                  <a:lnTo>
                    <a:pt x="367436" y="158737"/>
                  </a:lnTo>
                  <a:lnTo>
                    <a:pt x="367436" y="134495"/>
                  </a:lnTo>
                  <a:lnTo>
                    <a:pt x="493603" y="134495"/>
                  </a:lnTo>
                  <a:cubicBezTo>
                    <a:pt x="499506" y="134495"/>
                    <a:pt x="504355" y="139343"/>
                    <a:pt x="504355" y="145246"/>
                  </a:cubicBezTo>
                  <a:lnTo>
                    <a:pt x="504355" y="445751"/>
                  </a:lnTo>
                  <a:lnTo>
                    <a:pt x="35415" y="445751"/>
                  </a:lnTo>
                  <a:lnTo>
                    <a:pt x="35415" y="249384"/>
                  </a:lnTo>
                  <a:close/>
                  <a:moveTo>
                    <a:pt x="361427" y="466726"/>
                  </a:moveTo>
                  <a:lnTo>
                    <a:pt x="358687" y="475791"/>
                  </a:lnTo>
                  <a:cubicBezTo>
                    <a:pt x="357844" y="478742"/>
                    <a:pt x="355103" y="480745"/>
                    <a:pt x="351941" y="480745"/>
                  </a:cubicBezTo>
                  <a:lnTo>
                    <a:pt x="187618" y="480745"/>
                  </a:lnTo>
                  <a:cubicBezTo>
                    <a:pt x="184456" y="480745"/>
                    <a:pt x="181821" y="478742"/>
                    <a:pt x="180872" y="475791"/>
                  </a:cubicBezTo>
                  <a:lnTo>
                    <a:pt x="178132" y="466726"/>
                  </a:lnTo>
                  <a:lnTo>
                    <a:pt x="361427" y="466726"/>
                  </a:lnTo>
                  <a:close/>
                  <a:moveTo>
                    <a:pt x="518584" y="492128"/>
                  </a:moveTo>
                  <a:cubicBezTo>
                    <a:pt x="518584" y="506674"/>
                    <a:pt x="506673" y="518584"/>
                    <a:pt x="492127" y="518584"/>
                  </a:cubicBezTo>
                  <a:lnTo>
                    <a:pt x="47536" y="518584"/>
                  </a:lnTo>
                  <a:cubicBezTo>
                    <a:pt x="32991" y="518584"/>
                    <a:pt x="21081" y="506674"/>
                    <a:pt x="21081" y="492128"/>
                  </a:cubicBezTo>
                  <a:lnTo>
                    <a:pt x="21081" y="466726"/>
                  </a:lnTo>
                  <a:lnTo>
                    <a:pt x="156207" y="466726"/>
                  </a:lnTo>
                  <a:lnTo>
                    <a:pt x="160740" y="481799"/>
                  </a:lnTo>
                  <a:cubicBezTo>
                    <a:pt x="164323" y="493814"/>
                    <a:pt x="175179" y="501825"/>
                    <a:pt x="187618" y="501825"/>
                  </a:cubicBezTo>
                  <a:lnTo>
                    <a:pt x="351941" y="501825"/>
                  </a:lnTo>
                  <a:cubicBezTo>
                    <a:pt x="364484" y="501825"/>
                    <a:pt x="375236" y="493814"/>
                    <a:pt x="378819" y="481799"/>
                  </a:cubicBezTo>
                  <a:lnTo>
                    <a:pt x="383351" y="466726"/>
                  </a:lnTo>
                  <a:lnTo>
                    <a:pt x="518478" y="466726"/>
                  </a:lnTo>
                  <a:lnTo>
                    <a:pt x="518478" y="4921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652661" y="2324157"/>
              <a:ext cx="215259" cy="126799"/>
            </a:xfrm>
            <a:custGeom>
              <a:rect b="b" l="l" r="r" t="t"/>
              <a:pathLst>
                <a:path extrusionOk="0" h="169066" w="287012">
                  <a:moveTo>
                    <a:pt x="276473" y="33202"/>
                  </a:moveTo>
                  <a:lnTo>
                    <a:pt x="260768" y="33202"/>
                  </a:lnTo>
                  <a:lnTo>
                    <a:pt x="260768" y="10540"/>
                  </a:lnTo>
                  <a:cubicBezTo>
                    <a:pt x="260768" y="4743"/>
                    <a:pt x="256025" y="0"/>
                    <a:pt x="250228" y="0"/>
                  </a:cubicBezTo>
                  <a:lnTo>
                    <a:pt x="36786" y="0"/>
                  </a:lnTo>
                  <a:cubicBezTo>
                    <a:pt x="30989" y="0"/>
                    <a:pt x="26246" y="4743"/>
                    <a:pt x="26246" y="10540"/>
                  </a:cubicBezTo>
                  <a:lnTo>
                    <a:pt x="26246" y="33202"/>
                  </a:lnTo>
                  <a:lnTo>
                    <a:pt x="10540" y="33202"/>
                  </a:lnTo>
                  <a:cubicBezTo>
                    <a:pt x="4743" y="33202"/>
                    <a:pt x="0" y="37945"/>
                    <a:pt x="0" y="43742"/>
                  </a:cubicBezTo>
                  <a:lnTo>
                    <a:pt x="0" y="125324"/>
                  </a:lnTo>
                  <a:cubicBezTo>
                    <a:pt x="0" y="131122"/>
                    <a:pt x="4743" y="135865"/>
                    <a:pt x="10540" y="135865"/>
                  </a:cubicBezTo>
                  <a:lnTo>
                    <a:pt x="26246" y="135865"/>
                  </a:lnTo>
                  <a:lnTo>
                    <a:pt x="26246" y="158526"/>
                  </a:lnTo>
                  <a:cubicBezTo>
                    <a:pt x="26246" y="164324"/>
                    <a:pt x="30989" y="169067"/>
                    <a:pt x="36786" y="169067"/>
                  </a:cubicBezTo>
                  <a:lnTo>
                    <a:pt x="250228" y="169067"/>
                  </a:lnTo>
                  <a:cubicBezTo>
                    <a:pt x="256025" y="169067"/>
                    <a:pt x="260768" y="164324"/>
                    <a:pt x="260768" y="158526"/>
                  </a:cubicBezTo>
                  <a:lnTo>
                    <a:pt x="260768" y="135865"/>
                  </a:lnTo>
                  <a:lnTo>
                    <a:pt x="276473" y="135865"/>
                  </a:lnTo>
                  <a:cubicBezTo>
                    <a:pt x="282270" y="135865"/>
                    <a:pt x="287013" y="131122"/>
                    <a:pt x="287013" y="125324"/>
                  </a:cubicBezTo>
                  <a:lnTo>
                    <a:pt x="287013" y="43742"/>
                  </a:lnTo>
                  <a:cubicBezTo>
                    <a:pt x="287013" y="37945"/>
                    <a:pt x="282376" y="33202"/>
                    <a:pt x="276473" y="33202"/>
                  </a:cubicBezTo>
                  <a:close/>
                  <a:moveTo>
                    <a:pt x="226512" y="114784"/>
                  </a:moveTo>
                  <a:cubicBezTo>
                    <a:pt x="220715" y="114784"/>
                    <a:pt x="215972" y="119527"/>
                    <a:pt x="215972" y="125324"/>
                  </a:cubicBezTo>
                  <a:cubicBezTo>
                    <a:pt x="215972" y="131122"/>
                    <a:pt x="220715" y="135865"/>
                    <a:pt x="226512" y="135865"/>
                  </a:cubicBezTo>
                  <a:lnTo>
                    <a:pt x="239688" y="135865"/>
                  </a:lnTo>
                  <a:lnTo>
                    <a:pt x="239688" y="147986"/>
                  </a:lnTo>
                  <a:lnTo>
                    <a:pt x="47326" y="147986"/>
                  </a:lnTo>
                  <a:lnTo>
                    <a:pt x="47326" y="125324"/>
                  </a:lnTo>
                  <a:cubicBezTo>
                    <a:pt x="47326" y="119527"/>
                    <a:pt x="42583" y="114784"/>
                    <a:pt x="36786" y="114784"/>
                  </a:cubicBezTo>
                  <a:lnTo>
                    <a:pt x="21081" y="114784"/>
                  </a:lnTo>
                  <a:lnTo>
                    <a:pt x="21081" y="54283"/>
                  </a:lnTo>
                  <a:lnTo>
                    <a:pt x="53861" y="54283"/>
                  </a:lnTo>
                  <a:cubicBezTo>
                    <a:pt x="59658" y="54283"/>
                    <a:pt x="64401" y="49540"/>
                    <a:pt x="64401" y="43742"/>
                  </a:cubicBezTo>
                  <a:cubicBezTo>
                    <a:pt x="64401" y="37945"/>
                    <a:pt x="59658" y="33202"/>
                    <a:pt x="53861" y="33202"/>
                  </a:cubicBezTo>
                  <a:lnTo>
                    <a:pt x="47326" y="33202"/>
                  </a:lnTo>
                  <a:lnTo>
                    <a:pt x="47326" y="21081"/>
                  </a:lnTo>
                  <a:lnTo>
                    <a:pt x="239688" y="21081"/>
                  </a:lnTo>
                  <a:lnTo>
                    <a:pt x="239688" y="43742"/>
                  </a:lnTo>
                  <a:cubicBezTo>
                    <a:pt x="239688" y="49540"/>
                    <a:pt x="244431" y="54283"/>
                    <a:pt x="250228" y="54283"/>
                  </a:cubicBezTo>
                  <a:lnTo>
                    <a:pt x="265932" y="54283"/>
                  </a:lnTo>
                  <a:lnTo>
                    <a:pt x="265932" y="114784"/>
                  </a:lnTo>
                  <a:lnTo>
                    <a:pt x="226512" y="1147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769658" y="2489543"/>
              <a:ext cx="188223" cy="91218"/>
            </a:xfrm>
            <a:custGeom>
              <a:rect b="b" l="l" r="r" t="t"/>
              <a:pathLst>
                <a:path extrusionOk="0" h="121624" w="250964">
                  <a:moveTo>
                    <a:pt x="148514" y="111084"/>
                  </a:moveTo>
                  <a:cubicBezTo>
                    <a:pt x="148514" y="114879"/>
                    <a:pt x="150622" y="118462"/>
                    <a:pt x="153889" y="120254"/>
                  </a:cubicBezTo>
                  <a:cubicBezTo>
                    <a:pt x="155470" y="121097"/>
                    <a:pt x="157262" y="121624"/>
                    <a:pt x="159054" y="121624"/>
                  </a:cubicBezTo>
                  <a:cubicBezTo>
                    <a:pt x="160951" y="121624"/>
                    <a:pt x="162848" y="121097"/>
                    <a:pt x="164640" y="120043"/>
                  </a:cubicBezTo>
                  <a:lnTo>
                    <a:pt x="246012" y="69766"/>
                  </a:lnTo>
                  <a:cubicBezTo>
                    <a:pt x="249068" y="67869"/>
                    <a:pt x="250965" y="64496"/>
                    <a:pt x="250965" y="60807"/>
                  </a:cubicBezTo>
                  <a:cubicBezTo>
                    <a:pt x="250965" y="57118"/>
                    <a:pt x="249068" y="53745"/>
                    <a:pt x="246012" y="51848"/>
                  </a:cubicBezTo>
                  <a:lnTo>
                    <a:pt x="164640" y="1570"/>
                  </a:lnTo>
                  <a:cubicBezTo>
                    <a:pt x="161372" y="-432"/>
                    <a:pt x="157262" y="-538"/>
                    <a:pt x="153994" y="1359"/>
                  </a:cubicBezTo>
                  <a:cubicBezTo>
                    <a:pt x="150622" y="3257"/>
                    <a:pt x="148619" y="6735"/>
                    <a:pt x="148619" y="10530"/>
                  </a:cubicBezTo>
                  <a:lnTo>
                    <a:pt x="148619" y="22335"/>
                  </a:lnTo>
                  <a:lnTo>
                    <a:pt x="10540" y="22335"/>
                  </a:lnTo>
                  <a:cubicBezTo>
                    <a:pt x="4743" y="22335"/>
                    <a:pt x="0" y="27078"/>
                    <a:pt x="0" y="32875"/>
                  </a:cubicBezTo>
                  <a:lnTo>
                    <a:pt x="0" y="88633"/>
                  </a:lnTo>
                  <a:cubicBezTo>
                    <a:pt x="0" y="94431"/>
                    <a:pt x="4743" y="99174"/>
                    <a:pt x="10540" y="99174"/>
                  </a:cubicBezTo>
                  <a:lnTo>
                    <a:pt x="148619" y="99174"/>
                  </a:lnTo>
                  <a:lnTo>
                    <a:pt x="148619" y="111084"/>
                  </a:lnTo>
                  <a:close/>
                  <a:moveTo>
                    <a:pt x="20976" y="78093"/>
                  </a:moveTo>
                  <a:lnTo>
                    <a:pt x="20976" y="43415"/>
                  </a:lnTo>
                  <a:lnTo>
                    <a:pt x="148514" y="43415"/>
                  </a:lnTo>
                  <a:lnTo>
                    <a:pt x="148514" y="52058"/>
                  </a:lnTo>
                  <a:cubicBezTo>
                    <a:pt x="148514" y="57855"/>
                    <a:pt x="153257" y="62599"/>
                    <a:pt x="159054" y="62599"/>
                  </a:cubicBezTo>
                  <a:cubicBezTo>
                    <a:pt x="164851" y="62599"/>
                    <a:pt x="169594" y="57855"/>
                    <a:pt x="169594" y="52058"/>
                  </a:cubicBezTo>
                  <a:lnTo>
                    <a:pt x="169594" y="29502"/>
                  </a:lnTo>
                  <a:lnTo>
                    <a:pt x="220293" y="60807"/>
                  </a:lnTo>
                  <a:lnTo>
                    <a:pt x="169594" y="92112"/>
                  </a:lnTo>
                  <a:lnTo>
                    <a:pt x="169594" y="88633"/>
                  </a:lnTo>
                  <a:cubicBezTo>
                    <a:pt x="169594" y="82836"/>
                    <a:pt x="164851" y="78093"/>
                    <a:pt x="159054" y="78093"/>
                  </a:cubicBezTo>
                  <a:lnTo>
                    <a:pt x="20976" y="780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972" name="Google Shape;972;p3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73" name="Google Shape;973;p35"/>
          <p:cNvGrpSpPr/>
          <p:nvPr/>
        </p:nvGrpSpPr>
        <p:grpSpPr>
          <a:xfrm>
            <a:off x="969825" y="1741425"/>
            <a:ext cx="404748" cy="402772"/>
            <a:chOff x="0" y="442550"/>
            <a:chExt cx="404748" cy="402772"/>
          </a:xfrm>
        </p:grpSpPr>
        <p:sp>
          <p:nvSpPr>
            <p:cNvPr id="974" name="Google Shape;974;p35"/>
            <p:cNvSpPr/>
            <p:nvPr/>
          </p:nvSpPr>
          <p:spPr>
            <a:xfrm>
              <a:off x="155101" y="474013"/>
              <a:ext cx="218185" cy="139053"/>
            </a:xfrm>
            <a:custGeom>
              <a:rect b="b" l="l" r="r" t="t"/>
              <a:pathLst>
                <a:path extrusionOk="0" h="185404" w="290913">
                  <a:moveTo>
                    <a:pt x="280373" y="185299"/>
                  </a:moveTo>
                  <a:lnTo>
                    <a:pt x="242217" y="185299"/>
                  </a:lnTo>
                  <a:cubicBezTo>
                    <a:pt x="236420" y="185299"/>
                    <a:pt x="231676" y="180556"/>
                    <a:pt x="231676" y="174759"/>
                  </a:cubicBezTo>
                  <a:cubicBezTo>
                    <a:pt x="231676" y="168961"/>
                    <a:pt x="236420" y="164218"/>
                    <a:pt x="242217" y="164218"/>
                  </a:cubicBezTo>
                  <a:lnTo>
                    <a:pt x="269832" y="164218"/>
                  </a:lnTo>
                  <a:lnTo>
                    <a:pt x="269832" y="21081"/>
                  </a:lnTo>
                  <a:lnTo>
                    <a:pt x="21081" y="21081"/>
                  </a:lnTo>
                  <a:lnTo>
                    <a:pt x="21081" y="164324"/>
                  </a:lnTo>
                  <a:lnTo>
                    <a:pt x="145140" y="164324"/>
                  </a:lnTo>
                  <a:cubicBezTo>
                    <a:pt x="150938" y="164324"/>
                    <a:pt x="155681" y="169067"/>
                    <a:pt x="155681" y="174864"/>
                  </a:cubicBezTo>
                  <a:cubicBezTo>
                    <a:pt x="155681" y="180661"/>
                    <a:pt x="150938" y="185404"/>
                    <a:pt x="145140" y="185404"/>
                  </a:cubicBezTo>
                  <a:lnTo>
                    <a:pt x="10540" y="185404"/>
                  </a:lnTo>
                  <a:cubicBezTo>
                    <a:pt x="4743" y="185404"/>
                    <a:pt x="0" y="180661"/>
                    <a:pt x="0" y="174864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280373" y="0"/>
                  </a:lnTo>
                  <a:cubicBezTo>
                    <a:pt x="286170" y="0"/>
                    <a:pt x="290913" y="4743"/>
                    <a:pt x="290913" y="10540"/>
                  </a:cubicBezTo>
                  <a:lnTo>
                    <a:pt x="290913" y="174864"/>
                  </a:lnTo>
                  <a:cubicBezTo>
                    <a:pt x="290913" y="180556"/>
                    <a:pt x="286170" y="185299"/>
                    <a:pt x="280373" y="185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291704" y="597157"/>
              <a:ext cx="15731" cy="15830"/>
            </a:xfrm>
            <a:custGeom>
              <a:rect b="b" l="l" r="r" t="t"/>
              <a:pathLst>
                <a:path extrusionOk="0" h="21107" w="20975">
                  <a:moveTo>
                    <a:pt x="10540" y="21107"/>
                  </a:moveTo>
                  <a:cubicBezTo>
                    <a:pt x="9908" y="21107"/>
                    <a:pt x="9170" y="21002"/>
                    <a:pt x="8432" y="20896"/>
                  </a:cubicBezTo>
                  <a:cubicBezTo>
                    <a:pt x="7800" y="20791"/>
                    <a:pt x="7062" y="20580"/>
                    <a:pt x="6430" y="20264"/>
                  </a:cubicBezTo>
                  <a:cubicBezTo>
                    <a:pt x="5797" y="20053"/>
                    <a:pt x="5165" y="19631"/>
                    <a:pt x="4638" y="19315"/>
                  </a:cubicBezTo>
                  <a:cubicBezTo>
                    <a:pt x="4005" y="18894"/>
                    <a:pt x="3478" y="18472"/>
                    <a:pt x="3057" y="18050"/>
                  </a:cubicBezTo>
                  <a:cubicBezTo>
                    <a:pt x="2530" y="17523"/>
                    <a:pt x="2108" y="16996"/>
                    <a:pt x="1792" y="16469"/>
                  </a:cubicBezTo>
                  <a:cubicBezTo>
                    <a:pt x="1370" y="15942"/>
                    <a:pt x="1054" y="15310"/>
                    <a:pt x="843" y="14677"/>
                  </a:cubicBezTo>
                  <a:cubicBezTo>
                    <a:pt x="632" y="14045"/>
                    <a:pt x="422" y="13413"/>
                    <a:pt x="211" y="12675"/>
                  </a:cubicBezTo>
                  <a:cubicBezTo>
                    <a:pt x="105" y="12042"/>
                    <a:pt x="0" y="11304"/>
                    <a:pt x="0" y="10567"/>
                  </a:cubicBezTo>
                  <a:cubicBezTo>
                    <a:pt x="0" y="9829"/>
                    <a:pt x="105" y="9196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567"/>
                  </a:cubicBezTo>
                  <a:cubicBezTo>
                    <a:pt x="20975" y="11304"/>
                    <a:pt x="20870" y="11937"/>
                    <a:pt x="20764" y="12675"/>
                  </a:cubicBezTo>
                  <a:cubicBezTo>
                    <a:pt x="20659" y="13307"/>
                    <a:pt x="20448" y="14045"/>
                    <a:pt x="20132" y="14677"/>
                  </a:cubicBezTo>
                  <a:cubicBezTo>
                    <a:pt x="19921" y="15310"/>
                    <a:pt x="19500" y="15942"/>
                    <a:pt x="19183" y="16469"/>
                  </a:cubicBezTo>
                  <a:cubicBezTo>
                    <a:pt x="18762" y="17102"/>
                    <a:pt x="18340" y="17629"/>
                    <a:pt x="17919" y="18050"/>
                  </a:cubicBezTo>
                  <a:cubicBezTo>
                    <a:pt x="17392" y="18577"/>
                    <a:pt x="16865" y="18999"/>
                    <a:pt x="16338" y="19315"/>
                  </a:cubicBezTo>
                  <a:cubicBezTo>
                    <a:pt x="15810" y="19737"/>
                    <a:pt x="15178" y="20053"/>
                    <a:pt x="14546" y="20264"/>
                  </a:cubicBezTo>
                  <a:cubicBezTo>
                    <a:pt x="13913" y="20475"/>
                    <a:pt x="13281" y="20685"/>
                    <a:pt x="12543" y="20896"/>
                  </a:cubicBezTo>
                  <a:cubicBezTo>
                    <a:pt x="11911" y="21107"/>
                    <a:pt x="11173" y="21107"/>
                    <a:pt x="10540" y="21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215102" y="511168"/>
              <a:ext cx="50356" cy="63716"/>
            </a:xfrm>
            <a:custGeom>
              <a:rect b="b" l="l" r="r" t="t"/>
              <a:pathLst>
                <a:path extrusionOk="0" h="84955" w="67141">
                  <a:moveTo>
                    <a:pt x="0" y="77577"/>
                  </a:moveTo>
                  <a:cubicBezTo>
                    <a:pt x="0" y="77261"/>
                    <a:pt x="105" y="76734"/>
                    <a:pt x="211" y="76312"/>
                  </a:cubicBezTo>
                  <a:lnTo>
                    <a:pt x="21713" y="6008"/>
                  </a:lnTo>
                  <a:cubicBezTo>
                    <a:pt x="22978" y="2003"/>
                    <a:pt x="28143" y="0"/>
                    <a:pt x="33518" y="0"/>
                  </a:cubicBezTo>
                  <a:cubicBezTo>
                    <a:pt x="38894" y="0"/>
                    <a:pt x="44059" y="2003"/>
                    <a:pt x="45323" y="6008"/>
                  </a:cubicBezTo>
                  <a:lnTo>
                    <a:pt x="66931" y="76312"/>
                  </a:lnTo>
                  <a:cubicBezTo>
                    <a:pt x="67037" y="76734"/>
                    <a:pt x="67142" y="77261"/>
                    <a:pt x="67142" y="77577"/>
                  </a:cubicBezTo>
                  <a:cubicBezTo>
                    <a:pt x="67142" y="81898"/>
                    <a:pt x="60607" y="84955"/>
                    <a:pt x="55653" y="84955"/>
                  </a:cubicBezTo>
                  <a:cubicBezTo>
                    <a:pt x="52807" y="84955"/>
                    <a:pt x="50488" y="84006"/>
                    <a:pt x="49750" y="81582"/>
                  </a:cubicBezTo>
                  <a:lnTo>
                    <a:pt x="45850" y="67142"/>
                  </a:lnTo>
                  <a:lnTo>
                    <a:pt x="21502" y="67142"/>
                  </a:lnTo>
                  <a:lnTo>
                    <a:pt x="17602" y="81582"/>
                  </a:lnTo>
                  <a:cubicBezTo>
                    <a:pt x="16865" y="84006"/>
                    <a:pt x="14651" y="84955"/>
                    <a:pt x="11700" y="84955"/>
                  </a:cubicBezTo>
                  <a:cubicBezTo>
                    <a:pt x="6535" y="84955"/>
                    <a:pt x="0" y="81793"/>
                    <a:pt x="0" y="77577"/>
                  </a:cubicBezTo>
                  <a:close/>
                  <a:moveTo>
                    <a:pt x="41845" y="53334"/>
                  </a:moveTo>
                  <a:lnTo>
                    <a:pt x="33413" y="22451"/>
                  </a:lnTo>
                  <a:lnTo>
                    <a:pt x="24981" y="53334"/>
                  </a:lnTo>
                  <a:lnTo>
                    <a:pt x="41845" y="533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270359" y="511642"/>
              <a:ext cx="42451" cy="63163"/>
            </a:xfrm>
            <a:custGeom>
              <a:rect b="b" l="l" r="r" t="t"/>
              <a:pathLst>
                <a:path extrusionOk="0" h="84217" w="56601">
                  <a:moveTo>
                    <a:pt x="28248" y="0"/>
                  </a:moveTo>
                  <a:cubicBezTo>
                    <a:pt x="44164" y="0"/>
                    <a:pt x="56602" y="7378"/>
                    <a:pt x="56602" y="27194"/>
                  </a:cubicBezTo>
                  <a:lnTo>
                    <a:pt x="56602" y="57023"/>
                  </a:lnTo>
                  <a:cubicBezTo>
                    <a:pt x="56602" y="76839"/>
                    <a:pt x="44164" y="84217"/>
                    <a:pt x="28248" y="84217"/>
                  </a:cubicBezTo>
                  <a:lnTo>
                    <a:pt x="7800" y="84217"/>
                  </a:lnTo>
                  <a:cubicBezTo>
                    <a:pt x="3057" y="84217"/>
                    <a:pt x="0" y="81688"/>
                    <a:pt x="0" y="78842"/>
                  </a:cubicBezTo>
                  <a:lnTo>
                    <a:pt x="0" y="5481"/>
                  </a:lnTo>
                  <a:cubicBezTo>
                    <a:pt x="0" y="2635"/>
                    <a:pt x="3162" y="105"/>
                    <a:pt x="7800" y="105"/>
                  </a:cubicBezTo>
                  <a:lnTo>
                    <a:pt x="28248" y="105"/>
                  </a:lnTo>
                  <a:close/>
                  <a:moveTo>
                    <a:pt x="17919" y="15705"/>
                  </a:moveTo>
                  <a:lnTo>
                    <a:pt x="17919" y="68618"/>
                  </a:lnTo>
                  <a:lnTo>
                    <a:pt x="28143" y="68618"/>
                  </a:lnTo>
                  <a:cubicBezTo>
                    <a:pt x="34572" y="68618"/>
                    <a:pt x="38472" y="64928"/>
                    <a:pt x="38472" y="57129"/>
                  </a:cubicBezTo>
                  <a:lnTo>
                    <a:pt x="38472" y="27299"/>
                  </a:lnTo>
                  <a:cubicBezTo>
                    <a:pt x="38472" y="19500"/>
                    <a:pt x="34572" y="15810"/>
                    <a:pt x="28143" y="15810"/>
                  </a:cubicBezTo>
                  <a:lnTo>
                    <a:pt x="17919" y="158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0" y="442550"/>
              <a:ext cx="404748" cy="402772"/>
            </a:xfrm>
            <a:custGeom>
              <a:rect b="b" l="l" r="r" t="t"/>
              <a:pathLst>
                <a:path extrusionOk="0" h="537029" w="539664">
                  <a:moveTo>
                    <a:pt x="529125" y="0"/>
                  </a:moveTo>
                  <a:lnTo>
                    <a:pt x="175497" y="0"/>
                  </a:lnTo>
                  <a:cubicBezTo>
                    <a:pt x="169699" y="0"/>
                    <a:pt x="164956" y="4743"/>
                    <a:pt x="164956" y="10540"/>
                  </a:cubicBezTo>
                  <a:lnTo>
                    <a:pt x="164956" y="258660"/>
                  </a:lnTo>
                  <a:cubicBezTo>
                    <a:pt x="164956" y="264457"/>
                    <a:pt x="169699" y="269200"/>
                    <a:pt x="175497" y="269200"/>
                  </a:cubicBezTo>
                  <a:lnTo>
                    <a:pt x="226301" y="269200"/>
                  </a:lnTo>
                  <a:cubicBezTo>
                    <a:pt x="223982" y="273522"/>
                    <a:pt x="222506" y="278265"/>
                    <a:pt x="221979" y="283429"/>
                  </a:cubicBezTo>
                  <a:lnTo>
                    <a:pt x="214496" y="342772"/>
                  </a:lnTo>
                  <a:cubicBezTo>
                    <a:pt x="210701" y="361428"/>
                    <a:pt x="204693" y="361323"/>
                    <a:pt x="184877" y="361112"/>
                  </a:cubicBezTo>
                  <a:cubicBezTo>
                    <a:pt x="182875" y="361112"/>
                    <a:pt x="170648" y="361112"/>
                    <a:pt x="170648" y="361112"/>
                  </a:cubicBezTo>
                  <a:cubicBezTo>
                    <a:pt x="168751" y="358898"/>
                    <a:pt x="165905" y="357633"/>
                    <a:pt x="162743" y="357633"/>
                  </a:cubicBezTo>
                  <a:lnTo>
                    <a:pt x="128065" y="357633"/>
                  </a:lnTo>
                  <a:cubicBezTo>
                    <a:pt x="128065" y="351836"/>
                    <a:pt x="123322" y="347198"/>
                    <a:pt x="117525" y="347198"/>
                  </a:cubicBezTo>
                  <a:lnTo>
                    <a:pt x="10540" y="347198"/>
                  </a:lnTo>
                  <a:cubicBezTo>
                    <a:pt x="4743" y="347198"/>
                    <a:pt x="0" y="351942"/>
                    <a:pt x="0" y="357739"/>
                  </a:cubicBezTo>
                  <a:lnTo>
                    <a:pt x="0" y="502668"/>
                  </a:lnTo>
                  <a:cubicBezTo>
                    <a:pt x="0" y="508466"/>
                    <a:pt x="4743" y="513209"/>
                    <a:pt x="10540" y="513209"/>
                  </a:cubicBezTo>
                  <a:lnTo>
                    <a:pt x="117419" y="513209"/>
                  </a:lnTo>
                  <a:cubicBezTo>
                    <a:pt x="123216" y="513209"/>
                    <a:pt x="127960" y="508571"/>
                    <a:pt x="127960" y="502774"/>
                  </a:cubicBezTo>
                  <a:lnTo>
                    <a:pt x="162637" y="502774"/>
                  </a:lnTo>
                  <a:cubicBezTo>
                    <a:pt x="167064" y="502774"/>
                    <a:pt x="170753" y="500139"/>
                    <a:pt x="172334" y="496239"/>
                  </a:cubicBezTo>
                  <a:lnTo>
                    <a:pt x="182032" y="496239"/>
                  </a:lnTo>
                  <a:cubicBezTo>
                    <a:pt x="190358" y="522273"/>
                    <a:pt x="209331" y="525330"/>
                    <a:pt x="217658" y="525330"/>
                  </a:cubicBezTo>
                  <a:lnTo>
                    <a:pt x="277211" y="525330"/>
                  </a:lnTo>
                  <a:cubicBezTo>
                    <a:pt x="283535" y="532498"/>
                    <a:pt x="292810" y="537030"/>
                    <a:pt x="303140" y="537030"/>
                  </a:cubicBezTo>
                  <a:lnTo>
                    <a:pt x="389149" y="537030"/>
                  </a:lnTo>
                  <a:cubicBezTo>
                    <a:pt x="408227" y="537030"/>
                    <a:pt x="423827" y="521430"/>
                    <a:pt x="423827" y="502352"/>
                  </a:cubicBezTo>
                  <a:cubicBezTo>
                    <a:pt x="423827" y="495185"/>
                    <a:pt x="421613" y="488544"/>
                    <a:pt x="417924" y="483063"/>
                  </a:cubicBezTo>
                  <a:cubicBezTo>
                    <a:pt x="427305" y="476845"/>
                    <a:pt x="433524" y="466199"/>
                    <a:pt x="433524" y="454077"/>
                  </a:cubicBezTo>
                  <a:cubicBezTo>
                    <a:pt x="433524" y="444697"/>
                    <a:pt x="429835" y="436159"/>
                    <a:pt x="423721" y="429940"/>
                  </a:cubicBezTo>
                  <a:cubicBezTo>
                    <a:pt x="429835" y="423721"/>
                    <a:pt x="433524" y="415184"/>
                    <a:pt x="433524" y="405803"/>
                  </a:cubicBezTo>
                  <a:cubicBezTo>
                    <a:pt x="433524" y="393681"/>
                    <a:pt x="427305" y="383036"/>
                    <a:pt x="417924" y="376817"/>
                  </a:cubicBezTo>
                  <a:cubicBezTo>
                    <a:pt x="421613" y="371336"/>
                    <a:pt x="423827" y="364695"/>
                    <a:pt x="423827" y="357528"/>
                  </a:cubicBezTo>
                  <a:cubicBezTo>
                    <a:pt x="423827" y="339820"/>
                    <a:pt x="410440" y="325064"/>
                    <a:pt x="393260" y="323061"/>
                  </a:cubicBezTo>
                  <a:lnTo>
                    <a:pt x="393260" y="269516"/>
                  </a:lnTo>
                  <a:lnTo>
                    <a:pt x="529125" y="269516"/>
                  </a:lnTo>
                  <a:cubicBezTo>
                    <a:pt x="534922" y="269516"/>
                    <a:pt x="539665" y="264773"/>
                    <a:pt x="539665" y="258976"/>
                  </a:cubicBezTo>
                  <a:lnTo>
                    <a:pt x="539665" y="10540"/>
                  </a:lnTo>
                  <a:cubicBezTo>
                    <a:pt x="539665" y="4743"/>
                    <a:pt x="534922" y="0"/>
                    <a:pt x="529125" y="0"/>
                  </a:cubicBezTo>
                  <a:close/>
                  <a:moveTo>
                    <a:pt x="21081" y="368068"/>
                  </a:moveTo>
                  <a:lnTo>
                    <a:pt x="106879" y="368068"/>
                  </a:lnTo>
                  <a:lnTo>
                    <a:pt x="106879" y="491917"/>
                  </a:lnTo>
                  <a:lnTo>
                    <a:pt x="21081" y="491917"/>
                  </a:lnTo>
                  <a:lnTo>
                    <a:pt x="21081" y="368068"/>
                  </a:lnTo>
                  <a:close/>
                  <a:moveTo>
                    <a:pt x="127960" y="378609"/>
                  </a:moveTo>
                  <a:lnTo>
                    <a:pt x="152097" y="378609"/>
                  </a:lnTo>
                  <a:lnTo>
                    <a:pt x="152097" y="481482"/>
                  </a:lnTo>
                  <a:lnTo>
                    <a:pt x="127960" y="481482"/>
                  </a:lnTo>
                  <a:lnTo>
                    <a:pt x="127960" y="378609"/>
                  </a:lnTo>
                  <a:close/>
                  <a:moveTo>
                    <a:pt x="217763" y="503933"/>
                  </a:moveTo>
                  <a:cubicBezTo>
                    <a:pt x="214496" y="503933"/>
                    <a:pt x="204693" y="503933"/>
                    <a:pt x="200688" y="483380"/>
                  </a:cubicBezTo>
                  <a:cubicBezTo>
                    <a:pt x="199739" y="478426"/>
                    <a:pt x="195418" y="474842"/>
                    <a:pt x="190358" y="474842"/>
                  </a:cubicBezTo>
                  <a:lnTo>
                    <a:pt x="173283" y="474842"/>
                  </a:lnTo>
                  <a:lnTo>
                    <a:pt x="173283" y="381982"/>
                  </a:lnTo>
                  <a:cubicBezTo>
                    <a:pt x="173283" y="381982"/>
                    <a:pt x="182664" y="381982"/>
                    <a:pt x="184561" y="381982"/>
                  </a:cubicBezTo>
                  <a:cubicBezTo>
                    <a:pt x="204904" y="382192"/>
                    <a:pt x="227987" y="382509"/>
                    <a:pt x="235155" y="346355"/>
                  </a:cubicBezTo>
                  <a:cubicBezTo>
                    <a:pt x="235155" y="346144"/>
                    <a:pt x="235260" y="345828"/>
                    <a:pt x="235260" y="345617"/>
                  </a:cubicBezTo>
                  <a:lnTo>
                    <a:pt x="242849" y="285854"/>
                  </a:lnTo>
                  <a:cubicBezTo>
                    <a:pt x="242849" y="285748"/>
                    <a:pt x="242849" y="285748"/>
                    <a:pt x="242849" y="285643"/>
                  </a:cubicBezTo>
                  <a:cubicBezTo>
                    <a:pt x="243903" y="276157"/>
                    <a:pt x="251808" y="269095"/>
                    <a:pt x="261295" y="269095"/>
                  </a:cubicBezTo>
                  <a:cubicBezTo>
                    <a:pt x="266249" y="269095"/>
                    <a:pt x="270887" y="270992"/>
                    <a:pt x="274470" y="274576"/>
                  </a:cubicBezTo>
                  <a:cubicBezTo>
                    <a:pt x="277949" y="278054"/>
                    <a:pt x="279951" y="282797"/>
                    <a:pt x="279951" y="287751"/>
                  </a:cubicBezTo>
                  <a:lnTo>
                    <a:pt x="279951" y="331493"/>
                  </a:lnTo>
                  <a:cubicBezTo>
                    <a:pt x="272995" y="337818"/>
                    <a:pt x="268568" y="346988"/>
                    <a:pt x="268568" y="357106"/>
                  </a:cubicBezTo>
                  <a:cubicBezTo>
                    <a:pt x="268568" y="369228"/>
                    <a:pt x="274786" y="379874"/>
                    <a:pt x="284167" y="386092"/>
                  </a:cubicBezTo>
                  <a:cubicBezTo>
                    <a:pt x="280478" y="391573"/>
                    <a:pt x="278265" y="398214"/>
                    <a:pt x="278265" y="405381"/>
                  </a:cubicBezTo>
                  <a:cubicBezTo>
                    <a:pt x="278265" y="414762"/>
                    <a:pt x="281954" y="423300"/>
                    <a:pt x="288067" y="429518"/>
                  </a:cubicBezTo>
                  <a:cubicBezTo>
                    <a:pt x="281954" y="435737"/>
                    <a:pt x="278265" y="444275"/>
                    <a:pt x="278265" y="453656"/>
                  </a:cubicBezTo>
                  <a:cubicBezTo>
                    <a:pt x="278265" y="460823"/>
                    <a:pt x="280478" y="467464"/>
                    <a:pt x="284167" y="472945"/>
                  </a:cubicBezTo>
                  <a:cubicBezTo>
                    <a:pt x="274786" y="479163"/>
                    <a:pt x="268568" y="489809"/>
                    <a:pt x="268568" y="501931"/>
                  </a:cubicBezTo>
                  <a:cubicBezTo>
                    <a:pt x="268568" y="502563"/>
                    <a:pt x="268568" y="503195"/>
                    <a:pt x="268673" y="503933"/>
                  </a:cubicBezTo>
                  <a:lnTo>
                    <a:pt x="217763" y="503933"/>
                  </a:lnTo>
                  <a:close/>
                  <a:moveTo>
                    <a:pt x="331599" y="322534"/>
                  </a:moveTo>
                  <a:lnTo>
                    <a:pt x="331599" y="269200"/>
                  </a:lnTo>
                  <a:lnTo>
                    <a:pt x="372179" y="269200"/>
                  </a:lnTo>
                  <a:lnTo>
                    <a:pt x="372179" y="322534"/>
                  </a:lnTo>
                  <a:lnTo>
                    <a:pt x="331599" y="322534"/>
                  </a:lnTo>
                  <a:close/>
                  <a:moveTo>
                    <a:pt x="398952" y="391889"/>
                  </a:moveTo>
                  <a:cubicBezTo>
                    <a:pt x="406435" y="391889"/>
                    <a:pt x="412549" y="398003"/>
                    <a:pt x="412549" y="405487"/>
                  </a:cubicBezTo>
                  <a:cubicBezTo>
                    <a:pt x="412549" y="412970"/>
                    <a:pt x="406435" y="419084"/>
                    <a:pt x="398952" y="419084"/>
                  </a:cubicBezTo>
                  <a:lnTo>
                    <a:pt x="335710" y="419084"/>
                  </a:lnTo>
                  <a:lnTo>
                    <a:pt x="335710" y="413181"/>
                  </a:lnTo>
                  <a:cubicBezTo>
                    <a:pt x="335710" y="407384"/>
                    <a:pt x="330966" y="402641"/>
                    <a:pt x="325169" y="402641"/>
                  </a:cubicBezTo>
                  <a:cubicBezTo>
                    <a:pt x="319372" y="402641"/>
                    <a:pt x="314629" y="407384"/>
                    <a:pt x="314629" y="413181"/>
                  </a:cubicBezTo>
                  <a:lnTo>
                    <a:pt x="314629" y="419084"/>
                  </a:lnTo>
                  <a:lnTo>
                    <a:pt x="312942" y="419084"/>
                  </a:lnTo>
                  <a:cubicBezTo>
                    <a:pt x="305459" y="419084"/>
                    <a:pt x="299345" y="412970"/>
                    <a:pt x="299345" y="405487"/>
                  </a:cubicBezTo>
                  <a:cubicBezTo>
                    <a:pt x="299345" y="398003"/>
                    <a:pt x="305459" y="391889"/>
                    <a:pt x="312942" y="391889"/>
                  </a:cubicBezTo>
                  <a:lnTo>
                    <a:pt x="398952" y="391889"/>
                  </a:lnTo>
                  <a:close/>
                  <a:moveTo>
                    <a:pt x="412549" y="453761"/>
                  </a:moveTo>
                  <a:cubicBezTo>
                    <a:pt x="412549" y="461245"/>
                    <a:pt x="406435" y="467358"/>
                    <a:pt x="398952" y="467358"/>
                  </a:cubicBezTo>
                  <a:lnTo>
                    <a:pt x="335710" y="467358"/>
                  </a:lnTo>
                  <a:lnTo>
                    <a:pt x="335710" y="460085"/>
                  </a:lnTo>
                  <a:cubicBezTo>
                    <a:pt x="335710" y="454288"/>
                    <a:pt x="330966" y="449545"/>
                    <a:pt x="325169" y="449545"/>
                  </a:cubicBezTo>
                  <a:cubicBezTo>
                    <a:pt x="319372" y="449545"/>
                    <a:pt x="314629" y="454288"/>
                    <a:pt x="314629" y="460085"/>
                  </a:cubicBezTo>
                  <a:lnTo>
                    <a:pt x="314629" y="467358"/>
                  </a:lnTo>
                  <a:lnTo>
                    <a:pt x="312942" y="467358"/>
                  </a:lnTo>
                  <a:cubicBezTo>
                    <a:pt x="305459" y="467358"/>
                    <a:pt x="299345" y="461245"/>
                    <a:pt x="299345" y="453761"/>
                  </a:cubicBezTo>
                  <a:cubicBezTo>
                    <a:pt x="299345" y="446278"/>
                    <a:pt x="305459" y="440164"/>
                    <a:pt x="312942" y="440164"/>
                  </a:cubicBezTo>
                  <a:lnTo>
                    <a:pt x="398952" y="440164"/>
                  </a:lnTo>
                  <a:cubicBezTo>
                    <a:pt x="406435" y="440164"/>
                    <a:pt x="412549" y="446278"/>
                    <a:pt x="412549" y="453761"/>
                  </a:cubicBezTo>
                  <a:close/>
                  <a:moveTo>
                    <a:pt x="389254" y="515633"/>
                  </a:moveTo>
                  <a:lnTo>
                    <a:pt x="325380" y="515633"/>
                  </a:lnTo>
                  <a:lnTo>
                    <a:pt x="325380" y="509098"/>
                  </a:lnTo>
                  <a:cubicBezTo>
                    <a:pt x="325380" y="503301"/>
                    <a:pt x="320637" y="498558"/>
                    <a:pt x="314840" y="498558"/>
                  </a:cubicBezTo>
                  <a:cubicBezTo>
                    <a:pt x="309043" y="498558"/>
                    <a:pt x="304299" y="503301"/>
                    <a:pt x="304299" y="509098"/>
                  </a:cubicBezTo>
                  <a:lnTo>
                    <a:pt x="304299" y="515633"/>
                  </a:lnTo>
                  <a:lnTo>
                    <a:pt x="303245" y="515633"/>
                  </a:lnTo>
                  <a:cubicBezTo>
                    <a:pt x="295762" y="515633"/>
                    <a:pt x="289648" y="509520"/>
                    <a:pt x="289648" y="502036"/>
                  </a:cubicBezTo>
                  <a:cubicBezTo>
                    <a:pt x="289648" y="494552"/>
                    <a:pt x="295762" y="488439"/>
                    <a:pt x="303245" y="488439"/>
                  </a:cubicBezTo>
                  <a:lnTo>
                    <a:pt x="389254" y="488439"/>
                  </a:lnTo>
                  <a:cubicBezTo>
                    <a:pt x="396738" y="488439"/>
                    <a:pt x="402851" y="494552"/>
                    <a:pt x="402851" y="502036"/>
                  </a:cubicBezTo>
                  <a:cubicBezTo>
                    <a:pt x="402851" y="509520"/>
                    <a:pt x="396738" y="515633"/>
                    <a:pt x="389254" y="515633"/>
                  </a:cubicBezTo>
                  <a:close/>
                  <a:moveTo>
                    <a:pt x="402851" y="357212"/>
                  </a:moveTo>
                  <a:cubicBezTo>
                    <a:pt x="402851" y="364695"/>
                    <a:pt x="396738" y="370809"/>
                    <a:pt x="389254" y="370809"/>
                  </a:cubicBezTo>
                  <a:lnTo>
                    <a:pt x="325380" y="370809"/>
                  </a:lnTo>
                  <a:lnTo>
                    <a:pt x="325380" y="363852"/>
                  </a:lnTo>
                  <a:cubicBezTo>
                    <a:pt x="325380" y="358055"/>
                    <a:pt x="320637" y="353312"/>
                    <a:pt x="314840" y="353312"/>
                  </a:cubicBezTo>
                  <a:cubicBezTo>
                    <a:pt x="309043" y="353312"/>
                    <a:pt x="304299" y="358055"/>
                    <a:pt x="304299" y="363852"/>
                  </a:cubicBezTo>
                  <a:lnTo>
                    <a:pt x="304299" y="370809"/>
                  </a:lnTo>
                  <a:lnTo>
                    <a:pt x="303245" y="370809"/>
                  </a:lnTo>
                  <a:cubicBezTo>
                    <a:pt x="295762" y="370809"/>
                    <a:pt x="289648" y="364695"/>
                    <a:pt x="289648" y="357212"/>
                  </a:cubicBezTo>
                  <a:cubicBezTo>
                    <a:pt x="289648" y="349728"/>
                    <a:pt x="295762" y="343615"/>
                    <a:pt x="303245" y="343615"/>
                  </a:cubicBezTo>
                  <a:lnTo>
                    <a:pt x="389254" y="343615"/>
                  </a:lnTo>
                  <a:cubicBezTo>
                    <a:pt x="396738" y="343615"/>
                    <a:pt x="402851" y="349623"/>
                    <a:pt x="402851" y="357212"/>
                  </a:cubicBezTo>
                  <a:close/>
                  <a:moveTo>
                    <a:pt x="310518" y="322534"/>
                  </a:moveTo>
                  <a:lnTo>
                    <a:pt x="303245" y="322534"/>
                  </a:lnTo>
                  <a:cubicBezTo>
                    <a:pt x="303245" y="322534"/>
                    <a:pt x="303245" y="322534"/>
                    <a:pt x="303245" y="322534"/>
                  </a:cubicBezTo>
                  <a:lnTo>
                    <a:pt x="303245" y="322534"/>
                  </a:lnTo>
                  <a:lnTo>
                    <a:pt x="301032" y="322534"/>
                  </a:lnTo>
                  <a:lnTo>
                    <a:pt x="301032" y="287856"/>
                  </a:lnTo>
                  <a:cubicBezTo>
                    <a:pt x="301032" y="281321"/>
                    <a:pt x="299451" y="274892"/>
                    <a:pt x="296394" y="269305"/>
                  </a:cubicBezTo>
                  <a:lnTo>
                    <a:pt x="310624" y="269305"/>
                  </a:lnTo>
                  <a:lnTo>
                    <a:pt x="310518" y="322534"/>
                  </a:lnTo>
                  <a:close/>
                  <a:moveTo>
                    <a:pt x="518584" y="248119"/>
                  </a:moveTo>
                  <a:lnTo>
                    <a:pt x="186037" y="248119"/>
                  </a:lnTo>
                  <a:lnTo>
                    <a:pt x="186037" y="21081"/>
                  </a:lnTo>
                  <a:lnTo>
                    <a:pt x="518584" y="21081"/>
                  </a:lnTo>
                  <a:lnTo>
                    <a:pt x="518584" y="2481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35"/>
          <p:cNvGrpSpPr/>
          <p:nvPr/>
        </p:nvGrpSpPr>
        <p:grpSpPr>
          <a:xfrm>
            <a:off x="1734011" y="1740476"/>
            <a:ext cx="387034" cy="404669"/>
            <a:chOff x="808786" y="442076"/>
            <a:chExt cx="387034" cy="404669"/>
          </a:xfrm>
        </p:grpSpPr>
        <p:sp>
          <p:nvSpPr>
            <p:cNvPr id="980" name="Google Shape;980;p35"/>
            <p:cNvSpPr/>
            <p:nvPr/>
          </p:nvSpPr>
          <p:spPr>
            <a:xfrm>
              <a:off x="1104284" y="473756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2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2" y="13307"/>
                    <a:pt x="211" y="12569"/>
                  </a:cubicBezTo>
                  <a:cubicBezTo>
                    <a:pt x="105" y="11937"/>
                    <a:pt x="0" y="11199"/>
                    <a:pt x="0" y="10461"/>
                  </a:cubicBezTo>
                  <a:cubicBezTo>
                    <a:pt x="0" y="9829"/>
                    <a:pt x="105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270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199"/>
                    <a:pt x="20870" y="11832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0" y="20896"/>
                    <a:pt x="11173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808786" y="442076"/>
              <a:ext cx="387034" cy="404669"/>
            </a:xfrm>
            <a:custGeom>
              <a:rect b="b" l="l" r="r" t="t"/>
              <a:pathLst>
                <a:path extrusionOk="0" h="539559" w="516046">
                  <a:moveTo>
                    <a:pt x="513630" y="45745"/>
                  </a:moveTo>
                  <a:cubicBezTo>
                    <a:pt x="511628" y="43426"/>
                    <a:pt x="508782" y="42161"/>
                    <a:pt x="505725" y="42161"/>
                  </a:cubicBezTo>
                  <a:lnTo>
                    <a:pt x="462510" y="42161"/>
                  </a:lnTo>
                  <a:lnTo>
                    <a:pt x="462510" y="10540"/>
                  </a:lnTo>
                  <a:cubicBezTo>
                    <a:pt x="462510" y="4743"/>
                    <a:pt x="457767" y="0"/>
                    <a:pt x="451969" y="0"/>
                  </a:cubicBezTo>
                  <a:lnTo>
                    <a:pt x="223877" y="0"/>
                  </a:lnTo>
                  <a:cubicBezTo>
                    <a:pt x="218079" y="0"/>
                    <a:pt x="213336" y="4743"/>
                    <a:pt x="213336" y="10540"/>
                  </a:cubicBezTo>
                  <a:lnTo>
                    <a:pt x="213336" y="42161"/>
                  </a:lnTo>
                  <a:lnTo>
                    <a:pt x="170121" y="42161"/>
                  </a:lnTo>
                  <a:cubicBezTo>
                    <a:pt x="167064" y="42161"/>
                    <a:pt x="164218" y="43426"/>
                    <a:pt x="162216" y="45745"/>
                  </a:cubicBezTo>
                  <a:cubicBezTo>
                    <a:pt x="160213" y="48064"/>
                    <a:pt x="159264" y="51121"/>
                    <a:pt x="159686" y="54072"/>
                  </a:cubicBezTo>
                  <a:lnTo>
                    <a:pt x="166432" y="104665"/>
                  </a:lnTo>
                  <a:cubicBezTo>
                    <a:pt x="168540" y="123006"/>
                    <a:pt x="176867" y="140397"/>
                    <a:pt x="189937" y="153573"/>
                  </a:cubicBezTo>
                  <a:cubicBezTo>
                    <a:pt x="196683" y="160424"/>
                    <a:pt x="204588" y="165905"/>
                    <a:pt x="213336" y="170016"/>
                  </a:cubicBezTo>
                  <a:lnTo>
                    <a:pt x="213336" y="174337"/>
                  </a:lnTo>
                  <a:cubicBezTo>
                    <a:pt x="213336" y="203428"/>
                    <a:pt x="223350" y="230201"/>
                    <a:pt x="240109" y="251492"/>
                  </a:cubicBezTo>
                  <a:cubicBezTo>
                    <a:pt x="225563" y="256130"/>
                    <a:pt x="214496" y="268989"/>
                    <a:pt x="212704" y="285011"/>
                  </a:cubicBezTo>
                  <a:lnTo>
                    <a:pt x="205115" y="344669"/>
                  </a:lnTo>
                  <a:cubicBezTo>
                    <a:pt x="201320" y="363431"/>
                    <a:pt x="195207" y="363325"/>
                    <a:pt x="175286" y="363114"/>
                  </a:cubicBezTo>
                  <a:cubicBezTo>
                    <a:pt x="173283" y="363114"/>
                    <a:pt x="160951" y="363114"/>
                    <a:pt x="160951" y="363114"/>
                  </a:cubicBezTo>
                  <a:cubicBezTo>
                    <a:pt x="159054" y="360901"/>
                    <a:pt x="156208" y="359531"/>
                    <a:pt x="153046" y="359531"/>
                  </a:cubicBezTo>
                  <a:lnTo>
                    <a:pt x="118052" y="359531"/>
                  </a:lnTo>
                  <a:cubicBezTo>
                    <a:pt x="118052" y="353734"/>
                    <a:pt x="113309" y="348990"/>
                    <a:pt x="107511" y="348990"/>
                  </a:cubicBezTo>
                  <a:lnTo>
                    <a:pt x="10540" y="348990"/>
                  </a:lnTo>
                  <a:cubicBezTo>
                    <a:pt x="4743" y="348990"/>
                    <a:pt x="0" y="353734"/>
                    <a:pt x="0" y="359531"/>
                  </a:cubicBezTo>
                  <a:lnTo>
                    <a:pt x="0" y="505198"/>
                  </a:lnTo>
                  <a:cubicBezTo>
                    <a:pt x="0" y="510995"/>
                    <a:pt x="4743" y="515738"/>
                    <a:pt x="10540" y="515738"/>
                  </a:cubicBezTo>
                  <a:lnTo>
                    <a:pt x="107511" y="515738"/>
                  </a:lnTo>
                  <a:cubicBezTo>
                    <a:pt x="113309" y="515738"/>
                    <a:pt x="118052" y="510995"/>
                    <a:pt x="118052" y="505198"/>
                  </a:cubicBezTo>
                  <a:lnTo>
                    <a:pt x="153046" y="505198"/>
                  </a:lnTo>
                  <a:cubicBezTo>
                    <a:pt x="157473" y="505198"/>
                    <a:pt x="161267" y="502458"/>
                    <a:pt x="162743" y="498663"/>
                  </a:cubicBezTo>
                  <a:lnTo>
                    <a:pt x="172545" y="498663"/>
                  </a:lnTo>
                  <a:cubicBezTo>
                    <a:pt x="180872" y="524803"/>
                    <a:pt x="199950" y="527860"/>
                    <a:pt x="208277" y="527860"/>
                  </a:cubicBezTo>
                  <a:lnTo>
                    <a:pt x="268146" y="527860"/>
                  </a:lnTo>
                  <a:cubicBezTo>
                    <a:pt x="274576" y="535027"/>
                    <a:pt x="283851" y="539560"/>
                    <a:pt x="294181" y="539560"/>
                  </a:cubicBezTo>
                  <a:lnTo>
                    <a:pt x="380611" y="539560"/>
                  </a:lnTo>
                  <a:cubicBezTo>
                    <a:pt x="399795" y="539560"/>
                    <a:pt x="415394" y="523960"/>
                    <a:pt x="415394" y="504776"/>
                  </a:cubicBezTo>
                  <a:cubicBezTo>
                    <a:pt x="415394" y="497609"/>
                    <a:pt x="413181" y="490863"/>
                    <a:pt x="409492" y="485382"/>
                  </a:cubicBezTo>
                  <a:cubicBezTo>
                    <a:pt x="418978" y="479163"/>
                    <a:pt x="425197" y="468412"/>
                    <a:pt x="425197" y="456291"/>
                  </a:cubicBezTo>
                  <a:cubicBezTo>
                    <a:pt x="425197" y="446910"/>
                    <a:pt x="421402" y="438267"/>
                    <a:pt x="415289" y="432048"/>
                  </a:cubicBezTo>
                  <a:cubicBezTo>
                    <a:pt x="421402" y="425724"/>
                    <a:pt x="425197" y="417186"/>
                    <a:pt x="425197" y="407805"/>
                  </a:cubicBezTo>
                  <a:cubicBezTo>
                    <a:pt x="425197" y="395684"/>
                    <a:pt x="418978" y="384933"/>
                    <a:pt x="409492" y="378714"/>
                  </a:cubicBezTo>
                  <a:cubicBezTo>
                    <a:pt x="413286" y="373128"/>
                    <a:pt x="415394" y="366487"/>
                    <a:pt x="415394" y="359320"/>
                  </a:cubicBezTo>
                  <a:cubicBezTo>
                    <a:pt x="415394" y="340136"/>
                    <a:pt x="399795" y="324537"/>
                    <a:pt x="380611" y="324537"/>
                  </a:cubicBezTo>
                  <a:lnTo>
                    <a:pt x="376184" y="324537"/>
                  </a:lnTo>
                  <a:lnTo>
                    <a:pt x="376184" y="293021"/>
                  </a:lnTo>
                  <a:cubicBezTo>
                    <a:pt x="426040" y="276684"/>
                    <a:pt x="462088" y="229779"/>
                    <a:pt x="462088" y="174548"/>
                  </a:cubicBezTo>
                  <a:lnTo>
                    <a:pt x="462088" y="170226"/>
                  </a:lnTo>
                  <a:cubicBezTo>
                    <a:pt x="470837" y="166116"/>
                    <a:pt x="478636" y="160635"/>
                    <a:pt x="485488" y="153783"/>
                  </a:cubicBezTo>
                  <a:cubicBezTo>
                    <a:pt x="498558" y="140608"/>
                    <a:pt x="506885" y="123322"/>
                    <a:pt x="508993" y="104876"/>
                  </a:cubicBezTo>
                  <a:lnTo>
                    <a:pt x="515738" y="54283"/>
                  </a:lnTo>
                  <a:cubicBezTo>
                    <a:pt x="516582" y="51121"/>
                    <a:pt x="515633" y="48064"/>
                    <a:pt x="513630" y="45745"/>
                  </a:cubicBezTo>
                  <a:close/>
                  <a:moveTo>
                    <a:pt x="213442" y="145773"/>
                  </a:moveTo>
                  <a:cubicBezTo>
                    <a:pt x="210385" y="143665"/>
                    <a:pt x="207645" y="141346"/>
                    <a:pt x="205009" y="138711"/>
                  </a:cubicBezTo>
                  <a:cubicBezTo>
                    <a:pt x="195207" y="128908"/>
                    <a:pt x="188988" y="115944"/>
                    <a:pt x="187513" y="102241"/>
                  </a:cubicBezTo>
                  <a:cubicBezTo>
                    <a:pt x="187513" y="102136"/>
                    <a:pt x="187513" y="102136"/>
                    <a:pt x="187513" y="102030"/>
                  </a:cubicBezTo>
                  <a:lnTo>
                    <a:pt x="182242" y="63242"/>
                  </a:lnTo>
                  <a:lnTo>
                    <a:pt x="213336" y="63242"/>
                  </a:lnTo>
                  <a:lnTo>
                    <a:pt x="213336" y="145773"/>
                  </a:lnTo>
                  <a:close/>
                  <a:moveTo>
                    <a:pt x="97393" y="494658"/>
                  </a:moveTo>
                  <a:lnTo>
                    <a:pt x="21502" y="494658"/>
                  </a:lnTo>
                  <a:lnTo>
                    <a:pt x="21502" y="370176"/>
                  </a:lnTo>
                  <a:lnTo>
                    <a:pt x="97393" y="370176"/>
                  </a:lnTo>
                  <a:lnTo>
                    <a:pt x="97393" y="494658"/>
                  </a:lnTo>
                  <a:close/>
                  <a:moveTo>
                    <a:pt x="142821" y="484117"/>
                  </a:moveTo>
                  <a:lnTo>
                    <a:pt x="118368" y="484117"/>
                  </a:lnTo>
                  <a:lnTo>
                    <a:pt x="118368" y="380611"/>
                  </a:lnTo>
                  <a:lnTo>
                    <a:pt x="142821" y="380611"/>
                  </a:lnTo>
                  <a:lnTo>
                    <a:pt x="142821" y="484117"/>
                  </a:lnTo>
                  <a:close/>
                  <a:moveTo>
                    <a:pt x="275524" y="475791"/>
                  </a:moveTo>
                  <a:cubicBezTo>
                    <a:pt x="266038" y="482009"/>
                    <a:pt x="259819" y="492760"/>
                    <a:pt x="259819" y="504882"/>
                  </a:cubicBezTo>
                  <a:cubicBezTo>
                    <a:pt x="259819" y="505514"/>
                    <a:pt x="259819" y="506252"/>
                    <a:pt x="259925" y="506884"/>
                  </a:cubicBezTo>
                  <a:lnTo>
                    <a:pt x="208804" y="506884"/>
                  </a:lnTo>
                  <a:cubicBezTo>
                    <a:pt x="205536" y="506884"/>
                    <a:pt x="195629" y="506884"/>
                    <a:pt x="191623" y="486225"/>
                  </a:cubicBezTo>
                  <a:cubicBezTo>
                    <a:pt x="190675" y="481272"/>
                    <a:pt x="186353" y="477688"/>
                    <a:pt x="181294" y="477688"/>
                  </a:cubicBezTo>
                  <a:lnTo>
                    <a:pt x="164008" y="477688"/>
                  </a:lnTo>
                  <a:lnTo>
                    <a:pt x="164008" y="384300"/>
                  </a:lnTo>
                  <a:cubicBezTo>
                    <a:pt x="164008" y="384300"/>
                    <a:pt x="173494" y="384300"/>
                    <a:pt x="175391" y="384300"/>
                  </a:cubicBezTo>
                  <a:cubicBezTo>
                    <a:pt x="195839" y="384511"/>
                    <a:pt x="218923" y="384827"/>
                    <a:pt x="226195" y="348569"/>
                  </a:cubicBezTo>
                  <a:cubicBezTo>
                    <a:pt x="226195" y="348358"/>
                    <a:pt x="226301" y="348042"/>
                    <a:pt x="226301" y="347831"/>
                  </a:cubicBezTo>
                  <a:lnTo>
                    <a:pt x="233890" y="287751"/>
                  </a:lnTo>
                  <a:cubicBezTo>
                    <a:pt x="233890" y="287646"/>
                    <a:pt x="233890" y="287646"/>
                    <a:pt x="233890" y="287540"/>
                  </a:cubicBezTo>
                  <a:cubicBezTo>
                    <a:pt x="234944" y="278054"/>
                    <a:pt x="242955" y="270781"/>
                    <a:pt x="252546" y="270781"/>
                  </a:cubicBezTo>
                  <a:cubicBezTo>
                    <a:pt x="257606" y="270781"/>
                    <a:pt x="262243" y="272678"/>
                    <a:pt x="265827" y="276262"/>
                  </a:cubicBezTo>
                  <a:cubicBezTo>
                    <a:pt x="269411" y="279846"/>
                    <a:pt x="271308" y="284484"/>
                    <a:pt x="271308" y="289543"/>
                  </a:cubicBezTo>
                  <a:lnTo>
                    <a:pt x="271308" y="333601"/>
                  </a:lnTo>
                  <a:cubicBezTo>
                    <a:pt x="264352" y="339926"/>
                    <a:pt x="259925" y="349201"/>
                    <a:pt x="259925" y="359320"/>
                  </a:cubicBezTo>
                  <a:cubicBezTo>
                    <a:pt x="259925" y="371441"/>
                    <a:pt x="266143" y="382192"/>
                    <a:pt x="275630" y="388411"/>
                  </a:cubicBezTo>
                  <a:cubicBezTo>
                    <a:pt x="271835" y="393998"/>
                    <a:pt x="269727" y="400638"/>
                    <a:pt x="269727" y="407805"/>
                  </a:cubicBezTo>
                  <a:cubicBezTo>
                    <a:pt x="269727" y="417186"/>
                    <a:pt x="273522" y="425829"/>
                    <a:pt x="279635" y="432048"/>
                  </a:cubicBezTo>
                  <a:cubicBezTo>
                    <a:pt x="273522" y="438372"/>
                    <a:pt x="269727" y="446910"/>
                    <a:pt x="269727" y="456291"/>
                  </a:cubicBezTo>
                  <a:cubicBezTo>
                    <a:pt x="269622" y="463458"/>
                    <a:pt x="271835" y="470204"/>
                    <a:pt x="275524" y="475791"/>
                  </a:cubicBezTo>
                  <a:close/>
                  <a:moveTo>
                    <a:pt x="381033" y="518584"/>
                  </a:moveTo>
                  <a:lnTo>
                    <a:pt x="316842" y="518584"/>
                  </a:lnTo>
                  <a:lnTo>
                    <a:pt x="316842" y="511944"/>
                  </a:lnTo>
                  <a:cubicBezTo>
                    <a:pt x="316842" y="506147"/>
                    <a:pt x="312099" y="501404"/>
                    <a:pt x="306302" y="501404"/>
                  </a:cubicBezTo>
                  <a:cubicBezTo>
                    <a:pt x="300505" y="501404"/>
                    <a:pt x="295762" y="506147"/>
                    <a:pt x="295762" y="511944"/>
                  </a:cubicBezTo>
                  <a:lnTo>
                    <a:pt x="295762" y="518584"/>
                  </a:lnTo>
                  <a:lnTo>
                    <a:pt x="294708" y="518584"/>
                  </a:lnTo>
                  <a:cubicBezTo>
                    <a:pt x="287119" y="518584"/>
                    <a:pt x="281005" y="512471"/>
                    <a:pt x="281005" y="504882"/>
                  </a:cubicBezTo>
                  <a:cubicBezTo>
                    <a:pt x="281005" y="497293"/>
                    <a:pt x="287119" y="491179"/>
                    <a:pt x="294708" y="491179"/>
                  </a:cubicBezTo>
                  <a:lnTo>
                    <a:pt x="381138" y="491179"/>
                  </a:lnTo>
                  <a:cubicBezTo>
                    <a:pt x="388727" y="491179"/>
                    <a:pt x="394841" y="497293"/>
                    <a:pt x="394841" y="504882"/>
                  </a:cubicBezTo>
                  <a:cubicBezTo>
                    <a:pt x="394841" y="512471"/>
                    <a:pt x="388622" y="518584"/>
                    <a:pt x="381033" y="518584"/>
                  </a:cubicBezTo>
                  <a:close/>
                  <a:moveTo>
                    <a:pt x="390836" y="469993"/>
                  </a:moveTo>
                  <a:lnTo>
                    <a:pt x="327172" y="469993"/>
                  </a:lnTo>
                  <a:lnTo>
                    <a:pt x="327172" y="462615"/>
                  </a:lnTo>
                  <a:cubicBezTo>
                    <a:pt x="327172" y="456818"/>
                    <a:pt x="322429" y="452075"/>
                    <a:pt x="316632" y="452075"/>
                  </a:cubicBezTo>
                  <a:cubicBezTo>
                    <a:pt x="310834" y="452075"/>
                    <a:pt x="306091" y="456818"/>
                    <a:pt x="306091" y="462615"/>
                  </a:cubicBezTo>
                  <a:lnTo>
                    <a:pt x="306091" y="469993"/>
                  </a:lnTo>
                  <a:lnTo>
                    <a:pt x="304405" y="469993"/>
                  </a:lnTo>
                  <a:cubicBezTo>
                    <a:pt x="296816" y="469993"/>
                    <a:pt x="290702" y="463880"/>
                    <a:pt x="290702" y="456291"/>
                  </a:cubicBezTo>
                  <a:cubicBezTo>
                    <a:pt x="290702" y="448702"/>
                    <a:pt x="296816" y="442588"/>
                    <a:pt x="304405" y="442588"/>
                  </a:cubicBezTo>
                  <a:lnTo>
                    <a:pt x="390836" y="442588"/>
                  </a:lnTo>
                  <a:cubicBezTo>
                    <a:pt x="398424" y="442588"/>
                    <a:pt x="404538" y="448702"/>
                    <a:pt x="404538" y="456291"/>
                  </a:cubicBezTo>
                  <a:cubicBezTo>
                    <a:pt x="404538" y="463880"/>
                    <a:pt x="398424" y="469993"/>
                    <a:pt x="390836" y="469993"/>
                  </a:cubicBezTo>
                  <a:close/>
                  <a:moveTo>
                    <a:pt x="404538" y="407805"/>
                  </a:moveTo>
                  <a:cubicBezTo>
                    <a:pt x="404538" y="415394"/>
                    <a:pt x="398424" y="421508"/>
                    <a:pt x="390836" y="421508"/>
                  </a:cubicBezTo>
                  <a:lnTo>
                    <a:pt x="327172" y="421508"/>
                  </a:lnTo>
                  <a:lnTo>
                    <a:pt x="327172" y="415500"/>
                  </a:lnTo>
                  <a:cubicBezTo>
                    <a:pt x="327172" y="409703"/>
                    <a:pt x="322429" y="404960"/>
                    <a:pt x="316632" y="404960"/>
                  </a:cubicBezTo>
                  <a:cubicBezTo>
                    <a:pt x="310834" y="404960"/>
                    <a:pt x="306091" y="409703"/>
                    <a:pt x="306091" y="415500"/>
                  </a:cubicBezTo>
                  <a:lnTo>
                    <a:pt x="306091" y="421508"/>
                  </a:lnTo>
                  <a:lnTo>
                    <a:pt x="304405" y="421508"/>
                  </a:lnTo>
                  <a:cubicBezTo>
                    <a:pt x="296816" y="421508"/>
                    <a:pt x="290702" y="415394"/>
                    <a:pt x="290702" y="407805"/>
                  </a:cubicBezTo>
                  <a:cubicBezTo>
                    <a:pt x="290702" y="400216"/>
                    <a:pt x="296816" y="394103"/>
                    <a:pt x="304405" y="394103"/>
                  </a:cubicBezTo>
                  <a:lnTo>
                    <a:pt x="390836" y="394103"/>
                  </a:lnTo>
                  <a:cubicBezTo>
                    <a:pt x="398424" y="393998"/>
                    <a:pt x="404538" y="400216"/>
                    <a:pt x="404538" y="407805"/>
                  </a:cubicBezTo>
                  <a:close/>
                  <a:moveTo>
                    <a:pt x="381033" y="345512"/>
                  </a:moveTo>
                  <a:cubicBezTo>
                    <a:pt x="388622" y="345512"/>
                    <a:pt x="394735" y="351625"/>
                    <a:pt x="394735" y="359214"/>
                  </a:cubicBezTo>
                  <a:cubicBezTo>
                    <a:pt x="394735" y="366804"/>
                    <a:pt x="388622" y="372917"/>
                    <a:pt x="381033" y="372917"/>
                  </a:cubicBezTo>
                  <a:lnTo>
                    <a:pt x="316842" y="372917"/>
                  </a:lnTo>
                  <a:lnTo>
                    <a:pt x="316842" y="365855"/>
                  </a:lnTo>
                  <a:cubicBezTo>
                    <a:pt x="316842" y="360058"/>
                    <a:pt x="312099" y="355315"/>
                    <a:pt x="306302" y="355315"/>
                  </a:cubicBezTo>
                  <a:cubicBezTo>
                    <a:pt x="300505" y="355315"/>
                    <a:pt x="295762" y="360058"/>
                    <a:pt x="295762" y="365855"/>
                  </a:cubicBezTo>
                  <a:lnTo>
                    <a:pt x="295762" y="372917"/>
                  </a:lnTo>
                  <a:lnTo>
                    <a:pt x="294708" y="372917"/>
                  </a:lnTo>
                  <a:cubicBezTo>
                    <a:pt x="287119" y="372917"/>
                    <a:pt x="281005" y="366804"/>
                    <a:pt x="281005" y="359214"/>
                  </a:cubicBezTo>
                  <a:cubicBezTo>
                    <a:pt x="281005" y="351625"/>
                    <a:pt x="287119" y="345512"/>
                    <a:pt x="294708" y="345512"/>
                  </a:cubicBezTo>
                  <a:lnTo>
                    <a:pt x="381033" y="345512"/>
                  </a:lnTo>
                  <a:close/>
                  <a:moveTo>
                    <a:pt x="292283" y="324431"/>
                  </a:moveTo>
                  <a:lnTo>
                    <a:pt x="292283" y="290281"/>
                  </a:lnTo>
                  <a:cubicBezTo>
                    <a:pt x="294602" y="291229"/>
                    <a:pt x="296921" y="292073"/>
                    <a:pt x="299345" y="292810"/>
                  </a:cubicBezTo>
                  <a:lnTo>
                    <a:pt x="299345" y="324326"/>
                  </a:lnTo>
                  <a:lnTo>
                    <a:pt x="292283" y="324326"/>
                  </a:lnTo>
                  <a:close/>
                  <a:moveTo>
                    <a:pt x="320426" y="324431"/>
                  </a:moveTo>
                  <a:lnTo>
                    <a:pt x="320426" y="297764"/>
                  </a:lnTo>
                  <a:cubicBezTo>
                    <a:pt x="326118" y="298608"/>
                    <a:pt x="332020" y="299029"/>
                    <a:pt x="337923" y="299029"/>
                  </a:cubicBezTo>
                  <a:cubicBezTo>
                    <a:pt x="343826" y="299029"/>
                    <a:pt x="349728" y="298608"/>
                    <a:pt x="355420" y="297764"/>
                  </a:cubicBezTo>
                  <a:lnTo>
                    <a:pt x="355420" y="324431"/>
                  </a:lnTo>
                  <a:lnTo>
                    <a:pt x="320426" y="324431"/>
                  </a:lnTo>
                  <a:close/>
                  <a:moveTo>
                    <a:pt x="441534" y="174442"/>
                  </a:moveTo>
                  <a:cubicBezTo>
                    <a:pt x="441534" y="231466"/>
                    <a:pt x="395157" y="277949"/>
                    <a:pt x="338028" y="277949"/>
                  </a:cubicBezTo>
                  <a:cubicBezTo>
                    <a:pt x="280900" y="277949"/>
                    <a:pt x="234522" y="231571"/>
                    <a:pt x="234522" y="174442"/>
                  </a:cubicBezTo>
                  <a:lnTo>
                    <a:pt x="234522" y="63242"/>
                  </a:lnTo>
                  <a:lnTo>
                    <a:pt x="359215" y="63242"/>
                  </a:lnTo>
                  <a:cubicBezTo>
                    <a:pt x="365012" y="63242"/>
                    <a:pt x="369755" y="58499"/>
                    <a:pt x="369755" y="52702"/>
                  </a:cubicBezTo>
                  <a:cubicBezTo>
                    <a:pt x="369755" y="46904"/>
                    <a:pt x="365012" y="42161"/>
                    <a:pt x="359215" y="42161"/>
                  </a:cubicBezTo>
                  <a:lnTo>
                    <a:pt x="234522" y="42161"/>
                  </a:lnTo>
                  <a:lnTo>
                    <a:pt x="234522" y="21081"/>
                  </a:lnTo>
                  <a:lnTo>
                    <a:pt x="441534" y="21081"/>
                  </a:lnTo>
                  <a:lnTo>
                    <a:pt x="441534" y="174442"/>
                  </a:lnTo>
                  <a:close/>
                  <a:moveTo>
                    <a:pt x="488544" y="102030"/>
                  </a:moveTo>
                  <a:cubicBezTo>
                    <a:pt x="488544" y="102136"/>
                    <a:pt x="488544" y="102136"/>
                    <a:pt x="488544" y="102241"/>
                  </a:cubicBezTo>
                  <a:cubicBezTo>
                    <a:pt x="487069" y="115944"/>
                    <a:pt x="480850" y="128908"/>
                    <a:pt x="471047" y="138711"/>
                  </a:cubicBezTo>
                  <a:cubicBezTo>
                    <a:pt x="468412" y="141346"/>
                    <a:pt x="465672" y="143665"/>
                    <a:pt x="462615" y="145773"/>
                  </a:cubicBezTo>
                  <a:lnTo>
                    <a:pt x="462615" y="63242"/>
                  </a:lnTo>
                  <a:lnTo>
                    <a:pt x="493709" y="63242"/>
                  </a:lnTo>
                  <a:lnTo>
                    <a:pt x="488544" y="1020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1012338" y="510219"/>
              <a:ext cx="99938" cy="95811"/>
            </a:xfrm>
            <a:custGeom>
              <a:rect b="b" l="l" r="r" t="t"/>
              <a:pathLst>
                <a:path extrusionOk="0" h="127748" w="133250">
                  <a:moveTo>
                    <a:pt x="101303" y="127749"/>
                  </a:moveTo>
                  <a:cubicBezTo>
                    <a:pt x="99933" y="127749"/>
                    <a:pt x="98563" y="127538"/>
                    <a:pt x="97298" y="126906"/>
                  </a:cubicBezTo>
                  <a:lnTo>
                    <a:pt x="66626" y="114257"/>
                  </a:lnTo>
                  <a:lnTo>
                    <a:pt x="35953" y="126906"/>
                  </a:lnTo>
                  <a:cubicBezTo>
                    <a:pt x="32580" y="128276"/>
                    <a:pt x="28680" y="127854"/>
                    <a:pt x="25729" y="125641"/>
                  </a:cubicBezTo>
                  <a:cubicBezTo>
                    <a:pt x="22778" y="123533"/>
                    <a:pt x="21091" y="119949"/>
                    <a:pt x="21407" y="116260"/>
                  </a:cubicBezTo>
                  <a:lnTo>
                    <a:pt x="24043" y="83269"/>
                  </a:lnTo>
                  <a:lnTo>
                    <a:pt x="2540" y="58077"/>
                  </a:lnTo>
                  <a:cubicBezTo>
                    <a:pt x="116" y="55337"/>
                    <a:pt x="-622" y="51437"/>
                    <a:pt x="538" y="47959"/>
                  </a:cubicBezTo>
                  <a:cubicBezTo>
                    <a:pt x="1697" y="44480"/>
                    <a:pt x="4543" y="41845"/>
                    <a:pt x="8127" y="41002"/>
                  </a:cubicBezTo>
                  <a:lnTo>
                    <a:pt x="40380" y="33307"/>
                  </a:lnTo>
                  <a:lnTo>
                    <a:pt x="57666" y="5059"/>
                  </a:lnTo>
                  <a:cubicBezTo>
                    <a:pt x="59563" y="1897"/>
                    <a:pt x="62936" y="0"/>
                    <a:pt x="66626" y="0"/>
                  </a:cubicBezTo>
                  <a:cubicBezTo>
                    <a:pt x="70315" y="0"/>
                    <a:pt x="73687" y="1897"/>
                    <a:pt x="75585" y="5059"/>
                  </a:cubicBezTo>
                  <a:lnTo>
                    <a:pt x="92871" y="33307"/>
                  </a:lnTo>
                  <a:lnTo>
                    <a:pt x="125124" y="41002"/>
                  </a:lnTo>
                  <a:cubicBezTo>
                    <a:pt x="128708" y="41845"/>
                    <a:pt x="131554" y="44480"/>
                    <a:pt x="132713" y="47959"/>
                  </a:cubicBezTo>
                  <a:cubicBezTo>
                    <a:pt x="133873" y="51437"/>
                    <a:pt x="133135" y="55231"/>
                    <a:pt x="130711" y="58077"/>
                  </a:cubicBezTo>
                  <a:lnTo>
                    <a:pt x="109208" y="83269"/>
                  </a:lnTo>
                  <a:lnTo>
                    <a:pt x="111843" y="116260"/>
                  </a:lnTo>
                  <a:cubicBezTo>
                    <a:pt x="112160" y="119949"/>
                    <a:pt x="110473" y="123427"/>
                    <a:pt x="107522" y="125641"/>
                  </a:cubicBezTo>
                  <a:cubicBezTo>
                    <a:pt x="105625" y="127011"/>
                    <a:pt x="103517" y="127749"/>
                    <a:pt x="101303" y="127749"/>
                  </a:cubicBezTo>
                  <a:close/>
                  <a:moveTo>
                    <a:pt x="66626" y="92333"/>
                  </a:moveTo>
                  <a:cubicBezTo>
                    <a:pt x="67996" y="92333"/>
                    <a:pt x="69366" y="92650"/>
                    <a:pt x="70631" y="93177"/>
                  </a:cubicBezTo>
                  <a:lnTo>
                    <a:pt x="89393" y="100976"/>
                  </a:lnTo>
                  <a:lnTo>
                    <a:pt x="87812" y="80739"/>
                  </a:lnTo>
                  <a:cubicBezTo>
                    <a:pt x="87601" y="77893"/>
                    <a:pt x="88444" y="75153"/>
                    <a:pt x="90341" y="73044"/>
                  </a:cubicBezTo>
                  <a:lnTo>
                    <a:pt x="103517" y="57656"/>
                  </a:lnTo>
                  <a:lnTo>
                    <a:pt x="83701" y="52912"/>
                  </a:lnTo>
                  <a:cubicBezTo>
                    <a:pt x="80960" y="52280"/>
                    <a:pt x="78641" y="50594"/>
                    <a:pt x="77166" y="48169"/>
                  </a:cubicBezTo>
                  <a:lnTo>
                    <a:pt x="66520" y="30883"/>
                  </a:lnTo>
                  <a:lnTo>
                    <a:pt x="55874" y="48169"/>
                  </a:lnTo>
                  <a:cubicBezTo>
                    <a:pt x="54399" y="50594"/>
                    <a:pt x="52080" y="52280"/>
                    <a:pt x="49339" y="52912"/>
                  </a:cubicBezTo>
                  <a:lnTo>
                    <a:pt x="29523" y="57656"/>
                  </a:lnTo>
                  <a:lnTo>
                    <a:pt x="42699" y="73044"/>
                  </a:lnTo>
                  <a:cubicBezTo>
                    <a:pt x="44491" y="75153"/>
                    <a:pt x="45439" y="77893"/>
                    <a:pt x="45229" y="80739"/>
                  </a:cubicBezTo>
                  <a:lnTo>
                    <a:pt x="43648" y="100976"/>
                  </a:lnTo>
                  <a:lnTo>
                    <a:pt x="62409" y="93177"/>
                  </a:lnTo>
                  <a:cubicBezTo>
                    <a:pt x="63885" y="92544"/>
                    <a:pt x="65255" y="92333"/>
                    <a:pt x="66626" y="92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35"/>
          <p:cNvGrpSpPr/>
          <p:nvPr/>
        </p:nvGrpSpPr>
        <p:grpSpPr>
          <a:xfrm>
            <a:off x="2527621" y="1740450"/>
            <a:ext cx="305713" cy="404748"/>
            <a:chOff x="1759846" y="457412"/>
            <a:chExt cx="305713" cy="404748"/>
          </a:xfrm>
        </p:grpSpPr>
        <p:sp>
          <p:nvSpPr>
            <p:cNvPr id="984" name="Google Shape;984;p35"/>
            <p:cNvSpPr/>
            <p:nvPr/>
          </p:nvSpPr>
          <p:spPr>
            <a:xfrm>
              <a:off x="1904690" y="724906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723"/>
                    <a:pt x="106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478" y="2661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340" y="3505"/>
                    <a:pt x="18867" y="4137"/>
                    <a:pt x="19184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094"/>
                    <a:pt x="20870" y="11832"/>
                    <a:pt x="20765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4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1002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1759846" y="457412"/>
              <a:ext cx="305713" cy="404748"/>
            </a:xfrm>
            <a:custGeom>
              <a:rect b="b" l="l" r="r" t="t"/>
              <a:pathLst>
                <a:path extrusionOk="0" h="539664" w="407617">
                  <a:moveTo>
                    <a:pt x="406040" y="286592"/>
                  </a:moveTo>
                  <a:lnTo>
                    <a:pt x="367357" y="215444"/>
                  </a:lnTo>
                  <a:cubicBezTo>
                    <a:pt x="367357" y="215444"/>
                    <a:pt x="365881" y="211966"/>
                    <a:pt x="361033" y="210280"/>
                  </a:cubicBezTo>
                  <a:lnTo>
                    <a:pt x="297580" y="191729"/>
                  </a:lnTo>
                  <a:lnTo>
                    <a:pt x="297580" y="122584"/>
                  </a:lnTo>
                  <a:lnTo>
                    <a:pt x="318555" y="122584"/>
                  </a:lnTo>
                  <a:cubicBezTo>
                    <a:pt x="322455" y="122584"/>
                    <a:pt x="326039" y="120476"/>
                    <a:pt x="327831" y="116998"/>
                  </a:cubicBezTo>
                  <a:cubicBezTo>
                    <a:pt x="329622" y="113625"/>
                    <a:pt x="329517" y="109409"/>
                    <a:pt x="327304" y="106247"/>
                  </a:cubicBezTo>
                  <a:lnTo>
                    <a:pt x="260372" y="4743"/>
                  </a:lnTo>
                  <a:cubicBezTo>
                    <a:pt x="258370" y="1792"/>
                    <a:pt x="255102" y="0"/>
                    <a:pt x="251624" y="0"/>
                  </a:cubicBezTo>
                  <a:cubicBezTo>
                    <a:pt x="248040" y="0"/>
                    <a:pt x="244773" y="1792"/>
                    <a:pt x="242876" y="4743"/>
                  </a:cubicBezTo>
                  <a:lnTo>
                    <a:pt x="175945" y="106247"/>
                  </a:lnTo>
                  <a:cubicBezTo>
                    <a:pt x="173836" y="109514"/>
                    <a:pt x="173625" y="113625"/>
                    <a:pt x="175418" y="116998"/>
                  </a:cubicBezTo>
                  <a:cubicBezTo>
                    <a:pt x="177209" y="120371"/>
                    <a:pt x="180793" y="122584"/>
                    <a:pt x="184693" y="122584"/>
                  </a:cubicBezTo>
                  <a:lnTo>
                    <a:pt x="205668" y="122584"/>
                  </a:lnTo>
                  <a:lnTo>
                    <a:pt x="205668" y="133124"/>
                  </a:lnTo>
                  <a:lnTo>
                    <a:pt x="152756" y="133124"/>
                  </a:lnTo>
                  <a:cubicBezTo>
                    <a:pt x="146959" y="133124"/>
                    <a:pt x="142215" y="137868"/>
                    <a:pt x="142215" y="143665"/>
                  </a:cubicBezTo>
                  <a:lnTo>
                    <a:pt x="142215" y="164008"/>
                  </a:lnTo>
                  <a:lnTo>
                    <a:pt x="88776" y="164008"/>
                  </a:lnTo>
                  <a:cubicBezTo>
                    <a:pt x="82979" y="164008"/>
                    <a:pt x="78235" y="168751"/>
                    <a:pt x="78235" y="174548"/>
                  </a:cubicBezTo>
                  <a:lnTo>
                    <a:pt x="78235" y="200899"/>
                  </a:lnTo>
                  <a:lnTo>
                    <a:pt x="46298" y="210174"/>
                  </a:lnTo>
                  <a:cubicBezTo>
                    <a:pt x="41871" y="211650"/>
                    <a:pt x="39974" y="215339"/>
                    <a:pt x="39974" y="215339"/>
                  </a:cubicBezTo>
                  <a:cubicBezTo>
                    <a:pt x="39974" y="215339"/>
                    <a:pt x="1291" y="286486"/>
                    <a:pt x="1291" y="286486"/>
                  </a:cubicBezTo>
                  <a:cubicBezTo>
                    <a:pt x="-184" y="289121"/>
                    <a:pt x="-395" y="292283"/>
                    <a:pt x="659" y="295129"/>
                  </a:cubicBezTo>
                  <a:cubicBezTo>
                    <a:pt x="1713" y="297975"/>
                    <a:pt x="3926" y="300189"/>
                    <a:pt x="6667" y="301348"/>
                  </a:cubicBezTo>
                  <a:lnTo>
                    <a:pt x="38815" y="314102"/>
                  </a:lnTo>
                  <a:lnTo>
                    <a:pt x="38815" y="460507"/>
                  </a:lnTo>
                  <a:cubicBezTo>
                    <a:pt x="38815" y="464723"/>
                    <a:pt x="41239" y="468412"/>
                    <a:pt x="45033" y="470099"/>
                  </a:cubicBezTo>
                  <a:lnTo>
                    <a:pt x="199555" y="538716"/>
                  </a:lnTo>
                  <a:cubicBezTo>
                    <a:pt x="199555" y="538716"/>
                    <a:pt x="201347" y="539665"/>
                    <a:pt x="203876" y="539665"/>
                  </a:cubicBezTo>
                  <a:cubicBezTo>
                    <a:pt x="205773" y="539665"/>
                    <a:pt x="208198" y="538716"/>
                    <a:pt x="208198" y="538716"/>
                  </a:cubicBezTo>
                  <a:lnTo>
                    <a:pt x="362719" y="470099"/>
                  </a:lnTo>
                  <a:cubicBezTo>
                    <a:pt x="366514" y="468412"/>
                    <a:pt x="368938" y="464618"/>
                    <a:pt x="368938" y="460507"/>
                  </a:cubicBezTo>
                  <a:lnTo>
                    <a:pt x="368938" y="314102"/>
                  </a:lnTo>
                  <a:lnTo>
                    <a:pt x="401086" y="301348"/>
                  </a:lnTo>
                  <a:cubicBezTo>
                    <a:pt x="403932" y="300189"/>
                    <a:pt x="406040" y="297975"/>
                    <a:pt x="407094" y="295129"/>
                  </a:cubicBezTo>
                  <a:cubicBezTo>
                    <a:pt x="408148" y="292283"/>
                    <a:pt x="407516" y="289227"/>
                    <a:pt x="406040" y="286592"/>
                  </a:cubicBezTo>
                  <a:close/>
                  <a:moveTo>
                    <a:pt x="278291" y="239793"/>
                  </a:moveTo>
                  <a:lnTo>
                    <a:pt x="203560" y="268568"/>
                  </a:lnTo>
                  <a:lnTo>
                    <a:pt x="128829" y="239793"/>
                  </a:lnTo>
                  <a:lnTo>
                    <a:pt x="278291" y="239793"/>
                  </a:lnTo>
                  <a:close/>
                  <a:moveTo>
                    <a:pt x="325090" y="221769"/>
                  </a:moveTo>
                  <a:lnTo>
                    <a:pt x="296947" y="232625"/>
                  </a:lnTo>
                  <a:cubicBezTo>
                    <a:pt x="297264" y="231571"/>
                    <a:pt x="297474" y="230412"/>
                    <a:pt x="297474" y="229252"/>
                  </a:cubicBezTo>
                  <a:lnTo>
                    <a:pt x="297474" y="213653"/>
                  </a:lnTo>
                  <a:lnTo>
                    <a:pt x="325090" y="221769"/>
                  </a:lnTo>
                  <a:close/>
                  <a:moveTo>
                    <a:pt x="238976" y="122584"/>
                  </a:moveTo>
                  <a:cubicBezTo>
                    <a:pt x="244773" y="122584"/>
                    <a:pt x="249516" y="117841"/>
                    <a:pt x="249516" y="112044"/>
                  </a:cubicBezTo>
                  <a:cubicBezTo>
                    <a:pt x="249516" y="106247"/>
                    <a:pt x="244773" y="101503"/>
                    <a:pt x="238976" y="101503"/>
                  </a:cubicBezTo>
                  <a:lnTo>
                    <a:pt x="204192" y="101503"/>
                  </a:lnTo>
                  <a:lnTo>
                    <a:pt x="251624" y="29618"/>
                  </a:lnTo>
                  <a:lnTo>
                    <a:pt x="299055" y="101503"/>
                  </a:lnTo>
                  <a:lnTo>
                    <a:pt x="287145" y="101503"/>
                  </a:lnTo>
                  <a:cubicBezTo>
                    <a:pt x="281348" y="101503"/>
                    <a:pt x="276605" y="106247"/>
                    <a:pt x="276605" y="112044"/>
                  </a:cubicBezTo>
                  <a:lnTo>
                    <a:pt x="276605" y="218712"/>
                  </a:lnTo>
                  <a:lnTo>
                    <a:pt x="226749" y="218712"/>
                  </a:lnTo>
                  <a:lnTo>
                    <a:pt x="226749" y="122584"/>
                  </a:lnTo>
                  <a:lnTo>
                    <a:pt x="238976" y="122584"/>
                  </a:lnTo>
                  <a:close/>
                  <a:moveTo>
                    <a:pt x="163085" y="154310"/>
                  </a:moveTo>
                  <a:lnTo>
                    <a:pt x="205457" y="154310"/>
                  </a:lnTo>
                  <a:lnTo>
                    <a:pt x="205457" y="218817"/>
                  </a:lnTo>
                  <a:lnTo>
                    <a:pt x="163085" y="218817"/>
                  </a:lnTo>
                  <a:lnTo>
                    <a:pt x="163085" y="154310"/>
                  </a:lnTo>
                  <a:close/>
                  <a:moveTo>
                    <a:pt x="99211" y="185194"/>
                  </a:moveTo>
                  <a:lnTo>
                    <a:pt x="142110" y="185194"/>
                  </a:lnTo>
                  <a:lnTo>
                    <a:pt x="142110" y="218817"/>
                  </a:lnTo>
                  <a:lnTo>
                    <a:pt x="99211" y="218817"/>
                  </a:lnTo>
                  <a:lnTo>
                    <a:pt x="99211" y="185194"/>
                  </a:lnTo>
                  <a:close/>
                  <a:moveTo>
                    <a:pt x="53887" y="233574"/>
                  </a:moveTo>
                  <a:lnTo>
                    <a:pt x="187960" y="285221"/>
                  </a:lnTo>
                  <a:lnTo>
                    <a:pt x="155918" y="338134"/>
                  </a:lnTo>
                  <a:lnTo>
                    <a:pt x="25218" y="286170"/>
                  </a:lnTo>
                  <a:lnTo>
                    <a:pt x="53887" y="233574"/>
                  </a:lnTo>
                  <a:close/>
                  <a:moveTo>
                    <a:pt x="347541" y="453656"/>
                  </a:moveTo>
                  <a:lnTo>
                    <a:pt x="214100" y="512892"/>
                  </a:lnTo>
                  <a:lnTo>
                    <a:pt x="214100" y="416027"/>
                  </a:lnTo>
                  <a:cubicBezTo>
                    <a:pt x="214100" y="410230"/>
                    <a:pt x="209357" y="405487"/>
                    <a:pt x="203560" y="405487"/>
                  </a:cubicBezTo>
                  <a:cubicBezTo>
                    <a:pt x="197763" y="405487"/>
                    <a:pt x="193020" y="410230"/>
                    <a:pt x="193020" y="416027"/>
                  </a:cubicBezTo>
                  <a:lnTo>
                    <a:pt x="193020" y="512998"/>
                  </a:lnTo>
                  <a:lnTo>
                    <a:pt x="59579" y="453761"/>
                  </a:lnTo>
                  <a:lnTo>
                    <a:pt x="59579" y="322534"/>
                  </a:lnTo>
                  <a:lnTo>
                    <a:pt x="156445" y="361006"/>
                  </a:lnTo>
                  <a:cubicBezTo>
                    <a:pt x="157710" y="361533"/>
                    <a:pt x="159080" y="361744"/>
                    <a:pt x="160345" y="361744"/>
                  </a:cubicBezTo>
                  <a:cubicBezTo>
                    <a:pt x="163928" y="361744"/>
                    <a:pt x="167407" y="359847"/>
                    <a:pt x="169409" y="356685"/>
                  </a:cubicBezTo>
                  <a:lnTo>
                    <a:pt x="203560" y="300294"/>
                  </a:lnTo>
                  <a:lnTo>
                    <a:pt x="237711" y="356685"/>
                  </a:lnTo>
                  <a:cubicBezTo>
                    <a:pt x="239714" y="359952"/>
                    <a:pt x="243086" y="361744"/>
                    <a:pt x="246776" y="361744"/>
                  </a:cubicBezTo>
                  <a:cubicBezTo>
                    <a:pt x="248040" y="361744"/>
                    <a:pt x="249411" y="361533"/>
                    <a:pt x="250675" y="361006"/>
                  </a:cubicBezTo>
                  <a:lnTo>
                    <a:pt x="347541" y="322534"/>
                  </a:lnTo>
                  <a:lnTo>
                    <a:pt x="347541" y="453656"/>
                  </a:lnTo>
                  <a:close/>
                  <a:moveTo>
                    <a:pt x="251097" y="338134"/>
                  </a:moveTo>
                  <a:lnTo>
                    <a:pt x="219054" y="285221"/>
                  </a:lnTo>
                  <a:lnTo>
                    <a:pt x="353127" y="233574"/>
                  </a:lnTo>
                  <a:lnTo>
                    <a:pt x="381797" y="286170"/>
                  </a:lnTo>
                  <a:lnTo>
                    <a:pt x="251097" y="3381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6" name="Google Shape;986;p35"/>
          <p:cNvSpPr/>
          <p:nvPr/>
        </p:nvSpPr>
        <p:spPr>
          <a:xfrm>
            <a:off x="3284876" y="1740394"/>
            <a:ext cx="305672" cy="404827"/>
          </a:xfrm>
          <a:custGeom>
            <a:rect b="b" l="l" r="r" t="t"/>
            <a:pathLst>
              <a:path extrusionOk="0" h="539770" w="407563">
                <a:moveTo>
                  <a:pt x="406251" y="286486"/>
                </a:moveTo>
                <a:lnTo>
                  <a:pt x="367462" y="215339"/>
                </a:lnTo>
                <a:cubicBezTo>
                  <a:pt x="366514" y="213758"/>
                  <a:pt x="364722" y="212071"/>
                  <a:pt x="364722" y="212071"/>
                </a:cubicBezTo>
                <a:cubicBezTo>
                  <a:pt x="364722" y="212071"/>
                  <a:pt x="363562" y="211123"/>
                  <a:pt x="361560" y="210385"/>
                </a:cubicBezTo>
                <a:lnTo>
                  <a:pt x="271124" y="180134"/>
                </a:lnTo>
                <a:lnTo>
                  <a:pt x="346487" y="86431"/>
                </a:lnTo>
                <a:cubicBezTo>
                  <a:pt x="351441" y="80634"/>
                  <a:pt x="346909" y="73572"/>
                  <a:pt x="346803" y="73361"/>
                </a:cubicBezTo>
                <a:lnTo>
                  <a:pt x="294839" y="4216"/>
                </a:lnTo>
                <a:cubicBezTo>
                  <a:pt x="292837" y="1581"/>
                  <a:pt x="289675" y="0"/>
                  <a:pt x="286407" y="0"/>
                </a:cubicBezTo>
                <a:lnTo>
                  <a:pt x="121135" y="0"/>
                </a:lnTo>
                <a:cubicBezTo>
                  <a:pt x="117867" y="0"/>
                  <a:pt x="114705" y="1581"/>
                  <a:pt x="112703" y="4216"/>
                </a:cubicBezTo>
                <a:lnTo>
                  <a:pt x="60739" y="73361"/>
                </a:lnTo>
                <a:cubicBezTo>
                  <a:pt x="60633" y="73572"/>
                  <a:pt x="55363" y="80423"/>
                  <a:pt x="61055" y="86431"/>
                </a:cubicBezTo>
                <a:lnTo>
                  <a:pt x="136418" y="180134"/>
                </a:lnTo>
                <a:lnTo>
                  <a:pt x="45982" y="210385"/>
                </a:lnTo>
                <a:cubicBezTo>
                  <a:pt x="45033" y="210701"/>
                  <a:pt x="42925" y="211966"/>
                  <a:pt x="42925" y="212071"/>
                </a:cubicBezTo>
                <a:cubicBezTo>
                  <a:pt x="42925" y="212071"/>
                  <a:pt x="40817" y="213863"/>
                  <a:pt x="40080" y="215444"/>
                </a:cubicBezTo>
                <a:lnTo>
                  <a:pt x="1291" y="286592"/>
                </a:lnTo>
                <a:cubicBezTo>
                  <a:pt x="-184" y="289227"/>
                  <a:pt x="-395" y="292389"/>
                  <a:pt x="659" y="295235"/>
                </a:cubicBezTo>
                <a:cubicBezTo>
                  <a:pt x="1713" y="298081"/>
                  <a:pt x="3926" y="300294"/>
                  <a:pt x="6667" y="301453"/>
                </a:cubicBezTo>
                <a:lnTo>
                  <a:pt x="38815" y="314207"/>
                </a:lnTo>
                <a:lnTo>
                  <a:pt x="38815" y="460612"/>
                </a:lnTo>
                <a:cubicBezTo>
                  <a:pt x="38815" y="464829"/>
                  <a:pt x="41239" y="468518"/>
                  <a:pt x="45033" y="470204"/>
                </a:cubicBezTo>
                <a:cubicBezTo>
                  <a:pt x="45033" y="470204"/>
                  <a:pt x="199555" y="538822"/>
                  <a:pt x="199555" y="538822"/>
                </a:cubicBezTo>
                <a:cubicBezTo>
                  <a:pt x="199660" y="538822"/>
                  <a:pt x="201874" y="539770"/>
                  <a:pt x="203771" y="539770"/>
                </a:cubicBezTo>
                <a:cubicBezTo>
                  <a:pt x="205879" y="539770"/>
                  <a:pt x="208093" y="538822"/>
                  <a:pt x="208093" y="538822"/>
                </a:cubicBezTo>
                <a:lnTo>
                  <a:pt x="362614" y="470204"/>
                </a:lnTo>
                <a:cubicBezTo>
                  <a:pt x="366408" y="468518"/>
                  <a:pt x="368833" y="464723"/>
                  <a:pt x="368833" y="460612"/>
                </a:cubicBezTo>
                <a:lnTo>
                  <a:pt x="368833" y="314102"/>
                </a:lnTo>
                <a:lnTo>
                  <a:pt x="400981" y="301348"/>
                </a:lnTo>
                <a:cubicBezTo>
                  <a:pt x="403826" y="300189"/>
                  <a:pt x="405935" y="297975"/>
                  <a:pt x="406989" y="295129"/>
                </a:cubicBezTo>
                <a:cubicBezTo>
                  <a:pt x="407937" y="292283"/>
                  <a:pt x="407726" y="289227"/>
                  <a:pt x="406251" y="286486"/>
                </a:cubicBezTo>
                <a:close/>
                <a:moveTo>
                  <a:pt x="226116" y="202585"/>
                </a:moveTo>
                <a:lnTo>
                  <a:pt x="254892" y="90225"/>
                </a:lnTo>
                <a:lnTo>
                  <a:pt x="316447" y="90225"/>
                </a:lnTo>
                <a:lnTo>
                  <a:pt x="226116" y="202585"/>
                </a:lnTo>
                <a:close/>
                <a:moveTo>
                  <a:pt x="203771" y="30567"/>
                </a:moveTo>
                <a:lnTo>
                  <a:pt x="227697" y="69145"/>
                </a:lnTo>
                <a:lnTo>
                  <a:pt x="179844" y="69145"/>
                </a:lnTo>
                <a:lnTo>
                  <a:pt x="203771" y="30567"/>
                </a:lnTo>
                <a:close/>
                <a:moveTo>
                  <a:pt x="174469" y="90225"/>
                </a:moveTo>
                <a:lnTo>
                  <a:pt x="233073" y="90225"/>
                </a:lnTo>
                <a:lnTo>
                  <a:pt x="203771" y="204693"/>
                </a:lnTo>
                <a:lnTo>
                  <a:pt x="174469" y="90225"/>
                </a:lnTo>
                <a:close/>
                <a:moveTo>
                  <a:pt x="281242" y="21081"/>
                </a:moveTo>
                <a:lnTo>
                  <a:pt x="317396" y="69145"/>
                </a:lnTo>
                <a:lnTo>
                  <a:pt x="252573" y="69145"/>
                </a:lnTo>
                <a:lnTo>
                  <a:pt x="222744" y="21081"/>
                </a:lnTo>
                <a:lnTo>
                  <a:pt x="281242" y="21081"/>
                </a:lnTo>
                <a:close/>
                <a:moveTo>
                  <a:pt x="126405" y="21081"/>
                </a:moveTo>
                <a:lnTo>
                  <a:pt x="184904" y="21081"/>
                </a:lnTo>
                <a:lnTo>
                  <a:pt x="155075" y="69145"/>
                </a:lnTo>
                <a:lnTo>
                  <a:pt x="90252" y="69145"/>
                </a:lnTo>
                <a:lnTo>
                  <a:pt x="126405" y="21081"/>
                </a:lnTo>
                <a:close/>
                <a:moveTo>
                  <a:pt x="152756" y="90225"/>
                </a:moveTo>
                <a:lnTo>
                  <a:pt x="181531" y="202585"/>
                </a:lnTo>
                <a:lnTo>
                  <a:pt x="91095" y="90225"/>
                </a:lnTo>
                <a:lnTo>
                  <a:pt x="152756" y="90225"/>
                </a:lnTo>
                <a:close/>
                <a:moveTo>
                  <a:pt x="195444" y="253600"/>
                </a:moveTo>
                <a:cubicBezTo>
                  <a:pt x="195444" y="253600"/>
                  <a:pt x="195549" y="253600"/>
                  <a:pt x="195444" y="253600"/>
                </a:cubicBezTo>
                <a:cubicBezTo>
                  <a:pt x="199976" y="258449"/>
                  <a:pt x="207566" y="258449"/>
                  <a:pt x="211992" y="253600"/>
                </a:cubicBezTo>
                <a:cubicBezTo>
                  <a:pt x="211992" y="253600"/>
                  <a:pt x="211992" y="253600"/>
                  <a:pt x="211992" y="253600"/>
                </a:cubicBezTo>
                <a:lnTo>
                  <a:pt x="257000" y="197631"/>
                </a:lnTo>
                <a:lnTo>
                  <a:pt x="326987" y="221031"/>
                </a:lnTo>
                <a:lnTo>
                  <a:pt x="203665" y="268568"/>
                </a:lnTo>
                <a:lnTo>
                  <a:pt x="80344" y="221031"/>
                </a:lnTo>
                <a:lnTo>
                  <a:pt x="150331" y="197631"/>
                </a:lnTo>
                <a:lnTo>
                  <a:pt x="195444" y="253600"/>
                </a:lnTo>
                <a:close/>
                <a:moveTo>
                  <a:pt x="54204" y="233574"/>
                </a:moveTo>
                <a:lnTo>
                  <a:pt x="188277" y="285221"/>
                </a:lnTo>
                <a:lnTo>
                  <a:pt x="156234" y="338134"/>
                </a:lnTo>
                <a:lnTo>
                  <a:pt x="25534" y="286170"/>
                </a:lnTo>
                <a:lnTo>
                  <a:pt x="54204" y="233574"/>
                </a:lnTo>
                <a:close/>
                <a:moveTo>
                  <a:pt x="347752" y="453656"/>
                </a:moveTo>
                <a:lnTo>
                  <a:pt x="214311" y="512893"/>
                </a:lnTo>
                <a:lnTo>
                  <a:pt x="214311" y="415921"/>
                </a:lnTo>
                <a:cubicBezTo>
                  <a:pt x="214311" y="410124"/>
                  <a:pt x="209568" y="405381"/>
                  <a:pt x="203771" y="405381"/>
                </a:cubicBezTo>
                <a:cubicBezTo>
                  <a:pt x="197974" y="405381"/>
                  <a:pt x="193231" y="410124"/>
                  <a:pt x="193231" y="415921"/>
                </a:cubicBezTo>
                <a:lnTo>
                  <a:pt x="193231" y="512893"/>
                </a:lnTo>
                <a:lnTo>
                  <a:pt x="59895" y="453656"/>
                </a:lnTo>
                <a:lnTo>
                  <a:pt x="59895" y="322534"/>
                </a:lnTo>
                <a:lnTo>
                  <a:pt x="156761" y="361006"/>
                </a:lnTo>
                <a:cubicBezTo>
                  <a:pt x="158026" y="361533"/>
                  <a:pt x="159396" y="361744"/>
                  <a:pt x="160661" y="361744"/>
                </a:cubicBezTo>
                <a:cubicBezTo>
                  <a:pt x="164245" y="361744"/>
                  <a:pt x="167723" y="359847"/>
                  <a:pt x="169726" y="356685"/>
                </a:cubicBezTo>
                <a:lnTo>
                  <a:pt x="203876" y="300294"/>
                </a:lnTo>
                <a:lnTo>
                  <a:pt x="238027" y="356685"/>
                </a:lnTo>
                <a:cubicBezTo>
                  <a:pt x="240030" y="359952"/>
                  <a:pt x="243403" y="361744"/>
                  <a:pt x="247092" y="361744"/>
                </a:cubicBezTo>
                <a:cubicBezTo>
                  <a:pt x="248357" y="361744"/>
                  <a:pt x="249727" y="361533"/>
                  <a:pt x="250992" y="361006"/>
                </a:cubicBezTo>
                <a:lnTo>
                  <a:pt x="347857" y="322534"/>
                </a:lnTo>
                <a:lnTo>
                  <a:pt x="347857" y="453656"/>
                </a:lnTo>
                <a:close/>
                <a:moveTo>
                  <a:pt x="251413" y="338134"/>
                </a:moveTo>
                <a:lnTo>
                  <a:pt x="219371" y="285221"/>
                </a:lnTo>
                <a:lnTo>
                  <a:pt x="353444" y="233574"/>
                </a:lnTo>
                <a:lnTo>
                  <a:pt x="382113" y="286170"/>
                </a:lnTo>
                <a:lnTo>
                  <a:pt x="251413" y="33813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5"/>
          <p:cNvSpPr/>
          <p:nvPr/>
        </p:nvSpPr>
        <p:spPr>
          <a:xfrm>
            <a:off x="2864150" y="737713"/>
            <a:ext cx="15731" cy="15751"/>
          </a:xfrm>
          <a:custGeom>
            <a:rect b="b" l="l" r="r" t="t"/>
            <a:pathLst>
              <a:path extrusionOk="0" h="21001" w="20975">
                <a:moveTo>
                  <a:pt x="10435" y="21002"/>
                </a:moveTo>
                <a:cubicBezTo>
                  <a:pt x="9802" y="21002"/>
                  <a:pt x="9065" y="20896"/>
                  <a:pt x="8432" y="20791"/>
                </a:cubicBezTo>
                <a:cubicBezTo>
                  <a:pt x="7800" y="20685"/>
                  <a:pt x="7062" y="20475"/>
                  <a:pt x="6429" y="20158"/>
                </a:cubicBezTo>
                <a:cubicBezTo>
                  <a:pt x="5797" y="19948"/>
                  <a:pt x="5165" y="19526"/>
                  <a:pt x="4638" y="19210"/>
                </a:cubicBezTo>
                <a:cubicBezTo>
                  <a:pt x="4005" y="18788"/>
                  <a:pt x="3478" y="18367"/>
                  <a:pt x="3057" y="17945"/>
                </a:cubicBezTo>
                <a:cubicBezTo>
                  <a:pt x="2530" y="17418"/>
                  <a:pt x="2108" y="16891"/>
                  <a:pt x="1792" y="16364"/>
                </a:cubicBezTo>
                <a:cubicBezTo>
                  <a:pt x="1370" y="15837"/>
                  <a:pt x="1054" y="15204"/>
                  <a:pt x="843" y="14572"/>
                </a:cubicBezTo>
                <a:cubicBezTo>
                  <a:pt x="632" y="13940"/>
                  <a:pt x="422" y="13307"/>
                  <a:pt x="211" y="12569"/>
                </a:cubicBezTo>
                <a:cubicBezTo>
                  <a:pt x="105" y="11832"/>
                  <a:pt x="0" y="11199"/>
                  <a:pt x="0" y="10461"/>
                </a:cubicBezTo>
                <a:cubicBezTo>
                  <a:pt x="0" y="9829"/>
                  <a:pt x="105" y="9091"/>
                  <a:pt x="211" y="8459"/>
                </a:cubicBezTo>
                <a:cubicBezTo>
                  <a:pt x="316" y="7826"/>
                  <a:pt x="527" y="7088"/>
                  <a:pt x="843" y="6456"/>
                </a:cubicBezTo>
                <a:cubicBezTo>
                  <a:pt x="1054" y="5824"/>
                  <a:pt x="1476" y="5191"/>
                  <a:pt x="1792" y="4664"/>
                </a:cubicBezTo>
                <a:cubicBezTo>
                  <a:pt x="2213" y="4137"/>
                  <a:pt x="2635" y="3505"/>
                  <a:pt x="3057" y="3083"/>
                </a:cubicBezTo>
                <a:cubicBezTo>
                  <a:pt x="3478" y="2661"/>
                  <a:pt x="4111" y="2134"/>
                  <a:pt x="4638" y="1818"/>
                </a:cubicBezTo>
                <a:cubicBezTo>
                  <a:pt x="5165" y="1397"/>
                  <a:pt x="5797" y="1080"/>
                  <a:pt x="6429" y="870"/>
                </a:cubicBezTo>
                <a:cubicBezTo>
                  <a:pt x="7062" y="659"/>
                  <a:pt x="7694" y="448"/>
                  <a:pt x="8432" y="237"/>
                </a:cubicBezTo>
                <a:cubicBezTo>
                  <a:pt x="9802" y="-79"/>
                  <a:pt x="11173" y="-79"/>
                  <a:pt x="12543" y="237"/>
                </a:cubicBezTo>
                <a:cubicBezTo>
                  <a:pt x="13175" y="343"/>
                  <a:pt x="13913" y="553"/>
                  <a:pt x="14545" y="870"/>
                </a:cubicBezTo>
                <a:cubicBezTo>
                  <a:pt x="15178" y="1080"/>
                  <a:pt x="15810" y="1502"/>
                  <a:pt x="16338" y="1818"/>
                </a:cubicBezTo>
                <a:cubicBezTo>
                  <a:pt x="16970" y="2240"/>
                  <a:pt x="17497" y="2661"/>
                  <a:pt x="17919" y="3083"/>
                </a:cubicBezTo>
                <a:cubicBezTo>
                  <a:pt x="18340" y="3505"/>
                  <a:pt x="18867" y="4137"/>
                  <a:pt x="19183" y="4664"/>
                </a:cubicBezTo>
                <a:cubicBezTo>
                  <a:pt x="19605" y="5191"/>
                  <a:pt x="19921" y="5824"/>
                  <a:pt x="20132" y="6456"/>
                </a:cubicBezTo>
                <a:cubicBezTo>
                  <a:pt x="20343" y="7088"/>
                  <a:pt x="20554" y="7721"/>
                  <a:pt x="20764" y="8459"/>
                </a:cubicBezTo>
                <a:cubicBezTo>
                  <a:pt x="20870" y="9091"/>
                  <a:pt x="20975" y="9829"/>
                  <a:pt x="20975" y="10461"/>
                </a:cubicBezTo>
                <a:cubicBezTo>
                  <a:pt x="20975" y="11199"/>
                  <a:pt x="20870" y="11832"/>
                  <a:pt x="20764" y="12569"/>
                </a:cubicBezTo>
                <a:cubicBezTo>
                  <a:pt x="20659" y="13202"/>
                  <a:pt x="20448" y="13940"/>
                  <a:pt x="20132" y="14572"/>
                </a:cubicBezTo>
                <a:cubicBezTo>
                  <a:pt x="19921" y="15204"/>
                  <a:pt x="19500" y="15837"/>
                  <a:pt x="19183" y="16364"/>
                </a:cubicBezTo>
                <a:cubicBezTo>
                  <a:pt x="18762" y="16996"/>
                  <a:pt x="18340" y="17523"/>
                  <a:pt x="17919" y="17945"/>
                </a:cubicBezTo>
                <a:cubicBezTo>
                  <a:pt x="17392" y="18472"/>
                  <a:pt x="16865" y="18894"/>
                  <a:pt x="16338" y="19210"/>
                </a:cubicBezTo>
                <a:cubicBezTo>
                  <a:pt x="15810" y="19631"/>
                  <a:pt x="15178" y="19948"/>
                  <a:pt x="14545" y="20158"/>
                </a:cubicBezTo>
                <a:cubicBezTo>
                  <a:pt x="13913" y="20369"/>
                  <a:pt x="13281" y="20580"/>
                  <a:pt x="12543" y="20791"/>
                </a:cubicBezTo>
                <a:cubicBezTo>
                  <a:pt x="11805" y="21002"/>
                  <a:pt x="11173" y="21002"/>
                  <a:pt x="10435" y="2100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8" name="Google Shape;988;p35"/>
          <p:cNvGrpSpPr/>
          <p:nvPr/>
        </p:nvGrpSpPr>
        <p:grpSpPr>
          <a:xfrm>
            <a:off x="3992160" y="1740490"/>
            <a:ext cx="404748" cy="404669"/>
            <a:chOff x="3559812" y="473065"/>
            <a:chExt cx="404748" cy="404669"/>
          </a:xfrm>
        </p:grpSpPr>
        <p:sp>
          <p:nvSpPr>
            <p:cNvPr id="989" name="Google Shape;989;p35"/>
            <p:cNvSpPr/>
            <p:nvPr/>
          </p:nvSpPr>
          <p:spPr>
            <a:xfrm>
              <a:off x="3834599" y="716625"/>
              <a:ext cx="98341" cy="86957"/>
            </a:xfrm>
            <a:custGeom>
              <a:rect b="b" l="l" r="r" t="t"/>
              <a:pathLst>
                <a:path extrusionOk="0" h="115943" w="131121">
                  <a:moveTo>
                    <a:pt x="65245" y="115944"/>
                  </a:moveTo>
                  <a:cubicBezTo>
                    <a:pt x="63136" y="115944"/>
                    <a:pt x="61134" y="115311"/>
                    <a:pt x="59342" y="114152"/>
                  </a:cubicBezTo>
                  <a:cubicBezTo>
                    <a:pt x="58709" y="113730"/>
                    <a:pt x="44796" y="104244"/>
                    <a:pt x="30672" y="90858"/>
                  </a:cubicBezTo>
                  <a:cubicBezTo>
                    <a:pt x="10329" y="71674"/>
                    <a:pt x="0" y="54494"/>
                    <a:pt x="0" y="39632"/>
                  </a:cubicBezTo>
                  <a:cubicBezTo>
                    <a:pt x="0" y="17813"/>
                    <a:pt x="17708" y="0"/>
                    <a:pt x="39631" y="0"/>
                  </a:cubicBezTo>
                  <a:cubicBezTo>
                    <a:pt x="49540" y="0"/>
                    <a:pt x="58709" y="3584"/>
                    <a:pt x="65877" y="9908"/>
                  </a:cubicBezTo>
                  <a:cubicBezTo>
                    <a:pt x="72939" y="3900"/>
                    <a:pt x="81898" y="527"/>
                    <a:pt x="91490" y="527"/>
                  </a:cubicBezTo>
                  <a:cubicBezTo>
                    <a:pt x="113309" y="527"/>
                    <a:pt x="131122" y="18235"/>
                    <a:pt x="131122" y="40159"/>
                  </a:cubicBezTo>
                  <a:cubicBezTo>
                    <a:pt x="131122" y="55021"/>
                    <a:pt x="121003" y="71674"/>
                    <a:pt x="100133" y="90963"/>
                  </a:cubicBezTo>
                  <a:cubicBezTo>
                    <a:pt x="85904" y="104244"/>
                    <a:pt x="71885" y="113730"/>
                    <a:pt x="71252" y="114152"/>
                  </a:cubicBezTo>
                  <a:cubicBezTo>
                    <a:pt x="69355" y="115311"/>
                    <a:pt x="67247" y="115944"/>
                    <a:pt x="65245" y="115944"/>
                  </a:cubicBezTo>
                  <a:close/>
                  <a:moveTo>
                    <a:pt x="39526" y="21081"/>
                  </a:moveTo>
                  <a:cubicBezTo>
                    <a:pt x="29302" y="21081"/>
                    <a:pt x="20975" y="29408"/>
                    <a:pt x="20975" y="39632"/>
                  </a:cubicBezTo>
                  <a:cubicBezTo>
                    <a:pt x="20975" y="53967"/>
                    <a:pt x="45218" y="77577"/>
                    <a:pt x="65245" y="92439"/>
                  </a:cubicBezTo>
                  <a:cubicBezTo>
                    <a:pt x="85482" y="77577"/>
                    <a:pt x="109830" y="54072"/>
                    <a:pt x="109830" y="40053"/>
                  </a:cubicBezTo>
                  <a:cubicBezTo>
                    <a:pt x="109830" y="29829"/>
                    <a:pt x="101503" y="21502"/>
                    <a:pt x="91279" y="21502"/>
                  </a:cubicBezTo>
                  <a:cubicBezTo>
                    <a:pt x="84323" y="21502"/>
                    <a:pt x="77998" y="25297"/>
                    <a:pt x="74836" y="31516"/>
                  </a:cubicBezTo>
                  <a:cubicBezTo>
                    <a:pt x="73044" y="34994"/>
                    <a:pt x="69355" y="37313"/>
                    <a:pt x="65350" y="37207"/>
                  </a:cubicBezTo>
                  <a:cubicBezTo>
                    <a:pt x="61344" y="37207"/>
                    <a:pt x="57761" y="34889"/>
                    <a:pt x="55969" y="31305"/>
                  </a:cubicBezTo>
                  <a:cubicBezTo>
                    <a:pt x="52912" y="24981"/>
                    <a:pt x="46588" y="21081"/>
                    <a:pt x="3952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3749300" y="499922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3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6" y="18788"/>
                    <a:pt x="3479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1" y="15837"/>
                    <a:pt x="1054" y="15204"/>
                    <a:pt x="844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567"/>
                  </a:cubicBezTo>
                  <a:cubicBezTo>
                    <a:pt x="0" y="9934"/>
                    <a:pt x="106" y="9196"/>
                    <a:pt x="211" y="8459"/>
                  </a:cubicBezTo>
                  <a:cubicBezTo>
                    <a:pt x="317" y="7826"/>
                    <a:pt x="527" y="7088"/>
                    <a:pt x="844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5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186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341" y="3505"/>
                    <a:pt x="18868" y="4137"/>
                    <a:pt x="19184" y="4664"/>
                  </a:cubicBezTo>
                  <a:cubicBezTo>
                    <a:pt x="19605" y="5191"/>
                    <a:pt x="19922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196"/>
                    <a:pt x="20976" y="9829"/>
                    <a:pt x="20976" y="10567"/>
                  </a:cubicBezTo>
                  <a:cubicBezTo>
                    <a:pt x="20976" y="11305"/>
                    <a:pt x="20870" y="11937"/>
                    <a:pt x="20765" y="12569"/>
                  </a:cubicBezTo>
                  <a:cubicBezTo>
                    <a:pt x="20659" y="13202"/>
                    <a:pt x="20449" y="13940"/>
                    <a:pt x="20132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996"/>
                    <a:pt x="18341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706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1002"/>
                    <a:pt x="11278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3559812" y="473065"/>
              <a:ext cx="404748" cy="404669"/>
            </a:xfrm>
            <a:custGeom>
              <a:rect b="b" l="l" r="r" t="t"/>
              <a:pathLst>
                <a:path extrusionOk="0" h="539559" w="539664">
                  <a:moveTo>
                    <a:pt x="504249" y="225774"/>
                  </a:moveTo>
                  <a:lnTo>
                    <a:pt x="382508" y="225774"/>
                  </a:lnTo>
                  <a:lnTo>
                    <a:pt x="382508" y="20764"/>
                  </a:lnTo>
                  <a:cubicBezTo>
                    <a:pt x="382508" y="9275"/>
                    <a:pt x="373128" y="0"/>
                    <a:pt x="361744" y="0"/>
                  </a:cubicBezTo>
                  <a:lnTo>
                    <a:pt x="20764" y="0"/>
                  </a:lnTo>
                  <a:cubicBezTo>
                    <a:pt x="9275" y="0"/>
                    <a:pt x="0" y="9381"/>
                    <a:pt x="0" y="20764"/>
                  </a:cubicBezTo>
                  <a:lnTo>
                    <a:pt x="0" y="258765"/>
                  </a:lnTo>
                  <a:cubicBezTo>
                    <a:pt x="0" y="270254"/>
                    <a:pt x="9381" y="279530"/>
                    <a:pt x="20764" y="279530"/>
                  </a:cubicBezTo>
                  <a:lnTo>
                    <a:pt x="54810" y="279530"/>
                  </a:lnTo>
                  <a:lnTo>
                    <a:pt x="54810" y="314102"/>
                  </a:lnTo>
                  <a:cubicBezTo>
                    <a:pt x="54810" y="317896"/>
                    <a:pt x="56812" y="321375"/>
                    <a:pt x="60080" y="323167"/>
                  </a:cubicBezTo>
                  <a:cubicBezTo>
                    <a:pt x="61766" y="324115"/>
                    <a:pt x="63558" y="324642"/>
                    <a:pt x="65350" y="324642"/>
                  </a:cubicBezTo>
                  <a:cubicBezTo>
                    <a:pt x="67142" y="324642"/>
                    <a:pt x="68934" y="324221"/>
                    <a:pt x="70515" y="323272"/>
                  </a:cubicBezTo>
                  <a:lnTo>
                    <a:pt x="147670" y="279530"/>
                  </a:lnTo>
                  <a:lnTo>
                    <a:pt x="195207" y="279530"/>
                  </a:lnTo>
                  <a:lnTo>
                    <a:pt x="195207" y="461561"/>
                  </a:lnTo>
                  <a:cubicBezTo>
                    <a:pt x="195207" y="481061"/>
                    <a:pt x="211017" y="496871"/>
                    <a:pt x="230517" y="496871"/>
                  </a:cubicBezTo>
                  <a:lnTo>
                    <a:pt x="382192" y="496871"/>
                  </a:lnTo>
                  <a:lnTo>
                    <a:pt x="462931" y="538400"/>
                  </a:lnTo>
                  <a:cubicBezTo>
                    <a:pt x="464407" y="539138"/>
                    <a:pt x="466093" y="539560"/>
                    <a:pt x="467780" y="539560"/>
                  </a:cubicBezTo>
                  <a:cubicBezTo>
                    <a:pt x="469677" y="539560"/>
                    <a:pt x="471574" y="539032"/>
                    <a:pt x="473261" y="537978"/>
                  </a:cubicBezTo>
                  <a:cubicBezTo>
                    <a:pt x="476423" y="536081"/>
                    <a:pt x="478320" y="532603"/>
                    <a:pt x="478320" y="529019"/>
                  </a:cubicBezTo>
                  <a:lnTo>
                    <a:pt x="478320" y="496871"/>
                  </a:lnTo>
                  <a:lnTo>
                    <a:pt x="504355" y="496871"/>
                  </a:lnTo>
                  <a:cubicBezTo>
                    <a:pt x="523854" y="496871"/>
                    <a:pt x="539665" y="481061"/>
                    <a:pt x="539665" y="461561"/>
                  </a:cubicBezTo>
                  <a:lnTo>
                    <a:pt x="539665" y="261084"/>
                  </a:lnTo>
                  <a:cubicBezTo>
                    <a:pt x="539559" y="241690"/>
                    <a:pt x="523643" y="225774"/>
                    <a:pt x="504249" y="225774"/>
                  </a:cubicBezTo>
                  <a:close/>
                  <a:moveTo>
                    <a:pt x="327699" y="225774"/>
                  </a:moveTo>
                  <a:lnTo>
                    <a:pt x="239582" y="139659"/>
                  </a:lnTo>
                  <a:lnTo>
                    <a:pt x="361006" y="20975"/>
                  </a:lnTo>
                  <a:lnTo>
                    <a:pt x="361322" y="20975"/>
                  </a:lnTo>
                  <a:lnTo>
                    <a:pt x="361322" y="225774"/>
                  </a:lnTo>
                  <a:lnTo>
                    <a:pt x="327699" y="225774"/>
                  </a:lnTo>
                  <a:close/>
                  <a:moveTo>
                    <a:pt x="330861" y="20975"/>
                  </a:moveTo>
                  <a:lnTo>
                    <a:pt x="191096" y="157578"/>
                  </a:lnTo>
                  <a:lnTo>
                    <a:pt x="88012" y="56812"/>
                  </a:lnTo>
                  <a:lnTo>
                    <a:pt x="217763" y="56812"/>
                  </a:lnTo>
                  <a:cubicBezTo>
                    <a:pt x="223561" y="56812"/>
                    <a:pt x="228304" y="52069"/>
                    <a:pt x="228304" y="46272"/>
                  </a:cubicBezTo>
                  <a:cubicBezTo>
                    <a:pt x="228304" y="40475"/>
                    <a:pt x="223561" y="35732"/>
                    <a:pt x="217763" y="35732"/>
                  </a:cubicBezTo>
                  <a:lnTo>
                    <a:pt x="66404" y="35732"/>
                  </a:lnTo>
                  <a:lnTo>
                    <a:pt x="51331" y="20975"/>
                  </a:lnTo>
                  <a:lnTo>
                    <a:pt x="330861" y="20975"/>
                  </a:lnTo>
                  <a:close/>
                  <a:moveTo>
                    <a:pt x="21291" y="258449"/>
                  </a:moveTo>
                  <a:cubicBezTo>
                    <a:pt x="21186" y="258449"/>
                    <a:pt x="21081" y="258449"/>
                    <a:pt x="20975" y="258449"/>
                  </a:cubicBezTo>
                  <a:lnTo>
                    <a:pt x="20975" y="20975"/>
                  </a:lnTo>
                  <a:lnTo>
                    <a:pt x="21291" y="20975"/>
                  </a:lnTo>
                  <a:lnTo>
                    <a:pt x="142716" y="139659"/>
                  </a:lnTo>
                  <a:lnTo>
                    <a:pt x="21291" y="258449"/>
                  </a:lnTo>
                  <a:close/>
                  <a:moveTo>
                    <a:pt x="144824" y="258343"/>
                  </a:moveTo>
                  <a:cubicBezTo>
                    <a:pt x="143032" y="258343"/>
                    <a:pt x="141240" y="258765"/>
                    <a:pt x="139659" y="259714"/>
                  </a:cubicBezTo>
                  <a:lnTo>
                    <a:pt x="75785" y="295972"/>
                  </a:lnTo>
                  <a:lnTo>
                    <a:pt x="75785" y="268884"/>
                  </a:lnTo>
                  <a:cubicBezTo>
                    <a:pt x="75785" y="263087"/>
                    <a:pt x="71042" y="258343"/>
                    <a:pt x="65245" y="258343"/>
                  </a:cubicBezTo>
                  <a:lnTo>
                    <a:pt x="51542" y="258343"/>
                  </a:lnTo>
                  <a:lnTo>
                    <a:pt x="157894" y="154416"/>
                  </a:lnTo>
                  <a:lnTo>
                    <a:pt x="183929" y="179818"/>
                  </a:lnTo>
                  <a:cubicBezTo>
                    <a:pt x="184350" y="180240"/>
                    <a:pt x="184877" y="180661"/>
                    <a:pt x="185404" y="180977"/>
                  </a:cubicBezTo>
                  <a:cubicBezTo>
                    <a:pt x="188988" y="183402"/>
                    <a:pt x="193731" y="183402"/>
                    <a:pt x="197315" y="180977"/>
                  </a:cubicBezTo>
                  <a:cubicBezTo>
                    <a:pt x="197842" y="180661"/>
                    <a:pt x="198264" y="180240"/>
                    <a:pt x="198791" y="179818"/>
                  </a:cubicBezTo>
                  <a:lnTo>
                    <a:pt x="224825" y="154416"/>
                  </a:lnTo>
                  <a:lnTo>
                    <a:pt x="297764" y="225774"/>
                  </a:lnTo>
                  <a:lnTo>
                    <a:pt x="230728" y="225774"/>
                  </a:lnTo>
                  <a:cubicBezTo>
                    <a:pt x="212177" y="225774"/>
                    <a:pt x="196893" y="240109"/>
                    <a:pt x="195523" y="258343"/>
                  </a:cubicBezTo>
                  <a:lnTo>
                    <a:pt x="144824" y="258343"/>
                  </a:lnTo>
                  <a:close/>
                  <a:moveTo>
                    <a:pt x="272046" y="475791"/>
                  </a:moveTo>
                  <a:lnTo>
                    <a:pt x="272046" y="365222"/>
                  </a:lnTo>
                  <a:lnTo>
                    <a:pt x="281427" y="365222"/>
                  </a:lnTo>
                  <a:cubicBezTo>
                    <a:pt x="287224" y="365222"/>
                    <a:pt x="291967" y="360479"/>
                    <a:pt x="291967" y="354682"/>
                  </a:cubicBezTo>
                  <a:cubicBezTo>
                    <a:pt x="291967" y="348885"/>
                    <a:pt x="287224" y="344142"/>
                    <a:pt x="281427" y="344142"/>
                  </a:cubicBezTo>
                  <a:lnTo>
                    <a:pt x="257184" y="344142"/>
                  </a:lnTo>
                  <a:lnTo>
                    <a:pt x="290492" y="290281"/>
                  </a:lnTo>
                  <a:lnTo>
                    <a:pt x="323799" y="344142"/>
                  </a:lnTo>
                  <a:lnTo>
                    <a:pt x="319478" y="344142"/>
                  </a:lnTo>
                  <a:cubicBezTo>
                    <a:pt x="313680" y="344142"/>
                    <a:pt x="308937" y="348885"/>
                    <a:pt x="308937" y="354682"/>
                  </a:cubicBezTo>
                  <a:lnTo>
                    <a:pt x="308937" y="475791"/>
                  </a:lnTo>
                  <a:lnTo>
                    <a:pt x="272046" y="475791"/>
                  </a:lnTo>
                  <a:close/>
                  <a:moveTo>
                    <a:pt x="518479" y="461561"/>
                  </a:moveTo>
                  <a:cubicBezTo>
                    <a:pt x="518479" y="469466"/>
                    <a:pt x="512049" y="475791"/>
                    <a:pt x="504249" y="475791"/>
                  </a:cubicBezTo>
                  <a:lnTo>
                    <a:pt x="467674" y="475791"/>
                  </a:lnTo>
                  <a:cubicBezTo>
                    <a:pt x="461877" y="475791"/>
                    <a:pt x="457134" y="480534"/>
                    <a:pt x="457134" y="486331"/>
                  </a:cubicBezTo>
                  <a:lnTo>
                    <a:pt x="457134" y="511733"/>
                  </a:lnTo>
                  <a:lnTo>
                    <a:pt x="389571" y="476950"/>
                  </a:lnTo>
                  <a:cubicBezTo>
                    <a:pt x="388095" y="476212"/>
                    <a:pt x="386409" y="475791"/>
                    <a:pt x="384722" y="475791"/>
                  </a:cubicBezTo>
                  <a:lnTo>
                    <a:pt x="329912" y="475791"/>
                  </a:lnTo>
                  <a:lnTo>
                    <a:pt x="329912" y="365222"/>
                  </a:lnTo>
                  <a:lnTo>
                    <a:pt x="342666" y="365222"/>
                  </a:lnTo>
                  <a:cubicBezTo>
                    <a:pt x="346460" y="365222"/>
                    <a:pt x="350044" y="363114"/>
                    <a:pt x="351836" y="359847"/>
                  </a:cubicBezTo>
                  <a:cubicBezTo>
                    <a:pt x="353628" y="356579"/>
                    <a:pt x="353628" y="352469"/>
                    <a:pt x="351626" y="349201"/>
                  </a:cubicBezTo>
                  <a:lnTo>
                    <a:pt x="299451" y="264773"/>
                  </a:lnTo>
                  <a:cubicBezTo>
                    <a:pt x="297553" y="261611"/>
                    <a:pt x="294181" y="259819"/>
                    <a:pt x="290492" y="259819"/>
                  </a:cubicBezTo>
                  <a:cubicBezTo>
                    <a:pt x="286803" y="259819"/>
                    <a:pt x="283429" y="261716"/>
                    <a:pt x="281532" y="264773"/>
                  </a:cubicBezTo>
                  <a:lnTo>
                    <a:pt x="229358" y="349201"/>
                  </a:lnTo>
                  <a:cubicBezTo>
                    <a:pt x="227355" y="352469"/>
                    <a:pt x="227250" y="356579"/>
                    <a:pt x="229147" y="359847"/>
                  </a:cubicBezTo>
                  <a:cubicBezTo>
                    <a:pt x="231044" y="363220"/>
                    <a:pt x="234522" y="365222"/>
                    <a:pt x="238317" y="365222"/>
                  </a:cubicBezTo>
                  <a:lnTo>
                    <a:pt x="251070" y="365222"/>
                  </a:lnTo>
                  <a:lnTo>
                    <a:pt x="251070" y="475791"/>
                  </a:lnTo>
                  <a:lnTo>
                    <a:pt x="230622" y="475791"/>
                  </a:lnTo>
                  <a:cubicBezTo>
                    <a:pt x="222822" y="475791"/>
                    <a:pt x="216393" y="469361"/>
                    <a:pt x="216393" y="461561"/>
                  </a:cubicBezTo>
                  <a:lnTo>
                    <a:pt x="216393" y="261084"/>
                  </a:lnTo>
                  <a:cubicBezTo>
                    <a:pt x="216393" y="253179"/>
                    <a:pt x="222822" y="246855"/>
                    <a:pt x="230622" y="246855"/>
                  </a:cubicBezTo>
                  <a:lnTo>
                    <a:pt x="504355" y="246855"/>
                  </a:lnTo>
                  <a:cubicBezTo>
                    <a:pt x="512260" y="246855"/>
                    <a:pt x="518584" y="253284"/>
                    <a:pt x="518584" y="261084"/>
                  </a:cubicBezTo>
                  <a:lnTo>
                    <a:pt x="518584" y="4615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35"/>
          <p:cNvGrpSpPr/>
          <p:nvPr/>
        </p:nvGrpSpPr>
        <p:grpSpPr>
          <a:xfrm>
            <a:off x="4747665" y="1740408"/>
            <a:ext cx="404689" cy="388858"/>
            <a:chOff x="4678397" y="477333"/>
            <a:chExt cx="404689" cy="388859"/>
          </a:xfrm>
        </p:grpSpPr>
        <p:sp>
          <p:nvSpPr>
            <p:cNvPr id="993" name="Google Shape;993;p35"/>
            <p:cNvSpPr/>
            <p:nvPr/>
          </p:nvSpPr>
          <p:spPr>
            <a:xfrm>
              <a:off x="4974140" y="821192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4" y="20896"/>
                    <a:pt x="8432" y="20791"/>
                  </a:cubicBezTo>
                  <a:cubicBezTo>
                    <a:pt x="7800" y="20685"/>
                    <a:pt x="7062" y="20475"/>
                    <a:pt x="6429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2" y="13307"/>
                    <a:pt x="210" y="12569"/>
                  </a:cubicBezTo>
                  <a:cubicBezTo>
                    <a:pt x="105" y="11832"/>
                    <a:pt x="0" y="11199"/>
                    <a:pt x="0" y="10461"/>
                  </a:cubicBezTo>
                  <a:cubicBezTo>
                    <a:pt x="0" y="9723"/>
                    <a:pt x="105" y="9091"/>
                    <a:pt x="210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29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340" y="3505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975" y="9196"/>
                    <a:pt x="20975" y="9829"/>
                    <a:pt x="20975" y="10461"/>
                  </a:cubicBezTo>
                  <a:cubicBezTo>
                    <a:pt x="20975" y="11094"/>
                    <a:pt x="20870" y="11832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0" y="20580"/>
                    <a:pt x="12543" y="20791"/>
                  </a:cubicBezTo>
                  <a:cubicBezTo>
                    <a:pt x="11805" y="21002"/>
                    <a:pt x="11172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4849632" y="477333"/>
              <a:ext cx="218500" cy="218501"/>
            </a:xfrm>
            <a:custGeom>
              <a:rect b="b" l="l" r="r" t="t"/>
              <a:pathLst>
                <a:path extrusionOk="0" h="291334" w="291334">
                  <a:moveTo>
                    <a:pt x="145667" y="291335"/>
                  </a:moveTo>
                  <a:cubicBezTo>
                    <a:pt x="65350" y="291335"/>
                    <a:pt x="0" y="225985"/>
                    <a:pt x="0" y="145667"/>
                  </a:cubicBezTo>
                  <a:cubicBezTo>
                    <a:pt x="0" y="65350"/>
                    <a:pt x="65350" y="0"/>
                    <a:pt x="145667" y="0"/>
                  </a:cubicBezTo>
                  <a:cubicBezTo>
                    <a:pt x="225985" y="0"/>
                    <a:pt x="291335" y="65350"/>
                    <a:pt x="291335" y="145667"/>
                  </a:cubicBezTo>
                  <a:cubicBezTo>
                    <a:pt x="291335" y="225985"/>
                    <a:pt x="225985" y="291335"/>
                    <a:pt x="145667" y="291335"/>
                  </a:cubicBezTo>
                  <a:close/>
                  <a:moveTo>
                    <a:pt x="145667" y="21081"/>
                  </a:moveTo>
                  <a:cubicBezTo>
                    <a:pt x="76944" y="21081"/>
                    <a:pt x="21081" y="76944"/>
                    <a:pt x="21081" y="145667"/>
                  </a:cubicBezTo>
                  <a:cubicBezTo>
                    <a:pt x="21081" y="214390"/>
                    <a:pt x="76944" y="270254"/>
                    <a:pt x="145667" y="270254"/>
                  </a:cubicBezTo>
                  <a:cubicBezTo>
                    <a:pt x="214390" y="270254"/>
                    <a:pt x="270254" y="214390"/>
                    <a:pt x="270254" y="145667"/>
                  </a:cubicBezTo>
                  <a:cubicBezTo>
                    <a:pt x="270254" y="76944"/>
                    <a:pt x="214285" y="21081"/>
                    <a:pt x="14566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4884416" y="512117"/>
              <a:ext cx="148934" cy="148934"/>
            </a:xfrm>
            <a:custGeom>
              <a:rect b="b" l="l" r="r" t="t"/>
              <a:pathLst>
                <a:path extrusionOk="0" h="198579" w="198579">
                  <a:moveTo>
                    <a:pt x="99290" y="198580"/>
                  </a:moveTo>
                  <a:cubicBezTo>
                    <a:pt x="44480" y="198580"/>
                    <a:pt x="0" y="153994"/>
                    <a:pt x="0" y="99290"/>
                  </a:cubicBezTo>
                  <a:cubicBezTo>
                    <a:pt x="0" y="44480"/>
                    <a:pt x="44585" y="0"/>
                    <a:pt x="99290" y="0"/>
                  </a:cubicBezTo>
                  <a:cubicBezTo>
                    <a:pt x="154099" y="0"/>
                    <a:pt x="198580" y="44586"/>
                    <a:pt x="198580" y="99290"/>
                  </a:cubicBezTo>
                  <a:cubicBezTo>
                    <a:pt x="198580" y="154100"/>
                    <a:pt x="153994" y="198580"/>
                    <a:pt x="99290" y="198580"/>
                  </a:cubicBezTo>
                  <a:close/>
                  <a:moveTo>
                    <a:pt x="99290" y="21081"/>
                  </a:moveTo>
                  <a:cubicBezTo>
                    <a:pt x="56180" y="21081"/>
                    <a:pt x="21081" y="56180"/>
                    <a:pt x="21081" y="99290"/>
                  </a:cubicBezTo>
                  <a:cubicBezTo>
                    <a:pt x="21081" y="142400"/>
                    <a:pt x="56180" y="177499"/>
                    <a:pt x="99290" y="177499"/>
                  </a:cubicBezTo>
                  <a:cubicBezTo>
                    <a:pt x="142399" y="177499"/>
                    <a:pt x="177499" y="142400"/>
                    <a:pt x="177499" y="99290"/>
                  </a:cubicBezTo>
                  <a:cubicBezTo>
                    <a:pt x="177499" y="56180"/>
                    <a:pt x="142399" y="21081"/>
                    <a:pt x="99290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4939199" y="550536"/>
              <a:ext cx="42767" cy="71463"/>
            </a:xfrm>
            <a:custGeom>
              <a:rect b="b" l="l" r="r" t="t"/>
              <a:pathLst>
                <a:path extrusionOk="0" h="95284" w="57023">
                  <a:moveTo>
                    <a:pt x="25297" y="89066"/>
                  </a:moveTo>
                  <a:cubicBezTo>
                    <a:pt x="11383" y="88644"/>
                    <a:pt x="0" y="81371"/>
                    <a:pt x="0" y="73993"/>
                  </a:cubicBezTo>
                  <a:cubicBezTo>
                    <a:pt x="0" y="70093"/>
                    <a:pt x="3478" y="64296"/>
                    <a:pt x="7905" y="64296"/>
                  </a:cubicBezTo>
                  <a:cubicBezTo>
                    <a:pt x="12754" y="64296"/>
                    <a:pt x="16759" y="71147"/>
                    <a:pt x="25297" y="72623"/>
                  </a:cubicBezTo>
                  <a:lnTo>
                    <a:pt x="25297" y="53861"/>
                  </a:lnTo>
                  <a:cubicBezTo>
                    <a:pt x="14651" y="49750"/>
                    <a:pt x="2108" y="44796"/>
                    <a:pt x="2108" y="29935"/>
                  </a:cubicBezTo>
                  <a:cubicBezTo>
                    <a:pt x="2108" y="15178"/>
                    <a:pt x="12964" y="8116"/>
                    <a:pt x="25297" y="6430"/>
                  </a:cubicBezTo>
                  <a:lnTo>
                    <a:pt x="25297" y="3162"/>
                  </a:lnTo>
                  <a:cubicBezTo>
                    <a:pt x="25297" y="1581"/>
                    <a:pt x="27194" y="0"/>
                    <a:pt x="29724" y="0"/>
                  </a:cubicBezTo>
                  <a:cubicBezTo>
                    <a:pt x="31937" y="0"/>
                    <a:pt x="34151" y="1476"/>
                    <a:pt x="34151" y="3162"/>
                  </a:cubicBezTo>
                  <a:lnTo>
                    <a:pt x="34151" y="6113"/>
                  </a:lnTo>
                  <a:cubicBezTo>
                    <a:pt x="41318" y="6324"/>
                    <a:pt x="54915" y="8221"/>
                    <a:pt x="54915" y="16232"/>
                  </a:cubicBezTo>
                  <a:cubicBezTo>
                    <a:pt x="54915" y="19394"/>
                    <a:pt x="52807" y="25718"/>
                    <a:pt x="47747" y="25718"/>
                  </a:cubicBezTo>
                  <a:cubicBezTo>
                    <a:pt x="43953" y="25718"/>
                    <a:pt x="41740" y="22029"/>
                    <a:pt x="34151" y="21397"/>
                  </a:cubicBezTo>
                  <a:lnTo>
                    <a:pt x="34151" y="38367"/>
                  </a:lnTo>
                  <a:cubicBezTo>
                    <a:pt x="44691" y="42267"/>
                    <a:pt x="57023" y="47748"/>
                    <a:pt x="57023" y="63453"/>
                  </a:cubicBezTo>
                  <a:cubicBezTo>
                    <a:pt x="57023" y="77788"/>
                    <a:pt x="47747" y="86536"/>
                    <a:pt x="34151" y="88750"/>
                  </a:cubicBezTo>
                  <a:lnTo>
                    <a:pt x="34151" y="92123"/>
                  </a:lnTo>
                  <a:cubicBezTo>
                    <a:pt x="34151" y="93704"/>
                    <a:pt x="31937" y="95285"/>
                    <a:pt x="29724" y="95285"/>
                  </a:cubicBezTo>
                  <a:cubicBezTo>
                    <a:pt x="27194" y="95285"/>
                    <a:pt x="25297" y="93809"/>
                    <a:pt x="25297" y="92123"/>
                  </a:cubicBezTo>
                  <a:lnTo>
                    <a:pt x="25297" y="89066"/>
                  </a:lnTo>
                  <a:close/>
                  <a:moveTo>
                    <a:pt x="26456" y="35521"/>
                  </a:moveTo>
                  <a:lnTo>
                    <a:pt x="26456" y="21713"/>
                  </a:lnTo>
                  <a:cubicBezTo>
                    <a:pt x="21292" y="22767"/>
                    <a:pt x="19078" y="25402"/>
                    <a:pt x="19078" y="28248"/>
                  </a:cubicBezTo>
                  <a:cubicBezTo>
                    <a:pt x="19078" y="31516"/>
                    <a:pt x="22029" y="33624"/>
                    <a:pt x="26456" y="35521"/>
                  </a:cubicBezTo>
                  <a:close/>
                  <a:moveTo>
                    <a:pt x="32991" y="56918"/>
                  </a:moveTo>
                  <a:lnTo>
                    <a:pt x="32991" y="72517"/>
                  </a:lnTo>
                  <a:cubicBezTo>
                    <a:pt x="36891" y="71569"/>
                    <a:pt x="40053" y="69355"/>
                    <a:pt x="40053" y="65245"/>
                  </a:cubicBezTo>
                  <a:cubicBezTo>
                    <a:pt x="40053" y="61345"/>
                    <a:pt x="37207" y="58920"/>
                    <a:pt x="32991" y="569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4678397" y="477333"/>
              <a:ext cx="404689" cy="388859"/>
            </a:xfrm>
            <a:custGeom>
              <a:rect b="b" l="l" r="r" t="t"/>
              <a:pathLst>
                <a:path extrusionOk="0" h="518478" w="539585">
                  <a:moveTo>
                    <a:pt x="539569" y="457872"/>
                  </a:moveTo>
                  <a:cubicBezTo>
                    <a:pt x="538831" y="412654"/>
                    <a:pt x="501413" y="376079"/>
                    <a:pt x="456300" y="376079"/>
                  </a:cubicBezTo>
                  <a:cubicBezTo>
                    <a:pt x="456195" y="376079"/>
                    <a:pt x="456089" y="376079"/>
                    <a:pt x="455984" y="376079"/>
                  </a:cubicBezTo>
                  <a:cubicBezTo>
                    <a:pt x="452190" y="376079"/>
                    <a:pt x="448395" y="376395"/>
                    <a:pt x="444706" y="376922"/>
                  </a:cubicBezTo>
                  <a:cubicBezTo>
                    <a:pt x="443020" y="371652"/>
                    <a:pt x="440911" y="366487"/>
                    <a:pt x="438276" y="361533"/>
                  </a:cubicBezTo>
                  <a:cubicBezTo>
                    <a:pt x="438066" y="361112"/>
                    <a:pt x="437855" y="360690"/>
                    <a:pt x="437539" y="360374"/>
                  </a:cubicBezTo>
                  <a:lnTo>
                    <a:pt x="424995" y="342772"/>
                  </a:lnTo>
                  <a:cubicBezTo>
                    <a:pt x="424679" y="342350"/>
                    <a:pt x="424468" y="342034"/>
                    <a:pt x="424152" y="341718"/>
                  </a:cubicBezTo>
                  <a:cubicBezTo>
                    <a:pt x="406866" y="323272"/>
                    <a:pt x="382518" y="312626"/>
                    <a:pt x="357221" y="312626"/>
                  </a:cubicBezTo>
                  <a:cubicBezTo>
                    <a:pt x="341305" y="312626"/>
                    <a:pt x="325600" y="316842"/>
                    <a:pt x="311898" y="324642"/>
                  </a:cubicBezTo>
                  <a:cubicBezTo>
                    <a:pt x="301674" y="316526"/>
                    <a:pt x="289658" y="312310"/>
                    <a:pt x="276693" y="312310"/>
                  </a:cubicBezTo>
                  <a:cubicBezTo>
                    <a:pt x="273953" y="312310"/>
                    <a:pt x="271318" y="312521"/>
                    <a:pt x="268577" y="312837"/>
                  </a:cubicBezTo>
                  <a:cubicBezTo>
                    <a:pt x="262991" y="296921"/>
                    <a:pt x="252978" y="282692"/>
                    <a:pt x="239802" y="272046"/>
                  </a:cubicBezTo>
                  <a:cubicBezTo>
                    <a:pt x="223570" y="258871"/>
                    <a:pt x="203122" y="251703"/>
                    <a:pt x="182252" y="251703"/>
                  </a:cubicBezTo>
                  <a:cubicBezTo>
                    <a:pt x="181936" y="251703"/>
                    <a:pt x="181619" y="251703"/>
                    <a:pt x="181198" y="251703"/>
                  </a:cubicBezTo>
                  <a:lnTo>
                    <a:pt x="181198" y="115417"/>
                  </a:lnTo>
                  <a:lnTo>
                    <a:pt x="196587" y="115417"/>
                  </a:lnTo>
                  <a:cubicBezTo>
                    <a:pt x="200381" y="115417"/>
                    <a:pt x="203965" y="113309"/>
                    <a:pt x="205757" y="110041"/>
                  </a:cubicBezTo>
                  <a:cubicBezTo>
                    <a:pt x="207654" y="106668"/>
                    <a:pt x="207549" y="102663"/>
                    <a:pt x="205546" y="99395"/>
                  </a:cubicBezTo>
                  <a:lnTo>
                    <a:pt x="147469" y="4954"/>
                  </a:lnTo>
                  <a:cubicBezTo>
                    <a:pt x="145572" y="1897"/>
                    <a:pt x="142199" y="0"/>
                    <a:pt x="138509" y="0"/>
                  </a:cubicBezTo>
                  <a:cubicBezTo>
                    <a:pt x="134820" y="0"/>
                    <a:pt x="131447" y="1897"/>
                    <a:pt x="129550" y="4954"/>
                  </a:cubicBezTo>
                  <a:lnTo>
                    <a:pt x="71262" y="99290"/>
                  </a:lnTo>
                  <a:cubicBezTo>
                    <a:pt x="69259" y="102557"/>
                    <a:pt x="69154" y="106668"/>
                    <a:pt x="71051" y="109936"/>
                  </a:cubicBezTo>
                  <a:cubicBezTo>
                    <a:pt x="72948" y="113309"/>
                    <a:pt x="76427" y="115311"/>
                    <a:pt x="80222" y="115311"/>
                  </a:cubicBezTo>
                  <a:lnTo>
                    <a:pt x="95610" y="115311"/>
                  </a:lnTo>
                  <a:lnTo>
                    <a:pt x="95610" y="313153"/>
                  </a:lnTo>
                  <a:cubicBezTo>
                    <a:pt x="95610" y="313259"/>
                    <a:pt x="95610" y="313364"/>
                    <a:pt x="95610" y="313469"/>
                  </a:cubicBezTo>
                  <a:cubicBezTo>
                    <a:pt x="95294" y="314313"/>
                    <a:pt x="95083" y="315050"/>
                    <a:pt x="94873" y="315894"/>
                  </a:cubicBezTo>
                  <a:cubicBezTo>
                    <a:pt x="91184" y="315367"/>
                    <a:pt x="87389" y="315156"/>
                    <a:pt x="83594" y="315050"/>
                  </a:cubicBezTo>
                  <a:cubicBezTo>
                    <a:pt x="83489" y="315050"/>
                    <a:pt x="83384" y="315050"/>
                    <a:pt x="83278" y="315050"/>
                  </a:cubicBezTo>
                  <a:cubicBezTo>
                    <a:pt x="38060" y="315050"/>
                    <a:pt x="747" y="351731"/>
                    <a:pt x="10" y="396843"/>
                  </a:cubicBezTo>
                  <a:cubicBezTo>
                    <a:pt x="-307" y="418030"/>
                    <a:pt x="7177" y="438372"/>
                    <a:pt x="21406" y="454077"/>
                  </a:cubicBezTo>
                  <a:cubicBezTo>
                    <a:pt x="23409" y="456291"/>
                    <a:pt x="26255" y="457556"/>
                    <a:pt x="29206" y="457556"/>
                  </a:cubicBezTo>
                  <a:lnTo>
                    <a:pt x="136190" y="457556"/>
                  </a:lnTo>
                  <a:cubicBezTo>
                    <a:pt x="135980" y="459558"/>
                    <a:pt x="135980" y="461561"/>
                    <a:pt x="135980" y="463564"/>
                  </a:cubicBezTo>
                  <a:cubicBezTo>
                    <a:pt x="135980" y="482220"/>
                    <a:pt x="143358" y="500982"/>
                    <a:pt x="156217" y="515001"/>
                  </a:cubicBezTo>
                  <a:cubicBezTo>
                    <a:pt x="158220" y="517214"/>
                    <a:pt x="161066" y="518479"/>
                    <a:pt x="164017" y="518479"/>
                  </a:cubicBezTo>
                  <a:lnTo>
                    <a:pt x="510478" y="518479"/>
                  </a:lnTo>
                  <a:cubicBezTo>
                    <a:pt x="513429" y="518479"/>
                    <a:pt x="516275" y="517214"/>
                    <a:pt x="518277" y="515001"/>
                  </a:cubicBezTo>
                  <a:cubicBezTo>
                    <a:pt x="532402" y="499401"/>
                    <a:pt x="539991" y="479058"/>
                    <a:pt x="539569" y="457872"/>
                  </a:cubicBezTo>
                  <a:close/>
                  <a:moveTo>
                    <a:pt x="128391" y="115417"/>
                  </a:moveTo>
                  <a:cubicBezTo>
                    <a:pt x="134188" y="115417"/>
                    <a:pt x="138931" y="110673"/>
                    <a:pt x="138931" y="104876"/>
                  </a:cubicBezTo>
                  <a:cubicBezTo>
                    <a:pt x="138931" y="99079"/>
                    <a:pt x="134188" y="94336"/>
                    <a:pt x="128391" y="94336"/>
                  </a:cubicBezTo>
                  <a:lnTo>
                    <a:pt x="99089" y="94336"/>
                  </a:lnTo>
                  <a:lnTo>
                    <a:pt x="138509" y="30567"/>
                  </a:lnTo>
                  <a:lnTo>
                    <a:pt x="177930" y="94336"/>
                  </a:lnTo>
                  <a:lnTo>
                    <a:pt x="170869" y="94336"/>
                  </a:lnTo>
                  <a:cubicBezTo>
                    <a:pt x="165071" y="94336"/>
                    <a:pt x="160328" y="99079"/>
                    <a:pt x="160328" y="104876"/>
                  </a:cubicBezTo>
                  <a:lnTo>
                    <a:pt x="160328" y="254233"/>
                  </a:lnTo>
                  <a:cubicBezTo>
                    <a:pt x="143885" y="258344"/>
                    <a:pt x="128707" y="266987"/>
                    <a:pt x="116796" y="279213"/>
                  </a:cubicBezTo>
                  <a:lnTo>
                    <a:pt x="116796" y="115417"/>
                  </a:lnTo>
                  <a:lnTo>
                    <a:pt x="128391" y="115417"/>
                  </a:lnTo>
                  <a:close/>
                  <a:moveTo>
                    <a:pt x="34055" y="436580"/>
                  </a:moveTo>
                  <a:cubicBezTo>
                    <a:pt x="25412" y="425408"/>
                    <a:pt x="20774" y="411600"/>
                    <a:pt x="20985" y="397370"/>
                  </a:cubicBezTo>
                  <a:cubicBezTo>
                    <a:pt x="21617" y="363641"/>
                    <a:pt x="49444" y="336237"/>
                    <a:pt x="83173" y="336237"/>
                  </a:cubicBezTo>
                  <a:lnTo>
                    <a:pt x="83384" y="336237"/>
                  </a:lnTo>
                  <a:cubicBezTo>
                    <a:pt x="88970" y="336237"/>
                    <a:pt x="94451" y="336974"/>
                    <a:pt x="99721" y="338450"/>
                  </a:cubicBezTo>
                  <a:cubicBezTo>
                    <a:pt x="102567" y="339188"/>
                    <a:pt x="105623" y="338766"/>
                    <a:pt x="108154" y="337185"/>
                  </a:cubicBezTo>
                  <a:cubicBezTo>
                    <a:pt x="110683" y="335604"/>
                    <a:pt x="112370" y="333074"/>
                    <a:pt x="112897" y="330123"/>
                  </a:cubicBezTo>
                  <a:cubicBezTo>
                    <a:pt x="114161" y="323377"/>
                    <a:pt x="116375" y="316948"/>
                    <a:pt x="119431" y="310940"/>
                  </a:cubicBezTo>
                  <a:lnTo>
                    <a:pt x="131131" y="294497"/>
                  </a:lnTo>
                  <a:cubicBezTo>
                    <a:pt x="144623" y="280373"/>
                    <a:pt x="162647" y="272573"/>
                    <a:pt x="182146" y="272573"/>
                  </a:cubicBezTo>
                  <a:cubicBezTo>
                    <a:pt x="215348" y="272573"/>
                    <a:pt x="243597" y="295129"/>
                    <a:pt x="250870" y="327488"/>
                  </a:cubicBezTo>
                  <a:cubicBezTo>
                    <a:pt x="251502" y="330439"/>
                    <a:pt x="253399" y="332864"/>
                    <a:pt x="255929" y="334339"/>
                  </a:cubicBezTo>
                  <a:cubicBezTo>
                    <a:pt x="258458" y="335815"/>
                    <a:pt x="261620" y="336131"/>
                    <a:pt x="264466" y="335183"/>
                  </a:cubicBezTo>
                  <a:cubicBezTo>
                    <a:pt x="268367" y="333918"/>
                    <a:pt x="272477" y="333180"/>
                    <a:pt x="276588" y="333180"/>
                  </a:cubicBezTo>
                  <a:cubicBezTo>
                    <a:pt x="282807" y="333180"/>
                    <a:pt x="288604" y="334656"/>
                    <a:pt x="293874" y="337712"/>
                  </a:cubicBezTo>
                  <a:cubicBezTo>
                    <a:pt x="283439" y="347726"/>
                    <a:pt x="275428" y="360058"/>
                    <a:pt x="270685" y="373655"/>
                  </a:cubicBezTo>
                  <a:cubicBezTo>
                    <a:pt x="268050" y="373339"/>
                    <a:pt x="265309" y="373128"/>
                    <a:pt x="262569" y="373128"/>
                  </a:cubicBezTo>
                  <a:cubicBezTo>
                    <a:pt x="245599" y="373128"/>
                    <a:pt x="229472" y="380506"/>
                    <a:pt x="218300" y="393049"/>
                  </a:cubicBezTo>
                  <a:cubicBezTo>
                    <a:pt x="214611" y="392522"/>
                    <a:pt x="210922" y="392206"/>
                    <a:pt x="207233" y="392206"/>
                  </a:cubicBezTo>
                  <a:cubicBezTo>
                    <a:pt x="177403" y="392206"/>
                    <a:pt x="151790" y="410546"/>
                    <a:pt x="141039" y="436580"/>
                  </a:cubicBezTo>
                  <a:lnTo>
                    <a:pt x="34055" y="436580"/>
                  </a:lnTo>
                  <a:close/>
                  <a:moveTo>
                    <a:pt x="505524" y="497504"/>
                  </a:moveTo>
                  <a:lnTo>
                    <a:pt x="168865" y="497504"/>
                  </a:lnTo>
                  <a:cubicBezTo>
                    <a:pt x="164649" y="492128"/>
                    <a:pt x="161487" y="485909"/>
                    <a:pt x="159485" y="479480"/>
                  </a:cubicBezTo>
                  <a:lnTo>
                    <a:pt x="359435" y="479480"/>
                  </a:lnTo>
                  <a:cubicBezTo>
                    <a:pt x="365232" y="479480"/>
                    <a:pt x="369975" y="474736"/>
                    <a:pt x="369975" y="468939"/>
                  </a:cubicBezTo>
                  <a:cubicBezTo>
                    <a:pt x="369975" y="463142"/>
                    <a:pt x="365232" y="458399"/>
                    <a:pt x="359435" y="458399"/>
                  </a:cubicBezTo>
                  <a:lnTo>
                    <a:pt x="157271" y="458399"/>
                  </a:lnTo>
                  <a:cubicBezTo>
                    <a:pt x="159906" y="432997"/>
                    <a:pt x="181409" y="413181"/>
                    <a:pt x="207443" y="413181"/>
                  </a:cubicBezTo>
                  <a:cubicBezTo>
                    <a:pt x="211765" y="413181"/>
                    <a:pt x="215981" y="413708"/>
                    <a:pt x="220092" y="414762"/>
                  </a:cubicBezTo>
                  <a:cubicBezTo>
                    <a:pt x="224413" y="415816"/>
                    <a:pt x="228840" y="414235"/>
                    <a:pt x="231370" y="410546"/>
                  </a:cubicBezTo>
                  <a:cubicBezTo>
                    <a:pt x="238537" y="400216"/>
                    <a:pt x="250237" y="394103"/>
                    <a:pt x="262674" y="394103"/>
                  </a:cubicBezTo>
                  <a:cubicBezTo>
                    <a:pt x="266786" y="394103"/>
                    <a:pt x="270896" y="394735"/>
                    <a:pt x="274796" y="396106"/>
                  </a:cubicBezTo>
                  <a:cubicBezTo>
                    <a:pt x="277642" y="397054"/>
                    <a:pt x="280698" y="396738"/>
                    <a:pt x="283334" y="395262"/>
                  </a:cubicBezTo>
                  <a:cubicBezTo>
                    <a:pt x="285969" y="393787"/>
                    <a:pt x="287761" y="391257"/>
                    <a:pt x="288393" y="388411"/>
                  </a:cubicBezTo>
                  <a:cubicBezTo>
                    <a:pt x="295666" y="356052"/>
                    <a:pt x="324019" y="333496"/>
                    <a:pt x="357116" y="333496"/>
                  </a:cubicBezTo>
                  <a:cubicBezTo>
                    <a:pt x="376615" y="333496"/>
                    <a:pt x="394745" y="341296"/>
                    <a:pt x="408131" y="355420"/>
                  </a:cubicBezTo>
                  <a:lnTo>
                    <a:pt x="419831" y="371863"/>
                  </a:lnTo>
                  <a:cubicBezTo>
                    <a:pt x="422993" y="377976"/>
                    <a:pt x="425206" y="384406"/>
                    <a:pt x="426366" y="391046"/>
                  </a:cubicBezTo>
                  <a:cubicBezTo>
                    <a:pt x="426893" y="393998"/>
                    <a:pt x="428685" y="396527"/>
                    <a:pt x="431109" y="398108"/>
                  </a:cubicBezTo>
                  <a:cubicBezTo>
                    <a:pt x="433533" y="399689"/>
                    <a:pt x="436695" y="400111"/>
                    <a:pt x="439541" y="399373"/>
                  </a:cubicBezTo>
                  <a:cubicBezTo>
                    <a:pt x="444812" y="397897"/>
                    <a:pt x="450292" y="397160"/>
                    <a:pt x="455879" y="397160"/>
                  </a:cubicBezTo>
                  <a:lnTo>
                    <a:pt x="456089" y="397160"/>
                  </a:lnTo>
                  <a:cubicBezTo>
                    <a:pt x="489818" y="397160"/>
                    <a:pt x="517750" y="424565"/>
                    <a:pt x="518277" y="458294"/>
                  </a:cubicBezTo>
                  <a:cubicBezTo>
                    <a:pt x="518804" y="472523"/>
                    <a:pt x="514167" y="486331"/>
                    <a:pt x="505524" y="4975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35"/>
          <p:cNvGrpSpPr/>
          <p:nvPr/>
        </p:nvGrpSpPr>
        <p:grpSpPr>
          <a:xfrm>
            <a:off x="5567266" y="1732471"/>
            <a:ext cx="263956" cy="404749"/>
            <a:chOff x="5688695" y="480258"/>
            <a:chExt cx="263956" cy="404749"/>
          </a:xfrm>
        </p:grpSpPr>
        <p:sp>
          <p:nvSpPr>
            <p:cNvPr id="999" name="Google Shape;999;p35"/>
            <p:cNvSpPr/>
            <p:nvPr/>
          </p:nvSpPr>
          <p:spPr>
            <a:xfrm>
              <a:off x="5812808" y="811006"/>
              <a:ext cx="15731" cy="15817"/>
            </a:xfrm>
            <a:custGeom>
              <a:rect b="b" l="l" r="r" t="t"/>
              <a:pathLst>
                <a:path extrusionOk="0" h="21089" w="20975">
                  <a:moveTo>
                    <a:pt x="10540" y="21090"/>
                  </a:moveTo>
                  <a:cubicBezTo>
                    <a:pt x="7800" y="21090"/>
                    <a:pt x="5059" y="19931"/>
                    <a:pt x="3057" y="18033"/>
                  </a:cubicBezTo>
                  <a:cubicBezTo>
                    <a:pt x="1054" y="16031"/>
                    <a:pt x="0" y="13395"/>
                    <a:pt x="0" y="10550"/>
                  </a:cubicBezTo>
                  <a:cubicBezTo>
                    <a:pt x="0" y="9917"/>
                    <a:pt x="106" y="9179"/>
                    <a:pt x="210" y="8442"/>
                  </a:cubicBezTo>
                  <a:cubicBezTo>
                    <a:pt x="316" y="7809"/>
                    <a:pt x="527" y="7071"/>
                    <a:pt x="843" y="6439"/>
                  </a:cubicBezTo>
                  <a:cubicBezTo>
                    <a:pt x="1054" y="5806"/>
                    <a:pt x="1476" y="5174"/>
                    <a:pt x="1792" y="4647"/>
                  </a:cubicBezTo>
                  <a:cubicBezTo>
                    <a:pt x="2214" y="4015"/>
                    <a:pt x="2635" y="3488"/>
                    <a:pt x="3057" y="3066"/>
                  </a:cubicBezTo>
                  <a:cubicBezTo>
                    <a:pt x="5481" y="642"/>
                    <a:pt x="9170" y="-518"/>
                    <a:pt x="12543" y="220"/>
                  </a:cubicBezTo>
                  <a:cubicBezTo>
                    <a:pt x="13175" y="325"/>
                    <a:pt x="13913" y="536"/>
                    <a:pt x="14545" y="853"/>
                  </a:cubicBezTo>
                  <a:cubicBezTo>
                    <a:pt x="15178" y="1063"/>
                    <a:pt x="15810" y="1485"/>
                    <a:pt x="16338" y="1801"/>
                  </a:cubicBezTo>
                  <a:cubicBezTo>
                    <a:pt x="16970" y="2223"/>
                    <a:pt x="17497" y="2644"/>
                    <a:pt x="17919" y="3066"/>
                  </a:cubicBezTo>
                  <a:cubicBezTo>
                    <a:pt x="18446" y="3593"/>
                    <a:pt x="18867" y="4120"/>
                    <a:pt x="19183" y="4647"/>
                  </a:cubicBezTo>
                  <a:cubicBezTo>
                    <a:pt x="19605" y="5174"/>
                    <a:pt x="19921" y="5806"/>
                    <a:pt x="20132" y="6439"/>
                  </a:cubicBezTo>
                  <a:cubicBezTo>
                    <a:pt x="20343" y="7071"/>
                    <a:pt x="20554" y="7704"/>
                    <a:pt x="20764" y="8442"/>
                  </a:cubicBezTo>
                  <a:cubicBezTo>
                    <a:pt x="20870" y="9179"/>
                    <a:pt x="20975" y="9812"/>
                    <a:pt x="20975" y="10550"/>
                  </a:cubicBezTo>
                  <a:cubicBezTo>
                    <a:pt x="20975" y="11287"/>
                    <a:pt x="20870" y="11920"/>
                    <a:pt x="20764" y="12552"/>
                  </a:cubicBezTo>
                  <a:cubicBezTo>
                    <a:pt x="20659" y="13185"/>
                    <a:pt x="20448" y="13923"/>
                    <a:pt x="20132" y="14555"/>
                  </a:cubicBezTo>
                  <a:cubicBezTo>
                    <a:pt x="19921" y="15187"/>
                    <a:pt x="19500" y="15820"/>
                    <a:pt x="19183" y="16347"/>
                  </a:cubicBezTo>
                  <a:cubicBezTo>
                    <a:pt x="18762" y="16979"/>
                    <a:pt x="18340" y="17506"/>
                    <a:pt x="17919" y="17928"/>
                  </a:cubicBezTo>
                  <a:cubicBezTo>
                    <a:pt x="17392" y="18455"/>
                    <a:pt x="16865" y="18876"/>
                    <a:pt x="16338" y="19193"/>
                  </a:cubicBezTo>
                  <a:cubicBezTo>
                    <a:pt x="15810" y="19614"/>
                    <a:pt x="15178" y="19931"/>
                    <a:pt x="14545" y="20141"/>
                  </a:cubicBezTo>
                  <a:cubicBezTo>
                    <a:pt x="13913" y="20352"/>
                    <a:pt x="13281" y="20563"/>
                    <a:pt x="12543" y="20774"/>
                  </a:cubicBezTo>
                  <a:cubicBezTo>
                    <a:pt x="11910" y="20985"/>
                    <a:pt x="11278" y="21090"/>
                    <a:pt x="10540" y="2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5733992" y="480258"/>
              <a:ext cx="173440" cy="173440"/>
            </a:xfrm>
            <a:custGeom>
              <a:rect b="b" l="l" r="r" t="t"/>
              <a:pathLst>
                <a:path extrusionOk="0" h="231254" w="231254">
                  <a:moveTo>
                    <a:pt x="115628" y="231255"/>
                  </a:moveTo>
                  <a:cubicBezTo>
                    <a:pt x="51859" y="231255"/>
                    <a:pt x="0" y="179396"/>
                    <a:pt x="0" y="115627"/>
                  </a:cubicBezTo>
                  <a:cubicBezTo>
                    <a:pt x="0" y="51858"/>
                    <a:pt x="51859" y="0"/>
                    <a:pt x="115628" y="0"/>
                  </a:cubicBezTo>
                  <a:cubicBezTo>
                    <a:pt x="179397" y="0"/>
                    <a:pt x="231255" y="51858"/>
                    <a:pt x="231255" y="115627"/>
                  </a:cubicBezTo>
                  <a:cubicBezTo>
                    <a:pt x="231255" y="179396"/>
                    <a:pt x="179397" y="231255"/>
                    <a:pt x="115628" y="231255"/>
                  </a:cubicBezTo>
                  <a:close/>
                  <a:moveTo>
                    <a:pt x="115628" y="21081"/>
                  </a:moveTo>
                  <a:cubicBezTo>
                    <a:pt x="63453" y="21081"/>
                    <a:pt x="21081" y="63453"/>
                    <a:pt x="21081" y="115627"/>
                  </a:cubicBezTo>
                  <a:cubicBezTo>
                    <a:pt x="21081" y="167802"/>
                    <a:pt x="63453" y="210174"/>
                    <a:pt x="115628" y="210174"/>
                  </a:cubicBezTo>
                  <a:cubicBezTo>
                    <a:pt x="167802" y="210174"/>
                    <a:pt x="210174" y="167802"/>
                    <a:pt x="210174" y="115627"/>
                  </a:cubicBezTo>
                  <a:cubicBezTo>
                    <a:pt x="210174" y="63453"/>
                    <a:pt x="167802" y="21081"/>
                    <a:pt x="11562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5765613" y="511880"/>
              <a:ext cx="110199" cy="110199"/>
            </a:xfrm>
            <a:custGeom>
              <a:rect b="b" l="l" r="r" t="t"/>
              <a:pathLst>
                <a:path extrusionOk="0" h="146932" w="146932">
                  <a:moveTo>
                    <a:pt x="73466" y="146932"/>
                  </a:moveTo>
                  <a:cubicBezTo>
                    <a:pt x="32992" y="146932"/>
                    <a:pt x="0" y="113941"/>
                    <a:pt x="0" y="73466"/>
                  </a:cubicBezTo>
                  <a:cubicBezTo>
                    <a:pt x="0" y="32991"/>
                    <a:pt x="32992" y="0"/>
                    <a:pt x="73466" y="0"/>
                  </a:cubicBezTo>
                  <a:cubicBezTo>
                    <a:pt x="113941" y="0"/>
                    <a:pt x="146932" y="32991"/>
                    <a:pt x="146932" y="73466"/>
                  </a:cubicBezTo>
                  <a:cubicBezTo>
                    <a:pt x="146932" y="113941"/>
                    <a:pt x="114047" y="146932"/>
                    <a:pt x="73466" y="146932"/>
                  </a:cubicBezTo>
                  <a:close/>
                  <a:moveTo>
                    <a:pt x="73466" y="21081"/>
                  </a:moveTo>
                  <a:cubicBezTo>
                    <a:pt x="44586" y="21081"/>
                    <a:pt x="21081" y="44586"/>
                    <a:pt x="21081" y="73466"/>
                  </a:cubicBezTo>
                  <a:cubicBezTo>
                    <a:pt x="21081" y="102347"/>
                    <a:pt x="44586" y="125852"/>
                    <a:pt x="73466" y="125852"/>
                  </a:cubicBezTo>
                  <a:cubicBezTo>
                    <a:pt x="102347" y="125852"/>
                    <a:pt x="125851" y="102347"/>
                    <a:pt x="125851" y="73466"/>
                  </a:cubicBezTo>
                  <a:cubicBezTo>
                    <a:pt x="125851" y="44586"/>
                    <a:pt x="102347" y="21081"/>
                    <a:pt x="7346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5812808" y="550852"/>
              <a:ext cx="15810" cy="32174"/>
            </a:xfrm>
            <a:custGeom>
              <a:rect b="b" l="l" r="r" t="t"/>
              <a:pathLst>
                <a:path extrusionOk="0" h="42899" w="21080">
                  <a:moveTo>
                    <a:pt x="10540" y="42899"/>
                  </a:moveTo>
                  <a:cubicBezTo>
                    <a:pt x="4743" y="42899"/>
                    <a:pt x="0" y="38156"/>
                    <a:pt x="0" y="3235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359"/>
                  </a:lnTo>
                  <a:cubicBezTo>
                    <a:pt x="21081" y="38261"/>
                    <a:pt x="16338" y="42899"/>
                    <a:pt x="10540" y="428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5716052" y="655681"/>
              <a:ext cx="209264" cy="137150"/>
            </a:xfrm>
            <a:custGeom>
              <a:rect b="b" l="l" r="r" t="t"/>
              <a:pathLst>
                <a:path extrusionOk="0" h="182867" w="279018">
                  <a:moveTo>
                    <a:pt x="111193" y="150087"/>
                  </a:moveTo>
                  <a:cubicBezTo>
                    <a:pt x="118150" y="150087"/>
                    <a:pt x="124263" y="149666"/>
                    <a:pt x="129006" y="149244"/>
                  </a:cubicBezTo>
                  <a:lnTo>
                    <a:pt x="129006" y="172327"/>
                  </a:lnTo>
                  <a:cubicBezTo>
                    <a:pt x="129006" y="178124"/>
                    <a:pt x="133750" y="182868"/>
                    <a:pt x="139547" y="182868"/>
                  </a:cubicBezTo>
                  <a:cubicBezTo>
                    <a:pt x="145344" y="182868"/>
                    <a:pt x="150087" y="178124"/>
                    <a:pt x="150087" y="172327"/>
                  </a:cubicBezTo>
                  <a:lnTo>
                    <a:pt x="150087" y="149244"/>
                  </a:lnTo>
                  <a:cubicBezTo>
                    <a:pt x="154830" y="149666"/>
                    <a:pt x="160943" y="150087"/>
                    <a:pt x="167900" y="150087"/>
                  </a:cubicBezTo>
                  <a:cubicBezTo>
                    <a:pt x="192564" y="150087"/>
                    <a:pt x="227980" y="145449"/>
                    <a:pt x="251169" y="122261"/>
                  </a:cubicBezTo>
                  <a:cubicBezTo>
                    <a:pt x="289114" y="84315"/>
                    <a:pt x="277414" y="13695"/>
                    <a:pt x="276993" y="10744"/>
                  </a:cubicBezTo>
                  <a:cubicBezTo>
                    <a:pt x="276254" y="6317"/>
                    <a:pt x="272776" y="2944"/>
                    <a:pt x="268349" y="2101"/>
                  </a:cubicBezTo>
                  <a:cubicBezTo>
                    <a:pt x="265398" y="1574"/>
                    <a:pt x="194778" y="-10126"/>
                    <a:pt x="156833" y="27925"/>
                  </a:cubicBezTo>
                  <a:cubicBezTo>
                    <a:pt x="154409" y="30349"/>
                    <a:pt x="152090" y="32984"/>
                    <a:pt x="150087" y="35725"/>
                  </a:cubicBezTo>
                  <a:lnTo>
                    <a:pt x="150087" y="25606"/>
                  </a:lnTo>
                  <a:cubicBezTo>
                    <a:pt x="150087" y="19809"/>
                    <a:pt x="145344" y="15065"/>
                    <a:pt x="139547" y="15065"/>
                  </a:cubicBezTo>
                  <a:cubicBezTo>
                    <a:pt x="133750" y="15065"/>
                    <a:pt x="129006" y="19809"/>
                    <a:pt x="129006" y="25606"/>
                  </a:cubicBezTo>
                  <a:lnTo>
                    <a:pt x="129006" y="35725"/>
                  </a:lnTo>
                  <a:cubicBezTo>
                    <a:pt x="127004" y="32984"/>
                    <a:pt x="124685" y="30454"/>
                    <a:pt x="122261" y="27925"/>
                  </a:cubicBezTo>
                  <a:cubicBezTo>
                    <a:pt x="84315" y="-10021"/>
                    <a:pt x="13695" y="1574"/>
                    <a:pt x="10744" y="2101"/>
                  </a:cubicBezTo>
                  <a:cubicBezTo>
                    <a:pt x="6317" y="2839"/>
                    <a:pt x="2944" y="6317"/>
                    <a:pt x="2101" y="10744"/>
                  </a:cubicBezTo>
                  <a:cubicBezTo>
                    <a:pt x="1574" y="13695"/>
                    <a:pt x="-10126" y="84315"/>
                    <a:pt x="27925" y="122261"/>
                  </a:cubicBezTo>
                  <a:cubicBezTo>
                    <a:pt x="51218" y="145344"/>
                    <a:pt x="86529" y="150087"/>
                    <a:pt x="111193" y="150087"/>
                  </a:cubicBezTo>
                  <a:close/>
                  <a:moveTo>
                    <a:pt x="171800" y="42787"/>
                  </a:moveTo>
                  <a:cubicBezTo>
                    <a:pt x="195726" y="18860"/>
                    <a:pt x="239469" y="20230"/>
                    <a:pt x="257177" y="21917"/>
                  </a:cubicBezTo>
                  <a:cubicBezTo>
                    <a:pt x="258863" y="39519"/>
                    <a:pt x="260233" y="83261"/>
                    <a:pt x="236307" y="107293"/>
                  </a:cubicBezTo>
                  <a:cubicBezTo>
                    <a:pt x="216175" y="127425"/>
                    <a:pt x="181708" y="129639"/>
                    <a:pt x="160838" y="128796"/>
                  </a:cubicBezTo>
                  <a:lnTo>
                    <a:pt x="190878" y="103393"/>
                  </a:lnTo>
                  <a:cubicBezTo>
                    <a:pt x="195305" y="99599"/>
                    <a:pt x="195832" y="92959"/>
                    <a:pt x="192143" y="88532"/>
                  </a:cubicBezTo>
                  <a:cubicBezTo>
                    <a:pt x="188454" y="84105"/>
                    <a:pt x="181708" y="83578"/>
                    <a:pt x="177281" y="87267"/>
                  </a:cubicBezTo>
                  <a:lnTo>
                    <a:pt x="150193" y="110245"/>
                  </a:lnTo>
                  <a:cubicBezTo>
                    <a:pt x="150193" y="109507"/>
                    <a:pt x="150193" y="108769"/>
                    <a:pt x="150193" y="108031"/>
                  </a:cubicBezTo>
                  <a:cubicBezTo>
                    <a:pt x="150403" y="87372"/>
                    <a:pt x="154619" y="59967"/>
                    <a:pt x="171800" y="42787"/>
                  </a:cubicBezTo>
                  <a:close/>
                  <a:moveTo>
                    <a:pt x="22022" y="21917"/>
                  </a:moveTo>
                  <a:cubicBezTo>
                    <a:pt x="39624" y="20230"/>
                    <a:pt x="83366" y="18860"/>
                    <a:pt x="107399" y="42787"/>
                  </a:cubicBezTo>
                  <a:cubicBezTo>
                    <a:pt x="125001" y="60389"/>
                    <a:pt x="128901" y="88848"/>
                    <a:pt x="129006" y="109612"/>
                  </a:cubicBezTo>
                  <a:cubicBezTo>
                    <a:pt x="129006" y="109823"/>
                    <a:pt x="129006" y="110034"/>
                    <a:pt x="129006" y="110245"/>
                  </a:cubicBezTo>
                  <a:lnTo>
                    <a:pt x="101918" y="87267"/>
                  </a:lnTo>
                  <a:cubicBezTo>
                    <a:pt x="97491" y="83472"/>
                    <a:pt x="90850" y="84105"/>
                    <a:pt x="87056" y="88532"/>
                  </a:cubicBezTo>
                  <a:cubicBezTo>
                    <a:pt x="83261" y="92959"/>
                    <a:pt x="83893" y="99599"/>
                    <a:pt x="88321" y="103393"/>
                  </a:cubicBezTo>
                  <a:lnTo>
                    <a:pt x="118361" y="128901"/>
                  </a:lnTo>
                  <a:cubicBezTo>
                    <a:pt x="97596" y="129744"/>
                    <a:pt x="63129" y="127636"/>
                    <a:pt x="42892" y="107399"/>
                  </a:cubicBezTo>
                  <a:cubicBezTo>
                    <a:pt x="18965" y="83367"/>
                    <a:pt x="20335" y="39519"/>
                    <a:pt x="22022" y="21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5688695" y="811805"/>
              <a:ext cx="263956" cy="73202"/>
            </a:xfrm>
            <a:custGeom>
              <a:rect b="b" l="l" r="r" t="t"/>
              <a:pathLst>
                <a:path extrusionOk="0" h="97603" w="351941">
                  <a:moveTo>
                    <a:pt x="294708" y="0"/>
                  </a:moveTo>
                  <a:cubicBezTo>
                    <a:pt x="273100" y="0"/>
                    <a:pt x="254022" y="11805"/>
                    <a:pt x="244219" y="30040"/>
                  </a:cubicBezTo>
                  <a:cubicBezTo>
                    <a:pt x="235576" y="25086"/>
                    <a:pt x="225774" y="22451"/>
                    <a:pt x="215550" y="22451"/>
                  </a:cubicBezTo>
                  <a:cubicBezTo>
                    <a:pt x="200582" y="22451"/>
                    <a:pt x="186564" y="28143"/>
                    <a:pt x="176024" y="38261"/>
                  </a:cubicBezTo>
                  <a:cubicBezTo>
                    <a:pt x="165483" y="28248"/>
                    <a:pt x="151464" y="22451"/>
                    <a:pt x="136497" y="22451"/>
                  </a:cubicBezTo>
                  <a:cubicBezTo>
                    <a:pt x="126273" y="22451"/>
                    <a:pt x="116471" y="25086"/>
                    <a:pt x="107827" y="30040"/>
                  </a:cubicBezTo>
                  <a:cubicBezTo>
                    <a:pt x="98025" y="11805"/>
                    <a:pt x="78947" y="0"/>
                    <a:pt x="57339" y="0"/>
                  </a:cubicBezTo>
                  <a:cubicBezTo>
                    <a:pt x="25718" y="0"/>
                    <a:pt x="0" y="25718"/>
                    <a:pt x="0" y="57339"/>
                  </a:cubicBezTo>
                  <a:cubicBezTo>
                    <a:pt x="0" y="65666"/>
                    <a:pt x="738" y="73571"/>
                    <a:pt x="4427" y="89487"/>
                  </a:cubicBezTo>
                  <a:cubicBezTo>
                    <a:pt x="5586" y="94231"/>
                    <a:pt x="9802" y="97603"/>
                    <a:pt x="14651" y="97603"/>
                  </a:cubicBezTo>
                  <a:lnTo>
                    <a:pt x="337291" y="97603"/>
                  </a:lnTo>
                  <a:cubicBezTo>
                    <a:pt x="342139" y="97603"/>
                    <a:pt x="346460" y="94231"/>
                    <a:pt x="347514" y="89487"/>
                  </a:cubicBezTo>
                  <a:cubicBezTo>
                    <a:pt x="351204" y="73571"/>
                    <a:pt x="351942" y="65666"/>
                    <a:pt x="351942" y="57339"/>
                  </a:cubicBezTo>
                  <a:cubicBezTo>
                    <a:pt x="352047" y="25718"/>
                    <a:pt x="326329" y="0"/>
                    <a:pt x="294708" y="0"/>
                  </a:cubicBezTo>
                  <a:close/>
                  <a:moveTo>
                    <a:pt x="328858" y="76523"/>
                  </a:moveTo>
                  <a:lnTo>
                    <a:pt x="23189" y="76523"/>
                  </a:lnTo>
                  <a:cubicBezTo>
                    <a:pt x="21502" y="67880"/>
                    <a:pt x="21081" y="62610"/>
                    <a:pt x="21081" y="57339"/>
                  </a:cubicBezTo>
                  <a:cubicBezTo>
                    <a:pt x="21081" y="37313"/>
                    <a:pt x="37313" y="21081"/>
                    <a:pt x="57339" y="21081"/>
                  </a:cubicBezTo>
                  <a:cubicBezTo>
                    <a:pt x="74098" y="21081"/>
                    <a:pt x="89066" y="32991"/>
                    <a:pt x="92755" y="49329"/>
                  </a:cubicBezTo>
                  <a:cubicBezTo>
                    <a:pt x="93598" y="53123"/>
                    <a:pt x="96444" y="56075"/>
                    <a:pt x="100133" y="57129"/>
                  </a:cubicBezTo>
                  <a:cubicBezTo>
                    <a:pt x="103822" y="58183"/>
                    <a:pt x="107827" y="57129"/>
                    <a:pt x="110568" y="54388"/>
                  </a:cubicBezTo>
                  <a:cubicBezTo>
                    <a:pt x="117419" y="47326"/>
                    <a:pt x="126694" y="43532"/>
                    <a:pt x="136497" y="43532"/>
                  </a:cubicBezTo>
                  <a:cubicBezTo>
                    <a:pt x="148935" y="43532"/>
                    <a:pt x="160424" y="49856"/>
                    <a:pt x="167170" y="60396"/>
                  </a:cubicBezTo>
                  <a:cubicBezTo>
                    <a:pt x="169067" y="63453"/>
                    <a:pt x="172440" y="65245"/>
                    <a:pt x="176024" y="65245"/>
                  </a:cubicBezTo>
                  <a:cubicBezTo>
                    <a:pt x="179607" y="65245"/>
                    <a:pt x="182980" y="63347"/>
                    <a:pt x="184877" y="60396"/>
                  </a:cubicBezTo>
                  <a:cubicBezTo>
                    <a:pt x="191623" y="49856"/>
                    <a:pt x="203007" y="43532"/>
                    <a:pt x="215550" y="43532"/>
                  </a:cubicBezTo>
                  <a:cubicBezTo>
                    <a:pt x="225352" y="43532"/>
                    <a:pt x="234628" y="47431"/>
                    <a:pt x="241479" y="54388"/>
                  </a:cubicBezTo>
                  <a:cubicBezTo>
                    <a:pt x="244219" y="57129"/>
                    <a:pt x="248119" y="58183"/>
                    <a:pt x="251914" y="57129"/>
                  </a:cubicBezTo>
                  <a:cubicBezTo>
                    <a:pt x="255603" y="56075"/>
                    <a:pt x="258449" y="53123"/>
                    <a:pt x="259292" y="49329"/>
                  </a:cubicBezTo>
                  <a:cubicBezTo>
                    <a:pt x="262981" y="32991"/>
                    <a:pt x="277843" y="21081"/>
                    <a:pt x="294708" y="21081"/>
                  </a:cubicBezTo>
                  <a:cubicBezTo>
                    <a:pt x="314734" y="21081"/>
                    <a:pt x="330966" y="37313"/>
                    <a:pt x="330966" y="57339"/>
                  </a:cubicBezTo>
                  <a:cubicBezTo>
                    <a:pt x="330966" y="62610"/>
                    <a:pt x="330650" y="67880"/>
                    <a:pt x="328858" y="765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35"/>
          <p:cNvGrpSpPr/>
          <p:nvPr/>
        </p:nvGrpSpPr>
        <p:grpSpPr>
          <a:xfrm>
            <a:off x="6256462" y="1740489"/>
            <a:ext cx="404783" cy="404669"/>
            <a:chOff x="6659582" y="458677"/>
            <a:chExt cx="404783" cy="404669"/>
          </a:xfrm>
        </p:grpSpPr>
        <p:sp>
          <p:nvSpPr>
            <p:cNvPr id="1006" name="Google Shape;1006;p35"/>
            <p:cNvSpPr/>
            <p:nvPr/>
          </p:nvSpPr>
          <p:spPr>
            <a:xfrm>
              <a:off x="6889581" y="491642"/>
              <a:ext cx="141819" cy="141820"/>
            </a:xfrm>
            <a:custGeom>
              <a:rect b="b" l="l" r="r" t="t"/>
              <a:pathLst>
                <a:path extrusionOk="0" h="189093" w="189092">
                  <a:moveTo>
                    <a:pt x="94547" y="189094"/>
                  </a:moveTo>
                  <a:cubicBezTo>
                    <a:pt x="42372" y="189094"/>
                    <a:pt x="0" y="146721"/>
                    <a:pt x="0" y="94547"/>
                  </a:cubicBezTo>
                  <a:cubicBezTo>
                    <a:pt x="0" y="42372"/>
                    <a:pt x="42372" y="0"/>
                    <a:pt x="94547" y="0"/>
                  </a:cubicBezTo>
                  <a:cubicBezTo>
                    <a:pt x="146722" y="0"/>
                    <a:pt x="189093" y="42372"/>
                    <a:pt x="189093" y="94547"/>
                  </a:cubicBezTo>
                  <a:cubicBezTo>
                    <a:pt x="189093" y="146616"/>
                    <a:pt x="146616" y="189094"/>
                    <a:pt x="94547" y="189094"/>
                  </a:cubicBezTo>
                  <a:close/>
                  <a:moveTo>
                    <a:pt x="94547" y="21081"/>
                  </a:moveTo>
                  <a:cubicBezTo>
                    <a:pt x="54072" y="21081"/>
                    <a:pt x="21081" y="54072"/>
                    <a:pt x="21081" y="94547"/>
                  </a:cubicBezTo>
                  <a:cubicBezTo>
                    <a:pt x="21081" y="135022"/>
                    <a:pt x="54072" y="168013"/>
                    <a:pt x="94547" y="168013"/>
                  </a:cubicBezTo>
                  <a:cubicBezTo>
                    <a:pt x="135021" y="168013"/>
                    <a:pt x="168012" y="135022"/>
                    <a:pt x="168012" y="94547"/>
                  </a:cubicBezTo>
                  <a:cubicBezTo>
                    <a:pt x="168012" y="54072"/>
                    <a:pt x="135021" y="21081"/>
                    <a:pt x="9454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6939304" y="526425"/>
              <a:ext cx="42767" cy="71384"/>
            </a:xfrm>
            <a:custGeom>
              <a:rect b="b" l="l" r="r" t="t"/>
              <a:pathLst>
                <a:path extrusionOk="0" h="95179" w="57023">
                  <a:moveTo>
                    <a:pt x="25297" y="89066"/>
                  </a:moveTo>
                  <a:cubicBezTo>
                    <a:pt x="11384" y="88644"/>
                    <a:pt x="0" y="81371"/>
                    <a:pt x="0" y="73993"/>
                  </a:cubicBezTo>
                  <a:cubicBezTo>
                    <a:pt x="0" y="70093"/>
                    <a:pt x="3479" y="64296"/>
                    <a:pt x="7905" y="64296"/>
                  </a:cubicBezTo>
                  <a:cubicBezTo>
                    <a:pt x="12754" y="64296"/>
                    <a:pt x="16760" y="71147"/>
                    <a:pt x="25297" y="72623"/>
                  </a:cubicBezTo>
                  <a:lnTo>
                    <a:pt x="25297" y="53861"/>
                  </a:lnTo>
                  <a:cubicBezTo>
                    <a:pt x="14651" y="49856"/>
                    <a:pt x="2108" y="44796"/>
                    <a:pt x="2108" y="29935"/>
                  </a:cubicBezTo>
                  <a:cubicBezTo>
                    <a:pt x="2108" y="15178"/>
                    <a:pt x="12965" y="8116"/>
                    <a:pt x="25297" y="6430"/>
                  </a:cubicBezTo>
                  <a:lnTo>
                    <a:pt x="25297" y="3162"/>
                  </a:lnTo>
                  <a:cubicBezTo>
                    <a:pt x="25297" y="1581"/>
                    <a:pt x="27195" y="0"/>
                    <a:pt x="29724" y="0"/>
                  </a:cubicBezTo>
                  <a:cubicBezTo>
                    <a:pt x="31938" y="0"/>
                    <a:pt x="34151" y="1476"/>
                    <a:pt x="34151" y="3162"/>
                  </a:cubicBezTo>
                  <a:lnTo>
                    <a:pt x="34151" y="6113"/>
                  </a:lnTo>
                  <a:cubicBezTo>
                    <a:pt x="41318" y="6324"/>
                    <a:pt x="54916" y="8221"/>
                    <a:pt x="54916" y="16232"/>
                  </a:cubicBezTo>
                  <a:cubicBezTo>
                    <a:pt x="54916" y="19394"/>
                    <a:pt x="52808" y="25718"/>
                    <a:pt x="47749" y="25718"/>
                  </a:cubicBezTo>
                  <a:cubicBezTo>
                    <a:pt x="43953" y="25718"/>
                    <a:pt x="41740" y="22029"/>
                    <a:pt x="34151" y="21397"/>
                  </a:cubicBezTo>
                  <a:lnTo>
                    <a:pt x="34151" y="38261"/>
                  </a:lnTo>
                  <a:cubicBezTo>
                    <a:pt x="44691" y="42161"/>
                    <a:pt x="57024" y="47642"/>
                    <a:pt x="57024" y="63347"/>
                  </a:cubicBezTo>
                  <a:cubicBezTo>
                    <a:pt x="57024" y="77682"/>
                    <a:pt x="47749" y="86431"/>
                    <a:pt x="34151" y="88644"/>
                  </a:cubicBezTo>
                  <a:lnTo>
                    <a:pt x="34151" y="92017"/>
                  </a:lnTo>
                  <a:cubicBezTo>
                    <a:pt x="34151" y="93598"/>
                    <a:pt x="31938" y="95179"/>
                    <a:pt x="29724" y="95179"/>
                  </a:cubicBezTo>
                  <a:cubicBezTo>
                    <a:pt x="27195" y="95179"/>
                    <a:pt x="25297" y="93704"/>
                    <a:pt x="25297" y="92017"/>
                  </a:cubicBezTo>
                  <a:lnTo>
                    <a:pt x="25297" y="89066"/>
                  </a:lnTo>
                  <a:close/>
                  <a:moveTo>
                    <a:pt x="26457" y="35416"/>
                  </a:moveTo>
                  <a:lnTo>
                    <a:pt x="26457" y="21608"/>
                  </a:lnTo>
                  <a:cubicBezTo>
                    <a:pt x="21292" y="22662"/>
                    <a:pt x="19079" y="25297"/>
                    <a:pt x="19079" y="28143"/>
                  </a:cubicBezTo>
                  <a:cubicBezTo>
                    <a:pt x="19079" y="31516"/>
                    <a:pt x="22135" y="33624"/>
                    <a:pt x="26457" y="35416"/>
                  </a:cubicBezTo>
                  <a:close/>
                  <a:moveTo>
                    <a:pt x="32992" y="56918"/>
                  </a:moveTo>
                  <a:lnTo>
                    <a:pt x="32992" y="72412"/>
                  </a:lnTo>
                  <a:cubicBezTo>
                    <a:pt x="36891" y="71463"/>
                    <a:pt x="40053" y="69250"/>
                    <a:pt x="40053" y="65139"/>
                  </a:cubicBezTo>
                  <a:cubicBezTo>
                    <a:pt x="40053" y="61345"/>
                    <a:pt x="37208" y="58920"/>
                    <a:pt x="32992" y="569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6977013" y="700321"/>
              <a:ext cx="15731" cy="15830"/>
            </a:xfrm>
            <a:custGeom>
              <a:rect b="b" l="l" r="r" t="t"/>
              <a:pathLst>
                <a:path extrusionOk="0" h="21107" w="20975">
                  <a:moveTo>
                    <a:pt x="10435" y="21107"/>
                  </a:moveTo>
                  <a:cubicBezTo>
                    <a:pt x="9802" y="21107"/>
                    <a:pt x="9065" y="21002"/>
                    <a:pt x="8432" y="20896"/>
                  </a:cubicBezTo>
                  <a:cubicBezTo>
                    <a:pt x="7800" y="20791"/>
                    <a:pt x="7062" y="20580"/>
                    <a:pt x="6430" y="20264"/>
                  </a:cubicBezTo>
                  <a:cubicBezTo>
                    <a:pt x="5797" y="20053"/>
                    <a:pt x="5165" y="19631"/>
                    <a:pt x="4638" y="19315"/>
                  </a:cubicBezTo>
                  <a:cubicBezTo>
                    <a:pt x="4005" y="18894"/>
                    <a:pt x="3478" y="18472"/>
                    <a:pt x="3057" y="18050"/>
                  </a:cubicBezTo>
                  <a:cubicBezTo>
                    <a:pt x="2530" y="17523"/>
                    <a:pt x="2108" y="16996"/>
                    <a:pt x="1792" y="16469"/>
                  </a:cubicBezTo>
                  <a:cubicBezTo>
                    <a:pt x="1370" y="15942"/>
                    <a:pt x="1054" y="15310"/>
                    <a:pt x="843" y="14677"/>
                  </a:cubicBezTo>
                  <a:cubicBezTo>
                    <a:pt x="633" y="14045"/>
                    <a:pt x="422" y="13413"/>
                    <a:pt x="211" y="12675"/>
                  </a:cubicBezTo>
                  <a:cubicBezTo>
                    <a:pt x="106" y="12042"/>
                    <a:pt x="0" y="11304"/>
                    <a:pt x="0" y="10567"/>
                  </a:cubicBezTo>
                  <a:cubicBezTo>
                    <a:pt x="0" y="7826"/>
                    <a:pt x="1160" y="5086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1" y="2240"/>
                    <a:pt x="17498" y="2661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6" y="5191"/>
                    <a:pt x="19922" y="5824"/>
                    <a:pt x="20133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567"/>
                  </a:cubicBezTo>
                  <a:cubicBezTo>
                    <a:pt x="20976" y="11199"/>
                    <a:pt x="20870" y="11937"/>
                    <a:pt x="20765" y="12569"/>
                  </a:cubicBezTo>
                  <a:cubicBezTo>
                    <a:pt x="20660" y="13202"/>
                    <a:pt x="20449" y="13940"/>
                    <a:pt x="20133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996"/>
                    <a:pt x="18341" y="17523"/>
                    <a:pt x="17919" y="17945"/>
                  </a:cubicBezTo>
                  <a:cubicBezTo>
                    <a:pt x="15917" y="19948"/>
                    <a:pt x="13175" y="21107"/>
                    <a:pt x="10435" y="21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6659582" y="458677"/>
              <a:ext cx="404783" cy="404669"/>
            </a:xfrm>
            <a:custGeom>
              <a:rect b="b" l="l" r="r" t="t"/>
              <a:pathLst>
                <a:path extrusionOk="0" h="539559" w="539711">
                  <a:moveTo>
                    <a:pt x="401212" y="0"/>
                  </a:moveTo>
                  <a:cubicBezTo>
                    <a:pt x="324900" y="0"/>
                    <a:pt x="262817" y="62083"/>
                    <a:pt x="262817" y="138395"/>
                  </a:cubicBezTo>
                  <a:cubicBezTo>
                    <a:pt x="262817" y="145984"/>
                    <a:pt x="263450" y="153256"/>
                    <a:pt x="264609" y="160529"/>
                  </a:cubicBezTo>
                  <a:cubicBezTo>
                    <a:pt x="251434" y="155154"/>
                    <a:pt x="237099" y="152308"/>
                    <a:pt x="222659" y="152308"/>
                  </a:cubicBezTo>
                  <a:cubicBezTo>
                    <a:pt x="192092" y="152308"/>
                    <a:pt x="162684" y="165062"/>
                    <a:pt x="141814" y="187407"/>
                  </a:cubicBezTo>
                  <a:cubicBezTo>
                    <a:pt x="141498" y="187723"/>
                    <a:pt x="141182" y="188145"/>
                    <a:pt x="140971" y="188461"/>
                  </a:cubicBezTo>
                  <a:lnTo>
                    <a:pt x="125477" y="210280"/>
                  </a:lnTo>
                  <a:cubicBezTo>
                    <a:pt x="125161" y="210701"/>
                    <a:pt x="124950" y="211017"/>
                    <a:pt x="124739" y="211439"/>
                  </a:cubicBezTo>
                  <a:cubicBezTo>
                    <a:pt x="121260" y="217974"/>
                    <a:pt x="118520" y="224931"/>
                    <a:pt x="116412" y="231993"/>
                  </a:cubicBezTo>
                  <a:cubicBezTo>
                    <a:pt x="111247" y="231149"/>
                    <a:pt x="105977" y="230728"/>
                    <a:pt x="100707" y="230728"/>
                  </a:cubicBezTo>
                  <a:cubicBezTo>
                    <a:pt x="100602" y="230728"/>
                    <a:pt x="100496" y="230728"/>
                    <a:pt x="100391" y="230728"/>
                  </a:cubicBezTo>
                  <a:cubicBezTo>
                    <a:pt x="46003" y="230728"/>
                    <a:pt x="996" y="274892"/>
                    <a:pt x="47" y="329280"/>
                  </a:cubicBezTo>
                  <a:cubicBezTo>
                    <a:pt x="-58" y="332547"/>
                    <a:pt x="47" y="341612"/>
                    <a:pt x="47" y="342877"/>
                  </a:cubicBezTo>
                  <a:lnTo>
                    <a:pt x="47" y="518795"/>
                  </a:lnTo>
                  <a:cubicBezTo>
                    <a:pt x="47" y="530284"/>
                    <a:pt x="9428" y="539560"/>
                    <a:pt x="20811" y="539560"/>
                  </a:cubicBezTo>
                  <a:lnTo>
                    <a:pt x="275044" y="539560"/>
                  </a:lnTo>
                  <a:cubicBezTo>
                    <a:pt x="286533" y="539560"/>
                    <a:pt x="295809" y="530179"/>
                    <a:pt x="295809" y="518795"/>
                  </a:cubicBezTo>
                  <a:lnTo>
                    <a:pt x="295809" y="401797"/>
                  </a:lnTo>
                  <a:lnTo>
                    <a:pt x="461397" y="401797"/>
                  </a:lnTo>
                  <a:cubicBezTo>
                    <a:pt x="464348" y="401797"/>
                    <a:pt x="467194" y="400533"/>
                    <a:pt x="469197" y="398319"/>
                  </a:cubicBezTo>
                  <a:cubicBezTo>
                    <a:pt x="484691" y="381349"/>
                    <a:pt x="493545" y="358793"/>
                    <a:pt x="493545" y="336447"/>
                  </a:cubicBezTo>
                  <a:cubicBezTo>
                    <a:pt x="493545" y="307145"/>
                    <a:pt x="478789" y="281321"/>
                    <a:pt x="456443" y="265827"/>
                  </a:cubicBezTo>
                  <a:cubicBezTo>
                    <a:pt x="476681" y="257184"/>
                    <a:pt x="494704" y="243692"/>
                    <a:pt x="508724" y="226406"/>
                  </a:cubicBezTo>
                  <a:cubicBezTo>
                    <a:pt x="528750" y="201847"/>
                    <a:pt x="539712" y="170543"/>
                    <a:pt x="539712" y="138395"/>
                  </a:cubicBezTo>
                  <a:cubicBezTo>
                    <a:pt x="539607" y="62188"/>
                    <a:pt x="477524" y="0"/>
                    <a:pt x="401212" y="0"/>
                  </a:cubicBezTo>
                  <a:close/>
                  <a:moveTo>
                    <a:pt x="247850" y="343299"/>
                  </a:moveTo>
                  <a:lnTo>
                    <a:pt x="147927" y="441007"/>
                  </a:lnTo>
                  <a:lnTo>
                    <a:pt x="48005" y="343299"/>
                  </a:lnTo>
                  <a:lnTo>
                    <a:pt x="247850" y="343299"/>
                  </a:lnTo>
                  <a:close/>
                  <a:moveTo>
                    <a:pt x="187349" y="431943"/>
                  </a:moveTo>
                  <a:lnTo>
                    <a:pt x="274728" y="346461"/>
                  </a:lnTo>
                  <a:lnTo>
                    <a:pt x="274728" y="515528"/>
                  </a:lnTo>
                  <a:lnTo>
                    <a:pt x="187349" y="431943"/>
                  </a:lnTo>
                  <a:close/>
                  <a:moveTo>
                    <a:pt x="21022" y="346461"/>
                  </a:moveTo>
                  <a:lnTo>
                    <a:pt x="108401" y="431943"/>
                  </a:lnTo>
                  <a:lnTo>
                    <a:pt x="21022" y="515528"/>
                  </a:lnTo>
                  <a:lnTo>
                    <a:pt x="21022" y="346461"/>
                  </a:lnTo>
                  <a:close/>
                  <a:moveTo>
                    <a:pt x="48321" y="518584"/>
                  </a:moveTo>
                  <a:lnTo>
                    <a:pt x="123475" y="446594"/>
                  </a:lnTo>
                  <a:lnTo>
                    <a:pt x="140444" y="463248"/>
                  </a:lnTo>
                  <a:cubicBezTo>
                    <a:pt x="142447" y="465250"/>
                    <a:pt x="145187" y="466304"/>
                    <a:pt x="147822" y="466304"/>
                  </a:cubicBezTo>
                  <a:cubicBezTo>
                    <a:pt x="150457" y="466304"/>
                    <a:pt x="153092" y="465356"/>
                    <a:pt x="155201" y="463248"/>
                  </a:cubicBezTo>
                  <a:lnTo>
                    <a:pt x="172170" y="446594"/>
                  </a:lnTo>
                  <a:lnTo>
                    <a:pt x="247428" y="518584"/>
                  </a:lnTo>
                  <a:lnTo>
                    <a:pt x="48321" y="518584"/>
                  </a:lnTo>
                  <a:close/>
                  <a:moveTo>
                    <a:pt x="472359" y="336553"/>
                  </a:moveTo>
                  <a:cubicBezTo>
                    <a:pt x="472359" y="352258"/>
                    <a:pt x="466667" y="368174"/>
                    <a:pt x="456549" y="380822"/>
                  </a:cubicBezTo>
                  <a:lnTo>
                    <a:pt x="295809" y="380822"/>
                  </a:lnTo>
                  <a:lnTo>
                    <a:pt x="295809" y="343299"/>
                  </a:lnTo>
                  <a:lnTo>
                    <a:pt x="388353" y="343299"/>
                  </a:lnTo>
                  <a:cubicBezTo>
                    <a:pt x="394150" y="343299"/>
                    <a:pt x="398893" y="338555"/>
                    <a:pt x="398893" y="332758"/>
                  </a:cubicBezTo>
                  <a:cubicBezTo>
                    <a:pt x="398893" y="326961"/>
                    <a:pt x="394150" y="322218"/>
                    <a:pt x="388353" y="322218"/>
                  </a:cubicBezTo>
                  <a:lnTo>
                    <a:pt x="21549" y="322218"/>
                  </a:lnTo>
                  <a:cubicBezTo>
                    <a:pt x="26081" y="282797"/>
                    <a:pt x="59916" y="251914"/>
                    <a:pt x="100391" y="251914"/>
                  </a:cubicBezTo>
                  <a:lnTo>
                    <a:pt x="100707" y="251914"/>
                  </a:lnTo>
                  <a:cubicBezTo>
                    <a:pt x="107769" y="251914"/>
                    <a:pt x="114831" y="252863"/>
                    <a:pt x="121576" y="254760"/>
                  </a:cubicBezTo>
                  <a:cubicBezTo>
                    <a:pt x="124423" y="255498"/>
                    <a:pt x="127480" y="255076"/>
                    <a:pt x="130009" y="253495"/>
                  </a:cubicBezTo>
                  <a:cubicBezTo>
                    <a:pt x="132539" y="251914"/>
                    <a:pt x="134225" y="249384"/>
                    <a:pt x="134752" y="246433"/>
                  </a:cubicBezTo>
                  <a:cubicBezTo>
                    <a:pt x="136333" y="237895"/>
                    <a:pt x="139179" y="229568"/>
                    <a:pt x="143184" y="221874"/>
                  </a:cubicBezTo>
                  <a:lnTo>
                    <a:pt x="157836" y="201215"/>
                  </a:lnTo>
                  <a:cubicBezTo>
                    <a:pt x="174911" y="183191"/>
                    <a:pt x="197994" y="173283"/>
                    <a:pt x="222764" y="173283"/>
                  </a:cubicBezTo>
                  <a:cubicBezTo>
                    <a:pt x="264925" y="173283"/>
                    <a:pt x="300762" y="201953"/>
                    <a:pt x="310143" y="243060"/>
                  </a:cubicBezTo>
                  <a:cubicBezTo>
                    <a:pt x="310775" y="246011"/>
                    <a:pt x="312673" y="248436"/>
                    <a:pt x="315203" y="249911"/>
                  </a:cubicBezTo>
                  <a:cubicBezTo>
                    <a:pt x="317838" y="251387"/>
                    <a:pt x="320895" y="251703"/>
                    <a:pt x="323741" y="250754"/>
                  </a:cubicBezTo>
                  <a:cubicBezTo>
                    <a:pt x="328800" y="249068"/>
                    <a:pt x="334070" y="248225"/>
                    <a:pt x="339445" y="248225"/>
                  </a:cubicBezTo>
                  <a:cubicBezTo>
                    <a:pt x="355678" y="248225"/>
                    <a:pt x="370961" y="256235"/>
                    <a:pt x="380132" y="269622"/>
                  </a:cubicBezTo>
                  <a:cubicBezTo>
                    <a:pt x="382661" y="273205"/>
                    <a:pt x="387193" y="274892"/>
                    <a:pt x="391409" y="273838"/>
                  </a:cubicBezTo>
                  <a:cubicBezTo>
                    <a:pt x="396679" y="272468"/>
                    <a:pt x="402160" y="271730"/>
                    <a:pt x="407746" y="271730"/>
                  </a:cubicBezTo>
                  <a:cubicBezTo>
                    <a:pt x="443374" y="271730"/>
                    <a:pt x="472359" y="300821"/>
                    <a:pt x="472359" y="336553"/>
                  </a:cubicBezTo>
                  <a:close/>
                  <a:moveTo>
                    <a:pt x="427668" y="253073"/>
                  </a:moveTo>
                  <a:cubicBezTo>
                    <a:pt x="421239" y="251492"/>
                    <a:pt x="414493" y="250754"/>
                    <a:pt x="407641" y="250754"/>
                  </a:cubicBezTo>
                  <a:cubicBezTo>
                    <a:pt x="402687" y="250754"/>
                    <a:pt x="397839" y="251176"/>
                    <a:pt x="392990" y="252019"/>
                  </a:cubicBezTo>
                  <a:cubicBezTo>
                    <a:pt x="379605" y="236420"/>
                    <a:pt x="360105" y="227250"/>
                    <a:pt x="339340" y="227250"/>
                  </a:cubicBezTo>
                  <a:cubicBezTo>
                    <a:pt x="335440" y="227250"/>
                    <a:pt x="331540" y="227566"/>
                    <a:pt x="327746" y="228198"/>
                  </a:cubicBezTo>
                  <a:cubicBezTo>
                    <a:pt x="321106" y="208277"/>
                    <a:pt x="308773" y="190358"/>
                    <a:pt x="292225" y="176972"/>
                  </a:cubicBezTo>
                  <a:cubicBezTo>
                    <a:pt x="291487" y="176445"/>
                    <a:pt x="290855" y="175813"/>
                    <a:pt x="290117" y="175286"/>
                  </a:cubicBezTo>
                  <a:cubicBezTo>
                    <a:pt x="285901" y="162954"/>
                    <a:pt x="283898" y="151148"/>
                    <a:pt x="283898" y="138500"/>
                  </a:cubicBezTo>
                  <a:cubicBezTo>
                    <a:pt x="283898" y="73782"/>
                    <a:pt x="336494" y="21186"/>
                    <a:pt x="401212" y="21186"/>
                  </a:cubicBezTo>
                  <a:cubicBezTo>
                    <a:pt x="465929" y="21186"/>
                    <a:pt x="518526" y="73782"/>
                    <a:pt x="518526" y="138500"/>
                  </a:cubicBezTo>
                  <a:cubicBezTo>
                    <a:pt x="518526" y="193415"/>
                    <a:pt x="480370" y="241374"/>
                    <a:pt x="427668" y="2530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35"/>
          <p:cNvGrpSpPr/>
          <p:nvPr/>
        </p:nvGrpSpPr>
        <p:grpSpPr>
          <a:xfrm>
            <a:off x="7001606" y="1739375"/>
            <a:ext cx="403840" cy="390914"/>
            <a:chOff x="7673031" y="523025"/>
            <a:chExt cx="403840" cy="390914"/>
          </a:xfrm>
        </p:grpSpPr>
        <p:sp>
          <p:nvSpPr>
            <p:cNvPr id="1011" name="Google Shape;1011;p35"/>
            <p:cNvSpPr/>
            <p:nvPr/>
          </p:nvSpPr>
          <p:spPr>
            <a:xfrm>
              <a:off x="7673031" y="523025"/>
              <a:ext cx="403840" cy="390914"/>
            </a:xfrm>
            <a:custGeom>
              <a:rect b="b" l="l" r="r" t="t"/>
              <a:pathLst>
                <a:path extrusionOk="0" h="521219" w="538453">
                  <a:moveTo>
                    <a:pt x="483221" y="0"/>
                  </a:moveTo>
                  <a:cubicBezTo>
                    <a:pt x="483221" y="0"/>
                    <a:pt x="483221" y="0"/>
                    <a:pt x="483221" y="0"/>
                  </a:cubicBezTo>
                  <a:lnTo>
                    <a:pt x="145298" y="0"/>
                  </a:lnTo>
                  <a:cubicBezTo>
                    <a:pt x="114731" y="0"/>
                    <a:pt x="89856" y="24875"/>
                    <a:pt x="89856" y="55442"/>
                  </a:cubicBezTo>
                  <a:lnTo>
                    <a:pt x="89856" y="103295"/>
                  </a:lnTo>
                  <a:cubicBezTo>
                    <a:pt x="79527" y="108038"/>
                    <a:pt x="70040" y="114679"/>
                    <a:pt x="61819" y="122900"/>
                  </a:cubicBezTo>
                  <a:cubicBezTo>
                    <a:pt x="31357" y="153362"/>
                    <a:pt x="25244" y="199001"/>
                    <a:pt x="43479" y="235576"/>
                  </a:cubicBezTo>
                  <a:lnTo>
                    <a:pt x="9012" y="270043"/>
                  </a:lnTo>
                  <a:cubicBezTo>
                    <a:pt x="-3004" y="282059"/>
                    <a:pt x="-3004" y="301664"/>
                    <a:pt x="9012" y="313680"/>
                  </a:cubicBezTo>
                  <a:cubicBezTo>
                    <a:pt x="15020" y="319688"/>
                    <a:pt x="22925" y="322745"/>
                    <a:pt x="30830" y="322745"/>
                  </a:cubicBezTo>
                  <a:cubicBezTo>
                    <a:pt x="38735" y="322745"/>
                    <a:pt x="46641" y="319688"/>
                    <a:pt x="52649" y="313680"/>
                  </a:cubicBezTo>
                  <a:lnTo>
                    <a:pt x="87116" y="279213"/>
                  </a:lnTo>
                  <a:cubicBezTo>
                    <a:pt x="87959" y="279635"/>
                    <a:pt x="88907" y="280057"/>
                    <a:pt x="89751" y="280478"/>
                  </a:cubicBezTo>
                  <a:lnTo>
                    <a:pt x="89751" y="405697"/>
                  </a:lnTo>
                  <a:cubicBezTo>
                    <a:pt x="63294" y="411284"/>
                    <a:pt x="43374" y="434789"/>
                    <a:pt x="43374" y="462826"/>
                  </a:cubicBezTo>
                  <a:cubicBezTo>
                    <a:pt x="43374" y="466620"/>
                    <a:pt x="43690" y="470310"/>
                    <a:pt x="44428" y="473999"/>
                  </a:cubicBezTo>
                  <a:cubicBezTo>
                    <a:pt x="49698" y="501404"/>
                    <a:pt x="73835" y="521219"/>
                    <a:pt x="101766" y="521219"/>
                  </a:cubicBezTo>
                  <a:lnTo>
                    <a:pt x="328700" y="521219"/>
                  </a:lnTo>
                  <a:cubicBezTo>
                    <a:pt x="328700" y="521219"/>
                    <a:pt x="328700" y="521219"/>
                    <a:pt x="328700" y="521219"/>
                  </a:cubicBezTo>
                  <a:lnTo>
                    <a:pt x="398266" y="521219"/>
                  </a:lnTo>
                  <a:lnTo>
                    <a:pt x="398266" y="521219"/>
                  </a:lnTo>
                  <a:cubicBezTo>
                    <a:pt x="411652" y="521219"/>
                    <a:pt x="424301" y="515949"/>
                    <a:pt x="433787" y="506463"/>
                  </a:cubicBezTo>
                  <a:cubicBezTo>
                    <a:pt x="443273" y="496977"/>
                    <a:pt x="448543" y="484328"/>
                    <a:pt x="448543" y="470942"/>
                  </a:cubicBezTo>
                  <a:lnTo>
                    <a:pt x="448543" y="148197"/>
                  </a:lnTo>
                  <a:lnTo>
                    <a:pt x="527912" y="148197"/>
                  </a:lnTo>
                  <a:cubicBezTo>
                    <a:pt x="533709" y="148197"/>
                    <a:pt x="538452" y="143454"/>
                    <a:pt x="538452" y="137657"/>
                  </a:cubicBezTo>
                  <a:lnTo>
                    <a:pt x="538452" y="55442"/>
                  </a:lnTo>
                  <a:cubicBezTo>
                    <a:pt x="538663" y="24875"/>
                    <a:pt x="513788" y="0"/>
                    <a:pt x="483221" y="0"/>
                  </a:cubicBezTo>
                  <a:close/>
                  <a:moveTo>
                    <a:pt x="76681" y="137868"/>
                  </a:moveTo>
                  <a:cubicBezTo>
                    <a:pt x="91121" y="123427"/>
                    <a:pt x="110410" y="115417"/>
                    <a:pt x="130858" y="115417"/>
                  </a:cubicBezTo>
                  <a:cubicBezTo>
                    <a:pt x="151306" y="115417"/>
                    <a:pt x="170595" y="123427"/>
                    <a:pt x="185035" y="137868"/>
                  </a:cubicBezTo>
                  <a:cubicBezTo>
                    <a:pt x="214864" y="167697"/>
                    <a:pt x="214864" y="216288"/>
                    <a:pt x="185035" y="246222"/>
                  </a:cubicBezTo>
                  <a:cubicBezTo>
                    <a:pt x="170595" y="260662"/>
                    <a:pt x="151306" y="268673"/>
                    <a:pt x="130858" y="268673"/>
                  </a:cubicBezTo>
                  <a:cubicBezTo>
                    <a:pt x="110410" y="268673"/>
                    <a:pt x="91121" y="260662"/>
                    <a:pt x="76681" y="246222"/>
                  </a:cubicBezTo>
                  <a:cubicBezTo>
                    <a:pt x="46852" y="216288"/>
                    <a:pt x="46852" y="167697"/>
                    <a:pt x="76681" y="137868"/>
                  </a:cubicBezTo>
                  <a:close/>
                  <a:moveTo>
                    <a:pt x="37786" y="298924"/>
                  </a:moveTo>
                  <a:cubicBezTo>
                    <a:pt x="33992" y="302718"/>
                    <a:pt x="27668" y="302718"/>
                    <a:pt x="23874" y="298924"/>
                  </a:cubicBezTo>
                  <a:cubicBezTo>
                    <a:pt x="20079" y="295129"/>
                    <a:pt x="20079" y="288805"/>
                    <a:pt x="23874" y="285011"/>
                  </a:cubicBezTo>
                  <a:lnTo>
                    <a:pt x="55178" y="253706"/>
                  </a:lnTo>
                  <a:cubicBezTo>
                    <a:pt x="57286" y="256235"/>
                    <a:pt x="59394" y="258660"/>
                    <a:pt x="61819" y="260979"/>
                  </a:cubicBezTo>
                  <a:cubicBezTo>
                    <a:pt x="64137" y="263297"/>
                    <a:pt x="66562" y="265511"/>
                    <a:pt x="69091" y="267619"/>
                  </a:cubicBezTo>
                  <a:lnTo>
                    <a:pt x="37786" y="298924"/>
                  </a:lnTo>
                  <a:close/>
                  <a:moveTo>
                    <a:pt x="65191" y="470204"/>
                  </a:moveTo>
                  <a:cubicBezTo>
                    <a:pt x="64770" y="467885"/>
                    <a:pt x="64454" y="465461"/>
                    <a:pt x="64454" y="463037"/>
                  </a:cubicBezTo>
                  <a:cubicBezTo>
                    <a:pt x="64454" y="442483"/>
                    <a:pt x="81213" y="425619"/>
                    <a:pt x="101766" y="425619"/>
                  </a:cubicBezTo>
                  <a:lnTo>
                    <a:pt x="349148" y="425619"/>
                  </a:lnTo>
                  <a:cubicBezTo>
                    <a:pt x="340716" y="435737"/>
                    <a:pt x="335551" y="448807"/>
                    <a:pt x="335551" y="462931"/>
                  </a:cubicBezTo>
                  <a:cubicBezTo>
                    <a:pt x="335551" y="477161"/>
                    <a:pt x="340611" y="490125"/>
                    <a:pt x="349148" y="500244"/>
                  </a:cubicBezTo>
                  <a:lnTo>
                    <a:pt x="101766" y="500244"/>
                  </a:lnTo>
                  <a:cubicBezTo>
                    <a:pt x="84059" y="500349"/>
                    <a:pt x="68564" y="487701"/>
                    <a:pt x="65191" y="470204"/>
                  </a:cubicBezTo>
                  <a:close/>
                  <a:moveTo>
                    <a:pt x="427674" y="471153"/>
                  </a:moveTo>
                  <a:cubicBezTo>
                    <a:pt x="427674" y="478953"/>
                    <a:pt x="424617" y="486331"/>
                    <a:pt x="419136" y="491812"/>
                  </a:cubicBezTo>
                  <a:cubicBezTo>
                    <a:pt x="413655" y="497293"/>
                    <a:pt x="406277" y="500349"/>
                    <a:pt x="398477" y="500349"/>
                  </a:cubicBezTo>
                  <a:lnTo>
                    <a:pt x="394156" y="500349"/>
                  </a:lnTo>
                  <a:cubicBezTo>
                    <a:pt x="394156" y="500349"/>
                    <a:pt x="394156" y="500349"/>
                    <a:pt x="394050" y="500349"/>
                  </a:cubicBezTo>
                  <a:cubicBezTo>
                    <a:pt x="373496" y="500349"/>
                    <a:pt x="356737" y="483590"/>
                    <a:pt x="356737" y="463037"/>
                  </a:cubicBezTo>
                  <a:cubicBezTo>
                    <a:pt x="356737" y="442483"/>
                    <a:pt x="373496" y="425724"/>
                    <a:pt x="394050" y="425724"/>
                  </a:cubicBezTo>
                  <a:cubicBezTo>
                    <a:pt x="399847" y="425724"/>
                    <a:pt x="404590" y="420981"/>
                    <a:pt x="404590" y="415184"/>
                  </a:cubicBezTo>
                  <a:cubicBezTo>
                    <a:pt x="404590" y="409386"/>
                    <a:pt x="399847" y="404643"/>
                    <a:pt x="394050" y="404643"/>
                  </a:cubicBezTo>
                  <a:lnTo>
                    <a:pt x="110832" y="404643"/>
                  </a:lnTo>
                  <a:lnTo>
                    <a:pt x="110832" y="287646"/>
                  </a:lnTo>
                  <a:cubicBezTo>
                    <a:pt x="117366" y="289016"/>
                    <a:pt x="124007" y="289648"/>
                    <a:pt x="130752" y="289648"/>
                  </a:cubicBezTo>
                  <a:cubicBezTo>
                    <a:pt x="156787" y="289648"/>
                    <a:pt x="181346" y="279530"/>
                    <a:pt x="199792" y="261084"/>
                  </a:cubicBezTo>
                  <a:cubicBezTo>
                    <a:pt x="237843" y="223033"/>
                    <a:pt x="237843" y="161056"/>
                    <a:pt x="199792" y="123006"/>
                  </a:cubicBezTo>
                  <a:cubicBezTo>
                    <a:pt x="181346" y="104560"/>
                    <a:pt x="156787" y="94441"/>
                    <a:pt x="130752" y="94441"/>
                  </a:cubicBezTo>
                  <a:cubicBezTo>
                    <a:pt x="124007" y="94441"/>
                    <a:pt x="117261" y="95179"/>
                    <a:pt x="110832" y="96444"/>
                  </a:cubicBezTo>
                  <a:lnTo>
                    <a:pt x="110832" y="55442"/>
                  </a:lnTo>
                  <a:cubicBezTo>
                    <a:pt x="110832" y="36470"/>
                    <a:pt x="126220" y="21081"/>
                    <a:pt x="145193" y="21081"/>
                  </a:cubicBezTo>
                  <a:lnTo>
                    <a:pt x="439584" y="21081"/>
                  </a:lnTo>
                  <a:cubicBezTo>
                    <a:pt x="432101" y="30567"/>
                    <a:pt x="427569" y="42478"/>
                    <a:pt x="427569" y="55442"/>
                  </a:cubicBezTo>
                  <a:lnTo>
                    <a:pt x="427569" y="471153"/>
                  </a:lnTo>
                  <a:close/>
                  <a:moveTo>
                    <a:pt x="517582" y="127222"/>
                  </a:moveTo>
                  <a:lnTo>
                    <a:pt x="448754" y="127222"/>
                  </a:lnTo>
                  <a:lnTo>
                    <a:pt x="448754" y="55442"/>
                  </a:lnTo>
                  <a:cubicBezTo>
                    <a:pt x="448754" y="36470"/>
                    <a:pt x="464143" y="21081"/>
                    <a:pt x="483221" y="21081"/>
                  </a:cubicBezTo>
                  <a:cubicBezTo>
                    <a:pt x="502194" y="21081"/>
                    <a:pt x="517582" y="36470"/>
                    <a:pt x="517582" y="55442"/>
                  </a:cubicBezTo>
                  <a:lnTo>
                    <a:pt x="517582" y="1272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7781135" y="625952"/>
              <a:ext cx="187973" cy="179607"/>
            </a:xfrm>
            <a:custGeom>
              <a:rect b="b" l="l" r="r" t="t"/>
              <a:pathLst>
                <a:path extrusionOk="0" h="239476" w="250631">
                  <a:moveTo>
                    <a:pt x="182032" y="4743"/>
                  </a:moveTo>
                  <a:cubicBezTo>
                    <a:pt x="180135" y="1792"/>
                    <a:pt x="176762" y="0"/>
                    <a:pt x="173283" y="0"/>
                  </a:cubicBezTo>
                  <a:cubicBezTo>
                    <a:pt x="169699" y="0"/>
                    <a:pt x="166432" y="1792"/>
                    <a:pt x="164534" y="4743"/>
                  </a:cubicBezTo>
                  <a:lnTo>
                    <a:pt x="97603" y="106141"/>
                  </a:lnTo>
                  <a:cubicBezTo>
                    <a:pt x="95495" y="109409"/>
                    <a:pt x="95285" y="113519"/>
                    <a:pt x="97076" y="116892"/>
                  </a:cubicBezTo>
                  <a:cubicBezTo>
                    <a:pt x="98868" y="120265"/>
                    <a:pt x="102452" y="122373"/>
                    <a:pt x="106352" y="122373"/>
                  </a:cubicBezTo>
                  <a:lnTo>
                    <a:pt x="127327" y="122373"/>
                  </a:lnTo>
                  <a:lnTo>
                    <a:pt x="127327" y="132914"/>
                  </a:lnTo>
                  <a:lnTo>
                    <a:pt x="74414" y="132914"/>
                  </a:lnTo>
                  <a:cubicBezTo>
                    <a:pt x="68617" y="132914"/>
                    <a:pt x="63874" y="137657"/>
                    <a:pt x="63874" y="143454"/>
                  </a:cubicBezTo>
                  <a:lnTo>
                    <a:pt x="63874" y="163797"/>
                  </a:lnTo>
                  <a:lnTo>
                    <a:pt x="10540" y="163797"/>
                  </a:lnTo>
                  <a:cubicBezTo>
                    <a:pt x="4743" y="163797"/>
                    <a:pt x="0" y="168540"/>
                    <a:pt x="0" y="174337"/>
                  </a:cubicBezTo>
                  <a:lnTo>
                    <a:pt x="0" y="228936"/>
                  </a:lnTo>
                  <a:cubicBezTo>
                    <a:pt x="0" y="234733"/>
                    <a:pt x="4743" y="239476"/>
                    <a:pt x="10540" y="239476"/>
                  </a:cubicBezTo>
                  <a:lnTo>
                    <a:pt x="208594" y="239476"/>
                  </a:lnTo>
                  <a:cubicBezTo>
                    <a:pt x="214391" y="239476"/>
                    <a:pt x="219134" y="234733"/>
                    <a:pt x="219134" y="228936"/>
                  </a:cubicBezTo>
                  <a:lnTo>
                    <a:pt x="219134" y="122479"/>
                  </a:lnTo>
                  <a:lnTo>
                    <a:pt x="240109" y="122479"/>
                  </a:lnTo>
                  <a:cubicBezTo>
                    <a:pt x="244009" y="122479"/>
                    <a:pt x="247487" y="120371"/>
                    <a:pt x="249384" y="116998"/>
                  </a:cubicBezTo>
                  <a:cubicBezTo>
                    <a:pt x="251176" y="113625"/>
                    <a:pt x="251071" y="109409"/>
                    <a:pt x="248857" y="106247"/>
                  </a:cubicBezTo>
                  <a:lnTo>
                    <a:pt x="182032" y="4743"/>
                  </a:lnTo>
                  <a:close/>
                  <a:moveTo>
                    <a:pt x="21081" y="184877"/>
                  </a:moveTo>
                  <a:lnTo>
                    <a:pt x="63874" y="184877"/>
                  </a:lnTo>
                  <a:lnTo>
                    <a:pt x="63874" y="218501"/>
                  </a:lnTo>
                  <a:lnTo>
                    <a:pt x="21081" y="218501"/>
                  </a:lnTo>
                  <a:lnTo>
                    <a:pt x="21081" y="184877"/>
                  </a:lnTo>
                  <a:close/>
                  <a:moveTo>
                    <a:pt x="84955" y="154100"/>
                  </a:moveTo>
                  <a:lnTo>
                    <a:pt x="127327" y="154100"/>
                  </a:lnTo>
                  <a:lnTo>
                    <a:pt x="127327" y="218501"/>
                  </a:lnTo>
                  <a:lnTo>
                    <a:pt x="84955" y="218501"/>
                  </a:lnTo>
                  <a:lnTo>
                    <a:pt x="84955" y="154100"/>
                  </a:lnTo>
                  <a:close/>
                  <a:moveTo>
                    <a:pt x="208699" y="101398"/>
                  </a:moveTo>
                  <a:cubicBezTo>
                    <a:pt x="202901" y="101398"/>
                    <a:pt x="198158" y="106141"/>
                    <a:pt x="198158" y="111938"/>
                  </a:cubicBezTo>
                  <a:lnTo>
                    <a:pt x="198158" y="218501"/>
                  </a:lnTo>
                  <a:lnTo>
                    <a:pt x="148408" y="218501"/>
                  </a:lnTo>
                  <a:lnTo>
                    <a:pt x="148408" y="122479"/>
                  </a:lnTo>
                  <a:lnTo>
                    <a:pt x="160740" y="122479"/>
                  </a:lnTo>
                  <a:cubicBezTo>
                    <a:pt x="166537" y="122479"/>
                    <a:pt x="171280" y="117735"/>
                    <a:pt x="171280" y="111938"/>
                  </a:cubicBezTo>
                  <a:cubicBezTo>
                    <a:pt x="171280" y="106141"/>
                    <a:pt x="166537" y="101398"/>
                    <a:pt x="160740" y="101398"/>
                  </a:cubicBezTo>
                  <a:lnTo>
                    <a:pt x="125957" y="101398"/>
                  </a:lnTo>
                  <a:lnTo>
                    <a:pt x="173283" y="29618"/>
                  </a:lnTo>
                  <a:lnTo>
                    <a:pt x="220609" y="101398"/>
                  </a:lnTo>
                  <a:lnTo>
                    <a:pt x="208699" y="1013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7729613" y="625399"/>
              <a:ext cx="83143" cy="83242"/>
            </a:xfrm>
            <a:custGeom>
              <a:rect b="b" l="l" r="r" t="t"/>
              <a:pathLst>
                <a:path extrusionOk="0" h="110989" w="110857">
                  <a:moveTo>
                    <a:pt x="55416" y="110990"/>
                  </a:moveTo>
                  <a:cubicBezTo>
                    <a:pt x="40554" y="110990"/>
                    <a:pt x="26640" y="105193"/>
                    <a:pt x="16206" y="94758"/>
                  </a:cubicBezTo>
                  <a:cubicBezTo>
                    <a:pt x="-5402" y="73150"/>
                    <a:pt x="-5402" y="37945"/>
                    <a:pt x="16206" y="16232"/>
                  </a:cubicBezTo>
                  <a:cubicBezTo>
                    <a:pt x="26640" y="5797"/>
                    <a:pt x="40660" y="0"/>
                    <a:pt x="55416" y="0"/>
                  </a:cubicBezTo>
                  <a:cubicBezTo>
                    <a:pt x="70277" y="0"/>
                    <a:pt x="84191" y="5797"/>
                    <a:pt x="94625" y="16232"/>
                  </a:cubicBezTo>
                  <a:cubicBezTo>
                    <a:pt x="105061" y="26667"/>
                    <a:pt x="110858" y="40686"/>
                    <a:pt x="110858" y="55442"/>
                  </a:cubicBezTo>
                  <a:cubicBezTo>
                    <a:pt x="110858" y="70199"/>
                    <a:pt x="105061" y="84217"/>
                    <a:pt x="94625" y="94652"/>
                  </a:cubicBezTo>
                  <a:cubicBezTo>
                    <a:pt x="84191" y="105193"/>
                    <a:pt x="70277" y="110990"/>
                    <a:pt x="55416" y="110990"/>
                  </a:cubicBezTo>
                  <a:close/>
                  <a:moveTo>
                    <a:pt x="30962" y="79896"/>
                  </a:moveTo>
                  <a:cubicBezTo>
                    <a:pt x="37497" y="86431"/>
                    <a:pt x="46140" y="90014"/>
                    <a:pt x="55310" y="90014"/>
                  </a:cubicBezTo>
                  <a:cubicBezTo>
                    <a:pt x="64480" y="90014"/>
                    <a:pt x="73229" y="86431"/>
                    <a:pt x="79659" y="79896"/>
                  </a:cubicBezTo>
                  <a:cubicBezTo>
                    <a:pt x="86193" y="73361"/>
                    <a:pt x="89777" y="64718"/>
                    <a:pt x="89777" y="55548"/>
                  </a:cubicBezTo>
                  <a:cubicBezTo>
                    <a:pt x="89777" y="46377"/>
                    <a:pt x="86193" y="37629"/>
                    <a:pt x="79659" y="31199"/>
                  </a:cubicBezTo>
                  <a:cubicBezTo>
                    <a:pt x="73124" y="24664"/>
                    <a:pt x="64480" y="21081"/>
                    <a:pt x="55310" y="21081"/>
                  </a:cubicBezTo>
                  <a:cubicBezTo>
                    <a:pt x="46140" y="21081"/>
                    <a:pt x="37391" y="24664"/>
                    <a:pt x="30962" y="31199"/>
                  </a:cubicBezTo>
                  <a:cubicBezTo>
                    <a:pt x="17576" y="44586"/>
                    <a:pt x="17576" y="66404"/>
                    <a:pt x="30962" y="79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7958450" y="562769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2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832"/>
                    <a:pt x="0" y="11199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137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8" y="2661"/>
                    <a:pt x="17919" y="3083"/>
                  </a:cubicBezTo>
                  <a:cubicBezTo>
                    <a:pt x="18341" y="3505"/>
                    <a:pt x="18868" y="4137"/>
                    <a:pt x="19184" y="4664"/>
                  </a:cubicBezTo>
                  <a:cubicBezTo>
                    <a:pt x="19606" y="5191"/>
                    <a:pt x="19922" y="5824"/>
                    <a:pt x="20133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461"/>
                  </a:cubicBezTo>
                  <a:cubicBezTo>
                    <a:pt x="20976" y="11094"/>
                    <a:pt x="20870" y="11832"/>
                    <a:pt x="20765" y="12569"/>
                  </a:cubicBezTo>
                  <a:cubicBezTo>
                    <a:pt x="20660" y="13202"/>
                    <a:pt x="20449" y="13940"/>
                    <a:pt x="20133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891"/>
                    <a:pt x="18341" y="17523"/>
                    <a:pt x="17919" y="17945"/>
                  </a:cubicBezTo>
                  <a:cubicBezTo>
                    <a:pt x="17498" y="18367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0" y="21002"/>
                    <a:pt x="11173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7781135" y="562710"/>
              <a:ext cx="159132" cy="15810"/>
            </a:xfrm>
            <a:custGeom>
              <a:rect b="b" l="l" r="r" t="t"/>
              <a:pathLst>
                <a:path extrusionOk="0" h="21080" w="212176">
                  <a:moveTo>
                    <a:pt x="201636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01636" y="0"/>
                  </a:lnTo>
                  <a:cubicBezTo>
                    <a:pt x="207434" y="0"/>
                    <a:pt x="212177" y="4743"/>
                    <a:pt x="212177" y="10540"/>
                  </a:cubicBezTo>
                  <a:cubicBezTo>
                    <a:pt x="212177" y="16338"/>
                    <a:pt x="207434" y="21081"/>
                    <a:pt x="20163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35"/>
          <p:cNvGrpSpPr/>
          <p:nvPr/>
        </p:nvGrpSpPr>
        <p:grpSpPr>
          <a:xfrm>
            <a:off x="7759582" y="1744315"/>
            <a:ext cx="404908" cy="397001"/>
            <a:chOff x="8739330" y="525002"/>
            <a:chExt cx="404908" cy="397001"/>
          </a:xfrm>
        </p:grpSpPr>
        <p:sp>
          <p:nvSpPr>
            <p:cNvPr id="1017" name="Google Shape;1017;p35"/>
            <p:cNvSpPr/>
            <p:nvPr/>
          </p:nvSpPr>
          <p:spPr>
            <a:xfrm>
              <a:off x="8985816" y="848228"/>
              <a:ext cx="15730" cy="15751"/>
            </a:xfrm>
            <a:custGeom>
              <a:rect b="b" l="l" r="r" t="t"/>
              <a:pathLst>
                <a:path extrusionOk="0" h="21001" w="20974">
                  <a:moveTo>
                    <a:pt x="10540" y="21002"/>
                  </a:moveTo>
                  <a:cubicBezTo>
                    <a:pt x="9802" y="21002"/>
                    <a:pt x="9169" y="20896"/>
                    <a:pt x="8432" y="20791"/>
                  </a:cubicBezTo>
                  <a:cubicBezTo>
                    <a:pt x="7799" y="20685"/>
                    <a:pt x="7061" y="20475"/>
                    <a:pt x="6429" y="20158"/>
                  </a:cubicBezTo>
                  <a:cubicBezTo>
                    <a:pt x="5797" y="19948"/>
                    <a:pt x="5164" y="19526"/>
                    <a:pt x="4637" y="19210"/>
                  </a:cubicBezTo>
                  <a:cubicBezTo>
                    <a:pt x="4005" y="18788"/>
                    <a:pt x="3478" y="18367"/>
                    <a:pt x="3056" y="17945"/>
                  </a:cubicBezTo>
                  <a:cubicBezTo>
                    <a:pt x="2529" y="17418"/>
                    <a:pt x="2108" y="16891"/>
                    <a:pt x="1791" y="16364"/>
                  </a:cubicBezTo>
                  <a:cubicBezTo>
                    <a:pt x="1370" y="15731"/>
                    <a:pt x="1054" y="15204"/>
                    <a:pt x="843" y="14572"/>
                  </a:cubicBezTo>
                  <a:cubicBezTo>
                    <a:pt x="632" y="13940"/>
                    <a:pt x="421" y="13307"/>
                    <a:pt x="210" y="12569"/>
                  </a:cubicBezTo>
                  <a:cubicBezTo>
                    <a:pt x="105" y="11937"/>
                    <a:pt x="0" y="11199"/>
                    <a:pt x="0" y="10461"/>
                  </a:cubicBezTo>
                  <a:cubicBezTo>
                    <a:pt x="0" y="9829"/>
                    <a:pt x="105" y="9091"/>
                    <a:pt x="210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5" y="5191"/>
                    <a:pt x="1791" y="4664"/>
                  </a:cubicBezTo>
                  <a:cubicBezTo>
                    <a:pt x="2213" y="4032"/>
                    <a:pt x="2635" y="3505"/>
                    <a:pt x="3056" y="3083"/>
                  </a:cubicBezTo>
                  <a:cubicBezTo>
                    <a:pt x="3583" y="2556"/>
                    <a:pt x="4110" y="2134"/>
                    <a:pt x="4637" y="1818"/>
                  </a:cubicBezTo>
                  <a:cubicBezTo>
                    <a:pt x="5164" y="1397"/>
                    <a:pt x="5797" y="1080"/>
                    <a:pt x="6429" y="870"/>
                  </a:cubicBezTo>
                  <a:cubicBezTo>
                    <a:pt x="7061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2" y="237"/>
                  </a:cubicBezTo>
                  <a:cubicBezTo>
                    <a:pt x="13175" y="343"/>
                    <a:pt x="13912" y="553"/>
                    <a:pt x="14545" y="870"/>
                  </a:cubicBezTo>
                  <a:cubicBezTo>
                    <a:pt x="15177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199"/>
                    <a:pt x="20870" y="11832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816" y="15204"/>
                    <a:pt x="19500" y="15837"/>
                    <a:pt x="19183" y="16364"/>
                  </a:cubicBezTo>
                  <a:cubicBezTo>
                    <a:pt x="18762" y="16891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7" y="19948"/>
                    <a:pt x="14545" y="20158"/>
                  </a:cubicBezTo>
                  <a:cubicBezTo>
                    <a:pt x="13912" y="20369"/>
                    <a:pt x="13280" y="20580"/>
                    <a:pt x="12542" y="20791"/>
                  </a:cubicBezTo>
                  <a:cubicBezTo>
                    <a:pt x="11910" y="21002"/>
                    <a:pt x="11277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8739330" y="525002"/>
              <a:ext cx="404908" cy="397001"/>
            </a:xfrm>
            <a:custGeom>
              <a:rect b="b" l="l" r="r" t="t"/>
              <a:pathLst>
                <a:path extrusionOk="0" h="529335" w="539877">
                  <a:moveTo>
                    <a:pt x="524592" y="377449"/>
                  </a:moveTo>
                  <a:lnTo>
                    <a:pt x="466305" y="319161"/>
                  </a:lnTo>
                  <a:cubicBezTo>
                    <a:pt x="481483" y="291862"/>
                    <a:pt x="489493" y="260979"/>
                    <a:pt x="489493" y="228831"/>
                  </a:cubicBezTo>
                  <a:cubicBezTo>
                    <a:pt x="489493" y="178975"/>
                    <a:pt x="470099" y="132070"/>
                    <a:pt x="434789" y="96866"/>
                  </a:cubicBezTo>
                  <a:cubicBezTo>
                    <a:pt x="428043" y="90120"/>
                    <a:pt x="420770" y="83901"/>
                    <a:pt x="413181" y="78315"/>
                  </a:cubicBezTo>
                  <a:lnTo>
                    <a:pt x="413181" y="10540"/>
                  </a:lnTo>
                  <a:cubicBezTo>
                    <a:pt x="413181" y="4743"/>
                    <a:pt x="408438" y="0"/>
                    <a:pt x="402641" y="0"/>
                  </a:cubicBezTo>
                  <a:lnTo>
                    <a:pt x="10540" y="0"/>
                  </a:lnTo>
                  <a:cubicBezTo>
                    <a:pt x="4743" y="0"/>
                    <a:pt x="0" y="4743"/>
                    <a:pt x="0" y="10540"/>
                  </a:cubicBezTo>
                  <a:lnTo>
                    <a:pt x="0" y="441429"/>
                  </a:lnTo>
                  <a:cubicBezTo>
                    <a:pt x="0" y="441851"/>
                    <a:pt x="0" y="442272"/>
                    <a:pt x="106" y="442588"/>
                  </a:cubicBezTo>
                  <a:lnTo>
                    <a:pt x="106" y="442588"/>
                  </a:lnTo>
                  <a:cubicBezTo>
                    <a:pt x="106" y="442799"/>
                    <a:pt x="106" y="442905"/>
                    <a:pt x="211" y="443115"/>
                  </a:cubicBezTo>
                  <a:cubicBezTo>
                    <a:pt x="211" y="443115"/>
                    <a:pt x="211" y="443115"/>
                    <a:pt x="211" y="443115"/>
                  </a:cubicBezTo>
                  <a:cubicBezTo>
                    <a:pt x="211" y="443326"/>
                    <a:pt x="317" y="443432"/>
                    <a:pt x="317" y="443643"/>
                  </a:cubicBezTo>
                  <a:cubicBezTo>
                    <a:pt x="317" y="443643"/>
                    <a:pt x="317" y="443643"/>
                    <a:pt x="317" y="443643"/>
                  </a:cubicBezTo>
                  <a:cubicBezTo>
                    <a:pt x="317" y="443748"/>
                    <a:pt x="317" y="443853"/>
                    <a:pt x="422" y="443853"/>
                  </a:cubicBezTo>
                  <a:cubicBezTo>
                    <a:pt x="422" y="443853"/>
                    <a:pt x="422" y="443853"/>
                    <a:pt x="422" y="443853"/>
                  </a:cubicBezTo>
                  <a:cubicBezTo>
                    <a:pt x="422" y="443959"/>
                    <a:pt x="422" y="444064"/>
                    <a:pt x="527" y="444064"/>
                  </a:cubicBezTo>
                  <a:lnTo>
                    <a:pt x="527" y="444064"/>
                  </a:lnTo>
                  <a:cubicBezTo>
                    <a:pt x="527" y="444170"/>
                    <a:pt x="527" y="444275"/>
                    <a:pt x="633" y="444275"/>
                  </a:cubicBezTo>
                  <a:cubicBezTo>
                    <a:pt x="633" y="444275"/>
                    <a:pt x="633" y="444275"/>
                    <a:pt x="633" y="444275"/>
                  </a:cubicBezTo>
                  <a:cubicBezTo>
                    <a:pt x="633" y="444486"/>
                    <a:pt x="738" y="444591"/>
                    <a:pt x="844" y="444802"/>
                  </a:cubicBezTo>
                  <a:cubicBezTo>
                    <a:pt x="844" y="444802"/>
                    <a:pt x="844" y="444802"/>
                    <a:pt x="844" y="444802"/>
                  </a:cubicBezTo>
                  <a:cubicBezTo>
                    <a:pt x="1265" y="446067"/>
                    <a:pt x="2003" y="447332"/>
                    <a:pt x="2952" y="448386"/>
                  </a:cubicBezTo>
                  <a:cubicBezTo>
                    <a:pt x="2952" y="448386"/>
                    <a:pt x="2952" y="448386"/>
                    <a:pt x="2952" y="448386"/>
                  </a:cubicBezTo>
                  <a:cubicBezTo>
                    <a:pt x="3057" y="448491"/>
                    <a:pt x="3057" y="448491"/>
                    <a:pt x="3162" y="448596"/>
                  </a:cubicBezTo>
                  <a:cubicBezTo>
                    <a:pt x="3162" y="448596"/>
                    <a:pt x="3162" y="448596"/>
                    <a:pt x="3162" y="448596"/>
                  </a:cubicBezTo>
                  <a:cubicBezTo>
                    <a:pt x="3268" y="448702"/>
                    <a:pt x="3268" y="448702"/>
                    <a:pt x="3373" y="448807"/>
                  </a:cubicBezTo>
                  <a:cubicBezTo>
                    <a:pt x="3373" y="448807"/>
                    <a:pt x="3373" y="448807"/>
                    <a:pt x="3373" y="448807"/>
                  </a:cubicBezTo>
                  <a:cubicBezTo>
                    <a:pt x="3373" y="448807"/>
                    <a:pt x="3479" y="448913"/>
                    <a:pt x="3479" y="448913"/>
                  </a:cubicBezTo>
                  <a:cubicBezTo>
                    <a:pt x="3479" y="448913"/>
                    <a:pt x="3479" y="448913"/>
                    <a:pt x="3479" y="448913"/>
                  </a:cubicBezTo>
                  <a:cubicBezTo>
                    <a:pt x="3584" y="449018"/>
                    <a:pt x="3584" y="449018"/>
                    <a:pt x="3689" y="449123"/>
                  </a:cubicBezTo>
                  <a:lnTo>
                    <a:pt x="92439" y="527333"/>
                  </a:lnTo>
                  <a:cubicBezTo>
                    <a:pt x="92545" y="527438"/>
                    <a:pt x="92545" y="527438"/>
                    <a:pt x="92650" y="527438"/>
                  </a:cubicBezTo>
                  <a:cubicBezTo>
                    <a:pt x="92650" y="527438"/>
                    <a:pt x="92650" y="527438"/>
                    <a:pt x="92755" y="527438"/>
                  </a:cubicBezTo>
                  <a:cubicBezTo>
                    <a:pt x="92755" y="527438"/>
                    <a:pt x="92861" y="527544"/>
                    <a:pt x="92861" y="527544"/>
                  </a:cubicBezTo>
                  <a:cubicBezTo>
                    <a:pt x="92861" y="527544"/>
                    <a:pt x="92966" y="527544"/>
                    <a:pt x="92966" y="527649"/>
                  </a:cubicBezTo>
                  <a:cubicBezTo>
                    <a:pt x="92966" y="527649"/>
                    <a:pt x="93072" y="527754"/>
                    <a:pt x="93072" y="527754"/>
                  </a:cubicBezTo>
                  <a:cubicBezTo>
                    <a:pt x="93072" y="527754"/>
                    <a:pt x="93177" y="527860"/>
                    <a:pt x="93177" y="527860"/>
                  </a:cubicBezTo>
                  <a:cubicBezTo>
                    <a:pt x="93177" y="527860"/>
                    <a:pt x="93177" y="527860"/>
                    <a:pt x="93282" y="527860"/>
                  </a:cubicBezTo>
                  <a:cubicBezTo>
                    <a:pt x="93282" y="527860"/>
                    <a:pt x="93388" y="527965"/>
                    <a:pt x="93388" y="527965"/>
                  </a:cubicBezTo>
                  <a:cubicBezTo>
                    <a:pt x="93388" y="527965"/>
                    <a:pt x="93388" y="527965"/>
                    <a:pt x="93493" y="527965"/>
                  </a:cubicBezTo>
                  <a:cubicBezTo>
                    <a:pt x="93599" y="527965"/>
                    <a:pt x="93599" y="528071"/>
                    <a:pt x="93704" y="528071"/>
                  </a:cubicBezTo>
                  <a:cubicBezTo>
                    <a:pt x="93704" y="528071"/>
                    <a:pt x="93704" y="528071"/>
                    <a:pt x="93704" y="528071"/>
                  </a:cubicBezTo>
                  <a:cubicBezTo>
                    <a:pt x="93809" y="528071"/>
                    <a:pt x="93809" y="528176"/>
                    <a:pt x="93915" y="528176"/>
                  </a:cubicBezTo>
                  <a:cubicBezTo>
                    <a:pt x="93915" y="528176"/>
                    <a:pt x="93915" y="528176"/>
                    <a:pt x="93915" y="528176"/>
                  </a:cubicBezTo>
                  <a:cubicBezTo>
                    <a:pt x="94020" y="528176"/>
                    <a:pt x="94020" y="528281"/>
                    <a:pt x="94126" y="528281"/>
                  </a:cubicBezTo>
                  <a:cubicBezTo>
                    <a:pt x="94126" y="528281"/>
                    <a:pt x="94126" y="528281"/>
                    <a:pt x="94126" y="528281"/>
                  </a:cubicBezTo>
                  <a:cubicBezTo>
                    <a:pt x="94231" y="528281"/>
                    <a:pt x="94231" y="528387"/>
                    <a:pt x="94336" y="528387"/>
                  </a:cubicBezTo>
                  <a:cubicBezTo>
                    <a:pt x="94336" y="528387"/>
                    <a:pt x="94336" y="528387"/>
                    <a:pt x="94336" y="528387"/>
                  </a:cubicBezTo>
                  <a:cubicBezTo>
                    <a:pt x="94442" y="528387"/>
                    <a:pt x="94442" y="528492"/>
                    <a:pt x="94547" y="528492"/>
                  </a:cubicBezTo>
                  <a:cubicBezTo>
                    <a:pt x="94547" y="528492"/>
                    <a:pt x="94547" y="528492"/>
                    <a:pt x="94547" y="528492"/>
                  </a:cubicBezTo>
                  <a:cubicBezTo>
                    <a:pt x="94653" y="528492"/>
                    <a:pt x="94653" y="528598"/>
                    <a:pt x="94758" y="528598"/>
                  </a:cubicBezTo>
                  <a:cubicBezTo>
                    <a:pt x="94758" y="528598"/>
                    <a:pt x="94758" y="528598"/>
                    <a:pt x="94758" y="528598"/>
                  </a:cubicBezTo>
                  <a:cubicBezTo>
                    <a:pt x="94863" y="528598"/>
                    <a:pt x="94863" y="528703"/>
                    <a:pt x="94969" y="528703"/>
                  </a:cubicBezTo>
                  <a:cubicBezTo>
                    <a:pt x="94969" y="528703"/>
                    <a:pt x="94969" y="528703"/>
                    <a:pt x="94969" y="528703"/>
                  </a:cubicBezTo>
                  <a:cubicBezTo>
                    <a:pt x="95074" y="528703"/>
                    <a:pt x="95074" y="528808"/>
                    <a:pt x="95180" y="528808"/>
                  </a:cubicBezTo>
                  <a:cubicBezTo>
                    <a:pt x="95180" y="528808"/>
                    <a:pt x="95180" y="528808"/>
                    <a:pt x="95180" y="528808"/>
                  </a:cubicBezTo>
                  <a:cubicBezTo>
                    <a:pt x="95285" y="528808"/>
                    <a:pt x="95285" y="528914"/>
                    <a:pt x="95390" y="528914"/>
                  </a:cubicBezTo>
                  <a:cubicBezTo>
                    <a:pt x="95390" y="528914"/>
                    <a:pt x="95390" y="528914"/>
                    <a:pt x="95390" y="528914"/>
                  </a:cubicBezTo>
                  <a:cubicBezTo>
                    <a:pt x="95496" y="528914"/>
                    <a:pt x="95496" y="528914"/>
                    <a:pt x="95601" y="529019"/>
                  </a:cubicBezTo>
                  <a:cubicBezTo>
                    <a:pt x="95601" y="529019"/>
                    <a:pt x="95601" y="529019"/>
                    <a:pt x="95707" y="529019"/>
                  </a:cubicBezTo>
                  <a:cubicBezTo>
                    <a:pt x="95812" y="529019"/>
                    <a:pt x="95812" y="529019"/>
                    <a:pt x="95917" y="529125"/>
                  </a:cubicBezTo>
                  <a:cubicBezTo>
                    <a:pt x="95917" y="529125"/>
                    <a:pt x="95917" y="529125"/>
                    <a:pt x="96023" y="529125"/>
                  </a:cubicBezTo>
                  <a:cubicBezTo>
                    <a:pt x="96128" y="529125"/>
                    <a:pt x="96128" y="529125"/>
                    <a:pt x="96234" y="529230"/>
                  </a:cubicBezTo>
                  <a:cubicBezTo>
                    <a:pt x="96234" y="529230"/>
                    <a:pt x="96234" y="529230"/>
                    <a:pt x="96339" y="529230"/>
                  </a:cubicBezTo>
                  <a:cubicBezTo>
                    <a:pt x="96339" y="529230"/>
                    <a:pt x="96444" y="529230"/>
                    <a:pt x="96444" y="529230"/>
                  </a:cubicBezTo>
                  <a:cubicBezTo>
                    <a:pt x="96444" y="529230"/>
                    <a:pt x="96444" y="529230"/>
                    <a:pt x="96550" y="529230"/>
                  </a:cubicBezTo>
                  <a:cubicBezTo>
                    <a:pt x="96550" y="529230"/>
                    <a:pt x="96655" y="529230"/>
                    <a:pt x="96655" y="529230"/>
                  </a:cubicBezTo>
                  <a:cubicBezTo>
                    <a:pt x="96655" y="529230"/>
                    <a:pt x="96761" y="529230"/>
                    <a:pt x="96761" y="529230"/>
                  </a:cubicBezTo>
                  <a:cubicBezTo>
                    <a:pt x="96761" y="529230"/>
                    <a:pt x="96866" y="529230"/>
                    <a:pt x="96866" y="529230"/>
                  </a:cubicBezTo>
                  <a:cubicBezTo>
                    <a:pt x="96866" y="529230"/>
                    <a:pt x="96971" y="529230"/>
                    <a:pt x="96971" y="529230"/>
                  </a:cubicBezTo>
                  <a:cubicBezTo>
                    <a:pt x="96971" y="529230"/>
                    <a:pt x="97077" y="529230"/>
                    <a:pt x="97077" y="529230"/>
                  </a:cubicBezTo>
                  <a:cubicBezTo>
                    <a:pt x="97077" y="529230"/>
                    <a:pt x="97182" y="529230"/>
                    <a:pt x="97182" y="529230"/>
                  </a:cubicBezTo>
                  <a:cubicBezTo>
                    <a:pt x="97182" y="529230"/>
                    <a:pt x="97288" y="529230"/>
                    <a:pt x="97288" y="529230"/>
                  </a:cubicBezTo>
                  <a:cubicBezTo>
                    <a:pt x="97393" y="529230"/>
                    <a:pt x="97393" y="529230"/>
                    <a:pt x="97393" y="529230"/>
                  </a:cubicBezTo>
                  <a:cubicBezTo>
                    <a:pt x="97393" y="529230"/>
                    <a:pt x="97393" y="529230"/>
                    <a:pt x="97498" y="529230"/>
                  </a:cubicBezTo>
                  <a:cubicBezTo>
                    <a:pt x="97604" y="529230"/>
                    <a:pt x="97604" y="529230"/>
                    <a:pt x="97709" y="529230"/>
                  </a:cubicBezTo>
                  <a:cubicBezTo>
                    <a:pt x="97709" y="529230"/>
                    <a:pt x="97709" y="529230"/>
                    <a:pt x="97815" y="529230"/>
                  </a:cubicBezTo>
                  <a:cubicBezTo>
                    <a:pt x="97920" y="529230"/>
                    <a:pt x="97920" y="529230"/>
                    <a:pt x="98025" y="529230"/>
                  </a:cubicBezTo>
                  <a:cubicBezTo>
                    <a:pt x="98025" y="529230"/>
                    <a:pt x="98025" y="529230"/>
                    <a:pt x="98131" y="529230"/>
                  </a:cubicBezTo>
                  <a:cubicBezTo>
                    <a:pt x="98236" y="529230"/>
                    <a:pt x="98236" y="529230"/>
                    <a:pt x="98342" y="529230"/>
                  </a:cubicBezTo>
                  <a:cubicBezTo>
                    <a:pt x="98342" y="529230"/>
                    <a:pt x="98342" y="529230"/>
                    <a:pt x="98342" y="529230"/>
                  </a:cubicBezTo>
                  <a:cubicBezTo>
                    <a:pt x="98447" y="529230"/>
                    <a:pt x="98447" y="529230"/>
                    <a:pt x="98552" y="529230"/>
                  </a:cubicBezTo>
                  <a:cubicBezTo>
                    <a:pt x="98552" y="529230"/>
                    <a:pt x="98552" y="529230"/>
                    <a:pt x="98552" y="529230"/>
                  </a:cubicBezTo>
                  <a:cubicBezTo>
                    <a:pt x="98658" y="529230"/>
                    <a:pt x="98658" y="529230"/>
                    <a:pt x="98763" y="529230"/>
                  </a:cubicBezTo>
                  <a:cubicBezTo>
                    <a:pt x="98763" y="529230"/>
                    <a:pt x="98763" y="529230"/>
                    <a:pt x="98763" y="529230"/>
                  </a:cubicBezTo>
                  <a:cubicBezTo>
                    <a:pt x="98974" y="529230"/>
                    <a:pt x="99185" y="529230"/>
                    <a:pt x="99396" y="529335"/>
                  </a:cubicBezTo>
                  <a:lnTo>
                    <a:pt x="99501" y="529335"/>
                  </a:lnTo>
                  <a:cubicBezTo>
                    <a:pt x="99606" y="529335"/>
                    <a:pt x="99606" y="529335"/>
                    <a:pt x="99712" y="529335"/>
                  </a:cubicBezTo>
                  <a:cubicBezTo>
                    <a:pt x="99817" y="529335"/>
                    <a:pt x="99817" y="529335"/>
                    <a:pt x="99923" y="529335"/>
                  </a:cubicBezTo>
                  <a:lnTo>
                    <a:pt x="100028" y="529335"/>
                  </a:lnTo>
                  <a:lnTo>
                    <a:pt x="403485" y="529335"/>
                  </a:lnTo>
                  <a:cubicBezTo>
                    <a:pt x="409282" y="529335"/>
                    <a:pt x="414025" y="524592"/>
                    <a:pt x="414025" y="518795"/>
                  </a:cubicBezTo>
                  <a:lnTo>
                    <a:pt x="414025" y="412338"/>
                  </a:lnTo>
                  <a:lnTo>
                    <a:pt x="452286" y="450599"/>
                  </a:lnTo>
                  <a:cubicBezTo>
                    <a:pt x="462405" y="460718"/>
                    <a:pt x="475580" y="465672"/>
                    <a:pt x="488861" y="465672"/>
                  </a:cubicBezTo>
                  <a:cubicBezTo>
                    <a:pt x="502142" y="465672"/>
                    <a:pt x="515317" y="460612"/>
                    <a:pt x="525435" y="450599"/>
                  </a:cubicBezTo>
                  <a:cubicBezTo>
                    <a:pt x="544830" y="430362"/>
                    <a:pt x="544830" y="397581"/>
                    <a:pt x="524592" y="377449"/>
                  </a:cubicBezTo>
                  <a:close/>
                  <a:moveTo>
                    <a:pt x="468413" y="228831"/>
                  </a:moveTo>
                  <a:cubicBezTo>
                    <a:pt x="468413" y="273100"/>
                    <a:pt x="451232" y="314629"/>
                    <a:pt x="419927" y="345934"/>
                  </a:cubicBezTo>
                  <a:cubicBezTo>
                    <a:pt x="388622" y="377238"/>
                    <a:pt x="347094" y="394419"/>
                    <a:pt x="302825" y="394419"/>
                  </a:cubicBezTo>
                  <a:cubicBezTo>
                    <a:pt x="258555" y="394419"/>
                    <a:pt x="217026" y="377238"/>
                    <a:pt x="185721" y="345934"/>
                  </a:cubicBezTo>
                  <a:cubicBezTo>
                    <a:pt x="154416" y="314629"/>
                    <a:pt x="137235" y="273100"/>
                    <a:pt x="137235" y="228831"/>
                  </a:cubicBezTo>
                  <a:cubicBezTo>
                    <a:pt x="137235" y="184561"/>
                    <a:pt x="154416" y="143032"/>
                    <a:pt x="185721" y="111727"/>
                  </a:cubicBezTo>
                  <a:cubicBezTo>
                    <a:pt x="217026" y="80423"/>
                    <a:pt x="258555" y="63242"/>
                    <a:pt x="302825" y="63242"/>
                  </a:cubicBezTo>
                  <a:cubicBezTo>
                    <a:pt x="347094" y="63242"/>
                    <a:pt x="388622" y="80423"/>
                    <a:pt x="419927" y="111727"/>
                  </a:cubicBezTo>
                  <a:cubicBezTo>
                    <a:pt x="451232" y="142927"/>
                    <a:pt x="468413" y="184561"/>
                    <a:pt x="468413" y="228831"/>
                  </a:cubicBezTo>
                  <a:close/>
                  <a:moveTo>
                    <a:pt x="38578" y="451969"/>
                  </a:moveTo>
                  <a:lnTo>
                    <a:pt x="88856" y="451969"/>
                  </a:lnTo>
                  <a:lnTo>
                    <a:pt x="88856" y="496239"/>
                  </a:lnTo>
                  <a:lnTo>
                    <a:pt x="38578" y="451969"/>
                  </a:lnTo>
                  <a:close/>
                  <a:moveTo>
                    <a:pt x="109830" y="509098"/>
                  </a:moveTo>
                  <a:lnTo>
                    <a:pt x="109830" y="451969"/>
                  </a:lnTo>
                  <a:lnTo>
                    <a:pt x="293865" y="451969"/>
                  </a:lnTo>
                  <a:cubicBezTo>
                    <a:pt x="299662" y="451969"/>
                    <a:pt x="304406" y="447226"/>
                    <a:pt x="304406" y="441429"/>
                  </a:cubicBezTo>
                  <a:cubicBezTo>
                    <a:pt x="304406" y="435632"/>
                    <a:pt x="299662" y="430889"/>
                    <a:pt x="293865" y="430889"/>
                  </a:cubicBezTo>
                  <a:lnTo>
                    <a:pt x="21187" y="430889"/>
                  </a:lnTo>
                  <a:lnTo>
                    <a:pt x="21187" y="21081"/>
                  </a:lnTo>
                  <a:lnTo>
                    <a:pt x="392206" y="21081"/>
                  </a:lnTo>
                  <a:lnTo>
                    <a:pt x="392206" y="64823"/>
                  </a:lnTo>
                  <a:cubicBezTo>
                    <a:pt x="365117" y="50067"/>
                    <a:pt x="334656" y="42161"/>
                    <a:pt x="302930" y="42161"/>
                  </a:cubicBezTo>
                  <a:cubicBezTo>
                    <a:pt x="253074" y="42161"/>
                    <a:pt x="206169" y="61556"/>
                    <a:pt x="170964" y="96866"/>
                  </a:cubicBezTo>
                  <a:cubicBezTo>
                    <a:pt x="135760" y="132070"/>
                    <a:pt x="116261" y="178975"/>
                    <a:pt x="116261" y="228831"/>
                  </a:cubicBezTo>
                  <a:cubicBezTo>
                    <a:pt x="116261" y="278686"/>
                    <a:pt x="135654" y="325591"/>
                    <a:pt x="170964" y="360796"/>
                  </a:cubicBezTo>
                  <a:cubicBezTo>
                    <a:pt x="206274" y="396000"/>
                    <a:pt x="253074" y="415500"/>
                    <a:pt x="302930" y="415500"/>
                  </a:cubicBezTo>
                  <a:cubicBezTo>
                    <a:pt x="334656" y="415500"/>
                    <a:pt x="365222" y="407595"/>
                    <a:pt x="392206" y="392838"/>
                  </a:cubicBezTo>
                  <a:lnTo>
                    <a:pt x="392206" y="509203"/>
                  </a:lnTo>
                  <a:lnTo>
                    <a:pt x="109830" y="509203"/>
                  </a:lnTo>
                  <a:close/>
                  <a:moveTo>
                    <a:pt x="509731" y="435632"/>
                  </a:moveTo>
                  <a:cubicBezTo>
                    <a:pt x="503934" y="441429"/>
                    <a:pt x="496240" y="444591"/>
                    <a:pt x="488123" y="444591"/>
                  </a:cubicBezTo>
                  <a:cubicBezTo>
                    <a:pt x="480007" y="444591"/>
                    <a:pt x="472207" y="441429"/>
                    <a:pt x="466516" y="435632"/>
                  </a:cubicBezTo>
                  <a:lnTo>
                    <a:pt x="411495" y="380611"/>
                  </a:lnTo>
                  <a:cubicBezTo>
                    <a:pt x="419716" y="374709"/>
                    <a:pt x="427621" y="368068"/>
                    <a:pt x="434895" y="360690"/>
                  </a:cubicBezTo>
                  <a:cubicBezTo>
                    <a:pt x="442167" y="353312"/>
                    <a:pt x="448808" y="345512"/>
                    <a:pt x="454815" y="337291"/>
                  </a:cubicBezTo>
                  <a:lnTo>
                    <a:pt x="509836" y="392311"/>
                  </a:lnTo>
                  <a:cubicBezTo>
                    <a:pt x="521641" y="404222"/>
                    <a:pt x="521641" y="423721"/>
                    <a:pt x="509731" y="4356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858147" y="588165"/>
              <a:ext cx="216781" cy="216682"/>
            </a:xfrm>
            <a:custGeom>
              <a:rect b="b" l="l" r="r" t="t"/>
              <a:pathLst>
                <a:path extrusionOk="0" h="288910" w="289041">
                  <a:moveTo>
                    <a:pt x="1263" y="125746"/>
                  </a:moveTo>
                  <a:lnTo>
                    <a:pt x="1263" y="125746"/>
                  </a:lnTo>
                  <a:cubicBezTo>
                    <a:pt x="-4639" y="170648"/>
                    <a:pt x="10328" y="214707"/>
                    <a:pt x="42265" y="246644"/>
                  </a:cubicBezTo>
                  <a:cubicBezTo>
                    <a:pt x="50698" y="255076"/>
                    <a:pt x="60079" y="262349"/>
                    <a:pt x="70197" y="268462"/>
                  </a:cubicBezTo>
                  <a:cubicBezTo>
                    <a:pt x="70197" y="268462"/>
                    <a:pt x="70197" y="268462"/>
                    <a:pt x="70302" y="268462"/>
                  </a:cubicBezTo>
                  <a:cubicBezTo>
                    <a:pt x="91700" y="281216"/>
                    <a:pt x="116259" y="288278"/>
                    <a:pt x="141345" y="288910"/>
                  </a:cubicBezTo>
                  <a:lnTo>
                    <a:pt x="141450" y="288910"/>
                  </a:lnTo>
                  <a:cubicBezTo>
                    <a:pt x="142504" y="288910"/>
                    <a:pt x="143558" y="288910"/>
                    <a:pt x="144612" y="288910"/>
                  </a:cubicBezTo>
                  <a:cubicBezTo>
                    <a:pt x="168222" y="288910"/>
                    <a:pt x="191622" y="283113"/>
                    <a:pt x="212387" y="272046"/>
                  </a:cubicBezTo>
                  <a:cubicBezTo>
                    <a:pt x="212387" y="272046"/>
                    <a:pt x="212387" y="272046"/>
                    <a:pt x="212492" y="272046"/>
                  </a:cubicBezTo>
                  <a:cubicBezTo>
                    <a:pt x="225035" y="265300"/>
                    <a:pt x="236630" y="256762"/>
                    <a:pt x="246748" y="246644"/>
                  </a:cubicBezTo>
                  <a:cubicBezTo>
                    <a:pt x="255602" y="237790"/>
                    <a:pt x="263190" y="227987"/>
                    <a:pt x="269410" y="217236"/>
                  </a:cubicBezTo>
                  <a:cubicBezTo>
                    <a:pt x="269410" y="217236"/>
                    <a:pt x="269410" y="217236"/>
                    <a:pt x="269410" y="217131"/>
                  </a:cubicBezTo>
                  <a:cubicBezTo>
                    <a:pt x="302401" y="160529"/>
                    <a:pt x="293125" y="88539"/>
                    <a:pt x="246748" y="42267"/>
                  </a:cubicBezTo>
                  <a:cubicBezTo>
                    <a:pt x="219554" y="14967"/>
                    <a:pt x="183190" y="0"/>
                    <a:pt x="144612" y="0"/>
                  </a:cubicBezTo>
                  <a:cubicBezTo>
                    <a:pt x="105929" y="0"/>
                    <a:pt x="69670" y="14967"/>
                    <a:pt x="42476" y="42267"/>
                  </a:cubicBezTo>
                  <a:cubicBezTo>
                    <a:pt x="19604" y="65139"/>
                    <a:pt x="5374" y="93914"/>
                    <a:pt x="1263" y="125746"/>
                  </a:cubicBezTo>
                  <a:close/>
                  <a:moveTo>
                    <a:pt x="21290" y="137657"/>
                  </a:moveTo>
                  <a:lnTo>
                    <a:pt x="65032" y="137657"/>
                  </a:lnTo>
                  <a:lnTo>
                    <a:pt x="65032" y="239055"/>
                  </a:lnTo>
                  <a:cubicBezTo>
                    <a:pt x="62292" y="236736"/>
                    <a:pt x="59657" y="234312"/>
                    <a:pt x="57127" y="231887"/>
                  </a:cubicBezTo>
                  <a:cubicBezTo>
                    <a:pt x="32147" y="206696"/>
                    <a:pt x="19288" y="172861"/>
                    <a:pt x="21290" y="137657"/>
                  </a:cubicBezTo>
                  <a:close/>
                  <a:moveTo>
                    <a:pt x="86113" y="144719"/>
                  </a:moveTo>
                  <a:lnTo>
                    <a:pt x="130909" y="168434"/>
                  </a:lnTo>
                  <a:lnTo>
                    <a:pt x="130909" y="267197"/>
                  </a:lnTo>
                  <a:cubicBezTo>
                    <a:pt x="115205" y="265511"/>
                    <a:pt x="100026" y="260768"/>
                    <a:pt x="86113" y="253390"/>
                  </a:cubicBezTo>
                  <a:lnTo>
                    <a:pt x="86113" y="144719"/>
                  </a:lnTo>
                  <a:close/>
                  <a:moveTo>
                    <a:pt x="151990" y="171491"/>
                  </a:moveTo>
                  <a:lnTo>
                    <a:pt x="196786" y="166326"/>
                  </a:lnTo>
                  <a:lnTo>
                    <a:pt x="196786" y="256341"/>
                  </a:lnTo>
                  <a:cubicBezTo>
                    <a:pt x="182768" y="262876"/>
                    <a:pt x="167484" y="266776"/>
                    <a:pt x="151990" y="267724"/>
                  </a:cubicBezTo>
                  <a:lnTo>
                    <a:pt x="151990" y="171491"/>
                  </a:lnTo>
                  <a:close/>
                  <a:moveTo>
                    <a:pt x="231675" y="231782"/>
                  </a:moveTo>
                  <a:cubicBezTo>
                    <a:pt x="227353" y="236103"/>
                    <a:pt x="222716" y="240109"/>
                    <a:pt x="217867" y="243692"/>
                  </a:cubicBezTo>
                  <a:lnTo>
                    <a:pt x="217867" y="181504"/>
                  </a:lnTo>
                  <a:cubicBezTo>
                    <a:pt x="227037" y="191518"/>
                    <a:pt x="238105" y="203428"/>
                    <a:pt x="246959" y="213231"/>
                  </a:cubicBezTo>
                  <a:cubicBezTo>
                    <a:pt x="242532" y="219871"/>
                    <a:pt x="237473" y="226090"/>
                    <a:pt x="231675" y="231782"/>
                  </a:cubicBezTo>
                  <a:close/>
                  <a:moveTo>
                    <a:pt x="144507" y="21186"/>
                  </a:moveTo>
                  <a:cubicBezTo>
                    <a:pt x="177498" y="21186"/>
                    <a:pt x="208487" y="34045"/>
                    <a:pt x="231780" y="57234"/>
                  </a:cubicBezTo>
                  <a:cubicBezTo>
                    <a:pt x="267934" y="93282"/>
                    <a:pt x="277737" y="147565"/>
                    <a:pt x="257710" y="193626"/>
                  </a:cubicBezTo>
                  <a:cubicBezTo>
                    <a:pt x="239054" y="173388"/>
                    <a:pt x="215127" y="147354"/>
                    <a:pt x="215127" y="147354"/>
                  </a:cubicBezTo>
                  <a:cubicBezTo>
                    <a:pt x="215127" y="147354"/>
                    <a:pt x="215022" y="147248"/>
                    <a:pt x="215022" y="147248"/>
                  </a:cubicBezTo>
                  <a:cubicBezTo>
                    <a:pt x="215022" y="147248"/>
                    <a:pt x="214916" y="147143"/>
                    <a:pt x="214916" y="147143"/>
                  </a:cubicBezTo>
                  <a:cubicBezTo>
                    <a:pt x="214916" y="147143"/>
                    <a:pt x="214811" y="147038"/>
                    <a:pt x="214811" y="147038"/>
                  </a:cubicBezTo>
                  <a:cubicBezTo>
                    <a:pt x="214811" y="147038"/>
                    <a:pt x="214811" y="147038"/>
                    <a:pt x="214705" y="146932"/>
                  </a:cubicBezTo>
                  <a:cubicBezTo>
                    <a:pt x="214705" y="146932"/>
                    <a:pt x="214600" y="146827"/>
                    <a:pt x="214600" y="146827"/>
                  </a:cubicBezTo>
                  <a:cubicBezTo>
                    <a:pt x="214600" y="146827"/>
                    <a:pt x="214600" y="146827"/>
                    <a:pt x="214495" y="146827"/>
                  </a:cubicBezTo>
                  <a:cubicBezTo>
                    <a:pt x="214389" y="146721"/>
                    <a:pt x="214389" y="146721"/>
                    <a:pt x="214284" y="146616"/>
                  </a:cubicBezTo>
                  <a:cubicBezTo>
                    <a:pt x="214284" y="146616"/>
                    <a:pt x="214284" y="146616"/>
                    <a:pt x="214284" y="146616"/>
                  </a:cubicBezTo>
                  <a:cubicBezTo>
                    <a:pt x="214284" y="146616"/>
                    <a:pt x="214284" y="146616"/>
                    <a:pt x="214284" y="146616"/>
                  </a:cubicBezTo>
                  <a:cubicBezTo>
                    <a:pt x="214178" y="146511"/>
                    <a:pt x="214178" y="146511"/>
                    <a:pt x="214073" y="146511"/>
                  </a:cubicBezTo>
                  <a:lnTo>
                    <a:pt x="214073" y="146511"/>
                  </a:lnTo>
                  <a:cubicBezTo>
                    <a:pt x="213968" y="146405"/>
                    <a:pt x="213757" y="146300"/>
                    <a:pt x="213651" y="146194"/>
                  </a:cubicBezTo>
                  <a:cubicBezTo>
                    <a:pt x="213651" y="146194"/>
                    <a:pt x="213651" y="146194"/>
                    <a:pt x="213651" y="146194"/>
                  </a:cubicBezTo>
                  <a:cubicBezTo>
                    <a:pt x="213546" y="146089"/>
                    <a:pt x="213546" y="146089"/>
                    <a:pt x="213441" y="146089"/>
                  </a:cubicBezTo>
                  <a:cubicBezTo>
                    <a:pt x="213441" y="146089"/>
                    <a:pt x="213441" y="146089"/>
                    <a:pt x="213441" y="146089"/>
                  </a:cubicBezTo>
                  <a:cubicBezTo>
                    <a:pt x="213335" y="146089"/>
                    <a:pt x="213335" y="145984"/>
                    <a:pt x="213230" y="145984"/>
                  </a:cubicBezTo>
                  <a:cubicBezTo>
                    <a:pt x="213230" y="145984"/>
                    <a:pt x="213230" y="145984"/>
                    <a:pt x="213230" y="145984"/>
                  </a:cubicBezTo>
                  <a:cubicBezTo>
                    <a:pt x="213124" y="145984"/>
                    <a:pt x="213124" y="145878"/>
                    <a:pt x="213019" y="145878"/>
                  </a:cubicBezTo>
                  <a:cubicBezTo>
                    <a:pt x="213019" y="145878"/>
                    <a:pt x="213019" y="145878"/>
                    <a:pt x="212914" y="145878"/>
                  </a:cubicBezTo>
                  <a:cubicBezTo>
                    <a:pt x="212808" y="145878"/>
                    <a:pt x="212808" y="145773"/>
                    <a:pt x="212703" y="145773"/>
                  </a:cubicBezTo>
                  <a:cubicBezTo>
                    <a:pt x="212703" y="145773"/>
                    <a:pt x="212597" y="145773"/>
                    <a:pt x="212597" y="145667"/>
                  </a:cubicBezTo>
                  <a:cubicBezTo>
                    <a:pt x="212597" y="145667"/>
                    <a:pt x="212492" y="145667"/>
                    <a:pt x="212492" y="145562"/>
                  </a:cubicBezTo>
                  <a:cubicBezTo>
                    <a:pt x="212492" y="145562"/>
                    <a:pt x="212387" y="145562"/>
                    <a:pt x="212387" y="145457"/>
                  </a:cubicBezTo>
                  <a:cubicBezTo>
                    <a:pt x="212387" y="145457"/>
                    <a:pt x="212387" y="145457"/>
                    <a:pt x="212281" y="145457"/>
                  </a:cubicBezTo>
                  <a:cubicBezTo>
                    <a:pt x="210595" y="144508"/>
                    <a:pt x="208698" y="144086"/>
                    <a:pt x="206800" y="144192"/>
                  </a:cubicBezTo>
                  <a:cubicBezTo>
                    <a:pt x="206800" y="144192"/>
                    <a:pt x="206695" y="144192"/>
                    <a:pt x="206695" y="144192"/>
                  </a:cubicBezTo>
                  <a:cubicBezTo>
                    <a:pt x="206695" y="144192"/>
                    <a:pt x="206695" y="144192"/>
                    <a:pt x="206590" y="144192"/>
                  </a:cubicBezTo>
                  <a:cubicBezTo>
                    <a:pt x="206379" y="144192"/>
                    <a:pt x="206168" y="144192"/>
                    <a:pt x="205852" y="144297"/>
                  </a:cubicBezTo>
                  <a:lnTo>
                    <a:pt x="143348" y="151465"/>
                  </a:lnTo>
                  <a:lnTo>
                    <a:pt x="80527" y="118157"/>
                  </a:lnTo>
                  <a:cubicBezTo>
                    <a:pt x="79262" y="117525"/>
                    <a:pt x="77892" y="116998"/>
                    <a:pt x="76417" y="116892"/>
                  </a:cubicBezTo>
                  <a:cubicBezTo>
                    <a:pt x="76417" y="116892"/>
                    <a:pt x="76417" y="116892"/>
                    <a:pt x="76311" y="116892"/>
                  </a:cubicBezTo>
                  <a:cubicBezTo>
                    <a:pt x="76311" y="116892"/>
                    <a:pt x="76206" y="116892"/>
                    <a:pt x="76206" y="116892"/>
                  </a:cubicBezTo>
                  <a:cubicBezTo>
                    <a:pt x="76100" y="116892"/>
                    <a:pt x="76100" y="116892"/>
                    <a:pt x="75995" y="116892"/>
                  </a:cubicBezTo>
                  <a:cubicBezTo>
                    <a:pt x="75995" y="116892"/>
                    <a:pt x="75890" y="116892"/>
                    <a:pt x="75890" y="116892"/>
                  </a:cubicBezTo>
                  <a:cubicBezTo>
                    <a:pt x="75783" y="116892"/>
                    <a:pt x="75783" y="116892"/>
                    <a:pt x="75679" y="116892"/>
                  </a:cubicBezTo>
                  <a:cubicBezTo>
                    <a:pt x="75679" y="116892"/>
                    <a:pt x="75679" y="116892"/>
                    <a:pt x="75572" y="116892"/>
                  </a:cubicBezTo>
                  <a:cubicBezTo>
                    <a:pt x="75467" y="116892"/>
                    <a:pt x="75467" y="116892"/>
                    <a:pt x="75363" y="116892"/>
                  </a:cubicBezTo>
                  <a:cubicBezTo>
                    <a:pt x="75363" y="116892"/>
                    <a:pt x="75363" y="116892"/>
                    <a:pt x="75363" y="116892"/>
                  </a:cubicBezTo>
                  <a:lnTo>
                    <a:pt x="24031" y="116892"/>
                  </a:lnTo>
                  <a:cubicBezTo>
                    <a:pt x="29195" y="94441"/>
                    <a:pt x="40368" y="74099"/>
                    <a:pt x="56917" y="57550"/>
                  </a:cubicBezTo>
                  <a:cubicBezTo>
                    <a:pt x="80422" y="34045"/>
                    <a:pt x="111410" y="21186"/>
                    <a:pt x="144507" y="21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8761517" y="709511"/>
              <a:ext cx="74679" cy="121187"/>
            </a:xfrm>
            <a:custGeom>
              <a:rect b="b" l="l" r="r" t="t"/>
              <a:pathLst>
                <a:path extrusionOk="0" h="161583" w="99572">
                  <a:moveTo>
                    <a:pt x="58640" y="4743"/>
                  </a:moveTo>
                  <a:cubicBezTo>
                    <a:pt x="56743" y="1792"/>
                    <a:pt x="53370" y="0"/>
                    <a:pt x="49787" y="0"/>
                  </a:cubicBezTo>
                  <a:cubicBezTo>
                    <a:pt x="46203" y="0"/>
                    <a:pt x="42935" y="1792"/>
                    <a:pt x="40932" y="4743"/>
                  </a:cubicBezTo>
                  <a:lnTo>
                    <a:pt x="1722" y="64718"/>
                  </a:lnTo>
                  <a:cubicBezTo>
                    <a:pt x="-386" y="67985"/>
                    <a:pt x="-597" y="72096"/>
                    <a:pt x="1301" y="75469"/>
                  </a:cubicBezTo>
                  <a:cubicBezTo>
                    <a:pt x="3198" y="78842"/>
                    <a:pt x="6676" y="80950"/>
                    <a:pt x="10576" y="80950"/>
                  </a:cubicBezTo>
                  <a:lnTo>
                    <a:pt x="18693" y="80950"/>
                  </a:lnTo>
                  <a:lnTo>
                    <a:pt x="18693" y="151043"/>
                  </a:lnTo>
                  <a:cubicBezTo>
                    <a:pt x="18693" y="156840"/>
                    <a:pt x="23436" y="161583"/>
                    <a:pt x="29233" y="161583"/>
                  </a:cubicBezTo>
                  <a:lnTo>
                    <a:pt x="70340" y="161583"/>
                  </a:lnTo>
                  <a:cubicBezTo>
                    <a:pt x="76137" y="161583"/>
                    <a:pt x="80881" y="156840"/>
                    <a:pt x="80881" y="151043"/>
                  </a:cubicBezTo>
                  <a:lnTo>
                    <a:pt x="80881" y="80950"/>
                  </a:lnTo>
                  <a:lnTo>
                    <a:pt x="88996" y="80950"/>
                  </a:lnTo>
                  <a:cubicBezTo>
                    <a:pt x="92896" y="80950"/>
                    <a:pt x="96374" y="78842"/>
                    <a:pt x="98272" y="75469"/>
                  </a:cubicBezTo>
                  <a:cubicBezTo>
                    <a:pt x="100169" y="72096"/>
                    <a:pt x="99958" y="67880"/>
                    <a:pt x="97850" y="64718"/>
                  </a:cubicBezTo>
                  <a:lnTo>
                    <a:pt x="58640" y="4743"/>
                  </a:lnTo>
                  <a:close/>
                  <a:moveTo>
                    <a:pt x="59905" y="70515"/>
                  </a:moveTo>
                  <a:lnTo>
                    <a:pt x="59905" y="140608"/>
                  </a:lnTo>
                  <a:lnTo>
                    <a:pt x="39878" y="140608"/>
                  </a:lnTo>
                  <a:lnTo>
                    <a:pt x="39878" y="70515"/>
                  </a:lnTo>
                  <a:cubicBezTo>
                    <a:pt x="39878" y="64928"/>
                    <a:pt x="35557" y="60396"/>
                    <a:pt x="30181" y="59975"/>
                  </a:cubicBezTo>
                  <a:lnTo>
                    <a:pt x="49892" y="29724"/>
                  </a:lnTo>
                  <a:lnTo>
                    <a:pt x="69602" y="59975"/>
                  </a:lnTo>
                  <a:cubicBezTo>
                    <a:pt x="64121" y="60396"/>
                    <a:pt x="59905" y="65034"/>
                    <a:pt x="59905" y="70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8761596" y="548560"/>
              <a:ext cx="74678" cy="121187"/>
            </a:xfrm>
            <a:custGeom>
              <a:rect b="b" l="l" r="r" t="t"/>
              <a:pathLst>
                <a:path extrusionOk="0" h="161583" w="99571">
                  <a:moveTo>
                    <a:pt x="10576" y="80950"/>
                  </a:moveTo>
                  <a:lnTo>
                    <a:pt x="18692" y="80950"/>
                  </a:lnTo>
                  <a:lnTo>
                    <a:pt x="18692" y="151043"/>
                  </a:lnTo>
                  <a:cubicBezTo>
                    <a:pt x="18692" y="156840"/>
                    <a:pt x="23435" y="161583"/>
                    <a:pt x="29232" y="161583"/>
                  </a:cubicBezTo>
                  <a:lnTo>
                    <a:pt x="70339" y="161583"/>
                  </a:lnTo>
                  <a:cubicBezTo>
                    <a:pt x="76137" y="161583"/>
                    <a:pt x="80880" y="156840"/>
                    <a:pt x="80880" y="151043"/>
                  </a:cubicBezTo>
                  <a:lnTo>
                    <a:pt x="80880" y="80950"/>
                  </a:lnTo>
                  <a:lnTo>
                    <a:pt x="88996" y="80950"/>
                  </a:lnTo>
                  <a:cubicBezTo>
                    <a:pt x="92896" y="80950"/>
                    <a:pt x="96374" y="78842"/>
                    <a:pt x="98271" y="75469"/>
                  </a:cubicBezTo>
                  <a:cubicBezTo>
                    <a:pt x="100168" y="72096"/>
                    <a:pt x="99957" y="67880"/>
                    <a:pt x="97849" y="64718"/>
                  </a:cubicBezTo>
                  <a:lnTo>
                    <a:pt x="58640" y="4743"/>
                  </a:lnTo>
                  <a:cubicBezTo>
                    <a:pt x="56742" y="1792"/>
                    <a:pt x="53370" y="0"/>
                    <a:pt x="49786" y="0"/>
                  </a:cubicBezTo>
                  <a:cubicBezTo>
                    <a:pt x="46202" y="0"/>
                    <a:pt x="42935" y="1792"/>
                    <a:pt x="40932" y="4743"/>
                  </a:cubicBezTo>
                  <a:lnTo>
                    <a:pt x="1722" y="64718"/>
                  </a:lnTo>
                  <a:cubicBezTo>
                    <a:pt x="-386" y="67985"/>
                    <a:pt x="-597" y="72096"/>
                    <a:pt x="1300" y="75469"/>
                  </a:cubicBezTo>
                  <a:cubicBezTo>
                    <a:pt x="3092" y="78842"/>
                    <a:pt x="6675" y="80950"/>
                    <a:pt x="10576" y="80950"/>
                  </a:cubicBezTo>
                  <a:close/>
                  <a:moveTo>
                    <a:pt x="49786" y="29618"/>
                  </a:moveTo>
                  <a:lnTo>
                    <a:pt x="69496" y="59869"/>
                  </a:lnTo>
                  <a:cubicBezTo>
                    <a:pt x="64015" y="60291"/>
                    <a:pt x="59799" y="64823"/>
                    <a:pt x="59799" y="70409"/>
                  </a:cubicBezTo>
                  <a:lnTo>
                    <a:pt x="59799" y="140503"/>
                  </a:lnTo>
                  <a:lnTo>
                    <a:pt x="39772" y="140503"/>
                  </a:lnTo>
                  <a:lnTo>
                    <a:pt x="39772" y="70409"/>
                  </a:lnTo>
                  <a:cubicBezTo>
                    <a:pt x="39772" y="64823"/>
                    <a:pt x="35451" y="60291"/>
                    <a:pt x="30075" y="59869"/>
                  </a:cubicBezTo>
                  <a:lnTo>
                    <a:pt x="49786" y="296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35"/>
          <p:cNvGrpSpPr/>
          <p:nvPr/>
        </p:nvGrpSpPr>
        <p:grpSpPr>
          <a:xfrm>
            <a:off x="969825" y="2314381"/>
            <a:ext cx="404740" cy="375894"/>
            <a:chOff x="0" y="1343906"/>
            <a:chExt cx="404741" cy="375894"/>
          </a:xfrm>
        </p:grpSpPr>
        <p:sp>
          <p:nvSpPr>
            <p:cNvPr id="1023" name="Google Shape;1023;p35"/>
            <p:cNvSpPr/>
            <p:nvPr/>
          </p:nvSpPr>
          <p:spPr>
            <a:xfrm>
              <a:off x="132571" y="1398532"/>
              <a:ext cx="136128" cy="136128"/>
            </a:xfrm>
            <a:custGeom>
              <a:rect b="b" l="l" r="r" t="t"/>
              <a:pathLst>
                <a:path extrusionOk="0" h="181504" w="181504">
                  <a:moveTo>
                    <a:pt x="90752" y="181504"/>
                  </a:moveTo>
                  <a:cubicBezTo>
                    <a:pt x="40686" y="181504"/>
                    <a:pt x="0" y="140819"/>
                    <a:pt x="0" y="90752"/>
                  </a:cubicBezTo>
                  <a:cubicBezTo>
                    <a:pt x="0" y="40686"/>
                    <a:pt x="40686" y="0"/>
                    <a:pt x="90752" y="0"/>
                  </a:cubicBezTo>
                  <a:cubicBezTo>
                    <a:pt x="140819" y="0"/>
                    <a:pt x="181504" y="40686"/>
                    <a:pt x="181504" y="90752"/>
                  </a:cubicBezTo>
                  <a:cubicBezTo>
                    <a:pt x="181504" y="140819"/>
                    <a:pt x="140819" y="181504"/>
                    <a:pt x="90752" y="181504"/>
                  </a:cubicBezTo>
                  <a:close/>
                  <a:moveTo>
                    <a:pt x="90752" y="21186"/>
                  </a:moveTo>
                  <a:cubicBezTo>
                    <a:pt x="52385" y="21186"/>
                    <a:pt x="21081" y="52385"/>
                    <a:pt x="21081" y="90858"/>
                  </a:cubicBezTo>
                  <a:cubicBezTo>
                    <a:pt x="21081" y="129224"/>
                    <a:pt x="52280" y="160529"/>
                    <a:pt x="90752" y="160529"/>
                  </a:cubicBezTo>
                  <a:cubicBezTo>
                    <a:pt x="129119" y="160529"/>
                    <a:pt x="160424" y="129330"/>
                    <a:pt x="160424" y="90858"/>
                  </a:cubicBezTo>
                  <a:cubicBezTo>
                    <a:pt x="160424" y="52385"/>
                    <a:pt x="129119" y="21186"/>
                    <a:pt x="90752" y="21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162057" y="1428018"/>
              <a:ext cx="77155" cy="77155"/>
            </a:xfrm>
            <a:custGeom>
              <a:rect b="b" l="l" r="r" t="t"/>
              <a:pathLst>
                <a:path extrusionOk="0" h="102873" w="102873">
                  <a:moveTo>
                    <a:pt x="51437" y="102874"/>
                  </a:moveTo>
                  <a:cubicBezTo>
                    <a:pt x="23083" y="102874"/>
                    <a:pt x="0" y="79790"/>
                    <a:pt x="0" y="51437"/>
                  </a:cubicBezTo>
                  <a:cubicBezTo>
                    <a:pt x="0" y="23083"/>
                    <a:pt x="23083" y="0"/>
                    <a:pt x="51437" y="0"/>
                  </a:cubicBezTo>
                  <a:cubicBezTo>
                    <a:pt x="79790" y="0"/>
                    <a:pt x="102874" y="23083"/>
                    <a:pt x="102874" y="51437"/>
                  </a:cubicBezTo>
                  <a:cubicBezTo>
                    <a:pt x="102874" y="79896"/>
                    <a:pt x="79790" y="102874"/>
                    <a:pt x="51437" y="102874"/>
                  </a:cubicBezTo>
                  <a:close/>
                  <a:moveTo>
                    <a:pt x="51437" y="21186"/>
                  </a:moveTo>
                  <a:cubicBezTo>
                    <a:pt x="34678" y="21186"/>
                    <a:pt x="21081" y="34783"/>
                    <a:pt x="21081" y="51542"/>
                  </a:cubicBezTo>
                  <a:cubicBezTo>
                    <a:pt x="21081" y="68301"/>
                    <a:pt x="34678" y="81898"/>
                    <a:pt x="51437" y="81898"/>
                  </a:cubicBezTo>
                  <a:cubicBezTo>
                    <a:pt x="68196" y="81898"/>
                    <a:pt x="81793" y="68301"/>
                    <a:pt x="81793" y="51542"/>
                  </a:cubicBezTo>
                  <a:cubicBezTo>
                    <a:pt x="81793" y="34783"/>
                    <a:pt x="68196" y="21186"/>
                    <a:pt x="51437" y="21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1343906"/>
              <a:ext cx="404741" cy="375894"/>
            </a:xfrm>
            <a:custGeom>
              <a:rect b="b" l="l" r="r" t="t"/>
              <a:pathLst>
                <a:path extrusionOk="0" h="501192" w="539654">
                  <a:moveTo>
                    <a:pt x="538084" y="132070"/>
                  </a:moveTo>
                  <a:lnTo>
                    <a:pt x="460823" y="5059"/>
                  </a:lnTo>
                  <a:cubicBezTo>
                    <a:pt x="458926" y="1897"/>
                    <a:pt x="455448" y="0"/>
                    <a:pt x="451864" y="0"/>
                  </a:cubicBezTo>
                  <a:cubicBezTo>
                    <a:pt x="448175" y="0"/>
                    <a:pt x="444802" y="1897"/>
                    <a:pt x="442905" y="5059"/>
                  </a:cubicBezTo>
                  <a:lnTo>
                    <a:pt x="365644" y="132070"/>
                  </a:lnTo>
                  <a:cubicBezTo>
                    <a:pt x="363641" y="135338"/>
                    <a:pt x="363641" y="139343"/>
                    <a:pt x="365433" y="142716"/>
                  </a:cubicBezTo>
                  <a:cubicBezTo>
                    <a:pt x="367331" y="145984"/>
                    <a:pt x="370809" y="148092"/>
                    <a:pt x="374603" y="148092"/>
                  </a:cubicBezTo>
                  <a:lnTo>
                    <a:pt x="400427" y="148092"/>
                  </a:lnTo>
                  <a:lnTo>
                    <a:pt x="400427" y="248752"/>
                  </a:lnTo>
                  <a:lnTo>
                    <a:pt x="337712" y="248752"/>
                  </a:lnTo>
                  <a:cubicBezTo>
                    <a:pt x="331915" y="248752"/>
                    <a:pt x="327172" y="253495"/>
                    <a:pt x="327172" y="259292"/>
                  </a:cubicBezTo>
                  <a:lnTo>
                    <a:pt x="327172" y="284378"/>
                  </a:lnTo>
                  <a:lnTo>
                    <a:pt x="263930" y="284378"/>
                  </a:lnTo>
                  <a:cubicBezTo>
                    <a:pt x="258133" y="284378"/>
                    <a:pt x="253390" y="289121"/>
                    <a:pt x="253390" y="294918"/>
                  </a:cubicBezTo>
                  <a:lnTo>
                    <a:pt x="253390" y="320742"/>
                  </a:lnTo>
                  <a:lnTo>
                    <a:pt x="190148" y="320742"/>
                  </a:lnTo>
                  <a:cubicBezTo>
                    <a:pt x="184350" y="320742"/>
                    <a:pt x="179607" y="325485"/>
                    <a:pt x="179607" y="331283"/>
                  </a:cubicBezTo>
                  <a:lnTo>
                    <a:pt x="179607" y="338239"/>
                  </a:lnTo>
                  <a:lnTo>
                    <a:pt x="18867" y="338239"/>
                  </a:lnTo>
                  <a:cubicBezTo>
                    <a:pt x="17286" y="338239"/>
                    <a:pt x="15705" y="338555"/>
                    <a:pt x="14335" y="339293"/>
                  </a:cubicBezTo>
                  <a:cubicBezTo>
                    <a:pt x="6008" y="342034"/>
                    <a:pt x="0" y="349833"/>
                    <a:pt x="0" y="359109"/>
                  </a:cubicBezTo>
                  <a:lnTo>
                    <a:pt x="0" y="480323"/>
                  </a:lnTo>
                  <a:cubicBezTo>
                    <a:pt x="0" y="489493"/>
                    <a:pt x="6008" y="497398"/>
                    <a:pt x="14335" y="500139"/>
                  </a:cubicBezTo>
                  <a:cubicBezTo>
                    <a:pt x="15705" y="500771"/>
                    <a:pt x="17286" y="501193"/>
                    <a:pt x="18867" y="501193"/>
                  </a:cubicBezTo>
                  <a:lnTo>
                    <a:pt x="492760" y="501193"/>
                  </a:lnTo>
                  <a:cubicBezTo>
                    <a:pt x="498558" y="501193"/>
                    <a:pt x="503301" y="496450"/>
                    <a:pt x="503301" y="490652"/>
                  </a:cubicBezTo>
                  <a:lnTo>
                    <a:pt x="503301" y="148092"/>
                  </a:lnTo>
                  <a:lnTo>
                    <a:pt x="529125" y="148092"/>
                  </a:lnTo>
                  <a:cubicBezTo>
                    <a:pt x="532919" y="148092"/>
                    <a:pt x="536397" y="145984"/>
                    <a:pt x="538295" y="142716"/>
                  </a:cubicBezTo>
                  <a:cubicBezTo>
                    <a:pt x="540192" y="139449"/>
                    <a:pt x="540087" y="135338"/>
                    <a:pt x="538084" y="132070"/>
                  </a:cubicBezTo>
                  <a:close/>
                  <a:moveTo>
                    <a:pt x="253390" y="480112"/>
                  </a:moveTo>
                  <a:lnTo>
                    <a:pt x="219450" y="480112"/>
                  </a:lnTo>
                  <a:lnTo>
                    <a:pt x="219450" y="359109"/>
                  </a:lnTo>
                  <a:cubicBezTo>
                    <a:pt x="219450" y="351942"/>
                    <a:pt x="215761" y="345617"/>
                    <a:pt x="210280" y="341823"/>
                  </a:cubicBezTo>
                  <a:lnTo>
                    <a:pt x="253390" y="341823"/>
                  </a:lnTo>
                  <a:lnTo>
                    <a:pt x="253390" y="480112"/>
                  </a:lnTo>
                  <a:close/>
                  <a:moveTo>
                    <a:pt x="142084" y="420665"/>
                  </a:moveTo>
                  <a:lnTo>
                    <a:pt x="198264" y="365749"/>
                  </a:lnTo>
                  <a:lnTo>
                    <a:pt x="198264" y="473999"/>
                  </a:lnTo>
                  <a:lnTo>
                    <a:pt x="142084" y="420665"/>
                  </a:lnTo>
                  <a:close/>
                  <a:moveTo>
                    <a:pt x="174653" y="359425"/>
                  </a:moveTo>
                  <a:lnTo>
                    <a:pt x="109725" y="422878"/>
                  </a:lnTo>
                  <a:lnTo>
                    <a:pt x="44796" y="359425"/>
                  </a:lnTo>
                  <a:lnTo>
                    <a:pt x="174653" y="359425"/>
                  </a:lnTo>
                  <a:close/>
                  <a:moveTo>
                    <a:pt x="21081" y="365749"/>
                  </a:moveTo>
                  <a:lnTo>
                    <a:pt x="77261" y="420665"/>
                  </a:lnTo>
                  <a:lnTo>
                    <a:pt x="21081" y="473999"/>
                  </a:lnTo>
                  <a:lnTo>
                    <a:pt x="21081" y="365749"/>
                  </a:lnTo>
                  <a:close/>
                  <a:moveTo>
                    <a:pt x="45323" y="480112"/>
                  </a:moveTo>
                  <a:lnTo>
                    <a:pt x="92333" y="435421"/>
                  </a:lnTo>
                  <a:lnTo>
                    <a:pt x="102241" y="445118"/>
                  </a:lnTo>
                  <a:cubicBezTo>
                    <a:pt x="104244" y="447121"/>
                    <a:pt x="106984" y="448175"/>
                    <a:pt x="109619" y="448175"/>
                  </a:cubicBezTo>
                  <a:cubicBezTo>
                    <a:pt x="112255" y="448175"/>
                    <a:pt x="114890" y="447226"/>
                    <a:pt x="116998" y="445118"/>
                  </a:cubicBezTo>
                  <a:lnTo>
                    <a:pt x="126906" y="435421"/>
                  </a:lnTo>
                  <a:lnTo>
                    <a:pt x="173915" y="480112"/>
                  </a:lnTo>
                  <a:lnTo>
                    <a:pt x="45323" y="480112"/>
                  </a:lnTo>
                  <a:close/>
                  <a:moveTo>
                    <a:pt x="274470" y="305564"/>
                  </a:moveTo>
                  <a:lnTo>
                    <a:pt x="327172" y="305564"/>
                  </a:lnTo>
                  <a:lnTo>
                    <a:pt x="327172" y="480112"/>
                  </a:lnTo>
                  <a:lnTo>
                    <a:pt x="274470" y="480112"/>
                  </a:lnTo>
                  <a:lnTo>
                    <a:pt x="274470" y="305564"/>
                  </a:lnTo>
                  <a:close/>
                  <a:moveTo>
                    <a:pt x="348253" y="269832"/>
                  </a:moveTo>
                  <a:lnTo>
                    <a:pt x="400427" y="269832"/>
                  </a:lnTo>
                  <a:lnTo>
                    <a:pt x="400427" y="480007"/>
                  </a:lnTo>
                  <a:lnTo>
                    <a:pt x="348253" y="480007"/>
                  </a:lnTo>
                  <a:lnTo>
                    <a:pt x="348253" y="269832"/>
                  </a:lnTo>
                  <a:close/>
                  <a:moveTo>
                    <a:pt x="492760" y="127011"/>
                  </a:moveTo>
                  <a:cubicBezTo>
                    <a:pt x="486963" y="127011"/>
                    <a:pt x="482220" y="131754"/>
                    <a:pt x="482220" y="137551"/>
                  </a:cubicBezTo>
                  <a:lnTo>
                    <a:pt x="482220" y="480112"/>
                  </a:lnTo>
                  <a:lnTo>
                    <a:pt x="421508" y="480112"/>
                  </a:lnTo>
                  <a:lnTo>
                    <a:pt x="421508" y="148092"/>
                  </a:lnTo>
                  <a:lnTo>
                    <a:pt x="437318" y="148092"/>
                  </a:lnTo>
                  <a:cubicBezTo>
                    <a:pt x="443115" y="148092"/>
                    <a:pt x="447859" y="143349"/>
                    <a:pt x="447859" y="137551"/>
                  </a:cubicBezTo>
                  <a:cubicBezTo>
                    <a:pt x="447859" y="131754"/>
                    <a:pt x="443115" y="127011"/>
                    <a:pt x="437318" y="127011"/>
                  </a:cubicBezTo>
                  <a:lnTo>
                    <a:pt x="393365" y="127011"/>
                  </a:lnTo>
                  <a:lnTo>
                    <a:pt x="451864" y="30883"/>
                  </a:lnTo>
                  <a:lnTo>
                    <a:pt x="510363" y="127011"/>
                  </a:lnTo>
                  <a:lnTo>
                    <a:pt x="492760" y="1270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30992" y="1494936"/>
              <a:ext cx="15731" cy="15692"/>
            </a:xfrm>
            <a:custGeom>
              <a:rect b="b" l="l" r="r" t="t"/>
              <a:pathLst>
                <a:path extrusionOk="0" h="20922" w="20975">
                  <a:moveTo>
                    <a:pt x="10540" y="20922"/>
                  </a:moveTo>
                  <a:cubicBezTo>
                    <a:pt x="9802" y="20922"/>
                    <a:pt x="9170" y="20817"/>
                    <a:pt x="8432" y="20712"/>
                  </a:cubicBezTo>
                  <a:cubicBezTo>
                    <a:pt x="7800" y="20606"/>
                    <a:pt x="7062" y="20395"/>
                    <a:pt x="6430" y="20079"/>
                  </a:cubicBezTo>
                  <a:cubicBezTo>
                    <a:pt x="5797" y="19868"/>
                    <a:pt x="5165" y="19447"/>
                    <a:pt x="4638" y="19131"/>
                  </a:cubicBezTo>
                  <a:cubicBezTo>
                    <a:pt x="4005" y="18709"/>
                    <a:pt x="3478" y="18287"/>
                    <a:pt x="3057" y="17866"/>
                  </a:cubicBezTo>
                  <a:cubicBezTo>
                    <a:pt x="2635" y="17444"/>
                    <a:pt x="2108" y="16812"/>
                    <a:pt x="1792" y="16285"/>
                  </a:cubicBezTo>
                  <a:cubicBezTo>
                    <a:pt x="1370" y="15758"/>
                    <a:pt x="1054" y="15125"/>
                    <a:pt x="843" y="14493"/>
                  </a:cubicBezTo>
                  <a:cubicBezTo>
                    <a:pt x="632" y="13860"/>
                    <a:pt x="422" y="13228"/>
                    <a:pt x="211" y="12490"/>
                  </a:cubicBezTo>
                  <a:cubicBezTo>
                    <a:pt x="105" y="11858"/>
                    <a:pt x="0" y="11120"/>
                    <a:pt x="0" y="10488"/>
                  </a:cubicBezTo>
                  <a:cubicBezTo>
                    <a:pt x="0" y="9750"/>
                    <a:pt x="105" y="9117"/>
                    <a:pt x="211" y="8380"/>
                  </a:cubicBezTo>
                  <a:cubicBezTo>
                    <a:pt x="316" y="7747"/>
                    <a:pt x="527" y="7009"/>
                    <a:pt x="843" y="6377"/>
                  </a:cubicBezTo>
                  <a:cubicBezTo>
                    <a:pt x="1054" y="5744"/>
                    <a:pt x="1476" y="5112"/>
                    <a:pt x="1792" y="4585"/>
                  </a:cubicBezTo>
                  <a:cubicBezTo>
                    <a:pt x="2213" y="3953"/>
                    <a:pt x="2635" y="3426"/>
                    <a:pt x="3057" y="3004"/>
                  </a:cubicBezTo>
                  <a:cubicBezTo>
                    <a:pt x="3584" y="2477"/>
                    <a:pt x="4111" y="2055"/>
                    <a:pt x="4638" y="1739"/>
                  </a:cubicBezTo>
                  <a:cubicBezTo>
                    <a:pt x="5165" y="1317"/>
                    <a:pt x="5797" y="1001"/>
                    <a:pt x="6430" y="790"/>
                  </a:cubicBezTo>
                  <a:cubicBezTo>
                    <a:pt x="7062" y="580"/>
                    <a:pt x="7694" y="369"/>
                    <a:pt x="8432" y="158"/>
                  </a:cubicBezTo>
                  <a:cubicBezTo>
                    <a:pt x="9802" y="-53"/>
                    <a:pt x="11173" y="-53"/>
                    <a:pt x="12543" y="158"/>
                  </a:cubicBezTo>
                  <a:cubicBezTo>
                    <a:pt x="13175" y="263"/>
                    <a:pt x="13913" y="474"/>
                    <a:pt x="14546" y="790"/>
                  </a:cubicBezTo>
                  <a:cubicBezTo>
                    <a:pt x="15178" y="1001"/>
                    <a:pt x="15810" y="1423"/>
                    <a:pt x="16338" y="1739"/>
                  </a:cubicBezTo>
                  <a:cubicBezTo>
                    <a:pt x="16970" y="2161"/>
                    <a:pt x="17497" y="2582"/>
                    <a:pt x="17919" y="3004"/>
                  </a:cubicBezTo>
                  <a:cubicBezTo>
                    <a:pt x="18446" y="3531"/>
                    <a:pt x="18867" y="4058"/>
                    <a:pt x="19183" y="4585"/>
                  </a:cubicBezTo>
                  <a:cubicBezTo>
                    <a:pt x="19605" y="5112"/>
                    <a:pt x="19921" y="5744"/>
                    <a:pt x="20132" y="6377"/>
                  </a:cubicBezTo>
                  <a:cubicBezTo>
                    <a:pt x="20343" y="7009"/>
                    <a:pt x="20554" y="7642"/>
                    <a:pt x="20764" y="8380"/>
                  </a:cubicBezTo>
                  <a:cubicBezTo>
                    <a:pt x="20870" y="9012"/>
                    <a:pt x="20975" y="9750"/>
                    <a:pt x="20975" y="10488"/>
                  </a:cubicBezTo>
                  <a:cubicBezTo>
                    <a:pt x="20975" y="11120"/>
                    <a:pt x="20870" y="11858"/>
                    <a:pt x="20764" y="12490"/>
                  </a:cubicBezTo>
                  <a:cubicBezTo>
                    <a:pt x="20659" y="13123"/>
                    <a:pt x="20448" y="13860"/>
                    <a:pt x="20132" y="14493"/>
                  </a:cubicBezTo>
                  <a:cubicBezTo>
                    <a:pt x="19921" y="15125"/>
                    <a:pt x="19500" y="15758"/>
                    <a:pt x="19183" y="16285"/>
                  </a:cubicBezTo>
                  <a:cubicBezTo>
                    <a:pt x="18762" y="16917"/>
                    <a:pt x="18340" y="17444"/>
                    <a:pt x="17919" y="17866"/>
                  </a:cubicBezTo>
                  <a:cubicBezTo>
                    <a:pt x="17392" y="18393"/>
                    <a:pt x="16865" y="18814"/>
                    <a:pt x="16338" y="19131"/>
                  </a:cubicBezTo>
                  <a:cubicBezTo>
                    <a:pt x="15810" y="19552"/>
                    <a:pt x="15178" y="19868"/>
                    <a:pt x="14546" y="20079"/>
                  </a:cubicBezTo>
                  <a:cubicBezTo>
                    <a:pt x="13913" y="20290"/>
                    <a:pt x="13281" y="20501"/>
                    <a:pt x="12543" y="20712"/>
                  </a:cubicBezTo>
                  <a:cubicBezTo>
                    <a:pt x="11911" y="20817"/>
                    <a:pt x="11173" y="20922"/>
                    <a:pt x="10540" y="20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30992" y="1528811"/>
              <a:ext cx="15810" cy="140634"/>
            </a:xfrm>
            <a:custGeom>
              <a:rect b="b" l="l" r="r" t="t"/>
              <a:pathLst>
                <a:path extrusionOk="0" h="187512" w="21080">
                  <a:moveTo>
                    <a:pt x="10540" y="187513"/>
                  </a:moveTo>
                  <a:cubicBezTo>
                    <a:pt x="4743" y="187513"/>
                    <a:pt x="0" y="182769"/>
                    <a:pt x="0" y="176972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76972"/>
                  </a:lnTo>
                  <a:cubicBezTo>
                    <a:pt x="21081" y="182769"/>
                    <a:pt x="16338" y="187513"/>
                    <a:pt x="10540" y="187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35"/>
          <p:cNvGrpSpPr/>
          <p:nvPr/>
        </p:nvGrpSpPr>
        <p:grpSpPr>
          <a:xfrm>
            <a:off x="1725161" y="2299915"/>
            <a:ext cx="404741" cy="404827"/>
            <a:chOff x="828311" y="1343828"/>
            <a:chExt cx="404741" cy="404827"/>
          </a:xfrm>
        </p:grpSpPr>
        <p:sp>
          <p:nvSpPr>
            <p:cNvPr id="1029" name="Google Shape;1029;p35"/>
            <p:cNvSpPr/>
            <p:nvPr/>
          </p:nvSpPr>
          <p:spPr>
            <a:xfrm>
              <a:off x="943965" y="1444066"/>
              <a:ext cx="173441" cy="173441"/>
            </a:xfrm>
            <a:custGeom>
              <a:rect b="b" l="l" r="r" t="t"/>
              <a:pathLst>
                <a:path extrusionOk="0" h="231254" w="231254">
                  <a:moveTo>
                    <a:pt x="115628" y="231255"/>
                  </a:moveTo>
                  <a:cubicBezTo>
                    <a:pt x="51859" y="231255"/>
                    <a:pt x="0" y="179396"/>
                    <a:pt x="0" y="115627"/>
                  </a:cubicBezTo>
                  <a:cubicBezTo>
                    <a:pt x="0" y="51858"/>
                    <a:pt x="51859" y="0"/>
                    <a:pt x="115628" y="0"/>
                  </a:cubicBezTo>
                  <a:cubicBezTo>
                    <a:pt x="179397" y="0"/>
                    <a:pt x="231255" y="51858"/>
                    <a:pt x="231255" y="115627"/>
                  </a:cubicBezTo>
                  <a:cubicBezTo>
                    <a:pt x="231255" y="179396"/>
                    <a:pt x="179397" y="231255"/>
                    <a:pt x="115628" y="231255"/>
                  </a:cubicBezTo>
                  <a:close/>
                  <a:moveTo>
                    <a:pt x="115628" y="20975"/>
                  </a:moveTo>
                  <a:cubicBezTo>
                    <a:pt x="63453" y="20975"/>
                    <a:pt x="21081" y="63347"/>
                    <a:pt x="21081" y="115522"/>
                  </a:cubicBezTo>
                  <a:cubicBezTo>
                    <a:pt x="21081" y="167697"/>
                    <a:pt x="63453" y="210069"/>
                    <a:pt x="115628" y="210069"/>
                  </a:cubicBezTo>
                  <a:cubicBezTo>
                    <a:pt x="167802" y="210069"/>
                    <a:pt x="210174" y="167697"/>
                    <a:pt x="210174" y="115522"/>
                  </a:cubicBezTo>
                  <a:cubicBezTo>
                    <a:pt x="210174" y="63453"/>
                    <a:pt x="167697" y="20975"/>
                    <a:pt x="115628" y="20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975587" y="1475687"/>
              <a:ext cx="110199" cy="110199"/>
            </a:xfrm>
            <a:custGeom>
              <a:rect b="b" l="l" r="r" t="t"/>
              <a:pathLst>
                <a:path extrusionOk="0" h="146932" w="146932">
                  <a:moveTo>
                    <a:pt x="73466" y="146932"/>
                  </a:moveTo>
                  <a:cubicBezTo>
                    <a:pt x="32991" y="146932"/>
                    <a:pt x="0" y="113941"/>
                    <a:pt x="0" y="73466"/>
                  </a:cubicBezTo>
                  <a:cubicBezTo>
                    <a:pt x="0" y="32991"/>
                    <a:pt x="32991" y="0"/>
                    <a:pt x="73466" y="0"/>
                  </a:cubicBezTo>
                  <a:cubicBezTo>
                    <a:pt x="113941" y="0"/>
                    <a:pt x="146932" y="32991"/>
                    <a:pt x="146932" y="73466"/>
                  </a:cubicBezTo>
                  <a:cubicBezTo>
                    <a:pt x="146932" y="113941"/>
                    <a:pt x="113941" y="146932"/>
                    <a:pt x="73466" y="146932"/>
                  </a:cubicBezTo>
                  <a:close/>
                  <a:moveTo>
                    <a:pt x="73466" y="20975"/>
                  </a:moveTo>
                  <a:cubicBezTo>
                    <a:pt x="44586" y="20975"/>
                    <a:pt x="21081" y="44480"/>
                    <a:pt x="21081" y="73361"/>
                  </a:cubicBezTo>
                  <a:cubicBezTo>
                    <a:pt x="21081" y="102241"/>
                    <a:pt x="44586" y="125746"/>
                    <a:pt x="73466" y="125746"/>
                  </a:cubicBezTo>
                  <a:cubicBezTo>
                    <a:pt x="102347" y="125746"/>
                    <a:pt x="125852" y="102241"/>
                    <a:pt x="125852" y="73361"/>
                  </a:cubicBezTo>
                  <a:cubicBezTo>
                    <a:pt x="125852" y="44480"/>
                    <a:pt x="102347" y="20975"/>
                    <a:pt x="73466" y="20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1022780" y="1514660"/>
              <a:ext cx="15810" cy="32174"/>
            </a:xfrm>
            <a:custGeom>
              <a:rect b="b" l="l" r="r" t="t"/>
              <a:pathLst>
                <a:path extrusionOk="0" h="42899" w="21080">
                  <a:moveTo>
                    <a:pt x="10540" y="42899"/>
                  </a:moveTo>
                  <a:cubicBezTo>
                    <a:pt x="4743" y="42899"/>
                    <a:pt x="0" y="38156"/>
                    <a:pt x="0" y="3235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359"/>
                  </a:lnTo>
                  <a:cubicBezTo>
                    <a:pt x="21081" y="38156"/>
                    <a:pt x="16338" y="42899"/>
                    <a:pt x="10540" y="428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925947" y="1619489"/>
              <a:ext cx="209320" cy="129166"/>
            </a:xfrm>
            <a:custGeom>
              <a:rect b="b" l="l" r="r" t="t"/>
              <a:pathLst>
                <a:path extrusionOk="0" h="172221" w="279093">
                  <a:moveTo>
                    <a:pt x="276993" y="10639"/>
                  </a:moveTo>
                  <a:cubicBezTo>
                    <a:pt x="276255" y="6212"/>
                    <a:pt x="272777" y="2839"/>
                    <a:pt x="268350" y="2101"/>
                  </a:cubicBezTo>
                  <a:cubicBezTo>
                    <a:pt x="265398" y="1574"/>
                    <a:pt x="194778" y="-10126"/>
                    <a:pt x="156833" y="27925"/>
                  </a:cubicBezTo>
                  <a:cubicBezTo>
                    <a:pt x="154409" y="30349"/>
                    <a:pt x="152090" y="32984"/>
                    <a:pt x="150087" y="35725"/>
                  </a:cubicBezTo>
                  <a:lnTo>
                    <a:pt x="150087" y="25606"/>
                  </a:lnTo>
                  <a:cubicBezTo>
                    <a:pt x="150087" y="19809"/>
                    <a:pt x="145344" y="15065"/>
                    <a:pt x="139547" y="15065"/>
                  </a:cubicBezTo>
                  <a:cubicBezTo>
                    <a:pt x="133750" y="15065"/>
                    <a:pt x="129006" y="19809"/>
                    <a:pt x="129006" y="25606"/>
                  </a:cubicBezTo>
                  <a:lnTo>
                    <a:pt x="129006" y="35725"/>
                  </a:lnTo>
                  <a:cubicBezTo>
                    <a:pt x="127004" y="32984"/>
                    <a:pt x="124685" y="30454"/>
                    <a:pt x="122261" y="27925"/>
                  </a:cubicBezTo>
                  <a:cubicBezTo>
                    <a:pt x="84315" y="-10021"/>
                    <a:pt x="13695" y="1574"/>
                    <a:pt x="10744" y="2101"/>
                  </a:cubicBezTo>
                  <a:cubicBezTo>
                    <a:pt x="6317" y="2839"/>
                    <a:pt x="2944" y="6317"/>
                    <a:pt x="2101" y="10639"/>
                  </a:cubicBezTo>
                  <a:cubicBezTo>
                    <a:pt x="1574" y="13590"/>
                    <a:pt x="-10126" y="84210"/>
                    <a:pt x="27925" y="122155"/>
                  </a:cubicBezTo>
                  <a:cubicBezTo>
                    <a:pt x="51113" y="145344"/>
                    <a:pt x="86529" y="149982"/>
                    <a:pt x="111193" y="149982"/>
                  </a:cubicBezTo>
                  <a:cubicBezTo>
                    <a:pt x="118150" y="149982"/>
                    <a:pt x="124263" y="149560"/>
                    <a:pt x="129006" y="149138"/>
                  </a:cubicBezTo>
                  <a:lnTo>
                    <a:pt x="129006" y="161682"/>
                  </a:lnTo>
                  <a:cubicBezTo>
                    <a:pt x="129006" y="167479"/>
                    <a:pt x="133750" y="172222"/>
                    <a:pt x="139547" y="172222"/>
                  </a:cubicBezTo>
                  <a:cubicBezTo>
                    <a:pt x="145344" y="172222"/>
                    <a:pt x="150087" y="167479"/>
                    <a:pt x="150087" y="161682"/>
                  </a:cubicBezTo>
                  <a:lnTo>
                    <a:pt x="150087" y="149138"/>
                  </a:lnTo>
                  <a:cubicBezTo>
                    <a:pt x="154830" y="149560"/>
                    <a:pt x="160944" y="149982"/>
                    <a:pt x="167900" y="149982"/>
                  </a:cubicBezTo>
                  <a:cubicBezTo>
                    <a:pt x="192565" y="149982"/>
                    <a:pt x="227980" y="145344"/>
                    <a:pt x="251169" y="122155"/>
                  </a:cubicBezTo>
                  <a:cubicBezTo>
                    <a:pt x="289219" y="84105"/>
                    <a:pt x="277520" y="13590"/>
                    <a:pt x="276993" y="10639"/>
                  </a:cubicBezTo>
                  <a:close/>
                  <a:moveTo>
                    <a:pt x="42892" y="107188"/>
                  </a:moveTo>
                  <a:cubicBezTo>
                    <a:pt x="19071" y="83367"/>
                    <a:pt x="20336" y="39519"/>
                    <a:pt x="22022" y="21811"/>
                  </a:cubicBezTo>
                  <a:cubicBezTo>
                    <a:pt x="39730" y="20125"/>
                    <a:pt x="83472" y="18755"/>
                    <a:pt x="107399" y="42681"/>
                  </a:cubicBezTo>
                  <a:cubicBezTo>
                    <a:pt x="125001" y="60283"/>
                    <a:pt x="128901" y="88742"/>
                    <a:pt x="129006" y="109507"/>
                  </a:cubicBezTo>
                  <a:cubicBezTo>
                    <a:pt x="129006" y="109718"/>
                    <a:pt x="129006" y="109928"/>
                    <a:pt x="129006" y="110139"/>
                  </a:cubicBezTo>
                  <a:lnTo>
                    <a:pt x="101918" y="87161"/>
                  </a:lnTo>
                  <a:cubicBezTo>
                    <a:pt x="97491" y="83367"/>
                    <a:pt x="90850" y="83999"/>
                    <a:pt x="87056" y="88426"/>
                  </a:cubicBezTo>
                  <a:cubicBezTo>
                    <a:pt x="83261" y="92853"/>
                    <a:pt x="83894" y="99494"/>
                    <a:pt x="88321" y="103288"/>
                  </a:cubicBezTo>
                  <a:lnTo>
                    <a:pt x="118361" y="128796"/>
                  </a:lnTo>
                  <a:cubicBezTo>
                    <a:pt x="97596" y="129533"/>
                    <a:pt x="63129" y="127425"/>
                    <a:pt x="42892" y="107188"/>
                  </a:cubicBezTo>
                  <a:close/>
                  <a:moveTo>
                    <a:pt x="236307" y="107188"/>
                  </a:moveTo>
                  <a:cubicBezTo>
                    <a:pt x="216175" y="127320"/>
                    <a:pt x="181708" y="129533"/>
                    <a:pt x="160838" y="128690"/>
                  </a:cubicBezTo>
                  <a:lnTo>
                    <a:pt x="190878" y="103288"/>
                  </a:lnTo>
                  <a:cubicBezTo>
                    <a:pt x="195305" y="99494"/>
                    <a:pt x="195832" y="92853"/>
                    <a:pt x="192143" y="88426"/>
                  </a:cubicBezTo>
                  <a:cubicBezTo>
                    <a:pt x="188348" y="83999"/>
                    <a:pt x="181708" y="83472"/>
                    <a:pt x="177281" y="87161"/>
                  </a:cubicBezTo>
                  <a:lnTo>
                    <a:pt x="150193" y="110139"/>
                  </a:lnTo>
                  <a:cubicBezTo>
                    <a:pt x="150193" y="109928"/>
                    <a:pt x="150193" y="109718"/>
                    <a:pt x="150193" y="109612"/>
                  </a:cubicBezTo>
                  <a:cubicBezTo>
                    <a:pt x="150403" y="88848"/>
                    <a:pt x="154198" y="60389"/>
                    <a:pt x="171800" y="42787"/>
                  </a:cubicBezTo>
                  <a:cubicBezTo>
                    <a:pt x="195621" y="18965"/>
                    <a:pt x="239469" y="20230"/>
                    <a:pt x="257177" y="21917"/>
                  </a:cubicBezTo>
                  <a:cubicBezTo>
                    <a:pt x="258863" y="39519"/>
                    <a:pt x="260233" y="83367"/>
                    <a:pt x="236307" y="107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828311" y="1343828"/>
              <a:ext cx="179296" cy="94942"/>
            </a:xfrm>
            <a:custGeom>
              <a:rect b="b" l="l" r="r" t="t"/>
              <a:pathLst>
                <a:path extrusionOk="0" h="126589" w="239061">
                  <a:moveTo>
                    <a:pt x="217869" y="126589"/>
                  </a:moveTo>
                  <a:lnTo>
                    <a:pt x="20448" y="126589"/>
                  </a:lnTo>
                  <a:cubicBezTo>
                    <a:pt x="17497" y="126589"/>
                    <a:pt x="14651" y="125325"/>
                    <a:pt x="12648" y="123111"/>
                  </a:cubicBezTo>
                  <a:cubicBezTo>
                    <a:pt x="4532" y="114257"/>
                    <a:pt x="0" y="102452"/>
                    <a:pt x="0" y="90752"/>
                  </a:cubicBezTo>
                  <a:cubicBezTo>
                    <a:pt x="0" y="65772"/>
                    <a:pt x="20343" y="45429"/>
                    <a:pt x="45323" y="45429"/>
                  </a:cubicBezTo>
                  <a:cubicBezTo>
                    <a:pt x="46904" y="45429"/>
                    <a:pt x="48380" y="45534"/>
                    <a:pt x="49961" y="45640"/>
                  </a:cubicBezTo>
                  <a:cubicBezTo>
                    <a:pt x="57023" y="38578"/>
                    <a:pt x="66720" y="34572"/>
                    <a:pt x="76839" y="34572"/>
                  </a:cubicBezTo>
                  <a:cubicBezTo>
                    <a:pt x="77366" y="34572"/>
                    <a:pt x="77893" y="34572"/>
                    <a:pt x="78420" y="34572"/>
                  </a:cubicBezTo>
                  <a:cubicBezTo>
                    <a:pt x="87168" y="13808"/>
                    <a:pt x="107406" y="0"/>
                    <a:pt x="130700" y="0"/>
                  </a:cubicBezTo>
                  <a:cubicBezTo>
                    <a:pt x="146300" y="0"/>
                    <a:pt x="161478" y="6535"/>
                    <a:pt x="172124" y="18024"/>
                  </a:cubicBezTo>
                  <a:cubicBezTo>
                    <a:pt x="172440" y="18340"/>
                    <a:pt x="172756" y="18762"/>
                    <a:pt x="172967" y="19078"/>
                  </a:cubicBezTo>
                  <a:lnTo>
                    <a:pt x="180134" y="29091"/>
                  </a:lnTo>
                  <a:cubicBezTo>
                    <a:pt x="180450" y="29513"/>
                    <a:pt x="180661" y="29829"/>
                    <a:pt x="180872" y="30251"/>
                  </a:cubicBezTo>
                  <a:cubicBezTo>
                    <a:pt x="181926" y="32254"/>
                    <a:pt x="182769" y="34256"/>
                    <a:pt x="183613" y="36259"/>
                  </a:cubicBezTo>
                  <a:cubicBezTo>
                    <a:pt x="184667" y="36153"/>
                    <a:pt x="185826" y="36153"/>
                    <a:pt x="186880" y="36153"/>
                  </a:cubicBezTo>
                  <a:lnTo>
                    <a:pt x="187091" y="36153"/>
                  </a:lnTo>
                  <a:cubicBezTo>
                    <a:pt x="215339" y="36153"/>
                    <a:pt x="238633" y="59026"/>
                    <a:pt x="239055" y="87274"/>
                  </a:cubicBezTo>
                  <a:cubicBezTo>
                    <a:pt x="239266" y="100449"/>
                    <a:pt x="234522" y="113203"/>
                    <a:pt x="225668" y="123006"/>
                  </a:cubicBezTo>
                  <a:cubicBezTo>
                    <a:pt x="223666" y="125325"/>
                    <a:pt x="220820" y="126589"/>
                    <a:pt x="217869" y="126589"/>
                  </a:cubicBezTo>
                  <a:close/>
                  <a:moveTo>
                    <a:pt x="25613" y="105509"/>
                  </a:moveTo>
                  <a:lnTo>
                    <a:pt x="212809" y="105509"/>
                  </a:lnTo>
                  <a:cubicBezTo>
                    <a:pt x="216288" y="100344"/>
                    <a:pt x="218079" y="94125"/>
                    <a:pt x="217974" y="87801"/>
                  </a:cubicBezTo>
                  <a:lnTo>
                    <a:pt x="217974" y="87801"/>
                  </a:lnTo>
                  <a:cubicBezTo>
                    <a:pt x="217658" y="71042"/>
                    <a:pt x="203850" y="57445"/>
                    <a:pt x="187091" y="57445"/>
                  </a:cubicBezTo>
                  <a:cubicBezTo>
                    <a:pt x="187091" y="57445"/>
                    <a:pt x="186985" y="57445"/>
                    <a:pt x="186985" y="57445"/>
                  </a:cubicBezTo>
                  <a:cubicBezTo>
                    <a:pt x="184245" y="57445"/>
                    <a:pt x="181504" y="57866"/>
                    <a:pt x="178869" y="58604"/>
                  </a:cubicBezTo>
                  <a:cubicBezTo>
                    <a:pt x="176024" y="59342"/>
                    <a:pt x="172967" y="58920"/>
                    <a:pt x="170437" y="57339"/>
                  </a:cubicBezTo>
                  <a:cubicBezTo>
                    <a:pt x="167907" y="55758"/>
                    <a:pt x="166221" y="53229"/>
                    <a:pt x="165694" y="50383"/>
                  </a:cubicBezTo>
                  <a:cubicBezTo>
                    <a:pt x="165062" y="47115"/>
                    <a:pt x="164008" y="43953"/>
                    <a:pt x="162532" y="41002"/>
                  </a:cubicBezTo>
                  <a:lnTo>
                    <a:pt x="156208" y="32148"/>
                  </a:lnTo>
                  <a:cubicBezTo>
                    <a:pt x="149462" y="25191"/>
                    <a:pt x="140397" y="21292"/>
                    <a:pt x="130595" y="21292"/>
                  </a:cubicBezTo>
                  <a:cubicBezTo>
                    <a:pt x="114046" y="21292"/>
                    <a:pt x="99501" y="32991"/>
                    <a:pt x="95812" y="49013"/>
                  </a:cubicBezTo>
                  <a:cubicBezTo>
                    <a:pt x="95179" y="51964"/>
                    <a:pt x="93282" y="54388"/>
                    <a:pt x="90752" y="55864"/>
                  </a:cubicBezTo>
                  <a:cubicBezTo>
                    <a:pt x="88117" y="57339"/>
                    <a:pt x="85060" y="57656"/>
                    <a:pt x="82215" y="56707"/>
                  </a:cubicBezTo>
                  <a:cubicBezTo>
                    <a:pt x="80423" y="56075"/>
                    <a:pt x="78631" y="55864"/>
                    <a:pt x="76734" y="55864"/>
                  </a:cubicBezTo>
                  <a:cubicBezTo>
                    <a:pt x="71147" y="55864"/>
                    <a:pt x="65877" y="58604"/>
                    <a:pt x="62609" y="63242"/>
                  </a:cubicBezTo>
                  <a:cubicBezTo>
                    <a:pt x="60080" y="66826"/>
                    <a:pt x="55547" y="68512"/>
                    <a:pt x="51331" y="67458"/>
                  </a:cubicBezTo>
                  <a:cubicBezTo>
                    <a:pt x="49329" y="66931"/>
                    <a:pt x="47326" y="66720"/>
                    <a:pt x="45218" y="66720"/>
                  </a:cubicBezTo>
                  <a:cubicBezTo>
                    <a:pt x="31832" y="66720"/>
                    <a:pt x="20975" y="77577"/>
                    <a:pt x="20975" y="90963"/>
                  </a:cubicBezTo>
                  <a:cubicBezTo>
                    <a:pt x="21081" y="95917"/>
                    <a:pt x="22662" y="101187"/>
                    <a:pt x="25613" y="1055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1168949" y="1549265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635" y="17523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567"/>
                  </a:cubicBezTo>
                  <a:cubicBezTo>
                    <a:pt x="0" y="9934"/>
                    <a:pt x="106" y="9196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478" y="2661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196"/>
                    <a:pt x="20975" y="9829"/>
                    <a:pt x="20975" y="10567"/>
                  </a:cubicBezTo>
                  <a:cubicBezTo>
                    <a:pt x="20975" y="11305"/>
                    <a:pt x="20870" y="11937"/>
                    <a:pt x="20765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0896"/>
                    <a:pt x="11067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1168870" y="1583198"/>
              <a:ext cx="15810" cy="139290"/>
            </a:xfrm>
            <a:custGeom>
              <a:rect b="b" l="l" r="r" t="t"/>
              <a:pathLst>
                <a:path extrusionOk="0" h="185720" w="21080">
                  <a:moveTo>
                    <a:pt x="10540" y="185721"/>
                  </a:moveTo>
                  <a:cubicBezTo>
                    <a:pt x="4743" y="185721"/>
                    <a:pt x="0" y="180977"/>
                    <a:pt x="0" y="175180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75180"/>
                  </a:lnTo>
                  <a:cubicBezTo>
                    <a:pt x="21081" y="181083"/>
                    <a:pt x="16338" y="185721"/>
                    <a:pt x="10540" y="1857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1120498" y="1378690"/>
              <a:ext cx="112554" cy="369965"/>
            </a:xfrm>
            <a:custGeom>
              <a:rect b="b" l="l" r="r" t="t"/>
              <a:pathLst>
                <a:path extrusionOk="0" h="493287" w="150072">
                  <a:moveTo>
                    <a:pt x="148503" y="109409"/>
                  </a:moveTo>
                  <a:lnTo>
                    <a:pt x="83996" y="4954"/>
                  </a:lnTo>
                  <a:cubicBezTo>
                    <a:pt x="82098" y="1897"/>
                    <a:pt x="78725" y="0"/>
                    <a:pt x="75036" y="0"/>
                  </a:cubicBezTo>
                  <a:cubicBezTo>
                    <a:pt x="71347" y="0"/>
                    <a:pt x="67974" y="1897"/>
                    <a:pt x="66077" y="4954"/>
                  </a:cubicBezTo>
                  <a:lnTo>
                    <a:pt x="1570" y="109409"/>
                  </a:lnTo>
                  <a:cubicBezTo>
                    <a:pt x="-432" y="112676"/>
                    <a:pt x="-538" y="116787"/>
                    <a:pt x="1359" y="120054"/>
                  </a:cubicBezTo>
                  <a:cubicBezTo>
                    <a:pt x="3257" y="123427"/>
                    <a:pt x="6735" y="125430"/>
                    <a:pt x="10530" y="125430"/>
                  </a:cubicBezTo>
                  <a:lnTo>
                    <a:pt x="28764" y="125430"/>
                  </a:lnTo>
                  <a:lnTo>
                    <a:pt x="28764" y="482747"/>
                  </a:lnTo>
                  <a:cubicBezTo>
                    <a:pt x="28764" y="488544"/>
                    <a:pt x="33507" y="493287"/>
                    <a:pt x="39305" y="493287"/>
                  </a:cubicBezTo>
                  <a:lnTo>
                    <a:pt x="110768" y="493287"/>
                  </a:lnTo>
                  <a:cubicBezTo>
                    <a:pt x="116565" y="493287"/>
                    <a:pt x="121308" y="488544"/>
                    <a:pt x="121308" y="482747"/>
                  </a:cubicBezTo>
                  <a:lnTo>
                    <a:pt x="121308" y="125430"/>
                  </a:lnTo>
                  <a:lnTo>
                    <a:pt x="139543" y="125430"/>
                  </a:lnTo>
                  <a:cubicBezTo>
                    <a:pt x="143338" y="125430"/>
                    <a:pt x="146921" y="123322"/>
                    <a:pt x="148713" y="120054"/>
                  </a:cubicBezTo>
                  <a:cubicBezTo>
                    <a:pt x="150611" y="116681"/>
                    <a:pt x="150505" y="112676"/>
                    <a:pt x="148503" y="109409"/>
                  </a:cubicBezTo>
                  <a:close/>
                  <a:moveTo>
                    <a:pt x="110768" y="104349"/>
                  </a:moveTo>
                  <a:cubicBezTo>
                    <a:pt x="104971" y="104349"/>
                    <a:pt x="100228" y="109092"/>
                    <a:pt x="100228" y="114890"/>
                  </a:cubicBezTo>
                  <a:lnTo>
                    <a:pt x="100228" y="472207"/>
                  </a:lnTo>
                  <a:lnTo>
                    <a:pt x="49845" y="472207"/>
                  </a:lnTo>
                  <a:lnTo>
                    <a:pt x="49845" y="125430"/>
                  </a:lnTo>
                  <a:lnTo>
                    <a:pt x="63969" y="125430"/>
                  </a:lnTo>
                  <a:cubicBezTo>
                    <a:pt x="69766" y="125430"/>
                    <a:pt x="74509" y="120687"/>
                    <a:pt x="74509" y="114890"/>
                  </a:cubicBezTo>
                  <a:cubicBezTo>
                    <a:pt x="74509" y="109092"/>
                    <a:pt x="69766" y="104349"/>
                    <a:pt x="63969" y="104349"/>
                  </a:cubicBezTo>
                  <a:lnTo>
                    <a:pt x="29502" y="104349"/>
                  </a:lnTo>
                  <a:lnTo>
                    <a:pt x="75036" y="30567"/>
                  </a:lnTo>
                  <a:lnTo>
                    <a:pt x="120571" y="104349"/>
                  </a:lnTo>
                  <a:lnTo>
                    <a:pt x="110768" y="104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828320" y="1474264"/>
              <a:ext cx="112554" cy="274390"/>
            </a:xfrm>
            <a:custGeom>
              <a:rect b="b" l="l" r="r" t="t"/>
              <a:pathLst>
                <a:path extrusionOk="0" h="365854" w="150072">
                  <a:moveTo>
                    <a:pt x="83996" y="4954"/>
                  </a:moveTo>
                  <a:cubicBezTo>
                    <a:pt x="82098" y="1897"/>
                    <a:pt x="78725" y="0"/>
                    <a:pt x="75036" y="0"/>
                  </a:cubicBezTo>
                  <a:cubicBezTo>
                    <a:pt x="71347" y="0"/>
                    <a:pt x="67974" y="1897"/>
                    <a:pt x="66077" y="4954"/>
                  </a:cubicBezTo>
                  <a:lnTo>
                    <a:pt x="1570" y="109409"/>
                  </a:lnTo>
                  <a:cubicBezTo>
                    <a:pt x="-432" y="112676"/>
                    <a:pt x="-538" y="116787"/>
                    <a:pt x="1359" y="120054"/>
                  </a:cubicBezTo>
                  <a:cubicBezTo>
                    <a:pt x="3257" y="123427"/>
                    <a:pt x="6735" y="125430"/>
                    <a:pt x="10530" y="125430"/>
                  </a:cubicBezTo>
                  <a:lnTo>
                    <a:pt x="28764" y="125430"/>
                  </a:lnTo>
                  <a:lnTo>
                    <a:pt x="28764" y="355315"/>
                  </a:lnTo>
                  <a:cubicBezTo>
                    <a:pt x="28764" y="361112"/>
                    <a:pt x="33507" y="365855"/>
                    <a:pt x="39305" y="365855"/>
                  </a:cubicBezTo>
                  <a:lnTo>
                    <a:pt x="110768" y="365855"/>
                  </a:lnTo>
                  <a:cubicBezTo>
                    <a:pt x="116565" y="365855"/>
                    <a:pt x="121308" y="361112"/>
                    <a:pt x="121308" y="355315"/>
                  </a:cubicBezTo>
                  <a:lnTo>
                    <a:pt x="121308" y="125430"/>
                  </a:lnTo>
                  <a:lnTo>
                    <a:pt x="139543" y="125430"/>
                  </a:lnTo>
                  <a:cubicBezTo>
                    <a:pt x="143338" y="125430"/>
                    <a:pt x="146921" y="123322"/>
                    <a:pt x="148713" y="120054"/>
                  </a:cubicBezTo>
                  <a:cubicBezTo>
                    <a:pt x="150610" y="116682"/>
                    <a:pt x="150505" y="112676"/>
                    <a:pt x="148502" y="109409"/>
                  </a:cubicBezTo>
                  <a:lnTo>
                    <a:pt x="83996" y="4954"/>
                  </a:lnTo>
                  <a:close/>
                  <a:moveTo>
                    <a:pt x="110768" y="104349"/>
                  </a:moveTo>
                  <a:cubicBezTo>
                    <a:pt x="104971" y="104349"/>
                    <a:pt x="100228" y="109092"/>
                    <a:pt x="100228" y="114890"/>
                  </a:cubicBezTo>
                  <a:lnTo>
                    <a:pt x="100228" y="344774"/>
                  </a:lnTo>
                  <a:lnTo>
                    <a:pt x="49740" y="344774"/>
                  </a:lnTo>
                  <a:lnTo>
                    <a:pt x="49740" y="125430"/>
                  </a:lnTo>
                  <a:lnTo>
                    <a:pt x="63864" y="125430"/>
                  </a:lnTo>
                  <a:cubicBezTo>
                    <a:pt x="69661" y="125430"/>
                    <a:pt x="74404" y="120687"/>
                    <a:pt x="74404" y="114890"/>
                  </a:cubicBezTo>
                  <a:cubicBezTo>
                    <a:pt x="74404" y="109092"/>
                    <a:pt x="69661" y="104349"/>
                    <a:pt x="63864" y="104349"/>
                  </a:cubicBezTo>
                  <a:lnTo>
                    <a:pt x="29397" y="104349"/>
                  </a:lnTo>
                  <a:lnTo>
                    <a:pt x="74931" y="30567"/>
                  </a:lnTo>
                  <a:lnTo>
                    <a:pt x="120465" y="104349"/>
                  </a:lnTo>
                  <a:lnTo>
                    <a:pt x="110768" y="104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876692" y="1604523"/>
              <a:ext cx="15731" cy="15830"/>
            </a:xfrm>
            <a:custGeom>
              <a:rect b="b" l="l" r="r" t="t"/>
              <a:pathLst>
                <a:path extrusionOk="0" h="21107" w="20975">
                  <a:moveTo>
                    <a:pt x="10435" y="21107"/>
                  </a:moveTo>
                  <a:cubicBezTo>
                    <a:pt x="9803" y="21107"/>
                    <a:pt x="9065" y="21002"/>
                    <a:pt x="8432" y="20896"/>
                  </a:cubicBezTo>
                  <a:cubicBezTo>
                    <a:pt x="7800" y="20791"/>
                    <a:pt x="7062" y="20580"/>
                    <a:pt x="6430" y="20264"/>
                  </a:cubicBezTo>
                  <a:cubicBezTo>
                    <a:pt x="5797" y="20053"/>
                    <a:pt x="5165" y="19631"/>
                    <a:pt x="4638" y="19315"/>
                  </a:cubicBezTo>
                  <a:cubicBezTo>
                    <a:pt x="4111" y="18894"/>
                    <a:pt x="3478" y="18472"/>
                    <a:pt x="3057" y="18050"/>
                  </a:cubicBezTo>
                  <a:cubicBezTo>
                    <a:pt x="2530" y="17523"/>
                    <a:pt x="2108" y="16996"/>
                    <a:pt x="1792" y="16469"/>
                  </a:cubicBezTo>
                  <a:cubicBezTo>
                    <a:pt x="1370" y="15942"/>
                    <a:pt x="1054" y="15310"/>
                    <a:pt x="843" y="14677"/>
                  </a:cubicBezTo>
                  <a:cubicBezTo>
                    <a:pt x="632" y="14045"/>
                    <a:pt x="422" y="13413"/>
                    <a:pt x="211" y="12675"/>
                  </a:cubicBezTo>
                  <a:cubicBezTo>
                    <a:pt x="105" y="11937"/>
                    <a:pt x="0" y="11304"/>
                    <a:pt x="0" y="10567"/>
                  </a:cubicBezTo>
                  <a:cubicBezTo>
                    <a:pt x="0" y="7826"/>
                    <a:pt x="1159" y="5086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199"/>
                    <a:pt x="20870" y="11831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891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1" y="21002"/>
                    <a:pt x="11173" y="21107"/>
                    <a:pt x="10435" y="21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876613" y="1638536"/>
              <a:ext cx="15810" cy="83953"/>
            </a:xfrm>
            <a:custGeom>
              <a:rect b="b" l="l" r="r" t="t"/>
              <a:pathLst>
                <a:path extrusionOk="0" h="111938" w="21080">
                  <a:moveTo>
                    <a:pt x="10540" y="111938"/>
                  </a:moveTo>
                  <a:cubicBezTo>
                    <a:pt x="4743" y="111938"/>
                    <a:pt x="0" y="107195"/>
                    <a:pt x="0" y="101398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01398"/>
                  </a:lnTo>
                  <a:cubicBezTo>
                    <a:pt x="21081" y="107301"/>
                    <a:pt x="16443" y="111938"/>
                    <a:pt x="10540" y="111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0" name="Google Shape;1040;p35"/>
          <p:cNvGrpSpPr/>
          <p:nvPr/>
        </p:nvGrpSpPr>
        <p:grpSpPr>
          <a:xfrm>
            <a:off x="2480470" y="2306912"/>
            <a:ext cx="404018" cy="390836"/>
            <a:chOff x="1696070" y="1377662"/>
            <a:chExt cx="404018" cy="390836"/>
          </a:xfrm>
        </p:grpSpPr>
        <p:sp>
          <p:nvSpPr>
            <p:cNvPr id="1041" name="Google Shape;1041;p35"/>
            <p:cNvSpPr/>
            <p:nvPr/>
          </p:nvSpPr>
          <p:spPr>
            <a:xfrm>
              <a:off x="1871971" y="1464224"/>
              <a:ext cx="112355" cy="302929"/>
            </a:xfrm>
            <a:custGeom>
              <a:rect b="b" l="l" r="r" t="t"/>
              <a:pathLst>
                <a:path extrusionOk="0" h="403905" w="149807">
                  <a:moveTo>
                    <a:pt x="148292" y="109198"/>
                  </a:moveTo>
                  <a:lnTo>
                    <a:pt x="83890" y="4954"/>
                  </a:lnTo>
                  <a:cubicBezTo>
                    <a:pt x="81993" y="1897"/>
                    <a:pt x="78620" y="0"/>
                    <a:pt x="74931" y="0"/>
                  </a:cubicBezTo>
                  <a:cubicBezTo>
                    <a:pt x="71242" y="0"/>
                    <a:pt x="67869" y="1897"/>
                    <a:pt x="65972" y="4954"/>
                  </a:cubicBezTo>
                  <a:lnTo>
                    <a:pt x="1570" y="109198"/>
                  </a:lnTo>
                  <a:cubicBezTo>
                    <a:pt x="-432" y="112465"/>
                    <a:pt x="-538" y="116471"/>
                    <a:pt x="1359" y="119844"/>
                  </a:cubicBezTo>
                  <a:cubicBezTo>
                    <a:pt x="3257" y="123216"/>
                    <a:pt x="6735" y="125219"/>
                    <a:pt x="10530" y="125219"/>
                  </a:cubicBezTo>
                  <a:lnTo>
                    <a:pt x="28659" y="125219"/>
                  </a:lnTo>
                  <a:lnTo>
                    <a:pt x="28659" y="393365"/>
                  </a:lnTo>
                  <a:cubicBezTo>
                    <a:pt x="28659" y="399162"/>
                    <a:pt x="33402" y="403905"/>
                    <a:pt x="39199" y="403905"/>
                  </a:cubicBezTo>
                  <a:lnTo>
                    <a:pt x="110557" y="403905"/>
                  </a:lnTo>
                  <a:cubicBezTo>
                    <a:pt x="116354" y="403905"/>
                    <a:pt x="121097" y="399162"/>
                    <a:pt x="121097" y="393365"/>
                  </a:cubicBezTo>
                  <a:lnTo>
                    <a:pt x="121097" y="125219"/>
                  </a:lnTo>
                  <a:lnTo>
                    <a:pt x="139227" y="125219"/>
                  </a:lnTo>
                  <a:cubicBezTo>
                    <a:pt x="143021" y="125219"/>
                    <a:pt x="146605" y="123111"/>
                    <a:pt x="148397" y="119844"/>
                  </a:cubicBezTo>
                  <a:cubicBezTo>
                    <a:pt x="150294" y="116576"/>
                    <a:pt x="150294" y="112465"/>
                    <a:pt x="148292" y="109198"/>
                  </a:cubicBezTo>
                  <a:close/>
                  <a:moveTo>
                    <a:pt x="110663" y="104244"/>
                  </a:moveTo>
                  <a:cubicBezTo>
                    <a:pt x="104865" y="104244"/>
                    <a:pt x="100122" y="108987"/>
                    <a:pt x="100122" y="114784"/>
                  </a:cubicBezTo>
                  <a:lnTo>
                    <a:pt x="100122" y="382930"/>
                  </a:lnTo>
                  <a:lnTo>
                    <a:pt x="49845" y="382930"/>
                  </a:lnTo>
                  <a:lnTo>
                    <a:pt x="49845" y="125325"/>
                  </a:lnTo>
                  <a:lnTo>
                    <a:pt x="63864" y="125325"/>
                  </a:lnTo>
                  <a:cubicBezTo>
                    <a:pt x="69661" y="125325"/>
                    <a:pt x="74404" y="120581"/>
                    <a:pt x="74404" y="114784"/>
                  </a:cubicBezTo>
                  <a:cubicBezTo>
                    <a:pt x="74404" y="108987"/>
                    <a:pt x="69661" y="104244"/>
                    <a:pt x="63864" y="104244"/>
                  </a:cubicBezTo>
                  <a:lnTo>
                    <a:pt x="29502" y="104244"/>
                  </a:lnTo>
                  <a:lnTo>
                    <a:pt x="75036" y="30567"/>
                  </a:lnTo>
                  <a:lnTo>
                    <a:pt x="120570" y="104244"/>
                  </a:lnTo>
                  <a:lnTo>
                    <a:pt x="110663" y="1042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1987703" y="1377662"/>
              <a:ext cx="112385" cy="389570"/>
            </a:xfrm>
            <a:custGeom>
              <a:rect b="b" l="l" r="r" t="t"/>
              <a:pathLst>
                <a:path extrusionOk="0" h="519427" w="149847">
                  <a:moveTo>
                    <a:pt x="148292" y="109198"/>
                  </a:moveTo>
                  <a:lnTo>
                    <a:pt x="83890" y="4954"/>
                  </a:lnTo>
                  <a:cubicBezTo>
                    <a:pt x="81993" y="1897"/>
                    <a:pt x="78620" y="0"/>
                    <a:pt x="74931" y="0"/>
                  </a:cubicBezTo>
                  <a:cubicBezTo>
                    <a:pt x="71242" y="0"/>
                    <a:pt x="67869" y="1897"/>
                    <a:pt x="65972" y="4954"/>
                  </a:cubicBezTo>
                  <a:lnTo>
                    <a:pt x="1570" y="109198"/>
                  </a:lnTo>
                  <a:cubicBezTo>
                    <a:pt x="-432" y="112465"/>
                    <a:pt x="-538" y="116471"/>
                    <a:pt x="1359" y="119844"/>
                  </a:cubicBezTo>
                  <a:cubicBezTo>
                    <a:pt x="3257" y="123216"/>
                    <a:pt x="6735" y="125219"/>
                    <a:pt x="10530" y="125219"/>
                  </a:cubicBezTo>
                  <a:lnTo>
                    <a:pt x="28659" y="125219"/>
                  </a:lnTo>
                  <a:lnTo>
                    <a:pt x="28659" y="508887"/>
                  </a:lnTo>
                  <a:cubicBezTo>
                    <a:pt x="28659" y="514684"/>
                    <a:pt x="33402" y="519428"/>
                    <a:pt x="39199" y="519428"/>
                  </a:cubicBezTo>
                  <a:lnTo>
                    <a:pt x="110557" y="519428"/>
                  </a:lnTo>
                  <a:cubicBezTo>
                    <a:pt x="116355" y="519428"/>
                    <a:pt x="121098" y="514684"/>
                    <a:pt x="121098" y="508887"/>
                  </a:cubicBezTo>
                  <a:lnTo>
                    <a:pt x="121098" y="125219"/>
                  </a:lnTo>
                  <a:lnTo>
                    <a:pt x="139227" y="125219"/>
                  </a:lnTo>
                  <a:cubicBezTo>
                    <a:pt x="143022" y="125219"/>
                    <a:pt x="146605" y="123111"/>
                    <a:pt x="148397" y="119844"/>
                  </a:cubicBezTo>
                  <a:cubicBezTo>
                    <a:pt x="150400" y="116471"/>
                    <a:pt x="150294" y="112360"/>
                    <a:pt x="148292" y="109198"/>
                  </a:cubicBezTo>
                  <a:close/>
                  <a:moveTo>
                    <a:pt x="110663" y="104139"/>
                  </a:moveTo>
                  <a:cubicBezTo>
                    <a:pt x="104865" y="104139"/>
                    <a:pt x="100122" y="108882"/>
                    <a:pt x="100122" y="114679"/>
                  </a:cubicBezTo>
                  <a:lnTo>
                    <a:pt x="100122" y="498347"/>
                  </a:lnTo>
                  <a:lnTo>
                    <a:pt x="49845" y="498347"/>
                  </a:lnTo>
                  <a:lnTo>
                    <a:pt x="49845" y="125219"/>
                  </a:lnTo>
                  <a:lnTo>
                    <a:pt x="63864" y="125219"/>
                  </a:lnTo>
                  <a:cubicBezTo>
                    <a:pt x="69661" y="125219"/>
                    <a:pt x="74404" y="120476"/>
                    <a:pt x="74404" y="114679"/>
                  </a:cubicBezTo>
                  <a:cubicBezTo>
                    <a:pt x="74404" y="108882"/>
                    <a:pt x="69661" y="104139"/>
                    <a:pt x="63864" y="104139"/>
                  </a:cubicBezTo>
                  <a:lnTo>
                    <a:pt x="29502" y="104139"/>
                  </a:lnTo>
                  <a:lnTo>
                    <a:pt x="75037" y="30462"/>
                  </a:lnTo>
                  <a:lnTo>
                    <a:pt x="120571" y="104139"/>
                  </a:lnTo>
                  <a:lnTo>
                    <a:pt x="110663" y="1041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1696070" y="1553080"/>
              <a:ext cx="173125" cy="215418"/>
            </a:xfrm>
            <a:custGeom>
              <a:rect b="b" l="l" r="r" t="t"/>
              <a:pathLst>
                <a:path extrusionOk="0" h="287224" w="230833">
                  <a:moveTo>
                    <a:pt x="215339" y="173283"/>
                  </a:moveTo>
                  <a:cubicBezTo>
                    <a:pt x="225563" y="155786"/>
                    <a:pt x="230833" y="136076"/>
                    <a:pt x="230833" y="115417"/>
                  </a:cubicBezTo>
                  <a:cubicBezTo>
                    <a:pt x="230833" y="51753"/>
                    <a:pt x="179080" y="0"/>
                    <a:pt x="115417" y="0"/>
                  </a:cubicBezTo>
                  <a:cubicBezTo>
                    <a:pt x="51753" y="0"/>
                    <a:pt x="0" y="51753"/>
                    <a:pt x="0" y="115417"/>
                  </a:cubicBezTo>
                  <a:cubicBezTo>
                    <a:pt x="0" y="136076"/>
                    <a:pt x="5270" y="155786"/>
                    <a:pt x="15494" y="173283"/>
                  </a:cubicBezTo>
                  <a:cubicBezTo>
                    <a:pt x="12965" y="174864"/>
                    <a:pt x="11173" y="177394"/>
                    <a:pt x="10646" y="180450"/>
                  </a:cubicBezTo>
                  <a:cubicBezTo>
                    <a:pt x="10224" y="182769"/>
                    <a:pt x="1370" y="236525"/>
                    <a:pt x="30567" y="265722"/>
                  </a:cubicBezTo>
                  <a:cubicBezTo>
                    <a:pt x="48486" y="283640"/>
                    <a:pt x="75574" y="287224"/>
                    <a:pt x="94441" y="287224"/>
                  </a:cubicBezTo>
                  <a:cubicBezTo>
                    <a:pt x="105298" y="287224"/>
                    <a:pt x="113414" y="286065"/>
                    <a:pt x="115417" y="285748"/>
                  </a:cubicBezTo>
                  <a:cubicBezTo>
                    <a:pt x="117314" y="286065"/>
                    <a:pt x="125430" y="287224"/>
                    <a:pt x="136392" y="287224"/>
                  </a:cubicBezTo>
                  <a:cubicBezTo>
                    <a:pt x="155259" y="287224"/>
                    <a:pt x="182348" y="283640"/>
                    <a:pt x="200266" y="265722"/>
                  </a:cubicBezTo>
                  <a:cubicBezTo>
                    <a:pt x="229463" y="236525"/>
                    <a:pt x="220609" y="182769"/>
                    <a:pt x="220187" y="180450"/>
                  </a:cubicBezTo>
                  <a:cubicBezTo>
                    <a:pt x="219660" y="177394"/>
                    <a:pt x="217869" y="174864"/>
                    <a:pt x="215339" y="173283"/>
                  </a:cubicBezTo>
                  <a:close/>
                  <a:moveTo>
                    <a:pt x="115522" y="21081"/>
                  </a:moveTo>
                  <a:cubicBezTo>
                    <a:pt x="167591" y="21081"/>
                    <a:pt x="209858" y="63453"/>
                    <a:pt x="209858" y="115417"/>
                  </a:cubicBezTo>
                  <a:cubicBezTo>
                    <a:pt x="209858" y="135338"/>
                    <a:pt x="203745" y="154205"/>
                    <a:pt x="192256" y="170332"/>
                  </a:cubicBezTo>
                  <a:cubicBezTo>
                    <a:pt x="182980" y="170226"/>
                    <a:pt x="171280" y="170964"/>
                    <a:pt x="159686" y="173915"/>
                  </a:cubicBezTo>
                  <a:cubicBezTo>
                    <a:pt x="177394" y="160529"/>
                    <a:pt x="188777" y="139343"/>
                    <a:pt x="188777" y="115417"/>
                  </a:cubicBezTo>
                  <a:cubicBezTo>
                    <a:pt x="188777" y="74942"/>
                    <a:pt x="155891" y="42056"/>
                    <a:pt x="115417" y="42056"/>
                  </a:cubicBezTo>
                  <a:cubicBezTo>
                    <a:pt x="74942" y="42056"/>
                    <a:pt x="42056" y="74942"/>
                    <a:pt x="42056" y="115417"/>
                  </a:cubicBezTo>
                  <a:cubicBezTo>
                    <a:pt x="42056" y="139238"/>
                    <a:pt x="53439" y="160529"/>
                    <a:pt x="71147" y="173915"/>
                  </a:cubicBezTo>
                  <a:cubicBezTo>
                    <a:pt x="59553" y="170964"/>
                    <a:pt x="47853" y="170226"/>
                    <a:pt x="38578" y="170332"/>
                  </a:cubicBezTo>
                  <a:cubicBezTo>
                    <a:pt x="27089" y="154310"/>
                    <a:pt x="20975" y="135338"/>
                    <a:pt x="20975" y="115417"/>
                  </a:cubicBezTo>
                  <a:cubicBezTo>
                    <a:pt x="21081" y="63453"/>
                    <a:pt x="63453" y="21081"/>
                    <a:pt x="115522" y="21081"/>
                  </a:cubicBezTo>
                  <a:close/>
                  <a:moveTo>
                    <a:pt x="115522" y="188777"/>
                  </a:moveTo>
                  <a:cubicBezTo>
                    <a:pt x="121214" y="188777"/>
                    <a:pt x="126695" y="188145"/>
                    <a:pt x="132070" y="186880"/>
                  </a:cubicBezTo>
                  <a:cubicBezTo>
                    <a:pt x="130173" y="188356"/>
                    <a:pt x="128276" y="190042"/>
                    <a:pt x="126484" y="191834"/>
                  </a:cubicBezTo>
                  <a:cubicBezTo>
                    <a:pt x="121952" y="196366"/>
                    <a:pt x="118368" y="201426"/>
                    <a:pt x="115522" y="206801"/>
                  </a:cubicBezTo>
                  <a:cubicBezTo>
                    <a:pt x="112676" y="201426"/>
                    <a:pt x="109092" y="196366"/>
                    <a:pt x="104560" y="191834"/>
                  </a:cubicBezTo>
                  <a:cubicBezTo>
                    <a:pt x="102768" y="190042"/>
                    <a:pt x="100871" y="188461"/>
                    <a:pt x="98974" y="186880"/>
                  </a:cubicBezTo>
                  <a:cubicBezTo>
                    <a:pt x="104244" y="188145"/>
                    <a:pt x="109830" y="188777"/>
                    <a:pt x="115522" y="188777"/>
                  </a:cubicBezTo>
                  <a:close/>
                  <a:moveTo>
                    <a:pt x="63136" y="115417"/>
                  </a:moveTo>
                  <a:cubicBezTo>
                    <a:pt x="63136" y="86536"/>
                    <a:pt x="86641" y="63137"/>
                    <a:pt x="115417" y="63137"/>
                  </a:cubicBezTo>
                  <a:cubicBezTo>
                    <a:pt x="144297" y="63137"/>
                    <a:pt x="167697" y="86641"/>
                    <a:pt x="167697" y="115417"/>
                  </a:cubicBezTo>
                  <a:cubicBezTo>
                    <a:pt x="167697" y="144297"/>
                    <a:pt x="144192" y="167697"/>
                    <a:pt x="115417" y="167697"/>
                  </a:cubicBezTo>
                  <a:cubicBezTo>
                    <a:pt x="86641" y="167697"/>
                    <a:pt x="63136" y="144297"/>
                    <a:pt x="63136" y="115417"/>
                  </a:cubicBezTo>
                  <a:close/>
                  <a:moveTo>
                    <a:pt x="45534" y="250860"/>
                  </a:moveTo>
                  <a:cubicBezTo>
                    <a:pt x="29513" y="234838"/>
                    <a:pt x="29513" y="205536"/>
                    <a:pt x="30672" y="191729"/>
                  </a:cubicBezTo>
                  <a:cubicBezTo>
                    <a:pt x="46694" y="190464"/>
                    <a:pt x="74731" y="191729"/>
                    <a:pt x="89698" y="206696"/>
                  </a:cubicBezTo>
                  <a:cubicBezTo>
                    <a:pt x="102241" y="219239"/>
                    <a:pt x="104982" y="239687"/>
                    <a:pt x="104982" y="254760"/>
                  </a:cubicBezTo>
                  <a:cubicBezTo>
                    <a:pt x="104982" y="255287"/>
                    <a:pt x="104982" y="255814"/>
                    <a:pt x="104982" y="256446"/>
                  </a:cubicBezTo>
                  <a:cubicBezTo>
                    <a:pt x="104982" y="260030"/>
                    <a:pt x="104771" y="263297"/>
                    <a:pt x="104560" y="265932"/>
                  </a:cubicBezTo>
                  <a:cubicBezTo>
                    <a:pt x="88539" y="267092"/>
                    <a:pt x="60501" y="265827"/>
                    <a:pt x="45534" y="250860"/>
                  </a:cubicBezTo>
                  <a:close/>
                  <a:moveTo>
                    <a:pt x="185404" y="250860"/>
                  </a:moveTo>
                  <a:cubicBezTo>
                    <a:pt x="169383" y="266881"/>
                    <a:pt x="140081" y="266881"/>
                    <a:pt x="126273" y="265722"/>
                  </a:cubicBezTo>
                  <a:cubicBezTo>
                    <a:pt x="126062" y="263508"/>
                    <a:pt x="125957" y="260979"/>
                    <a:pt x="125957" y="258238"/>
                  </a:cubicBezTo>
                  <a:cubicBezTo>
                    <a:pt x="125957" y="256657"/>
                    <a:pt x="125957" y="255076"/>
                    <a:pt x="125957" y="253390"/>
                  </a:cubicBezTo>
                  <a:cubicBezTo>
                    <a:pt x="126273" y="237790"/>
                    <a:pt x="129646" y="218290"/>
                    <a:pt x="141240" y="206590"/>
                  </a:cubicBezTo>
                  <a:cubicBezTo>
                    <a:pt x="157262" y="190569"/>
                    <a:pt x="186564" y="190569"/>
                    <a:pt x="200372" y="191729"/>
                  </a:cubicBezTo>
                  <a:cubicBezTo>
                    <a:pt x="201742" y="207750"/>
                    <a:pt x="200477" y="235787"/>
                    <a:pt x="185404" y="2508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1774807" y="1623594"/>
              <a:ext cx="15810" cy="32095"/>
            </a:xfrm>
            <a:custGeom>
              <a:rect b="b" l="l" r="r" t="t"/>
              <a:pathLst>
                <a:path extrusionOk="0" h="42793" w="21080">
                  <a:moveTo>
                    <a:pt x="10540" y="42794"/>
                  </a:moveTo>
                  <a:cubicBezTo>
                    <a:pt x="4743" y="42794"/>
                    <a:pt x="0" y="38051"/>
                    <a:pt x="0" y="32253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253"/>
                  </a:lnTo>
                  <a:cubicBezTo>
                    <a:pt x="20975" y="38156"/>
                    <a:pt x="16338" y="42794"/>
                    <a:pt x="10540" y="42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1920263" y="1610768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908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29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1054" y="15942"/>
                    <a:pt x="0" y="13307"/>
                    <a:pt x="0" y="10461"/>
                  </a:cubicBezTo>
                  <a:cubicBezTo>
                    <a:pt x="0" y="9723"/>
                    <a:pt x="105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3" y="4137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29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8" y="1080"/>
                    <a:pt x="15810" y="1397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3202"/>
                    <a:pt x="19816" y="15942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0" y="21002"/>
                    <a:pt x="11278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1920263" y="1644701"/>
              <a:ext cx="15810" cy="64822"/>
            </a:xfrm>
            <a:custGeom>
              <a:rect b="b" l="l" r="r" t="t"/>
              <a:pathLst>
                <a:path extrusionOk="0" h="86430" w="21080">
                  <a:moveTo>
                    <a:pt x="10540" y="86431"/>
                  </a:moveTo>
                  <a:cubicBezTo>
                    <a:pt x="4743" y="86431"/>
                    <a:pt x="0" y="81688"/>
                    <a:pt x="0" y="75890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75890"/>
                  </a:lnTo>
                  <a:cubicBezTo>
                    <a:pt x="21081" y="81688"/>
                    <a:pt x="16338" y="86431"/>
                    <a:pt x="10540" y="864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036075" y="1531952"/>
              <a:ext cx="15731" cy="15672"/>
            </a:xfrm>
            <a:custGeom>
              <a:rect b="b" l="l" r="r" t="t"/>
              <a:pathLst>
                <a:path extrusionOk="0" h="20896" w="20975">
                  <a:moveTo>
                    <a:pt x="10435" y="20896"/>
                  </a:moveTo>
                  <a:cubicBezTo>
                    <a:pt x="9802" y="20896"/>
                    <a:pt x="9065" y="20791"/>
                    <a:pt x="8432" y="20685"/>
                  </a:cubicBezTo>
                  <a:cubicBezTo>
                    <a:pt x="7800" y="20580"/>
                    <a:pt x="7062" y="20369"/>
                    <a:pt x="6429" y="20053"/>
                  </a:cubicBezTo>
                  <a:cubicBezTo>
                    <a:pt x="5797" y="19842"/>
                    <a:pt x="5165" y="19421"/>
                    <a:pt x="4638" y="19104"/>
                  </a:cubicBezTo>
                  <a:cubicBezTo>
                    <a:pt x="4111" y="18683"/>
                    <a:pt x="3478" y="18261"/>
                    <a:pt x="3057" y="17839"/>
                  </a:cubicBezTo>
                  <a:cubicBezTo>
                    <a:pt x="2530" y="17312"/>
                    <a:pt x="2108" y="16785"/>
                    <a:pt x="1792" y="16258"/>
                  </a:cubicBezTo>
                  <a:cubicBezTo>
                    <a:pt x="1370" y="15731"/>
                    <a:pt x="1054" y="15099"/>
                    <a:pt x="843" y="14467"/>
                  </a:cubicBezTo>
                  <a:cubicBezTo>
                    <a:pt x="632" y="13834"/>
                    <a:pt x="422" y="13202"/>
                    <a:pt x="211" y="12464"/>
                  </a:cubicBezTo>
                  <a:cubicBezTo>
                    <a:pt x="105" y="11832"/>
                    <a:pt x="0" y="11094"/>
                    <a:pt x="0" y="10461"/>
                  </a:cubicBezTo>
                  <a:cubicBezTo>
                    <a:pt x="0" y="9829"/>
                    <a:pt x="105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3" y="4137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29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397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094"/>
                    <a:pt x="20870" y="11832"/>
                    <a:pt x="20764" y="12464"/>
                  </a:cubicBezTo>
                  <a:cubicBezTo>
                    <a:pt x="20659" y="13096"/>
                    <a:pt x="20448" y="13834"/>
                    <a:pt x="20132" y="14467"/>
                  </a:cubicBezTo>
                  <a:cubicBezTo>
                    <a:pt x="19921" y="15099"/>
                    <a:pt x="19500" y="15731"/>
                    <a:pt x="19183" y="16258"/>
                  </a:cubicBezTo>
                  <a:cubicBezTo>
                    <a:pt x="18762" y="16785"/>
                    <a:pt x="18340" y="17418"/>
                    <a:pt x="17919" y="17839"/>
                  </a:cubicBezTo>
                  <a:cubicBezTo>
                    <a:pt x="17392" y="18367"/>
                    <a:pt x="16865" y="18788"/>
                    <a:pt x="16338" y="19104"/>
                  </a:cubicBezTo>
                  <a:cubicBezTo>
                    <a:pt x="15810" y="19526"/>
                    <a:pt x="15178" y="19842"/>
                    <a:pt x="14545" y="20053"/>
                  </a:cubicBezTo>
                  <a:cubicBezTo>
                    <a:pt x="13913" y="20264"/>
                    <a:pt x="13281" y="20475"/>
                    <a:pt x="12543" y="20685"/>
                  </a:cubicBezTo>
                  <a:cubicBezTo>
                    <a:pt x="11805" y="20791"/>
                    <a:pt x="11173" y="20896"/>
                    <a:pt x="10435" y="20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2035997" y="1565807"/>
              <a:ext cx="15810" cy="143717"/>
            </a:xfrm>
            <a:custGeom>
              <a:rect b="b" l="l" r="r" t="t"/>
              <a:pathLst>
                <a:path extrusionOk="0" h="191623" w="21080">
                  <a:moveTo>
                    <a:pt x="10540" y="191623"/>
                  </a:moveTo>
                  <a:cubicBezTo>
                    <a:pt x="4743" y="191623"/>
                    <a:pt x="0" y="186880"/>
                    <a:pt x="0" y="181083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81083"/>
                  </a:lnTo>
                  <a:cubicBezTo>
                    <a:pt x="21081" y="186880"/>
                    <a:pt x="16338" y="191623"/>
                    <a:pt x="10540" y="1916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Google Shape;1049;p35"/>
          <p:cNvGrpSpPr/>
          <p:nvPr/>
        </p:nvGrpSpPr>
        <p:grpSpPr>
          <a:xfrm>
            <a:off x="3235067" y="2308368"/>
            <a:ext cx="404036" cy="387910"/>
            <a:chOff x="2647942" y="1379006"/>
            <a:chExt cx="404036" cy="387910"/>
          </a:xfrm>
        </p:grpSpPr>
        <p:sp>
          <p:nvSpPr>
            <p:cNvPr id="1050" name="Google Shape;1050;p35"/>
            <p:cNvSpPr/>
            <p:nvPr/>
          </p:nvSpPr>
          <p:spPr>
            <a:xfrm>
              <a:off x="2647942" y="1626914"/>
              <a:ext cx="389828" cy="140002"/>
            </a:xfrm>
            <a:custGeom>
              <a:rect b="b" l="l" r="r" t="t"/>
              <a:pathLst>
                <a:path extrusionOk="0" h="186669" w="519771">
                  <a:moveTo>
                    <a:pt x="456396" y="24032"/>
                  </a:moveTo>
                  <a:lnTo>
                    <a:pt x="379241" y="61028"/>
                  </a:lnTo>
                  <a:cubicBezTo>
                    <a:pt x="372179" y="44586"/>
                    <a:pt x="355841" y="33097"/>
                    <a:pt x="336869" y="33097"/>
                  </a:cubicBezTo>
                  <a:lnTo>
                    <a:pt x="284589" y="33097"/>
                  </a:lnTo>
                  <a:cubicBezTo>
                    <a:pt x="270043" y="12543"/>
                    <a:pt x="246117" y="0"/>
                    <a:pt x="220820" y="0"/>
                  </a:cubicBezTo>
                  <a:cubicBezTo>
                    <a:pt x="219977" y="0"/>
                    <a:pt x="219133" y="0"/>
                    <a:pt x="218185" y="0"/>
                  </a:cubicBezTo>
                  <a:cubicBezTo>
                    <a:pt x="185826" y="1054"/>
                    <a:pt x="157999" y="23505"/>
                    <a:pt x="149462" y="55020"/>
                  </a:cubicBezTo>
                  <a:cubicBezTo>
                    <a:pt x="148302" y="55337"/>
                    <a:pt x="147248" y="55653"/>
                    <a:pt x="146089" y="56075"/>
                  </a:cubicBezTo>
                  <a:lnTo>
                    <a:pt x="146089" y="41634"/>
                  </a:lnTo>
                  <a:cubicBezTo>
                    <a:pt x="146089" y="35837"/>
                    <a:pt x="141346" y="31094"/>
                    <a:pt x="135549" y="31094"/>
                  </a:cubicBezTo>
                  <a:lnTo>
                    <a:pt x="96655" y="31094"/>
                  </a:lnTo>
                  <a:cubicBezTo>
                    <a:pt x="96655" y="25297"/>
                    <a:pt x="91912" y="20554"/>
                    <a:pt x="86114" y="20554"/>
                  </a:cubicBezTo>
                  <a:lnTo>
                    <a:pt x="10540" y="20554"/>
                  </a:lnTo>
                  <a:cubicBezTo>
                    <a:pt x="4743" y="20554"/>
                    <a:pt x="0" y="25297"/>
                    <a:pt x="0" y="31094"/>
                  </a:cubicBezTo>
                  <a:lnTo>
                    <a:pt x="0" y="176129"/>
                  </a:lnTo>
                  <a:cubicBezTo>
                    <a:pt x="0" y="181926"/>
                    <a:pt x="4743" y="186669"/>
                    <a:pt x="10540" y="186669"/>
                  </a:cubicBezTo>
                  <a:lnTo>
                    <a:pt x="86114" y="186669"/>
                  </a:lnTo>
                  <a:cubicBezTo>
                    <a:pt x="91912" y="186669"/>
                    <a:pt x="96655" y="181926"/>
                    <a:pt x="96655" y="176129"/>
                  </a:cubicBezTo>
                  <a:lnTo>
                    <a:pt x="135549" y="176129"/>
                  </a:lnTo>
                  <a:cubicBezTo>
                    <a:pt x="141135" y="176129"/>
                    <a:pt x="145773" y="171702"/>
                    <a:pt x="146089" y="166221"/>
                  </a:cubicBezTo>
                  <a:cubicBezTo>
                    <a:pt x="180767" y="171597"/>
                    <a:pt x="279003" y="186458"/>
                    <a:pt x="319899" y="186458"/>
                  </a:cubicBezTo>
                  <a:cubicBezTo>
                    <a:pt x="363430" y="186458"/>
                    <a:pt x="455764" y="127538"/>
                    <a:pt x="493498" y="102241"/>
                  </a:cubicBezTo>
                  <a:cubicBezTo>
                    <a:pt x="501614" y="96760"/>
                    <a:pt x="508255" y="89804"/>
                    <a:pt x="512892" y="81898"/>
                  </a:cubicBezTo>
                  <a:cubicBezTo>
                    <a:pt x="521325" y="67458"/>
                    <a:pt x="522062" y="52491"/>
                    <a:pt x="514790" y="39842"/>
                  </a:cubicBezTo>
                  <a:cubicBezTo>
                    <a:pt x="502985" y="19605"/>
                    <a:pt x="476950" y="12543"/>
                    <a:pt x="456396" y="24032"/>
                  </a:cubicBezTo>
                  <a:close/>
                  <a:moveTo>
                    <a:pt x="75679" y="165905"/>
                  </a:moveTo>
                  <a:lnTo>
                    <a:pt x="21186" y="165905"/>
                  </a:lnTo>
                  <a:lnTo>
                    <a:pt x="21186" y="41845"/>
                  </a:lnTo>
                  <a:lnTo>
                    <a:pt x="75679" y="41845"/>
                  </a:lnTo>
                  <a:lnTo>
                    <a:pt x="75679" y="165905"/>
                  </a:lnTo>
                  <a:close/>
                  <a:moveTo>
                    <a:pt x="125114" y="155364"/>
                  </a:moveTo>
                  <a:lnTo>
                    <a:pt x="96760" y="155364"/>
                  </a:lnTo>
                  <a:lnTo>
                    <a:pt x="96760" y="52280"/>
                  </a:lnTo>
                  <a:lnTo>
                    <a:pt x="125114" y="52280"/>
                  </a:lnTo>
                  <a:lnTo>
                    <a:pt x="125114" y="155364"/>
                  </a:lnTo>
                  <a:close/>
                  <a:moveTo>
                    <a:pt x="494658" y="71463"/>
                  </a:moveTo>
                  <a:cubicBezTo>
                    <a:pt x="491601" y="76628"/>
                    <a:pt x="487174" y="81371"/>
                    <a:pt x="481693" y="84955"/>
                  </a:cubicBezTo>
                  <a:cubicBezTo>
                    <a:pt x="426356" y="122162"/>
                    <a:pt x="350782" y="165589"/>
                    <a:pt x="319899" y="165589"/>
                  </a:cubicBezTo>
                  <a:cubicBezTo>
                    <a:pt x="279740" y="165589"/>
                    <a:pt x="176867" y="149989"/>
                    <a:pt x="146089" y="145140"/>
                  </a:cubicBezTo>
                  <a:lnTo>
                    <a:pt x="146089" y="86958"/>
                  </a:lnTo>
                  <a:cubicBezTo>
                    <a:pt x="146089" y="80423"/>
                    <a:pt x="151465" y="75047"/>
                    <a:pt x="157999" y="75047"/>
                  </a:cubicBezTo>
                  <a:cubicBezTo>
                    <a:pt x="162953" y="75047"/>
                    <a:pt x="167169" y="71674"/>
                    <a:pt x="168224" y="66826"/>
                  </a:cubicBezTo>
                  <a:lnTo>
                    <a:pt x="169067" y="63136"/>
                  </a:lnTo>
                  <a:cubicBezTo>
                    <a:pt x="174442" y="39210"/>
                    <a:pt x="194891" y="21924"/>
                    <a:pt x="218817" y="21186"/>
                  </a:cubicBezTo>
                  <a:cubicBezTo>
                    <a:pt x="219450" y="21186"/>
                    <a:pt x="220082" y="21186"/>
                    <a:pt x="220714" y="21186"/>
                  </a:cubicBezTo>
                  <a:cubicBezTo>
                    <a:pt x="240741" y="21186"/>
                    <a:pt x="259503" y="31832"/>
                    <a:pt x="269727" y="49118"/>
                  </a:cubicBezTo>
                  <a:cubicBezTo>
                    <a:pt x="271624" y="52280"/>
                    <a:pt x="275103" y="54283"/>
                    <a:pt x="278792" y="54283"/>
                  </a:cubicBezTo>
                  <a:lnTo>
                    <a:pt x="336764" y="54283"/>
                  </a:lnTo>
                  <a:cubicBezTo>
                    <a:pt x="350571" y="54283"/>
                    <a:pt x="361744" y="65455"/>
                    <a:pt x="361744" y="79263"/>
                  </a:cubicBezTo>
                  <a:cubicBezTo>
                    <a:pt x="361744" y="93071"/>
                    <a:pt x="350571" y="104244"/>
                    <a:pt x="336764" y="104244"/>
                  </a:cubicBezTo>
                  <a:lnTo>
                    <a:pt x="295867" y="104244"/>
                  </a:lnTo>
                  <a:cubicBezTo>
                    <a:pt x="290070" y="104244"/>
                    <a:pt x="285327" y="108987"/>
                    <a:pt x="285327" y="114784"/>
                  </a:cubicBezTo>
                  <a:cubicBezTo>
                    <a:pt x="285327" y="120581"/>
                    <a:pt x="290070" y="125324"/>
                    <a:pt x="295867" y="125324"/>
                  </a:cubicBezTo>
                  <a:lnTo>
                    <a:pt x="336764" y="125324"/>
                  </a:lnTo>
                  <a:cubicBezTo>
                    <a:pt x="361006" y="125324"/>
                    <a:pt x="380822" y="106563"/>
                    <a:pt x="382614" y="82847"/>
                  </a:cubicBezTo>
                  <a:lnTo>
                    <a:pt x="465672" y="43004"/>
                  </a:lnTo>
                  <a:cubicBezTo>
                    <a:pt x="465883" y="42899"/>
                    <a:pt x="466093" y="42794"/>
                    <a:pt x="466304" y="42688"/>
                  </a:cubicBezTo>
                  <a:cubicBezTo>
                    <a:pt x="476844" y="36680"/>
                    <a:pt x="490336" y="40264"/>
                    <a:pt x="496239" y="50594"/>
                  </a:cubicBezTo>
                  <a:cubicBezTo>
                    <a:pt x="497714" y="52702"/>
                    <a:pt x="501614" y="59553"/>
                    <a:pt x="494658" y="714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2793872" y="1379006"/>
              <a:ext cx="258106" cy="230279"/>
            </a:xfrm>
            <a:custGeom>
              <a:rect b="b" l="l" r="r" t="t"/>
              <a:pathLst>
                <a:path extrusionOk="0" h="307039" w="344141">
                  <a:moveTo>
                    <a:pt x="312099" y="0"/>
                  </a:moveTo>
                  <a:lnTo>
                    <a:pt x="32043" y="0"/>
                  </a:lnTo>
                  <a:cubicBezTo>
                    <a:pt x="14335" y="0"/>
                    <a:pt x="0" y="14440"/>
                    <a:pt x="0" y="32043"/>
                  </a:cubicBezTo>
                  <a:lnTo>
                    <a:pt x="0" y="237790"/>
                  </a:lnTo>
                  <a:cubicBezTo>
                    <a:pt x="0" y="255498"/>
                    <a:pt x="14440" y="269832"/>
                    <a:pt x="32043" y="269832"/>
                  </a:cubicBezTo>
                  <a:lnTo>
                    <a:pt x="63875" y="269832"/>
                  </a:lnTo>
                  <a:lnTo>
                    <a:pt x="63875" y="296500"/>
                  </a:lnTo>
                  <a:cubicBezTo>
                    <a:pt x="63875" y="300189"/>
                    <a:pt x="65772" y="303562"/>
                    <a:pt x="68934" y="305459"/>
                  </a:cubicBezTo>
                  <a:cubicBezTo>
                    <a:pt x="70620" y="306513"/>
                    <a:pt x="72518" y="307040"/>
                    <a:pt x="74415" y="307040"/>
                  </a:cubicBezTo>
                  <a:cubicBezTo>
                    <a:pt x="76101" y="307040"/>
                    <a:pt x="77682" y="306618"/>
                    <a:pt x="79263" y="305880"/>
                  </a:cubicBezTo>
                  <a:lnTo>
                    <a:pt x="151465" y="268673"/>
                  </a:lnTo>
                  <a:cubicBezTo>
                    <a:pt x="156629" y="266038"/>
                    <a:pt x="158632" y="259714"/>
                    <a:pt x="155997" y="254549"/>
                  </a:cubicBezTo>
                  <a:cubicBezTo>
                    <a:pt x="153362" y="249384"/>
                    <a:pt x="147038" y="247382"/>
                    <a:pt x="141873" y="250017"/>
                  </a:cubicBezTo>
                  <a:lnTo>
                    <a:pt x="85060" y="279319"/>
                  </a:lnTo>
                  <a:lnTo>
                    <a:pt x="85060" y="259398"/>
                  </a:lnTo>
                  <a:cubicBezTo>
                    <a:pt x="85060" y="253600"/>
                    <a:pt x="80317" y="248857"/>
                    <a:pt x="74520" y="248857"/>
                  </a:cubicBezTo>
                  <a:lnTo>
                    <a:pt x="32254" y="248857"/>
                  </a:lnTo>
                  <a:cubicBezTo>
                    <a:pt x="26140" y="248857"/>
                    <a:pt x="21186" y="243903"/>
                    <a:pt x="21186" y="237790"/>
                  </a:cubicBezTo>
                  <a:lnTo>
                    <a:pt x="21186" y="32043"/>
                  </a:lnTo>
                  <a:cubicBezTo>
                    <a:pt x="21186" y="25929"/>
                    <a:pt x="26140" y="20975"/>
                    <a:pt x="32254" y="20975"/>
                  </a:cubicBezTo>
                  <a:lnTo>
                    <a:pt x="195629" y="20975"/>
                  </a:lnTo>
                  <a:lnTo>
                    <a:pt x="146511" y="95390"/>
                  </a:lnTo>
                  <a:cubicBezTo>
                    <a:pt x="144403" y="98658"/>
                    <a:pt x="144192" y="102768"/>
                    <a:pt x="145984" y="106141"/>
                  </a:cubicBezTo>
                  <a:cubicBezTo>
                    <a:pt x="147775" y="109514"/>
                    <a:pt x="151359" y="111728"/>
                    <a:pt x="155259" y="111728"/>
                  </a:cubicBezTo>
                  <a:lnTo>
                    <a:pt x="172861" y="111728"/>
                  </a:lnTo>
                  <a:lnTo>
                    <a:pt x="172861" y="119000"/>
                  </a:lnTo>
                  <a:lnTo>
                    <a:pt x="126589" y="119000"/>
                  </a:lnTo>
                  <a:cubicBezTo>
                    <a:pt x="120792" y="119000"/>
                    <a:pt x="116049" y="123744"/>
                    <a:pt x="116049" y="129541"/>
                  </a:cubicBezTo>
                  <a:lnTo>
                    <a:pt x="116049" y="146616"/>
                  </a:lnTo>
                  <a:lnTo>
                    <a:pt x="69355" y="146616"/>
                  </a:lnTo>
                  <a:cubicBezTo>
                    <a:pt x="63558" y="146616"/>
                    <a:pt x="58815" y="151359"/>
                    <a:pt x="58815" y="157156"/>
                  </a:cubicBezTo>
                  <a:lnTo>
                    <a:pt x="58815" y="206063"/>
                  </a:lnTo>
                  <a:cubicBezTo>
                    <a:pt x="58815" y="211861"/>
                    <a:pt x="63558" y="216604"/>
                    <a:pt x="69355" y="216604"/>
                  </a:cubicBezTo>
                  <a:lnTo>
                    <a:pt x="246644" y="216604"/>
                  </a:lnTo>
                  <a:cubicBezTo>
                    <a:pt x="252441" y="216604"/>
                    <a:pt x="257184" y="211861"/>
                    <a:pt x="257184" y="206063"/>
                  </a:cubicBezTo>
                  <a:lnTo>
                    <a:pt x="257184" y="111833"/>
                  </a:lnTo>
                  <a:lnTo>
                    <a:pt x="274786" y="111833"/>
                  </a:lnTo>
                  <a:cubicBezTo>
                    <a:pt x="278687" y="111833"/>
                    <a:pt x="282165" y="109725"/>
                    <a:pt x="284062" y="106247"/>
                  </a:cubicBezTo>
                  <a:cubicBezTo>
                    <a:pt x="285854" y="102874"/>
                    <a:pt x="285748" y="98658"/>
                    <a:pt x="283535" y="95495"/>
                  </a:cubicBezTo>
                  <a:lnTo>
                    <a:pt x="234417" y="21081"/>
                  </a:lnTo>
                  <a:lnTo>
                    <a:pt x="312099" y="21081"/>
                  </a:lnTo>
                  <a:cubicBezTo>
                    <a:pt x="318213" y="21081"/>
                    <a:pt x="323167" y="26035"/>
                    <a:pt x="323167" y="32148"/>
                  </a:cubicBezTo>
                  <a:lnTo>
                    <a:pt x="323167" y="237895"/>
                  </a:lnTo>
                  <a:cubicBezTo>
                    <a:pt x="323167" y="244009"/>
                    <a:pt x="318213" y="248963"/>
                    <a:pt x="312099" y="248963"/>
                  </a:cubicBezTo>
                  <a:lnTo>
                    <a:pt x="234628" y="248963"/>
                  </a:lnTo>
                  <a:cubicBezTo>
                    <a:pt x="228831" y="248963"/>
                    <a:pt x="224088" y="253706"/>
                    <a:pt x="224088" y="259503"/>
                  </a:cubicBezTo>
                  <a:cubicBezTo>
                    <a:pt x="224088" y="265300"/>
                    <a:pt x="228831" y="270043"/>
                    <a:pt x="234628" y="270043"/>
                  </a:cubicBezTo>
                  <a:lnTo>
                    <a:pt x="312099" y="270043"/>
                  </a:lnTo>
                  <a:cubicBezTo>
                    <a:pt x="329807" y="270043"/>
                    <a:pt x="344142" y="255603"/>
                    <a:pt x="344142" y="238001"/>
                  </a:cubicBezTo>
                  <a:lnTo>
                    <a:pt x="344142" y="32254"/>
                  </a:lnTo>
                  <a:cubicBezTo>
                    <a:pt x="344142" y="14440"/>
                    <a:pt x="329807" y="0"/>
                    <a:pt x="312099" y="0"/>
                  </a:cubicBezTo>
                  <a:close/>
                  <a:moveTo>
                    <a:pt x="79790" y="167697"/>
                  </a:moveTo>
                  <a:lnTo>
                    <a:pt x="115944" y="167697"/>
                  </a:lnTo>
                  <a:lnTo>
                    <a:pt x="115944" y="195523"/>
                  </a:lnTo>
                  <a:lnTo>
                    <a:pt x="79790" y="195523"/>
                  </a:lnTo>
                  <a:lnTo>
                    <a:pt x="79790" y="167697"/>
                  </a:lnTo>
                  <a:close/>
                  <a:moveTo>
                    <a:pt x="137024" y="140081"/>
                  </a:moveTo>
                  <a:lnTo>
                    <a:pt x="172756" y="140081"/>
                  </a:lnTo>
                  <a:lnTo>
                    <a:pt x="172756" y="195523"/>
                  </a:lnTo>
                  <a:lnTo>
                    <a:pt x="137024" y="195523"/>
                  </a:lnTo>
                  <a:lnTo>
                    <a:pt x="137024" y="140081"/>
                  </a:lnTo>
                  <a:close/>
                  <a:moveTo>
                    <a:pt x="255182" y="90752"/>
                  </a:moveTo>
                  <a:lnTo>
                    <a:pt x="246538" y="90752"/>
                  </a:lnTo>
                  <a:cubicBezTo>
                    <a:pt x="240741" y="90752"/>
                    <a:pt x="235998" y="95495"/>
                    <a:pt x="235998" y="101293"/>
                  </a:cubicBezTo>
                  <a:lnTo>
                    <a:pt x="235998" y="195523"/>
                  </a:lnTo>
                  <a:lnTo>
                    <a:pt x="193731" y="195523"/>
                  </a:lnTo>
                  <a:lnTo>
                    <a:pt x="193731" y="111833"/>
                  </a:lnTo>
                  <a:lnTo>
                    <a:pt x="203639" y="111833"/>
                  </a:lnTo>
                  <a:cubicBezTo>
                    <a:pt x="209436" y="111833"/>
                    <a:pt x="214179" y="107090"/>
                    <a:pt x="214179" y="101293"/>
                  </a:cubicBezTo>
                  <a:cubicBezTo>
                    <a:pt x="214179" y="95495"/>
                    <a:pt x="209436" y="90752"/>
                    <a:pt x="203639" y="90752"/>
                  </a:cubicBezTo>
                  <a:lnTo>
                    <a:pt x="174548" y="90752"/>
                  </a:lnTo>
                  <a:lnTo>
                    <a:pt x="214812" y="29618"/>
                  </a:lnTo>
                  <a:lnTo>
                    <a:pt x="255182" y="907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2" name="Google Shape;1052;p35"/>
          <p:cNvSpPr/>
          <p:nvPr/>
        </p:nvSpPr>
        <p:spPr>
          <a:xfrm>
            <a:off x="2928657" y="1565721"/>
            <a:ext cx="15731" cy="15738"/>
          </a:xfrm>
          <a:custGeom>
            <a:rect b="b" l="l" r="r" t="t"/>
            <a:pathLst>
              <a:path extrusionOk="0" h="20984" w="20975">
                <a:moveTo>
                  <a:pt x="10540" y="20985"/>
                </a:moveTo>
                <a:cubicBezTo>
                  <a:pt x="7800" y="20985"/>
                  <a:pt x="5059" y="19825"/>
                  <a:pt x="3057" y="17928"/>
                </a:cubicBezTo>
                <a:cubicBezTo>
                  <a:pt x="1054" y="15925"/>
                  <a:pt x="0" y="13290"/>
                  <a:pt x="0" y="10444"/>
                </a:cubicBezTo>
                <a:cubicBezTo>
                  <a:pt x="0" y="9706"/>
                  <a:pt x="106" y="9074"/>
                  <a:pt x="211" y="8442"/>
                </a:cubicBezTo>
                <a:cubicBezTo>
                  <a:pt x="316" y="7809"/>
                  <a:pt x="527" y="7071"/>
                  <a:pt x="843" y="6439"/>
                </a:cubicBezTo>
                <a:cubicBezTo>
                  <a:pt x="1054" y="5806"/>
                  <a:pt x="1476" y="5174"/>
                  <a:pt x="1792" y="4647"/>
                </a:cubicBezTo>
                <a:cubicBezTo>
                  <a:pt x="2214" y="4120"/>
                  <a:pt x="2635" y="3488"/>
                  <a:pt x="3057" y="3066"/>
                </a:cubicBezTo>
                <a:cubicBezTo>
                  <a:pt x="5481" y="642"/>
                  <a:pt x="9170" y="-518"/>
                  <a:pt x="12543" y="220"/>
                </a:cubicBezTo>
                <a:cubicBezTo>
                  <a:pt x="13175" y="325"/>
                  <a:pt x="13913" y="536"/>
                  <a:pt x="14546" y="852"/>
                </a:cubicBezTo>
                <a:cubicBezTo>
                  <a:pt x="15178" y="1063"/>
                  <a:pt x="15810" y="1379"/>
                  <a:pt x="16338" y="1801"/>
                </a:cubicBezTo>
                <a:cubicBezTo>
                  <a:pt x="16865" y="2223"/>
                  <a:pt x="17392" y="2644"/>
                  <a:pt x="17919" y="3066"/>
                </a:cubicBezTo>
                <a:cubicBezTo>
                  <a:pt x="18446" y="3593"/>
                  <a:pt x="18867" y="4120"/>
                  <a:pt x="19183" y="4647"/>
                </a:cubicBezTo>
                <a:cubicBezTo>
                  <a:pt x="19605" y="5174"/>
                  <a:pt x="19921" y="5806"/>
                  <a:pt x="20132" y="6439"/>
                </a:cubicBezTo>
                <a:cubicBezTo>
                  <a:pt x="20343" y="7071"/>
                  <a:pt x="20554" y="7704"/>
                  <a:pt x="20764" y="8442"/>
                </a:cubicBezTo>
                <a:cubicBezTo>
                  <a:pt x="20870" y="9074"/>
                  <a:pt x="20975" y="9812"/>
                  <a:pt x="20975" y="10444"/>
                </a:cubicBezTo>
                <a:cubicBezTo>
                  <a:pt x="20975" y="11077"/>
                  <a:pt x="20870" y="11814"/>
                  <a:pt x="20764" y="12447"/>
                </a:cubicBezTo>
                <a:cubicBezTo>
                  <a:pt x="20659" y="13079"/>
                  <a:pt x="20448" y="13817"/>
                  <a:pt x="20132" y="14450"/>
                </a:cubicBezTo>
                <a:cubicBezTo>
                  <a:pt x="19921" y="15082"/>
                  <a:pt x="19500" y="15714"/>
                  <a:pt x="19183" y="16241"/>
                </a:cubicBezTo>
                <a:cubicBezTo>
                  <a:pt x="18762" y="16768"/>
                  <a:pt x="18340" y="17401"/>
                  <a:pt x="17919" y="17822"/>
                </a:cubicBezTo>
                <a:cubicBezTo>
                  <a:pt x="17392" y="18350"/>
                  <a:pt x="16865" y="18771"/>
                  <a:pt x="16338" y="19087"/>
                </a:cubicBezTo>
                <a:cubicBezTo>
                  <a:pt x="15810" y="19509"/>
                  <a:pt x="15178" y="19825"/>
                  <a:pt x="14546" y="20036"/>
                </a:cubicBezTo>
                <a:cubicBezTo>
                  <a:pt x="13913" y="20247"/>
                  <a:pt x="13281" y="20563"/>
                  <a:pt x="12543" y="20668"/>
                </a:cubicBezTo>
                <a:cubicBezTo>
                  <a:pt x="11911" y="20879"/>
                  <a:pt x="11278" y="20985"/>
                  <a:pt x="10540" y="209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3" name="Google Shape;1053;p35"/>
          <p:cNvGrpSpPr/>
          <p:nvPr/>
        </p:nvGrpSpPr>
        <p:grpSpPr>
          <a:xfrm>
            <a:off x="3989666" y="2299961"/>
            <a:ext cx="404985" cy="404762"/>
            <a:chOff x="3519416" y="1383499"/>
            <a:chExt cx="404985" cy="404762"/>
          </a:xfrm>
        </p:grpSpPr>
        <p:sp>
          <p:nvSpPr>
            <p:cNvPr id="1054" name="Google Shape;1054;p35"/>
            <p:cNvSpPr/>
            <p:nvPr/>
          </p:nvSpPr>
          <p:spPr>
            <a:xfrm>
              <a:off x="3810962" y="1589345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908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9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1" y="15837"/>
                    <a:pt x="1054" y="15204"/>
                    <a:pt x="844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832"/>
                    <a:pt x="0" y="11199"/>
                    <a:pt x="0" y="10461"/>
                  </a:cubicBezTo>
                  <a:cubicBezTo>
                    <a:pt x="0" y="9723"/>
                    <a:pt x="106" y="9091"/>
                    <a:pt x="211" y="8459"/>
                  </a:cubicBezTo>
                  <a:cubicBezTo>
                    <a:pt x="317" y="7826"/>
                    <a:pt x="527" y="7088"/>
                    <a:pt x="844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5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2"/>
                    <a:pt x="17919" y="3083"/>
                  </a:cubicBezTo>
                  <a:cubicBezTo>
                    <a:pt x="18341" y="3505"/>
                    <a:pt x="18868" y="4137"/>
                    <a:pt x="19184" y="4664"/>
                  </a:cubicBezTo>
                  <a:cubicBezTo>
                    <a:pt x="19605" y="5191"/>
                    <a:pt x="19922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976" y="9196"/>
                    <a:pt x="20976" y="9829"/>
                    <a:pt x="20976" y="10461"/>
                  </a:cubicBezTo>
                  <a:cubicBezTo>
                    <a:pt x="20976" y="11094"/>
                    <a:pt x="20870" y="11832"/>
                    <a:pt x="20765" y="12569"/>
                  </a:cubicBezTo>
                  <a:cubicBezTo>
                    <a:pt x="20659" y="13202"/>
                    <a:pt x="20449" y="13940"/>
                    <a:pt x="20132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996"/>
                    <a:pt x="18341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1" y="20896"/>
                    <a:pt x="11173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3731304" y="1518008"/>
              <a:ext cx="49556" cy="47562"/>
            </a:xfrm>
            <a:custGeom>
              <a:rect b="b" l="l" r="r" t="t"/>
              <a:pathLst>
                <a:path extrusionOk="0" h="63416" w="66074">
                  <a:moveTo>
                    <a:pt x="32955" y="63417"/>
                  </a:moveTo>
                  <a:cubicBezTo>
                    <a:pt x="29055" y="63417"/>
                    <a:pt x="25472" y="61309"/>
                    <a:pt x="23680" y="57830"/>
                  </a:cubicBezTo>
                  <a:lnTo>
                    <a:pt x="1229" y="15458"/>
                  </a:lnTo>
                  <a:cubicBezTo>
                    <a:pt x="-1512" y="10293"/>
                    <a:pt x="491" y="3969"/>
                    <a:pt x="5655" y="1229"/>
                  </a:cubicBezTo>
                  <a:cubicBezTo>
                    <a:pt x="10820" y="-1512"/>
                    <a:pt x="17144" y="491"/>
                    <a:pt x="19885" y="5656"/>
                  </a:cubicBezTo>
                  <a:lnTo>
                    <a:pt x="33060" y="30425"/>
                  </a:lnTo>
                  <a:lnTo>
                    <a:pt x="46236" y="5656"/>
                  </a:lnTo>
                  <a:cubicBezTo>
                    <a:pt x="48976" y="491"/>
                    <a:pt x="55300" y="-1406"/>
                    <a:pt x="60465" y="1229"/>
                  </a:cubicBezTo>
                  <a:cubicBezTo>
                    <a:pt x="65630" y="3864"/>
                    <a:pt x="67527" y="10293"/>
                    <a:pt x="64892" y="15458"/>
                  </a:cubicBezTo>
                  <a:lnTo>
                    <a:pt x="42441" y="57830"/>
                  </a:lnTo>
                  <a:cubicBezTo>
                    <a:pt x="40439" y="61309"/>
                    <a:pt x="36855" y="63417"/>
                    <a:pt x="32955" y="63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3519416" y="1383499"/>
              <a:ext cx="356690" cy="404762"/>
            </a:xfrm>
            <a:custGeom>
              <a:rect b="b" l="l" r="r" t="t"/>
              <a:pathLst>
                <a:path extrusionOk="0" h="539682" w="475587">
                  <a:moveTo>
                    <a:pt x="428148" y="46184"/>
                  </a:moveTo>
                  <a:cubicBezTo>
                    <a:pt x="397265" y="15723"/>
                    <a:pt x="356474" y="-615"/>
                    <a:pt x="313048" y="18"/>
                  </a:cubicBezTo>
                  <a:cubicBezTo>
                    <a:pt x="272046" y="545"/>
                    <a:pt x="232941" y="17515"/>
                    <a:pt x="202690" y="47555"/>
                  </a:cubicBezTo>
                  <a:cubicBezTo>
                    <a:pt x="172545" y="77595"/>
                    <a:pt x="155470" y="116699"/>
                    <a:pt x="154732" y="157701"/>
                  </a:cubicBezTo>
                  <a:cubicBezTo>
                    <a:pt x="153889" y="206714"/>
                    <a:pt x="174969" y="252775"/>
                    <a:pt x="212809" y="284185"/>
                  </a:cubicBezTo>
                  <a:cubicBezTo>
                    <a:pt x="212809" y="284501"/>
                    <a:pt x="212704" y="284817"/>
                    <a:pt x="212704" y="285134"/>
                  </a:cubicBezTo>
                  <a:lnTo>
                    <a:pt x="205115" y="344792"/>
                  </a:lnTo>
                  <a:cubicBezTo>
                    <a:pt x="201320" y="363554"/>
                    <a:pt x="195207" y="363554"/>
                    <a:pt x="175285" y="363237"/>
                  </a:cubicBezTo>
                  <a:cubicBezTo>
                    <a:pt x="173283" y="363237"/>
                    <a:pt x="160951" y="363237"/>
                    <a:pt x="160951" y="363237"/>
                  </a:cubicBezTo>
                  <a:cubicBezTo>
                    <a:pt x="159053" y="361024"/>
                    <a:pt x="156208" y="359654"/>
                    <a:pt x="153046" y="359654"/>
                  </a:cubicBezTo>
                  <a:lnTo>
                    <a:pt x="118052" y="359654"/>
                  </a:lnTo>
                  <a:lnTo>
                    <a:pt x="118052" y="359654"/>
                  </a:lnTo>
                  <a:cubicBezTo>
                    <a:pt x="118052" y="353857"/>
                    <a:pt x="113309" y="349113"/>
                    <a:pt x="107511" y="349113"/>
                  </a:cubicBezTo>
                  <a:lnTo>
                    <a:pt x="10540" y="349113"/>
                  </a:lnTo>
                  <a:cubicBezTo>
                    <a:pt x="4743" y="349113"/>
                    <a:pt x="0" y="353857"/>
                    <a:pt x="0" y="359654"/>
                  </a:cubicBezTo>
                  <a:lnTo>
                    <a:pt x="0" y="505321"/>
                  </a:lnTo>
                  <a:cubicBezTo>
                    <a:pt x="0" y="511118"/>
                    <a:pt x="4743" y="515862"/>
                    <a:pt x="10540" y="515862"/>
                  </a:cubicBezTo>
                  <a:lnTo>
                    <a:pt x="107511" y="515862"/>
                  </a:lnTo>
                  <a:cubicBezTo>
                    <a:pt x="113309" y="515862"/>
                    <a:pt x="118052" y="511118"/>
                    <a:pt x="118052" y="505321"/>
                  </a:cubicBezTo>
                  <a:lnTo>
                    <a:pt x="118052" y="505321"/>
                  </a:lnTo>
                  <a:lnTo>
                    <a:pt x="153046" y="505321"/>
                  </a:lnTo>
                  <a:cubicBezTo>
                    <a:pt x="157472" y="505321"/>
                    <a:pt x="161267" y="502581"/>
                    <a:pt x="162743" y="498786"/>
                  </a:cubicBezTo>
                  <a:lnTo>
                    <a:pt x="172650" y="498786"/>
                  </a:lnTo>
                  <a:cubicBezTo>
                    <a:pt x="180978" y="525032"/>
                    <a:pt x="200055" y="527983"/>
                    <a:pt x="208383" y="527983"/>
                  </a:cubicBezTo>
                  <a:lnTo>
                    <a:pt x="268251" y="527983"/>
                  </a:lnTo>
                  <a:cubicBezTo>
                    <a:pt x="274681" y="535150"/>
                    <a:pt x="283956" y="539683"/>
                    <a:pt x="294286" y="539683"/>
                  </a:cubicBezTo>
                  <a:lnTo>
                    <a:pt x="380717" y="539683"/>
                  </a:lnTo>
                  <a:cubicBezTo>
                    <a:pt x="399900" y="539683"/>
                    <a:pt x="415500" y="524083"/>
                    <a:pt x="415500" y="504900"/>
                  </a:cubicBezTo>
                  <a:cubicBezTo>
                    <a:pt x="415500" y="497732"/>
                    <a:pt x="413286" y="490986"/>
                    <a:pt x="409597" y="485505"/>
                  </a:cubicBezTo>
                  <a:cubicBezTo>
                    <a:pt x="419084" y="479286"/>
                    <a:pt x="425302" y="468535"/>
                    <a:pt x="425302" y="456414"/>
                  </a:cubicBezTo>
                  <a:cubicBezTo>
                    <a:pt x="425302" y="447033"/>
                    <a:pt x="421508" y="438390"/>
                    <a:pt x="415395" y="432171"/>
                  </a:cubicBezTo>
                  <a:cubicBezTo>
                    <a:pt x="421508" y="425847"/>
                    <a:pt x="425302" y="417309"/>
                    <a:pt x="425302" y="407928"/>
                  </a:cubicBezTo>
                  <a:cubicBezTo>
                    <a:pt x="425302" y="395807"/>
                    <a:pt x="419084" y="385056"/>
                    <a:pt x="409597" y="378837"/>
                  </a:cubicBezTo>
                  <a:cubicBezTo>
                    <a:pt x="413392" y="373251"/>
                    <a:pt x="415500" y="366610"/>
                    <a:pt x="415500" y="359443"/>
                  </a:cubicBezTo>
                  <a:cubicBezTo>
                    <a:pt x="415500" y="340259"/>
                    <a:pt x="399900" y="324660"/>
                    <a:pt x="380717" y="324660"/>
                  </a:cubicBezTo>
                  <a:lnTo>
                    <a:pt x="377871" y="324660"/>
                  </a:lnTo>
                  <a:cubicBezTo>
                    <a:pt x="378714" y="323184"/>
                    <a:pt x="379663" y="321603"/>
                    <a:pt x="380927" y="319706"/>
                  </a:cubicBezTo>
                  <a:cubicBezTo>
                    <a:pt x="384090" y="314752"/>
                    <a:pt x="382614" y="308322"/>
                    <a:pt x="377660" y="305160"/>
                  </a:cubicBezTo>
                  <a:cubicBezTo>
                    <a:pt x="372706" y="301998"/>
                    <a:pt x="366276" y="303474"/>
                    <a:pt x="363114" y="308428"/>
                  </a:cubicBezTo>
                  <a:cubicBezTo>
                    <a:pt x="359109" y="314647"/>
                    <a:pt x="356790" y="318757"/>
                    <a:pt x="354788" y="324660"/>
                  </a:cubicBezTo>
                  <a:lnTo>
                    <a:pt x="294181" y="324660"/>
                  </a:lnTo>
                  <a:cubicBezTo>
                    <a:pt x="294181" y="324660"/>
                    <a:pt x="294075" y="324660"/>
                    <a:pt x="294075" y="324660"/>
                  </a:cubicBezTo>
                  <a:lnTo>
                    <a:pt x="291862" y="324660"/>
                  </a:lnTo>
                  <a:lnTo>
                    <a:pt x="291862" y="302631"/>
                  </a:lnTo>
                  <a:cubicBezTo>
                    <a:pt x="293127" y="303158"/>
                    <a:pt x="294602" y="303474"/>
                    <a:pt x="295972" y="303474"/>
                  </a:cubicBezTo>
                  <a:lnTo>
                    <a:pt x="334128" y="303474"/>
                  </a:lnTo>
                  <a:cubicBezTo>
                    <a:pt x="337923" y="303474"/>
                    <a:pt x="341401" y="301471"/>
                    <a:pt x="343299" y="298204"/>
                  </a:cubicBezTo>
                  <a:cubicBezTo>
                    <a:pt x="352363" y="282288"/>
                    <a:pt x="365222" y="268480"/>
                    <a:pt x="380506" y="258150"/>
                  </a:cubicBezTo>
                  <a:cubicBezTo>
                    <a:pt x="412970" y="236226"/>
                    <a:pt x="432259" y="199968"/>
                    <a:pt x="432259" y="160863"/>
                  </a:cubicBezTo>
                  <a:cubicBezTo>
                    <a:pt x="432259" y="96251"/>
                    <a:pt x="379663" y="43655"/>
                    <a:pt x="314945" y="43655"/>
                  </a:cubicBezTo>
                  <a:cubicBezTo>
                    <a:pt x="314418" y="43655"/>
                    <a:pt x="313786" y="43655"/>
                    <a:pt x="313259" y="43655"/>
                  </a:cubicBezTo>
                  <a:cubicBezTo>
                    <a:pt x="283640" y="44076"/>
                    <a:pt x="255076" y="56514"/>
                    <a:pt x="232941" y="78543"/>
                  </a:cubicBezTo>
                  <a:cubicBezTo>
                    <a:pt x="210807" y="100572"/>
                    <a:pt x="198264" y="129137"/>
                    <a:pt x="197737" y="158755"/>
                  </a:cubicBezTo>
                  <a:cubicBezTo>
                    <a:pt x="197104" y="194908"/>
                    <a:pt x="212915" y="228848"/>
                    <a:pt x="240636" y="251510"/>
                  </a:cubicBezTo>
                  <a:cubicBezTo>
                    <a:pt x="233047" y="253723"/>
                    <a:pt x="226301" y="258256"/>
                    <a:pt x="221347" y="264158"/>
                  </a:cubicBezTo>
                  <a:cubicBezTo>
                    <a:pt x="191413" y="237070"/>
                    <a:pt x="174864" y="198808"/>
                    <a:pt x="175497" y="158333"/>
                  </a:cubicBezTo>
                  <a:cubicBezTo>
                    <a:pt x="176762" y="85183"/>
                    <a:pt x="239793" y="22469"/>
                    <a:pt x="312942" y="21414"/>
                  </a:cubicBezTo>
                  <a:cubicBezTo>
                    <a:pt x="350572" y="20887"/>
                    <a:pt x="386092" y="35117"/>
                    <a:pt x="412865" y="61573"/>
                  </a:cubicBezTo>
                  <a:cubicBezTo>
                    <a:pt x="439637" y="88029"/>
                    <a:pt x="454394" y="123234"/>
                    <a:pt x="454394" y="160863"/>
                  </a:cubicBezTo>
                  <a:cubicBezTo>
                    <a:pt x="454394" y="190271"/>
                    <a:pt x="445329" y="218413"/>
                    <a:pt x="428253" y="242129"/>
                  </a:cubicBezTo>
                  <a:cubicBezTo>
                    <a:pt x="424881" y="246872"/>
                    <a:pt x="425935" y="253407"/>
                    <a:pt x="430678" y="256886"/>
                  </a:cubicBezTo>
                  <a:cubicBezTo>
                    <a:pt x="435421" y="260258"/>
                    <a:pt x="441956" y="259204"/>
                    <a:pt x="445434" y="254461"/>
                  </a:cubicBezTo>
                  <a:cubicBezTo>
                    <a:pt x="465145" y="227056"/>
                    <a:pt x="475580" y="194698"/>
                    <a:pt x="475580" y="160863"/>
                  </a:cubicBezTo>
                  <a:cubicBezTo>
                    <a:pt x="476001" y="117226"/>
                    <a:pt x="459031" y="76646"/>
                    <a:pt x="428148" y="46184"/>
                  </a:cubicBezTo>
                  <a:close/>
                  <a:moveTo>
                    <a:pt x="97287" y="494675"/>
                  </a:moveTo>
                  <a:lnTo>
                    <a:pt x="21397" y="494675"/>
                  </a:lnTo>
                  <a:lnTo>
                    <a:pt x="21397" y="370089"/>
                  </a:lnTo>
                  <a:lnTo>
                    <a:pt x="97287" y="370089"/>
                  </a:lnTo>
                  <a:lnTo>
                    <a:pt x="97287" y="494675"/>
                  </a:lnTo>
                  <a:close/>
                  <a:moveTo>
                    <a:pt x="118368" y="380629"/>
                  </a:moveTo>
                  <a:lnTo>
                    <a:pt x="142821" y="380629"/>
                  </a:lnTo>
                  <a:lnTo>
                    <a:pt x="142821" y="484135"/>
                  </a:lnTo>
                  <a:lnTo>
                    <a:pt x="118368" y="484135"/>
                  </a:lnTo>
                  <a:lnTo>
                    <a:pt x="118368" y="380629"/>
                  </a:lnTo>
                  <a:close/>
                  <a:moveTo>
                    <a:pt x="390835" y="394015"/>
                  </a:moveTo>
                  <a:cubicBezTo>
                    <a:pt x="398424" y="394015"/>
                    <a:pt x="404538" y="400129"/>
                    <a:pt x="404538" y="407718"/>
                  </a:cubicBezTo>
                  <a:cubicBezTo>
                    <a:pt x="404538" y="415307"/>
                    <a:pt x="398424" y="421420"/>
                    <a:pt x="390835" y="421420"/>
                  </a:cubicBezTo>
                  <a:lnTo>
                    <a:pt x="327172" y="421420"/>
                  </a:lnTo>
                  <a:lnTo>
                    <a:pt x="327172" y="415412"/>
                  </a:lnTo>
                  <a:cubicBezTo>
                    <a:pt x="327172" y="409615"/>
                    <a:pt x="322429" y="404872"/>
                    <a:pt x="316631" y="404872"/>
                  </a:cubicBezTo>
                  <a:cubicBezTo>
                    <a:pt x="310834" y="404872"/>
                    <a:pt x="306091" y="409615"/>
                    <a:pt x="306091" y="415412"/>
                  </a:cubicBezTo>
                  <a:lnTo>
                    <a:pt x="306091" y="421420"/>
                  </a:lnTo>
                  <a:lnTo>
                    <a:pt x="304405" y="421420"/>
                  </a:lnTo>
                  <a:cubicBezTo>
                    <a:pt x="296816" y="421420"/>
                    <a:pt x="290702" y="415307"/>
                    <a:pt x="290702" y="407718"/>
                  </a:cubicBezTo>
                  <a:cubicBezTo>
                    <a:pt x="290702" y="400129"/>
                    <a:pt x="296816" y="394015"/>
                    <a:pt x="304405" y="394015"/>
                  </a:cubicBezTo>
                  <a:lnTo>
                    <a:pt x="390835" y="394015"/>
                  </a:lnTo>
                  <a:close/>
                  <a:moveTo>
                    <a:pt x="404538" y="456309"/>
                  </a:moveTo>
                  <a:cubicBezTo>
                    <a:pt x="404538" y="463898"/>
                    <a:pt x="398424" y="470011"/>
                    <a:pt x="390835" y="470011"/>
                  </a:cubicBezTo>
                  <a:lnTo>
                    <a:pt x="327172" y="470011"/>
                  </a:lnTo>
                  <a:lnTo>
                    <a:pt x="327172" y="462633"/>
                  </a:lnTo>
                  <a:cubicBezTo>
                    <a:pt x="327172" y="456836"/>
                    <a:pt x="322429" y="452093"/>
                    <a:pt x="316631" y="452093"/>
                  </a:cubicBezTo>
                  <a:cubicBezTo>
                    <a:pt x="310834" y="452093"/>
                    <a:pt x="306091" y="456836"/>
                    <a:pt x="306091" y="462633"/>
                  </a:cubicBezTo>
                  <a:lnTo>
                    <a:pt x="306091" y="470011"/>
                  </a:lnTo>
                  <a:lnTo>
                    <a:pt x="304405" y="470011"/>
                  </a:lnTo>
                  <a:cubicBezTo>
                    <a:pt x="296816" y="470011"/>
                    <a:pt x="290702" y="463898"/>
                    <a:pt x="290702" y="456309"/>
                  </a:cubicBezTo>
                  <a:cubicBezTo>
                    <a:pt x="290702" y="448720"/>
                    <a:pt x="296816" y="442606"/>
                    <a:pt x="304405" y="442606"/>
                  </a:cubicBezTo>
                  <a:lnTo>
                    <a:pt x="390835" y="442606"/>
                  </a:lnTo>
                  <a:cubicBezTo>
                    <a:pt x="398424" y="442501"/>
                    <a:pt x="404538" y="448720"/>
                    <a:pt x="404538" y="456309"/>
                  </a:cubicBezTo>
                  <a:close/>
                  <a:moveTo>
                    <a:pt x="381033" y="518602"/>
                  </a:moveTo>
                  <a:lnTo>
                    <a:pt x="316737" y="518602"/>
                  </a:lnTo>
                  <a:lnTo>
                    <a:pt x="316737" y="511962"/>
                  </a:lnTo>
                  <a:cubicBezTo>
                    <a:pt x="316737" y="506164"/>
                    <a:pt x="311994" y="501421"/>
                    <a:pt x="306197" y="501421"/>
                  </a:cubicBezTo>
                  <a:cubicBezTo>
                    <a:pt x="300399" y="501421"/>
                    <a:pt x="295656" y="506164"/>
                    <a:pt x="295656" y="511962"/>
                  </a:cubicBezTo>
                  <a:lnTo>
                    <a:pt x="295656" y="518602"/>
                  </a:lnTo>
                  <a:lnTo>
                    <a:pt x="294497" y="518602"/>
                  </a:lnTo>
                  <a:cubicBezTo>
                    <a:pt x="286908" y="518602"/>
                    <a:pt x="280794" y="512489"/>
                    <a:pt x="280794" y="504900"/>
                  </a:cubicBezTo>
                  <a:cubicBezTo>
                    <a:pt x="280794" y="497310"/>
                    <a:pt x="286908" y="491197"/>
                    <a:pt x="294497" y="491197"/>
                  </a:cubicBezTo>
                  <a:lnTo>
                    <a:pt x="380927" y="491197"/>
                  </a:lnTo>
                  <a:cubicBezTo>
                    <a:pt x="388517" y="491197"/>
                    <a:pt x="394630" y="497310"/>
                    <a:pt x="394630" y="504900"/>
                  </a:cubicBezTo>
                  <a:cubicBezTo>
                    <a:pt x="394630" y="512489"/>
                    <a:pt x="388622" y="518602"/>
                    <a:pt x="381033" y="518602"/>
                  </a:cubicBezTo>
                  <a:close/>
                  <a:moveTo>
                    <a:pt x="394735" y="359127"/>
                  </a:moveTo>
                  <a:cubicBezTo>
                    <a:pt x="394735" y="366716"/>
                    <a:pt x="388622" y="372829"/>
                    <a:pt x="381033" y="372829"/>
                  </a:cubicBezTo>
                  <a:lnTo>
                    <a:pt x="316737" y="372829"/>
                  </a:lnTo>
                  <a:lnTo>
                    <a:pt x="316737" y="365767"/>
                  </a:lnTo>
                  <a:cubicBezTo>
                    <a:pt x="316737" y="359970"/>
                    <a:pt x="311994" y="355227"/>
                    <a:pt x="306197" y="355227"/>
                  </a:cubicBezTo>
                  <a:cubicBezTo>
                    <a:pt x="300399" y="355227"/>
                    <a:pt x="295656" y="359970"/>
                    <a:pt x="295656" y="365767"/>
                  </a:cubicBezTo>
                  <a:lnTo>
                    <a:pt x="295656" y="372829"/>
                  </a:lnTo>
                  <a:lnTo>
                    <a:pt x="294497" y="372829"/>
                  </a:lnTo>
                  <a:cubicBezTo>
                    <a:pt x="286908" y="372829"/>
                    <a:pt x="280794" y="366716"/>
                    <a:pt x="280794" y="359127"/>
                  </a:cubicBezTo>
                  <a:cubicBezTo>
                    <a:pt x="280794" y="351538"/>
                    <a:pt x="286908" y="345424"/>
                    <a:pt x="294497" y="345424"/>
                  </a:cubicBezTo>
                  <a:lnTo>
                    <a:pt x="294602" y="345424"/>
                  </a:lnTo>
                  <a:lnTo>
                    <a:pt x="294602" y="345424"/>
                  </a:lnTo>
                  <a:lnTo>
                    <a:pt x="381033" y="345424"/>
                  </a:lnTo>
                  <a:cubicBezTo>
                    <a:pt x="388622" y="345424"/>
                    <a:pt x="394735" y="351538"/>
                    <a:pt x="394735" y="359127"/>
                  </a:cubicBezTo>
                  <a:close/>
                  <a:moveTo>
                    <a:pt x="219239" y="158755"/>
                  </a:moveTo>
                  <a:cubicBezTo>
                    <a:pt x="219660" y="134618"/>
                    <a:pt x="229990" y="111324"/>
                    <a:pt x="248225" y="93089"/>
                  </a:cubicBezTo>
                  <a:cubicBezTo>
                    <a:pt x="266459" y="74854"/>
                    <a:pt x="289859" y="64735"/>
                    <a:pt x="313996" y="64314"/>
                  </a:cubicBezTo>
                  <a:cubicBezTo>
                    <a:pt x="367647" y="63576"/>
                    <a:pt x="411600" y="107002"/>
                    <a:pt x="411600" y="160441"/>
                  </a:cubicBezTo>
                  <a:cubicBezTo>
                    <a:pt x="411600" y="192484"/>
                    <a:pt x="395684" y="222313"/>
                    <a:pt x="369123" y="240232"/>
                  </a:cubicBezTo>
                  <a:cubicBezTo>
                    <a:pt x="352890" y="251194"/>
                    <a:pt x="338977" y="265529"/>
                    <a:pt x="328542" y="281972"/>
                  </a:cubicBezTo>
                  <a:lnTo>
                    <a:pt x="302296" y="281972"/>
                  </a:lnTo>
                  <a:cubicBezTo>
                    <a:pt x="291862" y="265529"/>
                    <a:pt x="278054" y="251194"/>
                    <a:pt x="261822" y="240337"/>
                  </a:cubicBezTo>
                  <a:cubicBezTo>
                    <a:pt x="234628" y="222102"/>
                    <a:pt x="218712" y="191535"/>
                    <a:pt x="219239" y="158755"/>
                  </a:cubicBezTo>
                  <a:close/>
                  <a:moveTo>
                    <a:pt x="233784" y="287347"/>
                  </a:moveTo>
                  <a:cubicBezTo>
                    <a:pt x="234838" y="277755"/>
                    <a:pt x="242849" y="270588"/>
                    <a:pt x="252441" y="270588"/>
                  </a:cubicBezTo>
                  <a:cubicBezTo>
                    <a:pt x="257500" y="270588"/>
                    <a:pt x="262138" y="272591"/>
                    <a:pt x="265722" y="276069"/>
                  </a:cubicBezTo>
                  <a:cubicBezTo>
                    <a:pt x="269305" y="279653"/>
                    <a:pt x="271203" y="284290"/>
                    <a:pt x="271203" y="289350"/>
                  </a:cubicBezTo>
                  <a:lnTo>
                    <a:pt x="271203" y="333408"/>
                  </a:lnTo>
                  <a:cubicBezTo>
                    <a:pt x="264246" y="339732"/>
                    <a:pt x="259819" y="349008"/>
                    <a:pt x="259819" y="359127"/>
                  </a:cubicBezTo>
                  <a:cubicBezTo>
                    <a:pt x="259819" y="371248"/>
                    <a:pt x="266038" y="381999"/>
                    <a:pt x="275524" y="388218"/>
                  </a:cubicBezTo>
                  <a:cubicBezTo>
                    <a:pt x="271730" y="393804"/>
                    <a:pt x="269621" y="400445"/>
                    <a:pt x="269621" y="407612"/>
                  </a:cubicBezTo>
                  <a:cubicBezTo>
                    <a:pt x="269621" y="416993"/>
                    <a:pt x="273416" y="425636"/>
                    <a:pt x="279530" y="431855"/>
                  </a:cubicBezTo>
                  <a:cubicBezTo>
                    <a:pt x="273416" y="438179"/>
                    <a:pt x="269621" y="446717"/>
                    <a:pt x="269621" y="456098"/>
                  </a:cubicBezTo>
                  <a:cubicBezTo>
                    <a:pt x="269621" y="463265"/>
                    <a:pt x="271835" y="470011"/>
                    <a:pt x="275524" y="475492"/>
                  </a:cubicBezTo>
                  <a:cubicBezTo>
                    <a:pt x="266038" y="481711"/>
                    <a:pt x="259819" y="492462"/>
                    <a:pt x="259819" y="504583"/>
                  </a:cubicBezTo>
                  <a:cubicBezTo>
                    <a:pt x="259819" y="505216"/>
                    <a:pt x="259819" y="505954"/>
                    <a:pt x="259925" y="506586"/>
                  </a:cubicBezTo>
                  <a:lnTo>
                    <a:pt x="208699" y="506586"/>
                  </a:lnTo>
                  <a:cubicBezTo>
                    <a:pt x="205431" y="506586"/>
                    <a:pt x="195523" y="506586"/>
                    <a:pt x="191518" y="485927"/>
                  </a:cubicBezTo>
                  <a:cubicBezTo>
                    <a:pt x="190569" y="480973"/>
                    <a:pt x="186248" y="477389"/>
                    <a:pt x="181188" y="477389"/>
                  </a:cubicBezTo>
                  <a:lnTo>
                    <a:pt x="163902" y="477389"/>
                  </a:lnTo>
                  <a:lnTo>
                    <a:pt x="163902" y="383896"/>
                  </a:lnTo>
                  <a:cubicBezTo>
                    <a:pt x="163902" y="383896"/>
                    <a:pt x="173388" y="383896"/>
                    <a:pt x="175285" y="383896"/>
                  </a:cubicBezTo>
                  <a:cubicBezTo>
                    <a:pt x="195734" y="384107"/>
                    <a:pt x="218817" y="384424"/>
                    <a:pt x="226090" y="348165"/>
                  </a:cubicBezTo>
                  <a:cubicBezTo>
                    <a:pt x="226090" y="347954"/>
                    <a:pt x="226196" y="347638"/>
                    <a:pt x="226196" y="347427"/>
                  </a:cubicBezTo>
                  <a:lnTo>
                    <a:pt x="233784" y="287242"/>
                  </a:lnTo>
                  <a:cubicBezTo>
                    <a:pt x="233784" y="287452"/>
                    <a:pt x="233784" y="287452"/>
                    <a:pt x="233784" y="287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3896576" y="1498375"/>
              <a:ext cx="27826" cy="15810"/>
            </a:xfrm>
            <a:custGeom>
              <a:rect b="b" l="l" r="r" t="t"/>
              <a:pathLst>
                <a:path extrusionOk="0" h="21080" w="37101">
                  <a:moveTo>
                    <a:pt x="26561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6561" y="0"/>
                  </a:lnTo>
                  <a:cubicBezTo>
                    <a:pt x="32359" y="0"/>
                    <a:pt x="37102" y="4743"/>
                    <a:pt x="37102" y="10540"/>
                  </a:cubicBezTo>
                  <a:cubicBezTo>
                    <a:pt x="37102" y="16338"/>
                    <a:pt x="32359" y="21081"/>
                    <a:pt x="26561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3878453" y="1446260"/>
              <a:ext cx="24308" cy="24289"/>
            </a:xfrm>
            <a:custGeom>
              <a:rect b="b" l="l" r="r" t="t"/>
              <a:pathLst>
                <a:path extrusionOk="0" h="32385" w="32411">
                  <a:moveTo>
                    <a:pt x="10567" y="32385"/>
                  </a:moveTo>
                  <a:cubicBezTo>
                    <a:pt x="7826" y="32385"/>
                    <a:pt x="5191" y="31331"/>
                    <a:pt x="3083" y="29328"/>
                  </a:cubicBezTo>
                  <a:cubicBezTo>
                    <a:pt x="-1028" y="25218"/>
                    <a:pt x="-1028" y="18577"/>
                    <a:pt x="3083" y="14467"/>
                  </a:cubicBezTo>
                  <a:lnTo>
                    <a:pt x="14466" y="3083"/>
                  </a:lnTo>
                  <a:cubicBezTo>
                    <a:pt x="18577" y="-1028"/>
                    <a:pt x="25218" y="-1028"/>
                    <a:pt x="29328" y="3083"/>
                  </a:cubicBezTo>
                  <a:cubicBezTo>
                    <a:pt x="33439" y="7194"/>
                    <a:pt x="33439" y="13834"/>
                    <a:pt x="29328" y="17945"/>
                  </a:cubicBezTo>
                  <a:lnTo>
                    <a:pt x="17945" y="29328"/>
                  </a:lnTo>
                  <a:cubicBezTo>
                    <a:pt x="15942" y="31331"/>
                    <a:pt x="13202" y="32385"/>
                    <a:pt x="10567" y="323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3878374" y="1541993"/>
              <a:ext cx="24308" cy="24289"/>
            </a:xfrm>
            <a:custGeom>
              <a:rect b="b" l="l" r="r" t="t"/>
              <a:pathLst>
                <a:path extrusionOk="0" h="32385" w="32411">
                  <a:moveTo>
                    <a:pt x="21950" y="32385"/>
                  </a:moveTo>
                  <a:cubicBezTo>
                    <a:pt x="19209" y="32385"/>
                    <a:pt x="16574" y="31331"/>
                    <a:pt x="14466" y="29328"/>
                  </a:cubicBezTo>
                  <a:lnTo>
                    <a:pt x="3083" y="17945"/>
                  </a:lnTo>
                  <a:cubicBezTo>
                    <a:pt x="-1028" y="13834"/>
                    <a:pt x="-1028" y="7194"/>
                    <a:pt x="3083" y="3083"/>
                  </a:cubicBezTo>
                  <a:cubicBezTo>
                    <a:pt x="7194" y="-1028"/>
                    <a:pt x="13834" y="-1028"/>
                    <a:pt x="17945" y="3083"/>
                  </a:cubicBezTo>
                  <a:lnTo>
                    <a:pt x="29328" y="14467"/>
                  </a:lnTo>
                  <a:cubicBezTo>
                    <a:pt x="33439" y="18577"/>
                    <a:pt x="33439" y="25218"/>
                    <a:pt x="29328" y="29328"/>
                  </a:cubicBezTo>
                  <a:cubicBezTo>
                    <a:pt x="27431" y="31436"/>
                    <a:pt x="24691" y="32385"/>
                    <a:pt x="21950" y="323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3584950" y="1498375"/>
              <a:ext cx="27826" cy="15810"/>
            </a:xfrm>
            <a:custGeom>
              <a:rect b="b" l="l" r="r" t="t"/>
              <a:pathLst>
                <a:path extrusionOk="0" h="21080" w="37102">
                  <a:moveTo>
                    <a:pt x="26562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6562" y="0"/>
                  </a:lnTo>
                  <a:cubicBezTo>
                    <a:pt x="32359" y="0"/>
                    <a:pt x="37102" y="4743"/>
                    <a:pt x="37102" y="10540"/>
                  </a:cubicBezTo>
                  <a:cubicBezTo>
                    <a:pt x="37102" y="16338"/>
                    <a:pt x="32359" y="21081"/>
                    <a:pt x="2656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3606512" y="1541993"/>
              <a:ext cx="24308" cy="24289"/>
            </a:xfrm>
            <a:custGeom>
              <a:rect b="b" l="l" r="r" t="t"/>
              <a:pathLst>
                <a:path extrusionOk="0" h="32385" w="32411">
                  <a:moveTo>
                    <a:pt x="10567" y="32385"/>
                  </a:moveTo>
                  <a:cubicBezTo>
                    <a:pt x="7826" y="32385"/>
                    <a:pt x="5191" y="31331"/>
                    <a:pt x="3083" y="29328"/>
                  </a:cubicBezTo>
                  <a:cubicBezTo>
                    <a:pt x="-1028" y="25218"/>
                    <a:pt x="-1028" y="18577"/>
                    <a:pt x="3083" y="14467"/>
                  </a:cubicBezTo>
                  <a:lnTo>
                    <a:pt x="14466" y="3083"/>
                  </a:lnTo>
                  <a:cubicBezTo>
                    <a:pt x="18577" y="-1028"/>
                    <a:pt x="25218" y="-1028"/>
                    <a:pt x="29328" y="3083"/>
                  </a:cubicBezTo>
                  <a:cubicBezTo>
                    <a:pt x="33439" y="7194"/>
                    <a:pt x="33439" y="13834"/>
                    <a:pt x="29328" y="17945"/>
                  </a:cubicBezTo>
                  <a:lnTo>
                    <a:pt x="17945" y="29328"/>
                  </a:lnTo>
                  <a:cubicBezTo>
                    <a:pt x="15942" y="31436"/>
                    <a:pt x="13307" y="32385"/>
                    <a:pt x="10567" y="323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3606433" y="1446260"/>
              <a:ext cx="24308" cy="24289"/>
            </a:xfrm>
            <a:custGeom>
              <a:rect b="b" l="l" r="r" t="t"/>
              <a:pathLst>
                <a:path extrusionOk="0" h="32385" w="32411">
                  <a:moveTo>
                    <a:pt x="21950" y="32385"/>
                  </a:moveTo>
                  <a:cubicBezTo>
                    <a:pt x="19209" y="32385"/>
                    <a:pt x="16574" y="31331"/>
                    <a:pt x="14466" y="29328"/>
                  </a:cubicBezTo>
                  <a:lnTo>
                    <a:pt x="3083" y="17945"/>
                  </a:lnTo>
                  <a:cubicBezTo>
                    <a:pt x="-1028" y="13834"/>
                    <a:pt x="-1028" y="7194"/>
                    <a:pt x="3083" y="3083"/>
                  </a:cubicBezTo>
                  <a:cubicBezTo>
                    <a:pt x="7194" y="-1028"/>
                    <a:pt x="13834" y="-1028"/>
                    <a:pt x="17945" y="3083"/>
                  </a:cubicBezTo>
                  <a:lnTo>
                    <a:pt x="29328" y="14467"/>
                  </a:lnTo>
                  <a:cubicBezTo>
                    <a:pt x="33439" y="18577"/>
                    <a:pt x="33439" y="25218"/>
                    <a:pt x="29328" y="29328"/>
                  </a:cubicBezTo>
                  <a:cubicBezTo>
                    <a:pt x="27431" y="31331"/>
                    <a:pt x="24691" y="32385"/>
                    <a:pt x="21950" y="323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>
            <a:off x="4745214" y="2300001"/>
            <a:ext cx="404828" cy="404669"/>
            <a:chOff x="4662989" y="1396714"/>
            <a:chExt cx="404828" cy="404669"/>
          </a:xfrm>
        </p:grpSpPr>
        <p:sp>
          <p:nvSpPr>
            <p:cNvPr id="1064" name="Google Shape;1064;p35"/>
            <p:cNvSpPr/>
            <p:nvPr/>
          </p:nvSpPr>
          <p:spPr>
            <a:xfrm>
              <a:off x="4694690" y="1428413"/>
              <a:ext cx="81581" cy="81582"/>
            </a:xfrm>
            <a:custGeom>
              <a:rect b="b" l="l" r="r" t="t"/>
              <a:pathLst>
                <a:path extrusionOk="0" h="108776" w="108775">
                  <a:moveTo>
                    <a:pt x="54388" y="108776"/>
                  </a:moveTo>
                  <a:cubicBezTo>
                    <a:pt x="24348" y="108776"/>
                    <a:pt x="0" y="84323"/>
                    <a:pt x="0" y="54388"/>
                  </a:cubicBezTo>
                  <a:cubicBezTo>
                    <a:pt x="0" y="24454"/>
                    <a:pt x="24453" y="0"/>
                    <a:pt x="54388" y="0"/>
                  </a:cubicBezTo>
                  <a:cubicBezTo>
                    <a:pt x="84323" y="0"/>
                    <a:pt x="108776" y="24454"/>
                    <a:pt x="108776" y="54388"/>
                  </a:cubicBezTo>
                  <a:cubicBezTo>
                    <a:pt x="108776" y="84323"/>
                    <a:pt x="84323" y="108776"/>
                    <a:pt x="54388" y="108776"/>
                  </a:cubicBezTo>
                  <a:close/>
                  <a:moveTo>
                    <a:pt x="54388" y="21081"/>
                  </a:moveTo>
                  <a:cubicBezTo>
                    <a:pt x="36048" y="21081"/>
                    <a:pt x="21081" y="36048"/>
                    <a:pt x="21081" y="54388"/>
                  </a:cubicBezTo>
                  <a:cubicBezTo>
                    <a:pt x="21081" y="72728"/>
                    <a:pt x="36048" y="87696"/>
                    <a:pt x="54388" y="87696"/>
                  </a:cubicBezTo>
                  <a:cubicBezTo>
                    <a:pt x="72728" y="87696"/>
                    <a:pt x="87695" y="72728"/>
                    <a:pt x="87695" y="54388"/>
                  </a:cubicBezTo>
                  <a:cubicBezTo>
                    <a:pt x="87695" y="36048"/>
                    <a:pt x="72728" y="21081"/>
                    <a:pt x="5438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4695954" y="1626756"/>
              <a:ext cx="141820" cy="141820"/>
            </a:xfrm>
            <a:custGeom>
              <a:rect b="b" l="l" r="r" t="t"/>
              <a:pathLst>
                <a:path extrusionOk="0" h="189093" w="189093">
                  <a:moveTo>
                    <a:pt x="94547" y="189094"/>
                  </a:moveTo>
                  <a:cubicBezTo>
                    <a:pt x="42372" y="189094"/>
                    <a:pt x="0" y="146721"/>
                    <a:pt x="0" y="94547"/>
                  </a:cubicBezTo>
                  <a:cubicBezTo>
                    <a:pt x="0" y="42372"/>
                    <a:pt x="42372" y="0"/>
                    <a:pt x="94547" y="0"/>
                  </a:cubicBezTo>
                  <a:cubicBezTo>
                    <a:pt x="146722" y="0"/>
                    <a:pt x="189094" y="42372"/>
                    <a:pt x="189094" y="94547"/>
                  </a:cubicBezTo>
                  <a:cubicBezTo>
                    <a:pt x="189094" y="146721"/>
                    <a:pt x="146616" y="189094"/>
                    <a:pt x="94547" y="189094"/>
                  </a:cubicBezTo>
                  <a:close/>
                  <a:moveTo>
                    <a:pt x="94547" y="21081"/>
                  </a:moveTo>
                  <a:cubicBezTo>
                    <a:pt x="54072" y="21081"/>
                    <a:pt x="21081" y="54072"/>
                    <a:pt x="21081" y="94547"/>
                  </a:cubicBezTo>
                  <a:cubicBezTo>
                    <a:pt x="21081" y="135022"/>
                    <a:pt x="54072" y="168013"/>
                    <a:pt x="94547" y="168013"/>
                  </a:cubicBezTo>
                  <a:cubicBezTo>
                    <a:pt x="135022" y="168013"/>
                    <a:pt x="168013" y="135022"/>
                    <a:pt x="168013" y="94547"/>
                  </a:cubicBezTo>
                  <a:cubicBezTo>
                    <a:pt x="168013" y="54072"/>
                    <a:pt x="135022" y="21081"/>
                    <a:pt x="9454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4745678" y="1661539"/>
              <a:ext cx="42767" cy="71463"/>
            </a:xfrm>
            <a:custGeom>
              <a:rect b="b" l="l" r="r" t="t"/>
              <a:pathLst>
                <a:path extrusionOk="0" h="95284" w="57022">
                  <a:moveTo>
                    <a:pt x="25297" y="89066"/>
                  </a:moveTo>
                  <a:cubicBezTo>
                    <a:pt x="11383" y="88644"/>
                    <a:pt x="0" y="81371"/>
                    <a:pt x="0" y="73993"/>
                  </a:cubicBezTo>
                  <a:cubicBezTo>
                    <a:pt x="0" y="70093"/>
                    <a:pt x="3478" y="64296"/>
                    <a:pt x="7905" y="64296"/>
                  </a:cubicBezTo>
                  <a:cubicBezTo>
                    <a:pt x="12753" y="64296"/>
                    <a:pt x="16759" y="71147"/>
                    <a:pt x="25297" y="72623"/>
                  </a:cubicBezTo>
                  <a:lnTo>
                    <a:pt x="25297" y="53861"/>
                  </a:lnTo>
                  <a:cubicBezTo>
                    <a:pt x="14651" y="49750"/>
                    <a:pt x="2108" y="44796"/>
                    <a:pt x="2108" y="29935"/>
                  </a:cubicBezTo>
                  <a:cubicBezTo>
                    <a:pt x="2108" y="15178"/>
                    <a:pt x="12964" y="8116"/>
                    <a:pt x="25297" y="6430"/>
                  </a:cubicBezTo>
                  <a:lnTo>
                    <a:pt x="25297" y="3162"/>
                  </a:lnTo>
                  <a:cubicBezTo>
                    <a:pt x="25297" y="1581"/>
                    <a:pt x="27194" y="0"/>
                    <a:pt x="29723" y="0"/>
                  </a:cubicBezTo>
                  <a:cubicBezTo>
                    <a:pt x="31937" y="0"/>
                    <a:pt x="34151" y="1476"/>
                    <a:pt x="34151" y="3162"/>
                  </a:cubicBezTo>
                  <a:lnTo>
                    <a:pt x="34151" y="6113"/>
                  </a:lnTo>
                  <a:cubicBezTo>
                    <a:pt x="41318" y="6324"/>
                    <a:pt x="54915" y="8222"/>
                    <a:pt x="54915" y="16232"/>
                  </a:cubicBezTo>
                  <a:cubicBezTo>
                    <a:pt x="54915" y="19394"/>
                    <a:pt x="52807" y="25718"/>
                    <a:pt x="47747" y="25718"/>
                  </a:cubicBezTo>
                  <a:cubicBezTo>
                    <a:pt x="43953" y="25718"/>
                    <a:pt x="41739" y="22029"/>
                    <a:pt x="34151" y="21397"/>
                  </a:cubicBezTo>
                  <a:lnTo>
                    <a:pt x="34151" y="38367"/>
                  </a:lnTo>
                  <a:cubicBezTo>
                    <a:pt x="44691" y="42267"/>
                    <a:pt x="57023" y="47748"/>
                    <a:pt x="57023" y="63453"/>
                  </a:cubicBezTo>
                  <a:cubicBezTo>
                    <a:pt x="57023" y="77788"/>
                    <a:pt x="47747" y="86536"/>
                    <a:pt x="34151" y="88750"/>
                  </a:cubicBezTo>
                  <a:lnTo>
                    <a:pt x="34151" y="92123"/>
                  </a:lnTo>
                  <a:cubicBezTo>
                    <a:pt x="34151" y="93704"/>
                    <a:pt x="31937" y="95285"/>
                    <a:pt x="29723" y="95285"/>
                  </a:cubicBezTo>
                  <a:cubicBezTo>
                    <a:pt x="27194" y="95285"/>
                    <a:pt x="25297" y="93809"/>
                    <a:pt x="25297" y="92123"/>
                  </a:cubicBezTo>
                  <a:lnTo>
                    <a:pt x="25297" y="89066"/>
                  </a:lnTo>
                  <a:close/>
                  <a:moveTo>
                    <a:pt x="26456" y="35521"/>
                  </a:moveTo>
                  <a:lnTo>
                    <a:pt x="26456" y="21713"/>
                  </a:lnTo>
                  <a:cubicBezTo>
                    <a:pt x="21291" y="22767"/>
                    <a:pt x="19078" y="25402"/>
                    <a:pt x="19078" y="28248"/>
                  </a:cubicBezTo>
                  <a:cubicBezTo>
                    <a:pt x="19078" y="31621"/>
                    <a:pt x="22135" y="33624"/>
                    <a:pt x="26456" y="35521"/>
                  </a:cubicBezTo>
                  <a:close/>
                  <a:moveTo>
                    <a:pt x="32991" y="57023"/>
                  </a:moveTo>
                  <a:lnTo>
                    <a:pt x="32991" y="72518"/>
                  </a:lnTo>
                  <a:cubicBezTo>
                    <a:pt x="36891" y="71569"/>
                    <a:pt x="40053" y="69355"/>
                    <a:pt x="40053" y="65245"/>
                  </a:cubicBezTo>
                  <a:cubicBezTo>
                    <a:pt x="40053" y="61345"/>
                    <a:pt x="37207" y="58920"/>
                    <a:pt x="32991" y="570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5011927" y="1492822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2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635" y="17523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567"/>
                  </a:cubicBezTo>
                  <a:cubicBezTo>
                    <a:pt x="0" y="9934"/>
                    <a:pt x="106" y="9196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270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4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196"/>
                    <a:pt x="20975" y="9829"/>
                    <a:pt x="20975" y="10567"/>
                  </a:cubicBezTo>
                  <a:cubicBezTo>
                    <a:pt x="20975" y="11305"/>
                    <a:pt x="20870" y="11937"/>
                    <a:pt x="20765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4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705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0" y="20896"/>
                    <a:pt x="11278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4662989" y="1396714"/>
              <a:ext cx="404828" cy="404669"/>
            </a:xfrm>
            <a:custGeom>
              <a:rect b="b" l="l" r="r" t="t"/>
              <a:pathLst>
                <a:path extrusionOk="0" h="539559" w="539770">
                  <a:moveTo>
                    <a:pt x="503301" y="250965"/>
                  </a:moveTo>
                  <a:cubicBezTo>
                    <a:pt x="496028" y="250965"/>
                    <a:pt x="489282" y="253179"/>
                    <a:pt x="483696" y="257079"/>
                  </a:cubicBezTo>
                  <a:cubicBezTo>
                    <a:pt x="477160" y="247276"/>
                    <a:pt x="465988" y="240847"/>
                    <a:pt x="453445" y="240847"/>
                  </a:cubicBezTo>
                  <a:cubicBezTo>
                    <a:pt x="444169" y="240847"/>
                    <a:pt x="435632" y="244536"/>
                    <a:pt x="429413" y="250544"/>
                  </a:cubicBezTo>
                  <a:cubicBezTo>
                    <a:pt x="423194" y="244536"/>
                    <a:pt x="414762" y="240847"/>
                    <a:pt x="405381" y="240847"/>
                  </a:cubicBezTo>
                  <a:lnTo>
                    <a:pt x="403484" y="240847"/>
                  </a:lnTo>
                  <a:cubicBezTo>
                    <a:pt x="399057" y="240847"/>
                    <a:pt x="394735" y="241690"/>
                    <a:pt x="390730" y="243271"/>
                  </a:cubicBezTo>
                  <a:lnTo>
                    <a:pt x="390730" y="188883"/>
                  </a:lnTo>
                  <a:lnTo>
                    <a:pt x="518057" y="188883"/>
                  </a:lnTo>
                  <a:cubicBezTo>
                    <a:pt x="523854" y="188883"/>
                    <a:pt x="528598" y="184140"/>
                    <a:pt x="528598" y="178342"/>
                  </a:cubicBezTo>
                  <a:lnTo>
                    <a:pt x="528598" y="54704"/>
                  </a:lnTo>
                  <a:cubicBezTo>
                    <a:pt x="528598" y="48907"/>
                    <a:pt x="523854" y="44164"/>
                    <a:pt x="518057" y="44164"/>
                  </a:cubicBezTo>
                  <a:lnTo>
                    <a:pt x="182558" y="44164"/>
                  </a:lnTo>
                  <a:cubicBezTo>
                    <a:pt x="180977" y="44164"/>
                    <a:pt x="179502" y="44480"/>
                    <a:pt x="178237" y="45113"/>
                  </a:cubicBezTo>
                  <a:cubicBezTo>
                    <a:pt x="161162" y="18024"/>
                    <a:pt x="130911" y="0"/>
                    <a:pt x="96550" y="0"/>
                  </a:cubicBezTo>
                  <a:cubicBezTo>
                    <a:pt x="43321" y="0"/>
                    <a:pt x="0" y="43321"/>
                    <a:pt x="0" y="96549"/>
                  </a:cubicBezTo>
                  <a:cubicBezTo>
                    <a:pt x="0" y="149778"/>
                    <a:pt x="43321" y="193099"/>
                    <a:pt x="96550" y="193099"/>
                  </a:cubicBezTo>
                  <a:cubicBezTo>
                    <a:pt x="127116" y="193099"/>
                    <a:pt x="154310" y="178869"/>
                    <a:pt x="172018" y="156735"/>
                  </a:cubicBezTo>
                  <a:lnTo>
                    <a:pt x="172018" y="178342"/>
                  </a:lnTo>
                  <a:cubicBezTo>
                    <a:pt x="172018" y="184140"/>
                    <a:pt x="176761" y="188883"/>
                    <a:pt x="182558" y="188883"/>
                  </a:cubicBezTo>
                  <a:lnTo>
                    <a:pt x="315788" y="188883"/>
                  </a:lnTo>
                  <a:lnTo>
                    <a:pt x="315788" y="323588"/>
                  </a:lnTo>
                  <a:lnTo>
                    <a:pt x="297026" y="323588"/>
                  </a:lnTo>
                  <a:lnTo>
                    <a:pt x="297026" y="323588"/>
                  </a:lnTo>
                  <a:cubicBezTo>
                    <a:pt x="285537" y="323588"/>
                    <a:pt x="274786" y="328015"/>
                    <a:pt x="266670" y="336131"/>
                  </a:cubicBezTo>
                  <a:cubicBezTo>
                    <a:pt x="265300" y="337501"/>
                    <a:pt x="264035" y="338977"/>
                    <a:pt x="262876" y="340453"/>
                  </a:cubicBezTo>
                  <a:cubicBezTo>
                    <a:pt x="240320" y="294497"/>
                    <a:pt x="193099" y="262771"/>
                    <a:pt x="138500" y="262771"/>
                  </a:cubicBezTo>
                  <a:cubicBezTo>
                    <a:pt x="62188" y="262771"/>
                    <a:pt x="106" y="324853"/>
                    <a:pt x="106" y="401165"/>
                  </a:cubicBezTo>
                  <a:cubicBezTo>
                    <a:pt x="106" y="477477"/>
                    <a:pt x="62188" y="539560"/>
                    <a:pt x="138500" y="539560"/>
                  </a:cubicBezTo>
                  <a:cubicBezTo>
                    <a:pt x="213758" y="539560"/>
                    <a:pt x="275103" y="479269"/>
                    <a:pt x="276894" y="404433"/>
                  </a:cubicBezTo>
                  <a:cubicBezTo>
                    <a:pt x="281532" y="406857"/>
                    <a:pt x="286591" y="408543"/>
                    <a:pt x="292073" y="409176"/>
                  </a:cubicBezTo>
                  <a:lnTo>
                    <a:pt x="337185" y="417502"/>
                  </a:lnTo>
                  <a:cubicBezTo>
                    <a:pt x="359214" y="421929"/>
                    <a:pt x="359109" y="429413"/>
                    <a:pt x="358898" y="451759"/>
                  </a:cubicBezTo>
                  <a:cubicBezTo>
                    <a:pt x="358898" y="453972"/>
                    <a:pt x="358898" y="465777"/>
                    <a:pt x="358898" y="465777"/>
                  </a:cubicBezTo>
                  <a:lnTo>
                    <a:pt x="358477" y="465777"/>
                  </a:lnTo>
                  <a:cubicBezTo>
                    <a:pt x="352680" y="465777"/>
                    <a:pt x="347936" y="470520"/>
                    <a:pt x="347936" y="476318"/>
                  </a:cubicBezTo>
                  <a:lnTo>
                    <a:pt x="347936" y="529019"/>
                  </a:lnTo>
                  <a:cubicBezTo>
                    <a:pt x="347936" y="534816"/>
                    <a:pt x="352680" y="539560"/>
                    <a:pt x="358477" y="539560"/>
                  </a:cubicBezTo>
                  <a:lnTo>
                    <a:pt x="510574" y="539560"/>
                  </a:lnTo>
                  <a:cubicBezTo>
                    <a:pt x="516371" y="539560"/>
                    <a:pt x="521114" y="534816"/>
                    <a:pt x="521114" y="529019"/>
                  </a:cubicBezTo>
                  <a:lnTo>
                    <a:pt x="521114" y="476318"/>
                  </a:lnTo>
                  <a:cubicBezTo>
                    <a:pt x="521114" y="470520"/>
                    <a:pt x="516371" y="465777"/>
                    <a:pt x="510574" y="465777"/>
                  </a:cubicBezTo>
                  <a:lnTo>
                    <a:pt x="506884" y="465777"/>
                  </a:lnTo>
                  <a:lnTo>
                    <a:pt x="506884" y="453761"/>
                  </a:lnTo>
                  <a:cubicBezTo>
                    <a:pt x="536397" y="444802"/>
                    <a:pt x="539770" y="424038"/>
                    <a:pt x="539770" y="414973"/>
                  </a:cubicBezTo>
                  <a:lnTo>
                    <a:pt x="539770" y="287329"/>
                  </a:lnTo>
                  <a:cubicBezTo>
                    <a:pt x="539665" y="267303"/>
                    <a:pt x="523327" y="250965"/>
                    <a:pt x="503301" y="250965"/>
                  </a:cubicBezTo>
                  <a:close/>
                  <a:moveTo>
                    <a:pt x="193204" y="65245"/>
                  </a:moveTo>
                  <a:lnTo>
                    <a:pt x="507622" y="65245"/>
                  </a:lnTo>
                  <a:lnTo>
                    <a:pt x="507622" y="167802"/>
                  </a:lnTo>
                  <a:lnTo>
                    <a:pt x="390835" y="167802"/>
                  </a:lnTo>
                  <a:lnTo>
                    <a:pt x="390835" y="165483"/>
                  </a:lnTo>
                  <a:cubicBezTo>
                    <a:pt x="390835" y="159581"/>
                    <a:pt x="389465" y="154100"/>
                    <a:pt x="387041" y="149146"/>
                  </a:cubicBezTo>
                  <a:lnTo>
                    <a:pt x="430573" y="149146"/>
                  </a:lnTo>
                  <a:cubicBezTo>
                    <a:pt x="436370" y="149146"/>
                    <a:pt x="441113" y="144403"/>
                    <a:pt x="441113" y="138605"/>
                  </a:cubicBezTo>
                  <a:cubicBezTo>
                    <a:pt x="441113" y="132808"/>
                    <a:pt x="436370" y="128065"/>
                    <a:pt x="430573" y="128065"/>
                  </a:cubicBezTo>
                  <a:lnTo>
                    <a:pt x="193310" y="128065"/>
                  </a:lnTo>
                  <a:lnTo>
                    <a:pt x="193310" y="65245"/>
                  </a:lnTo>
                  <a:close/>
                  <a:moveTo>
                    <a:pt x="96655" y="172124"/>
                  </a:moveTo>
                  <a:cubicBezTo>
                    <a:pt x="55020" y="172124"/>
                    <a:pt x="21186" y="138289"/>
                    <a:pt x="21186" y="96655"/>
                  </a:cubicBezTo>
                  <a:cubicBezTo>
                    <a:pt x="21186" y="55021"/>
                    <a:pt x="55020" y="21186"/>
                    <a:pt x="96655" y="21186"/>
                  </a:cubicBezTo>
                  <a:cubicBezTo>
                    <a:pt x="138289" y="21186"/>
                    <a:pt x="172123" y="55021"/>
                    <a:pt x="172123" y="96655"/>
                  </a:cubicBezTo>
                  <a:cubicBezTo>
                    <a:pt x="172123" y="138289"/>
                    <a:pt x="138184" y="172124"/>
                    <a:pt x="96655" y="172124"/>
                  </a:cubicBezTo>
                  <a:close/>
                  <a:moveTo>
                    <a:pt x="193204" y="167802"/>
                  </a:moveTo>
                  <a:lnTo>
                    <a:pt x="193204" y="149040"/>
                  </a:lnTo>
                  <a:lnTo>
                    <a:pt x="319688" y="149040"/>
                  </a:lnTo>
                  <a:cubicBezTo>
                    <a:pt x="317264" y="153994"/>
                    <a:pt x="315893" y="159581"/>
                    <a:pt x="315893" y="165378"/>
                  </a:cubicBezTo>
                  <a:lnTo>
                    <a:pt x="315893" y="167697"/>
                  </a:lnTo>
                  <a:lnTo>
                    <a:pt x="193204" y="167697"/>
                  </a:lnTo>
                  <a:close/>
                  <a:moveTo>
                    <a:pt x="138500" y="518690"/>
                  </a:moveTo>
                  <a:cubicBezTo>
                    <a:pt x="73782" y="518690"/>
                    <a:pt x="21186" y="466094"/>
                    <a:pt x="21186" y="401376"/>
                  </a:cubicBezTo>
                  <a:cubicBezTo>
                    <a:pt x="21186" y="336658"/>
                    <a:pt x="73782" y="283957"/>
                    <a:pt x="138500" y="283957"/>
                  </a:cubicBezTo>
                  <a:cubicBezTo>
                    <a:pt x="203217" y="283957"/>
                    <a:pt x="255814" y="336553"/>
                    <a:pt x="255814" y="401270"/>
                  </a:cubicBezTo>
                  <a:cubicBezTo>
                    <a:pt x="255814" y="465988"/>
                    <a:pt x="203217" y="518690"/>
                    <a:pt x="138500" y="518690"/>
                  </a:cubicBezTo>
                  <a:close/>
                  <a:moveTo>
                    <a:pt x="499928" y="518690"/>
                  </a:moveTo>
                  <a:lnTo>
                    <a:pt x="368912" y="518690"/>
                  </a:lnTo>
                  <a:lnTo>
                    <a:pt x="368912" y="487069"/>
                  </a:lnTo>
                  <a:lnTo>
                    <a:pt x="499928" y="487069"/>
                  </a:lnTo>
                  <a:lnTo>
                    <a:pt x="499928" y="518690"/>
                  </a:lnTo>
                  <a:close/>
                  <a:moveTo>
                    <a:pt x="518584" y="415078"/>
                  </a:moveTo>
                  <a:cubicBezTo>
                    <a:pt x="518584" y="425408"/>
                    <a:pt x="510362" y="432154"/>
                    <a:pt x="494236" y="435316"/>
                  </a:cubicBezTo>
                  <a:cubicBezTo>
                    <a:pt x="489282" y="436264"/>
                    <a:pt x="485698" y="440586"/>
                    <a:pt x="485698" y="445645"/>
                  </a:cubicBezTo>
                  <a:lnTo>
                    <a:pt x="485698" y="465883"/>
                  </a:lnTo>
                  <a:lnTo>
                    <a:pt x="379873" y="465883"/>
                  </a:lnTo>
                  <a:cubicBezTo>
                    <a:pt x="379873" y="465883"/>
                    <a:pt x="379873" y="454183"/>
                    <a:pt x="379873" y="452075"/>
                  </a:cubicBezTo>
                  <a:cubicBezTo>
                    <a:pt x="380189" y="429940"/>
                    <a:pt x="380400" y="404749"/>
                    <a:pt x="341190" y="396949"/>
                  </a:cubicBezTo>
                  <a:cubicBezTo>
                    <a:pt x="341190" y="396949"/>
                    <a:pt x="341085" y="396949"/>
                    <a:pt x="341085" y="396949"/>
                  </a:cubicBezTo>
                  <a:lnTo>
                    <a:pt x="295551" y="388517"/>
                  </a:lnTo>
                  <a:cubicBezTo>
                    <a:pt x="295340" y="388517"/>
                    <a:pt x="295024" y="388411"/>
                    <a:pt x="294813" y="388411"/>
                  </a:cubicBezTo>
                  <a:cubicBezTo>
                    <a:pt x="283640" y="387252"/>
                    <a:pt x="275208" y="377871"/>
                    <a:pt x="275208" y="366593"/>
                  </a:cubicBezTo>
                  <a:cubicBezTo>
                    <a:pt x="275208" y="360690"/>
                    <a:pt x="277527" y="355209"/>
                    <a:pt x="281637" y="351098"/>
                  </a:cubicBezTo>
                  <a:cubicBezTo>
                    <a:pt x="285748" y="346988"/>
                    <a:pt x="291229" y="344669"/>
                    <a:pt x="297132" y="344669"/>
                  </a:cubicBezTo>
                  <a:lnTo>
                    <a:pt x="326434" y="344669"/>
                  </a:lnTo>
                  <a:cubicBezTo>
                    <a:pt x="329280" y="344669"/>
                    <a:pt x="331915" y="343509"/>
                    <a:pt x="333917" y="341612"/>
                  </a:cubicBezTo>
                  <a:cubicBezTo>
                    <a:pt x="335920" y="339715"/>
                    <a:pt x="336974" y="336974"/>
                    <a:pt x="336974" y="334128"/>
                  </a:cubicBezTo>
                  <a:lnTo>
                    <a:pt x="336974" y="188883"/>
                  </a:lnTo>
                  <a:lnTo>
                    <a:pt x="345933" y="188883"/>
                  </a:lnTo>
                  <a:cubicBezTo>
                    <a:pt x="351731" y="188883"/>
                    <a:pt x="356474" y="184140"/>
                    <a:pt x="356474" y="178342"/>
                  </a:cubicBezTo>
                  <a:cubicBezTo>
                    <a:pt x="356474" y="172545"/>
                    <a:pt x="351731" y="167802"/>
                    <a:pt x="345933" y="167802"/>
                  </a:cubicBezTo>
                  <a:lnTo>
                    <a:pt x="336974" y="167802"/>
                  </a:lnTo>
                  <a:lnTo>
                    <a:pt x="336974" y="165483"/>
                  </a:lnTo>
                  <a:cubicBezTo>
                    <a:pt x="336974" y="156419"/>
                    <a:pt x="344352" y="149146"/>
                    <a:pt x="353312" y="149146"/>
                  </a:cubicBezTo>
                  <a:cubicBezTo>
                    <a:pt x="362271" y="149146"/>
                    <a:pt x="369649" y="156524"/>
                    <a:pt x="369649" y="165483"/>
                  </a:cubicBezTo>
                  <a:lnTo>
                    <a:pt x="369649" y="269622"/>
                  </a:lnTo>
                  <a:cubicBezTo>
                    <a:pt x="369649" y="274892"/>
                    <a:pt x="373655" y="279424"/>
                    <a:pt x="378925" y="280057"/>
                  </a:cubicBezTo>
                  <a:cubicBezTo>
                    <a:pt x="384195" y="280689"/>
                    <a:pt x="389149" y="277316"/>
                    <a:pt x="390414" y="272151"/>
                  </a:cubicBezTo>
                  <a:cubicBezTo>
                    <a:pt x="391889" y="266143"/>
                    <a:pt x="397265" y="262033"/>
                    <a:pt x="403484" y="262033"/>
                  </a:cubicBezTo>
                  <a:lnTo>
                    <a:pt x="405381" y="262033"/>
                  </a:lnTo>
                  <a:cubicBezTo>
                    <a:pt x="412759" y="262033"/>
                    <a:pt x="418873" y="268041"/>
                    <a:pt x="418873" y="275524"/>
                  </a:cubicBezTo>
                  <a:cubicBezTo>
                    <a:pt x="418873" y="281321"/>
                    <a:pt x="423616" y="286065"/>
                    <a:pt x="429413" y="286065"/>
                  </a:cubicBezTo>
                  <a:cubicBezTo>
                    <a:pt x="435210" y="286065"/>
                    <a:pt x="439953" y="281321"/>
                    <a:pt x="439953" y="275524"/>
                  </a:cubicBezTo>
                  <a:cubicBezTo>
                    <a:pt x="439953" y="268146"/>
                    <a:pt x="445961" y="262033"/>
                    <a:pt x="453445" y="262033"/>
                  </a:cubicBezTo>
                  <a:cubicBezTo>
                    <a:pt x="461877" y="262033"/>
                    <a:pt x="468834" y="268884"/>
                    <a:pt x="468834" y="277422"/>
                  </a:cubicBezTo>
                  <a:lnTo>
                    <a:pt x="468834" y="285643"/>
                  </a:lnTo>
                  <a:cubicBezTo>
                    <a:pt x="468834" y="291440"/>
                    <a:pt x="473577" y="296183"/>
                    <a:pt x="479374" y="296183"/>
                  </a:cubicBezTo>
                  <a:cubicBezTo>
                    <a:pt x="485171" y="296183"/>
                    <a:pt x="489914" y="291440"/>
                    <a:pt x="489914" y="285643"/>
                  </a:cubicBezTo>
                  <a:cubicBezTo>
                    <a:pt x="489914" y="278265"/>
                    <a:pt x="495923" y="272151"/>
                    <a:pt x="503406" y="272151"/>
                  </a:cubicBezTo>
                  <a:cubicBezTo>
                    <a:pt x="511839" y="272151"/>
                    <a:pt x="518795" y="279003"/>
                    <a:pt x="518795" y="287540"/>
                  </a:cubicBezTo>
                  <a:lnTo>
                    <a:pt x="518795" y="4150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p35"/>
          <p:cNvGrpSpPr/>
          <p:nvPr/>
        </p:nvGrpSpPr>
        <p:grpSpPr>
          <a:xfrm>
            <a:off x="5496870" y="2299922"/>
            <a:ext cx="404758" cy="404828"/>
            <a:chOff x="5610433" y="1408334"/>
            <a:chExt cx="404758" cy="404827"/>
          </a:xfrm>
        </p:grpSpPr>
        <p:sp>
          <p:nvSpPr>
            <p:cNvPr id="1070" name="Google Shape;1070;p35"/>
            <p:cNvSpPr/>
            <p:nvPr/>
          </p:nvSpPr>
          <p:spPr>
            <a:xfrm>
              <a:off x="5798262" y="1466952"/>
              <a:ext cx="15731" cy="15770"/>
            </a:xfrm>
            <a:custGeom>
              <a:rect b="b" l="l" r="r" t="t"/>
              <a:pathLst>
                <a:path extrusionOk="0" h="21027" w="20975">
                  <a:moveTo>
                    <a:pt x="10435" y="21028"/>
                  </a:moveTo>
                  <a:cubicBezTo>
                    <a:pt x="9802" y="21028"/>
                    <a:pt x="9064" y="20923"/>
                    <a:pt x="8432" y="20817"/>
                  </a:cubicBezTo>
                  <a:cubicBezTo>
                    <a:pt x="7800" y="20712"/>
                    <a:pt x="7062" y="20501"/>
                    <a:pt x="6429" y="20185"/>
                  </a:cubicBezTo>
                  <a:cubicBezTo>
                    <a:pt x="5797" y="19974"/>
                    <a:pt x="5165" y="19552"/>
                    <a:pt x="4638" y="19236"/>
                  </a:cubicBezTo>
                  <a:cubicBezTo>
                    <a:pt x="4005" y="18815"/>
                    <a:pt x="3478" y="18393"/>
                    <a:pt x="3057" y="17971"/>
                  </a:cubicBezTo>
                  <a:cubicBezTo>
                    <a:pt x="2530" y="17444"/>
                    <a:pt x="2108" y="16917"/>
                    <a:pt x="1792" y="16390"/>
                  </a:cubicBezTo>
                  <a:cubicBezTo>
                    <a:pt x="1370" y="15863"/>
                    <a:pt x="1054" y="15231"/>
                    <a:pt x="843" y="14598"/>
                  </a:cubicBezTo>
                  <a:cubicBezTo>
                    <a:pt x="632" y="13966"/>
                    <a:pt x="422" y="13333"/>
                    <a:pt x="210" y="12596"/>
                  </a:cubicBezTo>
                  <a:cubicBezTo>
                    <a:pt x="105" y="11963"/>
                    <a:pt x="0" y="11225"/>
                    <a:pt x="0" y="10488"/>
                  </a:cubicBezTo>
                  <a:cubicBezTo>
                    <a:pt x="0" y="7747"/>
                    <a:pt x="1159" y="5007"/>
                    <a:pt x="3057" y="3004"/>
                  </a:cubicBezTo>
                  <a:cubicBezTo>
                    <a:pt x="3584" y="2477"/>
                    <a:pt x="4111" y="2055"/>
                    <a:pt x="4638" y="1739"/>
                  </a:cubicBezTo>
                  <a:cubicBezTo>
                    <a:pt x="5165" y="1317"/>
                    <a:pt x="5797" y="1001"/>
                    <a:pt x="6429" y="790"/>
                  </a:cubicBezTo>
                  <a:cubicBezTo>
                    <a:pt x="7062" y="580"/>
                    <a:pt x="7694" y="369"/>
                    <a:pt x="8432" y="158"/>
                  </a:cubicBezTo>
                  <a:cubicBezTo>
                    <a:pt x="9802" y="-53"/>
                    <a:pt x="11172" y="-53"/>
                    <a:pt x="12543" y="158"/>
                  </a:cubicBezTo>
                  <a:cubicBezTo>
                    <a:pt x="13175" y="263"/>
                    <a:pt x="13913" y="474"/>
                    <a:pt x="14545" y="790"/>
                  </a:cubicBezTo>
                  <a:cubicBezTo>
                    <a:pt x="15178" y="1001"/>
                    <a:pt x="15810" y="1423"/>
                    <a:pt x="16338" y="1739"/>
                  </a:cubicBezTo>
                  <a:cubicBezTo>
                    <a:pt x="16970" y="2161"/>
                    <a:pt x="17497" y="2582"/>
                    <a:pt x="17919" y="3004"/>
                  </a:cubicBezTo>
                  <a:cubicBezTo>
                    <a:pt x="18446" y="3531"/>
                    <a:pt x="18867" y="4058"/>
                    <a:pt x="19183" y="4585"/>
                  </a:cubicBezTo>
                  <a:cubicBezTo>
                    <a:pt x="19605" y="5112"/>
                    <a:pt x="19921" y="5744"/>
                    <a:pt x="20132" y="6377"/>
                  </a:cubicBezTo>
                  <a:cubicBezTo>
                    <a:pt x="20343" y="7009"/>
                    <a:pt x="20554" y="7642"/>
                    <a:pt x="20764" y="8380"/>
                  </a:cubicBezTo>
                  <a:cubicBezTo>
                    <a:pt x="20870" y="9012"/>
                    <a:pt x="20975" y="9750"/>
                    <a:pt x="20975" y="10488"/>
                  </a:cubicBezTo>
                  <a:cubicBezTo>
                    <a:pt x="20975" y="11120"/>
                    <a:pt x="20870" y="11858"/>
                    <a:pt x="20764" y="12490"/>
                  </a:cubicBezTo>
                  <a:cubicBezTo>
                    <a:pt x="20659" y="13123"/>
                    <a:pt x="20448" y="13860"/>
                    <a:pt x="20132" y="14493"/>
                  </a:cubicBezTo>
                  <a:cubicBezTo>
                    <a:pt x="19921" y="15125"/>
                    <a:pt x="19500" y="15758"/>
                    <a:pt x="19183" y="16285"/>
                  </a:cubicBezTo>
                  <a:cubicBezTo>
                    <a:pt x="18762" y="16917"/>
                    <a:pt x="18340" y="17444"/>
                    <a:pt x="17919" y="17866"/>
                  </a:cubicBezTo>
                  <a:cubicBezTo>
                    <a:pt x="17497" y="18288"/>
                    <a:pt x="16865" y="18815"/>
                    <a:pt x="16338" y="19131"/>
                  </a:cubicBezTo>
                  <a:cubicBezTo>
                    <a:pt x="15810" y="19552"/>
                    <a:pt x="15178" y="19869"/>
                    <a:pt x="14545" y="20079"/>
                  </a:cubicBezTo>
                  <a:cubicBezTo>
                    <a:pt x="13913" y="20290"/>
                    <a:pt x="13280" y="20501"/>
                    <a:pt x="12543" y="20712"/>
                  </a:cubicBezTo>
                  <a:cubicBezTo>
                    <a:pt x="11805" y="20923"/>
                    <a:pt x="11067" y="21028"/>
                    <a:pt x="10435" y="210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5713043" y="1764149"/>
              <a:ext cx="33202" cy="15810"/>
            </a:xfrm>
            <a:custGeom>
              <a:rect b="b" l="l" r="r" t="t"/>
              <a:pathLst>
                <a:path extrusionOk="0" h="21080" w="44269">
                  <a:moveTo>
                    <a:pt x="33729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33729" y="0"/>
                  </a:lnTo>
                  <a:cubicBezTo>
                    <a:pt x="39526" y="0"/>
                    <a:pt x="44269" y="4743"/>
                    <a:pt x="44269" y="10540"/>
                  </a:cubicBezTo>
                  <a:cubicBezTo>
                    <a:pt x="44269" y="16338"/>
                    <a:pt x="39526" y="21081"/>
                    <a:pt x="33729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5701976" y="1437663"/>
              <a:ext cx="55336" cy="15810"/>
            </a:xfrm>
            <a:custGeom>
              <a:rect b="b" l="l" r="r" t="t"/>
              <a:pathLst>
                <a:path extrusionOk="0" h="21080" w="73782">
                  <a:moveTo>
                    <a:pt x="63242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63242" y="0"/>
                  </a:lnTo>
                  <a:cubicBezTo>
                    <a:pt x="69039" y="0"/>
                    <a:pt x="73782" y="4743"/>
                    <a:pt x="73782" y="10540"/>
                  </a:cubicBezTo>
                  <a:cubicBezTo>
                    <a:pt x="73782" y="16338"/>
                    <a:pt x="69039" y="21081"/>
                    <a:pt x="6324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5610433" y="1408334"/>
              <a:ext cx="404758" cy="404827"/>
            </a:xfrm>
            <a:custGeom>
              <a:rect b="b" l="l" r="r" t="t"/>
              <a:pathLst>
                <a:path extrusionOk="0" h="539770" w="539678">
                  <a:moveTo>
                    <a:pt x="536608" y="364801"/>
                  </a:moveTo>
                  <a:lnTo>
                    <a:pt x="499295" y="327488"/>
                  </a:lnTo>
                  <a:cubicBezTo>
                    <a:pt x="495185" y="323377"/>
                    <a:pt x="488544" y="323377"/>
                    <a:pt x="484434" y="327488"/>
                  </a:cubicBezTo>
                  <a:lnTo>
                    <a:pt x="481799" y="330123"/>
                  </a:lnTo>
                  <a:lnTo>
                    <a:pt x="473261" y="321585"/>
                  </a:lnTo>
                  <a:cubicBezTo>
                    <a:pt x="487806" y="294391"/>
                    <a:pt x="475579" y="277316"/>
                    <a:pt x="469150" y="270887"/>
                  </a:cubicBezTo>
                  <a:lnTo>
                    <a:pt x="378819" y="180556"/>
                  </a:lnTo>
                  <a:cubicBezTo>
                    <a:pt x="364590" y="166326"/>
                    <a:pt x="341507" y="166326"/>
                    <a:pt x="327277" y="180556"/>
                  </a:cubicBezTo>
                  <a:cubicBezTo>
                    <a:pt x="322323" y="185510"/>
                    <a:pt x="319161" y="191623"/>
                    <a:pt x="317896" y="198053"/>
                  </a:cubicBezTo>
                  <a:lnTo>
                    <a:pt x="317896" y="32043"/>
                  </a:lnTo>
                  <a:cubicBezTo>
                    <a:pt x="317896" y="14335"/>
                    <a:pt x="303562" y="0"/>
                    <a:pt x="285853" y="0"/>
                  </a:cubicBezTo>
                  <a:lnTo>
                    <a:pt x="32043" y="0"/>
                  </a:lnTo>
                  <a:cubicBezTo>
                    <a:pt x="14335" y="0"/>
                    <a:pt x="0" y="14335"/>
                    <a:pt x="0" y="32043"/>
                  </a:cubicBezTo>
                  <a:lnTo>
                    <a:pt x="0" y="507728"/>
                  </a:lnTo>
                  <a:cubicBezTo>
                    <a:pt x="0" y="525435"/>
                    <a:pt x="14335" y="539770"/>
                    <a:pt x="32043" y="539770"/>
                  </a:cubicBezTo>
                  <a:lnTo>
                    <a:pt x="285853" y="539770"/>
                  </a:lnTo>
                  <a:cubicBezTo>
                    <a:pt x="303562" y="539770"/>
                    <a:pt x="317896" y="525435"/>
                    <a:pt x="317896" y="507728"/>
                  </a:cubicBezTo>
                  <a:lnTo>
                    <a:pt x="317896" y="422773"/>
                  </a:lnTo>
                  <a:cubicBezTo>
                    <a:pt x="317896" y="422773"/>
                    <a:pt x="317896" y="422773"/>
                    <a:pt x="317896" y="422773"/>
                  </a:cubicBezTo>
                  <a:lnTo>
                    <a:pt x="327699" y="416027"/>
                  </a:lnTo>
                  <a:cubicBezTo>
                    <a:pt x="346460" y="403589"/>
                    <a:pt x="351626" y="408965"/>
                    <a:pt x="367225" y="424881"/>
                  </a:cubicBezTo>
                  <a:cubicBezTo>
                    <a:pt x="368701" y="426462"/>
                    <a:pt x="370282" y="428043"/>
                    <a:pt x="371863" y="429624"/>
                  </a:cubicBezTo>
                  <a:lnTo>
                    <a:pt x="377027" y="434789"/>
                  </a:lnTo>
                  <a:lnTo>
                    <a:pt x="376711" y="435105"/>
                  </a:lnTo>
                  <a:cubicBezTo>
                    <a:pt x="374709" y="437107"/>
                    <a:pt x="373655" y="439743"/>
                    <a:pt x="373655" y="442588"/>
                  </a:cubicBezTo>
                  <a:cubicBezTo>
                    <a:pt x="373655" y="445434"/>
                    <a:pt x="374814" y="448069"/>
                    <a:pt x="376711" y="450072"/>
                  </a:cubicBezTo>
                  <a:lnTo>
                    <a:pt x="414024" y="487385"/>
                  </a:lnTo>
                  <a:cubicBezTo>
                    <a:pt x="416132" y="489493"/>
                    <a:pt x="418767" y="490442"/>
                    <a:pt x="421508" y="490442"/>
                  </a:cubicBezTo>
                  <a:cubicBezTo>
                    <a:pt x="424248" y="490442"/>
                    <a:pt x="426883" y="489387"/>
                    <a:pt x="428991" y="487385"/>
                  </a:cubicBezTo>
                  <a:lnTo>
                    <a:pt x="536503" y="379873"/>
                  </a:lnTo>
                  <a:cubicBezTo>
                    <a:pt x="540719" y="375552"/>
                    <a:pt x="540719" y="368912"/>
                    <a:pt x="536608" y="364801"/>
                  </a:cubicBezTo>
                  <a:close/>
                  <a:moveTo>
                    <a:pt x="21081" y="32148"/>
                  </a:moveTo>
                  <a:cubicBezTo>
                    <a:pt x="21081" y="26140"/>
                    <a:pt x="26034" y="21186"/>
                    <a:pt x="32043" y="21186"/>
                  </a:cubicBezTo>
                  <a:lnTo>
                    <a:pt x="285853" y="21186"/>
                  </a:lnTo>
                  <a:cubicBezTo>
                    <a:pt x="291862" y="21186"/>
                    <a:pt x="296816" y="26140"/>
                    <a:pt x="296816" y="32148"/>
                  </a:cubicBezTo>
                  <a:lnTo>
                    <a:pt x="296816" y="200793"/>
                  </a:lnTo>
                  <a:cubicBezTo>
                    <a:pt x="292494" y="202585"/>
                    <a:pt x="288384" y="205220"/>
                    <a:pt x="284905" y="208699"/>
                  </a:cubicBezTo>
                  <a:cubicBezTo>
                    <a:pt x="278475" y="215128"/>
                    <a:pt x="274997" y="223560"/>
                    <a:pt x="274786" y="232520"/>
                  </a:cubicBezTo>
                  <a:cubicBezTo>
                    <a:pt x="265827" y="232625"/>
                    <a:pt x="257290" y="236209"/>
                    <a:pt x="250965" y="242638"/>
                  </a:cubicBezTo>
                  <a:lnTo>
                    <a:pt x="249595" y="244009"/>
                  </a:lnTo>
                  <a:cubicBezTo>
                    <a:pt x="246433" y="247171"/>
                    <a:pt x="244009" y="250860"/>
                    <a:pt x="242322" y="254760"/>
                  </a:cubicBezTo>
                  <a:lnTo>
                    <a:pt x="187301" y="199739"/>
                  </a:lnTo>
                  <a:cubicBezTo>
                    <a:pt x="172650" y="185194"/>
                    <a:pt x="148935" y="185194"/>
                    <a:pt x="134389" y="199739"/>
                  </a:cubicBezTo>
                  <a:cubicBezTo>
                    <a:pt x="127327" y="206801"/>
                    <a:pt x="123427" y="216182"/>
                    <a:pt x="123427" y="226195"/>
                  </a:cubicBezTo>
                  <a:cubicBezTo>
                    <a:pt x="123427" y="236209"/>
                    <a:pt x="127327" y="245590"/>
                    <a:pt x="134389" y="252652"/>
                  </a:cubicBezTo>
                  <a:lnTo>
                    <a:pt x="246222" y="364485"/>
                  </a:lnTo>
                  <a:lnTo>
                    <a:pt x="232941" y="377765"/>
                  </a:lnTo>
                  <a:cubicBezTo>
                    <a:pt x="224825" y="385881"/>
                    <a:pt x="220398" y="396633"/>
                    <a:pt x="220398" y="408122"/>
                  </a:cubicBezTo>
                  <a:cubicBezTo>
                    <a:pt x="220398" y="415921"/>
                    <a:pt x="222506" y="423510"/>
                    <a:pt x="226406" y="430045"/>
                  </a:cubicBezTo>
                  <a:lnTo>
                    <a:pt x="123849" y="430045"/>
                  </a:lnTo>
                  <a:lnTo>
                    <a:pt x="123849" y="305775"/>
                  </a:lnTo>
                  <a:lnTo>
                    <a:pt x="135549" y="305775"/>
                  </a:lnTo>
                  <a:cubicBezTo>
                    <a:pt x="139448" y="305775"/>
                    <a:pt x="143032" y="303667"/>
                    <a:pt x="144824" y="300189"/>
                  </a:cubicBezTo>
                  <a:cubicBezTo>
                    <a:pt x="146616" y="296816"/>
                    <a:pt x="146511" y="292600"/>
                    <a:pt x="144297" y="289437"/>
                  </a:cubicBezTo>
                  <a:lnTo>
                    <a:pt x="97077" y="217869"/>
                  </a:lnTo>
                  <a:cubicBezTo>
                    <a:pt x="95073" y="214917"/>
                    <a:pt x="91806" y="213125"/>
                    <a:pt x="88222" y="213125"/>
                  </a:cubicBezTo>
                  <a:cubicBezTo>
                    <a:pt x="84639" y="213125"/>
                    <a:pt x="81371" y="214917"/>
                    <a:pt x="79474" y="217869"/>
                  </a:cubicBezTo>
                  <a:lnTo>
                    <a:pt x="32254" y="289437"/>
                  </a:lnTo>
                  <a:cubicBezTo>
                    <a:pt x="30145" y="292705"/>
                    <a:pt x="29934" y="296816"/>
                    <a:pt x="31726" y="300189"/>
                  </a:cubicBezTo>
                  <a:cubicBezTo>
                    <a:pt x="33518" y="303562"/>
                    <a:pt x="37102" y="305775"/>
                    <a:pt x="41002" y="305775"/>
                  </a:cubicBezTo>
                  <a:lnTo>
                    <a:pt x="52702" y="305775"/>
                  </a:lnTo>
                  <a:lnTo>
                    <a:pt x="52702" y="430045"/>
                  </a:lnTo>
                  <a:lnTo>
                    <a:pt x="21081" y="430045"/>
                  </a:lnTo>
                  <a:lnTo>
                    <a:pt x="21081" y="99079"/>
                  </a:lnTo>
                  <a:lnTo>
                    <a:pt x="216182" y="99079"/>
                  </a:lnTo>
                  <a:cubicBezTo>
                    <a:pt x="221979" y="99079"/>
                    <a:pt x="226723" y="94336"/>
                    <a:pt x="226723" y="88539"/>
                  </a:cubicBezTo>
                  <a:cubicBezTo>
                    <a:pt x="226723" y="82742"/>
                    <a:pt x="221979" y="77998"/>
                    <a:pt x="216182" y="77998"/>
                  </a:cubicBezTo>
                  <a:lnTo>
                    <a:pt x="21081" y="77998"/>
                  </a:lnTo>
                  <a:lnTo>
                    <a:pt x="21081" y="32148"/>
                  </a:lnTo>
                  <a:close/>
                  <a:moveTo>
                    <a:pt x="73782" y="305880"/>
                  </a:moveTo>
                  <a:lnTo>
                    <a:pt x="79368" y="305880"/>
                  </a:lnTo>
                  <a:cubicBezTo>
                    <a:pt x="85166" y="305880"/>
                    <a:pt x="89909" y="301137"/>
                    <a:pt x="89909" y="295340"/>
                  </a:cubicBezTo>
                  <a:cubicBezTo>
                    <a:pt x="89909" y="289543"/>
                    <a:pt x="85166" y="284800"/>
                    <a:pt x="79368" y="284800"/>
                  </a:cubicBezTo>
                  <a:lnTo>
                    <a:pt x="60607" y="284800"/>
                  </a:lnTo>
                  <a:lnTo>
                    <a:pt x="88222" y="242955"/>
                  </a:lnTo>
                  <a:lnTo>
                    <a:pt x="115838" y="284800"/>
                  </a:lnTo>
                  <a:lnTo>
                    <a:pt x="113203" y="284800"/>
                  </a:lnTo>
                  <a:cubicBezTo>
                    <a:pt x="107406" y="284800"/>
                    <a:pt x="102663" y="289543"/>
                    <a:pt x="102663" y="295340"/>
                  </a:cubicBezTo>
                  <a:lnTo>
                    <a:pt x="102663" y="430151"/>
                  </a:lnTo>
                  <a:lnTo>
                    <a:pt x="73782" y="430151"/>
                  </a:lnTo>
                  <a:lnTo>
                    <a:pt x="73782" y="305880"/>
                  </a:lnTo>
                  <a:close/>
                  <a:moveTo>
                    <a:pt x="296816" y="507728"/>
                  </a:moveTo>
                  <a:cubicBezTo>
                    <a:pt x="296816" y="513736"/>
                    <a:pt x="291862" y="518690"/>
                    <a:pt x="285853" y="518690"/>
                  </a:cubicBezTo>
                  <a:lnTo>
                    <a:pt x="32043" y="518690"/>
                  </a:lnTo>
                  <a:cubicBezTo>
                    <a:pt x="26034" y="518690"/>
                    <a:pt x="21081" y="513736"/>
                    <a:pt x="21081" y="507728"/>
                  </a:cubicBezTo>
                  <a:lnTo>
                    <a:pt x="21081" y="451232"/>
                  </a:lnTo>
                  <a:lnTo>
                    <a:pt x="296816" y="451232"/>
                  </a:lnTo>
                  <a:lnTo>
                    <a:pt x="296816" y="507728"/>
                  </a:lnTo>
                  <a:close/>
                  <a:moveTo>
                    <a:pt x="315893" y="398425"/>
                  </a:moveTo>
                  <a:cubicBezTo>
                    <a:pt x="315893" y="398425"/>
                    <a:pt x="315788" y="398530"/>
                    <a:pt x="315788" y="398530"/>
                  </a:cubicBezTo>
                  <a:lnTo>
                    <a:pt x="277632" y="424775"/>
                  </a:lnTo>
                  <a:cubicBezTo>
                    <a:pt x="277421" y="424881"/>
                    <a:pt x="277211" y="425091"/>
                    <a:pt x="277000" y="425197"/>
                  </a:cubicBezTo>
                  <a:cubicBezTo>
                    <a:pt x="273100" y="428254"/>
                    <a:pt x="268567" y="429940"/>
                    <a:pt x="263930" y="430045"/>
                  </a:cubicBezTo>
                  <a:lnTo>
                    <a:pt x="262560" y="430045"/>
                  </a:lnTo>
                  <a:cubicBezTo>
                    <a:pt x="257184" y="429835"/>
                    <a:pt x="251808" y="427727"/>
                    <a:pt x="247698" y="423616"/>
                  </a:cubicBezTo>
                  <a:cubicBezTo>
                    <a:pt x="243587" y="419505"/>
                    <a:pt x="241268" y="414024"/>
                    <a:pt x="241268" y="408122"/>
                  </a:cubicBezTo>
                  <a:cubicBezTo>
                    <a:pt x="241268" y="402219"/>
                    <a:pt x="243587" y="396738"/>
                    <a:pt x="247698" y="392627"/>
                  </a:cubicBezTo>
                  <a:lnTo>
                    <a:pt x="268462" y="371863"/>
                  </a:lnTo>
                  <a:cubicBezTo>
                    <a:pt x="270465" y="369860"/>
                    <a:pt x="271519" y="367225"/>
                    <a:pt x="271519" y="364379"/>
                  </a:cubicBezTo>
                  <a:cubicBezTo>
                    <a:pt x="271519" y="361533"/>
                    <a:pt x="270359" y="358898"/>
                    <a:pt x="268462" y="356896"/>
                  </a:cubicBezTo>
                  <a:lnTo>
                    <a:pt x="165799" y="254233"/>
                  </a:lnTo>
                  <a:lnTo>
                    <a:pt x="172123" y="247909"/>
                  </a:lnTo>
                  <a:cubicBezTo>
                    <a:pt x="176234" y="243798"/>
                    <a:pt x="176234" y="237157"/>
                    <a:pt x="172123" y="233047"/>
                  </a:cubicBezTo>
                  <a:cubicBezTo>
                    <a:pt x="168013" y="228936"/>
                    <a:pt x="161373" y="228936"/>
                    <a:pt x="157261" y="233047"/>
                  </a:cubicBezTo>
                  <a:lnTo>
                    <a:pt x="150937" y="239371"/>
                  </a:lnTo>
                  <a:lnTo>
                    <a:pt x="149251" y="237684"/>
                  </a:lnTo>
                  <a:cubicBezTo>
                    <a:pt x="146194" y="234628"/>
                    <a:pt x="144508" y="230517"/>
                    <a:pt x="144508" y="226090"/>
                  </a:cubicBezTo>
                  <a:cubicBezTo>
                    <a:pt x="144508" y="221768"/>
                    <a:pt x="146194" y="217658"/>
                    <a:pt x="149251" y="214496"/>
                  </a:cubicBezTo>
                  <a:cubicBezTo>
                    <a:pt x="152413" y="211334"/>
                    <a:pt x="156629" y="209753"/>
                    <a:pt x="160846" y="209753"/>
                  </a:cubicBezTo>
                  <a:cubicBezTo>
                    <a:pt x="165062" y="209753"/>
                    <a:pt x="169278" y="211334"/>
                    <a:pt x="172440" y="214496"/>
                  </a:cubicBezTo>
                  <a:lnTo>
                    <a:pt x="246011" y="288067"/>
                  </a:lnTo>
                  <a:cubicBezTo>
                    <a:pt x="249806" y="291862"/>
                    <a:pt x="255709" y="292178"/>
                    <a:pt x="259925" y="288910"/>
                  </a:cubicBezTo>
                  <a:cubicBezTo>
                    <a:pt x="264141" y="285643"/>
                    <a:pt x="265195" y="279740"/>
                    <a:pt x="262454" y="275208"/>
                  </a:cubicBezTo>
                  <a:cubicBezTo>
                    <a:pt x="259292" y="269938"/>
                    <a:pt x="260135" y="263192"/>
                    <a:pt x="264457" y="258765"/>
                  </a:cubicBezTo>
                  <a:lnTo>
                    <a:pt x="265827" y="257395"/>
                  </a:lnTo>
                  <a:cubicBezTo>
                    <a:pt x="268357" y="254865"/>
                    <a:pt x="271730" y="253495"/>
                    <a:pt x="275313" y="253495"/>
                  </a:cubicBezTo>
                  <a:cubicBezTo>
                    <a:pt x="278897" y="253495"/>
                    <a:pt x="282270" y="254865"/>
                    <a:pt x="284799" y="257395"/>
                  </a:cubicBezTo>
                  <a:cubicBezTo>
                    <a:pt x="288911" y="261506"/>
                    <a:pt x="295551" y="261506"/>
                    <a:pt x="299661" y="257395"/>
                  </a:cubicBezTo>
                  <a:cubicBezTo>
                    <a:pt x="301664" y="255287"/>
                    <a:pt x="302718" y="252652"/>
                    <a:pt x="302718" y="249911"/>
                  </a:cubicBezTo>
                  <a:cubicBezTo>
                    <a:pt x="302718" y="247171"/>
                    <a:pt x="301664" y="244536"/>
                    <a:pt x="299661" y="242428"/>
                  </a:cubicBezTo>
                  <a:cubicBezTo>
                    <a:pt x="294391" y="237157"/>
                    <a:pt x="294391" y="228620"/>
                    <a:pt x="299661" y="223350"/>
                  </a:cubicBezTo>
                  <a:cubicBezTo>
                    <a:pt x="305670" y="217342"/>
                    <a:pt x="315366" y="217342"/>
                    <a:pt x="321375" y="223350"/>
                  </a:cubicBezTo>
                  <a:lnTo>
                    <a:pt x="327172" y="229147"/>
                  </a:lnTo>
                  <a:cubicBezTo>
                    <a:pt x="331282" y="233257"/>
                    <a:pt x="337923" y="233257"/>
                    <a:pt x="342034" y="229147"/>
                  </a:cubicBezTo>
                  <a:cubicBezTo>
                    <a:pt x="344036" y="227039"/>
                    <a:pt x="345090" y="224404"/>
                    <a:pt x="345090" y="221663"/>
                  </a:cubicBezTo>
                  <a:cubicBezTo>
                    <a:pt x="345090" y="218923"/>
                    <a:pt x="344036" y="216288"/>
                    <a:pt x="342034" y="214179"/>
                  </a:cubicBezTo>
                  <a:cubicBezTo>
                    <a:pt x="336764" y="208909"/>
                    <a:pt x="336764" y="200372"/>
                    <a:pt x="342034" y="195101"/>
                  </a:cubicBezTo>
                  <a:cubicBezTo>
                    <a:pt x="348041" y="189093"/>
                    <a:pt x="357739" y="189093"/>
                    <a:pt x="363747" y="195101"/>
                  </a:cubicBezTo>
                  <a:lnTo>
                    <a:pt x="454077" y="285432"/>
                  </a:lnTo>
                  <a:cubicBezTo>
                    <a:pt x="461350" y="292705"/>
                    <a:pt x="460296" y="303351"/>
                    <a:pt x="451126" y="316948"/>
                  </a:cubicBezTo>
                  <a:cubicBezTo>
                    <a:pt x="448280" y="321164"/>
                    <a:pt x="448807" y="326750"/>
                    <a:pt x="452391" y="330334"/>
                  </a:cubicBezTo>
                  <a:lnTo>
                    <a:pt x="466726" y="344669"/>
                  </a:lnTo>
                  <a:lnTo>
                    <a:pt x="391889" y="419505"/>
                  </a:lnTo>
                  <a:lnTo>
                    <a:pt x="386725" y="414340"/>
                  </a:lnTo>
                  <a:cubicBezTo>
                    <a:pt x="385144" y="412759"/>
                    <a:pt x="383668" y="411284"/>
                    <a:pt x="382192" y="409808"/>
                  </a:cubicBezTo>
                  <a:cubicBezTo>
                    <a:pt x="366804" y="394208"/>
                    <a:pt x="349306" y="376184"/>
                    <a:pt x="315893" y="398425"/>
                  </a:cubicBezTo>
                  <a:close/>
                  <a:moveTo>
                    <a:pt x="421613" y="464829"/>
                  </a:moveTo>
                  <a:lnTo>
                    <a:pt x="399268" y="442483"/>
                  </a:lnTo>
                  <a:lnTo>
                    <a:pt x="491917" y="349833"/>
                  </a:lnTo>
                  <a:lnTo>
                    <a:pt x="514263" y="372179"/>
                  </a:lnTo>
                  <a:lnTo>
                    <a:pt x="421613" y="464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5658576" y="1491814"/>
              <a:ext cx="144350" cy="54783"/>
            </a:xfrm>
            <a:custGeom>
              <a:rect b="b" l="l" r="r" t="t"/>
              <a:pathLst>
                <a:path extrusionOk="0" h="73044" w="192466">
                  <a:moveTo>
                    <a:pt x="181926" y="73044"/>
                  </a:moveTo>
                  <a:lnTo>
                    <a:pt x="10540" y="73044"/>
                  </a:lnTo>
                  <a:cubicBezTo>
                    <a:pt x="4743" y="73044"/>
                    <a:pt x="0" y="68301"/>
                    <a:pt x="0" y="62504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181926" y="0"/>
                  </a:lnTo>
                  <a:cubicBezTo>
                    <a:pt x="187723" y="0"/>
                    <a:pt x="192467" y="4743"/>
                    <a:pt x="192467" y="10540"/>
                  </a:cubicBezTo>
                  <a:lnTo>
                    <a:pt x="192467" y="62504"/>
                  </a:lnTo>
                  <a:cubicBezTo>
                    <a:pt x="192467" y="68301"/>
                    <a:pt x="187723" y="73044"/>
                    <a:pt x="181926" y="73044"/>
                  </a:cubicBezTo>
                  <a:close/>
                  <a:moveTo>
                    <a:pt x="20975" y="51964"/>
                  </a:moveTo>
                  <a:lnTo>
                    <a:pt x="171280" y="51964"/>
                  </a:lnTo>
                  <a:lnTo>
                    <a:pt x="171280" y="21081"/>
                  </a:lnTo>
                  <a:lnTo>
                    <a:pt x="20975" y="21081"/>
                  </a:lnTo>
                  <a:lnTo>
                    <a:pt x="20975" y="519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5" name="Google Shape;1075;p35"/>
          <p:cNvGrpSpPr/>
          <p:nvPr/>
        </p:nvGrpSpPr>
        <p:grpSpPr>
          <a:xfrm>
            <a:off x="6256723" y="2299918"/>
            <a:ext cx="389434" cy="404828"/>
            <a:chOff x="6638173" y="1402169"/>
            <a:chExt cx="389435" cy="404827"/>
          </a:xfrm>
        </p:grpSpPr>
        <p:sp>
          <p:nvSpPr>
            <p:cNvPr id="1076" name="Google Shape;1076;p35"/>
            <p:cNvSpPr/>
            <p:nvPr/>
          </p:nvSpPr>
          <p:spPr>
            <a:xfrm>
              <a:off x="6824917" y="1732983"/>
              <a:ext cx="15730" cy="15751"/>
            </a:xfrm>
            <a:custGeom>
              <a:rect b="b" l="l" r="r" t="t"/>
              <a:pathLst>
                <a:path extrusionOk="0" h="21001" w="20974">
                  <a:moveTo>
                    <a:pt x="10540" y="21002"/>
                  </a:moveTo>
                  <a:cubicBezTo>
                    <a:pt x="7799" y="21002"/>
                    <a:pt x="5059" y="19842"/>
                    <a:pt x="3056" y="17945"/>
                  </a:cubicBezTo>
                  <a:cubicBezTo>
                    <a:pt x="2529" y="17418"/>
                    <a:pt x="2108" y="16891"/>
                    <a:pt x="1791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1" y="13307"/>
                    <a:pt x="210" y="12569"/>
                  </a:cubicBezTo>
                  <a:cubicBezTo>
                    <a:pt x="105" y="11937"/>
                    <a:pt x="0" y="11199"/>
                    <a:pt x="0" y="10567"/>
                  </a:cubicBezTo>
                  <a:cubicBezTo>
                    <a:pt x="0" y="9934"/>
                    <a:pt x="105" y="9196"/>
                    <a:pt x="210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5" y="5191"/>
                    <a:pt x="1791" y="4664"/>
                  </a:cubicBezTo>
                  <a:cubicBezTo>
                    <a:pt x="2213" y="4032"/>
                    <a:pt x="2635" y="3505"/>
                    <a:pt x="3056" y="3083"/>
                  </a:cubicBezTo>
                  <a:cubicBezTo>
                    <a:pt x="3478" y="2661"/>
                    <a:pt x="4110" y="2134"/>
                    <a:pt x="4637" y="1818"/>
                  </a:cubicBezTo>
                  <a:cubicBezTo>
                    <a:pt x="5164" y="1397"/>
                    <a:pt x="5797" y="1080"/>
                    <a:pt x="6429" y="870"/>
                  </a:cubicBezTo>
                  <a:cubicBezTo>
                    <a:pt x="7061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2" y="237"/>
                  </a:cubicBezTo>
                  <a:cubicBezTo>
                    <a:pt x="13175" y="343"/>
                    <a:pt x="13912" y="553"/>
                    <a:pt x="14545" y="870"/>
                  </a:cubicBezTo>
                  <a:cubicBezTo>
                    <a:pt x="15177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340" y="3505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196"/>
                    <a:pt x="20975" y="9829"/>
                    <a:pt x="20975" y="10567"/>
                  </a:cubicBezTo>
                  <a:cubicBezTo>
                    <a:pt x="20975" y="11304"/>
                    <a:pt x="20870" y="11937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810" y="19631"/>
                    <a:pt x="15177" y="19948"/>
                    <a:pt x="14545" y="20158"/>
                  </a:cubicBezTo>
                  <a:cubicBezTo>
                    <a:pt x="13912" y="20369"/>
                    <a:pt x="13280" y="20580"/>
                    <a:pt x="12542" y="20791"/>
                  </a:cubicBezTo>
                  <a:cubicBezTo>
                    <a:pt x="11910" y="20896"/>
                    <a:pt x="11277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6746101" y="1402168"/>
              <a:ext cx="173440" cy="173441"/>
            </a:xfrm>
            <a:custGeom>
              <a:rect b="b" l="l" r="r" t="t"/>
              <a:pathLst>
                <a:path extrusionOk="0" h="231254" w="231254">
                  <a:moveTo>
                    <a:pt x="115628" y="231255"/>
                  </a:moveTo>
                  <a:cubicBezTo>
                    <a:pt x="51859" y="231255"/>
                    <a:pt x="0" y="179396"/>
                    <a:pt x="0" y="115627"/>
                  </a:cubicBezTo>
                  <a:cubicBezTo>
                    <a:pt x="0" y="51858"/>
                    <a:pt x="51859" y="0"/>
                    <a:pt x="115628" y="0"/>
                  </a:cubicBezTo>
                  <a:cubicBezTo>
                    <a:pt x="179397" y="0"/>
                    <a:pt x="231254" y="51858"/>
                    <a:pt x="231254" y="115627"/>
                  </a:cubicBezTo>
                  <a:cubicBezTo>
                    <a:pt x="231254" y="179396"/>
                    <a:pt x="179397" y="231255"/>
                    <a:pt x="115628" y="231255"/>
                  </a:cubicBezTo>
                  <a:close/>
                  <a:moveTo>
                    <a:pt x="115628" y="21081"/>
                  </a:moveTo>
                  <a:cubicBezTo>
                    <a:pt x="63453" y="21081"/>
                    <a:pt x="21081" y="63453"/>
                    <a:pt x="21081" y="115627"/>
                  </a:cubicBezTo>
                  <a:cubicBezTo>
                    <a:pt x="21081" y="167802"/>
                    <a:pt x="63453" y="210174"/>
                    <a:pt x="115628" y="210174"/>
                  </a:cubicBezTo>
                  <a:cubicBezTo>
                    <a:pt x="167802" y="210174"/>
                    <a:pt x="210174" y="167802"/>
                    <a:pt x="210174" y="115627"/>
                  </a:cubicBezTo>
                  <a:cubicBezTo>
                    <a:pt x="210174" y="63453"/>
                    <a:pt x="167802" y="21081"/>
                    <a:pt x="11562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6777722" y="1433789"/>
              <a:ext cx="110198" cy="110199"/>
            </a:xfrm>
            <a:custGeom>
              <a:rect b="b" l="l" r="r" t="t"/>
              <a:pathLst>
                <a:path extrusionOk="0" h="146932" w="146931">
                  <a:moveTo>
                    <a:pt x="73466" y="146932"/>
                  </a:moveTo>
                  <a:cubicBezTo>
                    <a:pt x="32991" y="146932"/>
                    <a:pt x="0" y="113941"/>
                    <a:pt x="0" y="73466"/>
                  </a:cubicBezTo>
                  <a:cubicBezTo>
                    <a:pt x="0" y="32991"/>
                    <a:pt x="32991" y="0"/>
                    <a:pt x="73466" y="0"/>
                  </a:cubicBezTo>
                  <a:cubicBezTo>
                    <a:pt x="113941" y="0"/>
                    <a:pt x="146932" y="32991"/>
                    <a:pt x="146932" y="73466"/>
                  </a:cubicBezTo>
                  <a:cubicBezTo>
                    <a:pt x="146932" y="114046"/>
                    <a:pt x="113941" y="146932"/>
                    <a:pt x="73466" y="146932"/>
                  </a:cubicBezTo>
                  <a:close/>
                  <a:moveTo>
                    <a:pt x="73466" y="21081"/>
                  </a:moveTo>
                  <a:cubicBezTo>
                    <a:pt x="44585" y="21081"/>
                    <a:pt x="21081" y="44586"/>
                    <a:pt x="21081" y="73466"/>
                  </a:cubicBezTo>
                  <a:cubicBezTo>
                    <a:pt x="21081" y="102347"/>
                    <a:pt x="44585" y="125852"/>
                    <a:pt x="73466" y="125852"/>
                  </a:cubicBezTo>
                  <a:cubicBezTo>
                    <a:pt x="102346" y="125852"/>
                    <a:pt x="125851" y="102347"/>
                    <a:pt x="125851" y="73466"/>
                  </a:cubicBezTo>
                  <a:cubicBezTo>
                    <a:pt x="125851" y="44586"/>
                    <a:pt x="102346" y="21081"/>
                    <a:pt x="7346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6824917" y="1472841"/>
              <a:ext cx="15810" cy="32174"/>
            </a:xfrm>
            <a:custGeom>
              <a:rect b="b" l="l" r="r" t="t"/>
              <a:pathLst>
                <a:path extrusionOk="0" h="42899" w="21080">
                  <a:moveTo>
                    <a:pt x="10540" y="42899"/>
                  </a:moveTo>
                  <a:cubicBezTo>
                    <a:pt x="4743" y="42899"/>
                    <a:pt x="0" y="38156"/>
                    <a:pt x="0" y="3235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359"/>
                  </a:lnTo>
                  <a:cubicBezTo>
                    <a:pt x="21081" y="38156"/>
                    <a:pt x="16338" y="42899"/>
                    <a:pt x="10540" y="428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6728162" y="1577512"/>
              <a:ext cx="209263" cy="137150"/>
            </a:xfrm>
            <a:custGeom>
              <a:rect b="b" l="l" r="r" t="t"/>
              <a:pathLst>
                <a:path extrusionOk="0" h="182867" w="279018">
                  <a:moveTo>
                    <a:pt x="276992" y="10744"/>
                  </a:moveTo>
                  <a:cubicBezTo>
                    <a:pt x="276254" y="6317"/>
                    <a:pt x="272776" y="2944"/>
                    <a:pt x="268349" y="2101"/>
                  </a:cubicBezTo>
                  <a:cubicBezTo>
                    <a:pt x="265398" y="1574"/>
                    <a:pt x="194778" y="-10126"/>
                    <a:pt x="156833" y="27925"/>
                  </a:cubicBezTo>
                  <a:cubicBezTo>
                    <a:pt x="154409" y="30349"/>
                    <a:pt x="152089" y="32984"/>
                    <a:pt x="150087" y="35724"/>
                  </a:cubicBezTo>
                  <a:lnTo>
                    <a:pt x="150087" y="25606"/>
                  </a:lnTo>
                  <a:cubicBezTo>
                    <a:pt x="150087" y="19809"/>
                    <a:pt x="145344" y="15065"/>
                    <a:pt x="139547" y="15065"/>
                  </a:cubicBezTo>
                  <a:cubicBezTo>
                    <a:pt x="133750" y="15065"/>
                    <a:pt x="129007" y="19809"/>
                    <a:pt x="129007" y="25606"/>
                  </a:cubicBezTo>
                  <a:lnTo>
                    <a:pt x="129007" y="35724"/>
                  </a:lnTo>
                  <a:cubicBezTo>
                    <a:pt x="127004" y="32984"/>
                    <a:pt x="124685" y="30454"/>
                    <a:pt x="122261" y="27925"/>
                  </a:cubicBezTo>
                  <a:cubicBezTo>
                    <a:pt x="84315" y="-10020"/>
                    <a:pt x="13695" y="1574"/>
                    <a:pt x="10744" y="2101"/>
                  </a:cubicBezTo>
                  <a:cubicBezTo>
                    <a:pt x="6317" y="2839"/>
                    <a:pt x="2944" y="6317"/>
                    <a:pt x="2101" y="10744"/>
                  </a:cubicBezTo>
                  <a:cubicBezTo>
                    <a:pt x="1574" y="13695"/>
                    <a:pt x="-10126" y="84315"/>
                    <a:pt x="27925" y="122261"/>
                  </a:cubicBezTo>
                  <a:cubicBezTo>
                    <a:pt x="51113" y="145449"/>
                    <a:pt x="86528" y="150087"/>
                    <a:pt x="111193" y="150087"/>
                  </a:cubicBezTo>
                  <a:cubicBezTo>
                    <a:pt x="118149" y="150087"/>
                    <a:pt x="124264" y="149666"/>
                    <a:pt x="129007" y="149244"/>
                  </a:cubicBezTo>
                  <a:lnTo>
                    <a:pt x="129007" y="172327"/>
                  </a:lnTo>
                  <a:cubicBezTo>
                    <a:pt x="129007" y="178124"/>
                    <a:pt x="133750" y="182868"/>
                    <a:pt x="139547" y="182868"/>
                  </a:cubicBezTo>
                  <a:cubicBezTo>
                    <a:pt x="145344" y="182868"/>
                    <a:pt x="150087" y="178124"/>
                    <a:pt x="150087" y="172327"/>
                  </a:cubicBezTo>
                  <a:lnTo>
                    <a:pt x="150087" y="149349"/>
                  </a:lnTo>
                  <a:cubicBezTo>
                    <a:pt x="154831" y="149771"/>
                    <a:pt x="160944" y="150193"/>
                    <a:pt x="167900" y="150193"/>
                  </a:cubicBezTo>
                  <a:cubicBezTo>
                    <a:pt x="192565" y="150193"/>
                    <a:pt x="227980" y="145555"/>
                    <a:pt x="251169" y="122366"/>
                  </a:cubicBezTo>
                  <a:cubicBezTo>
                    <a:pt x="289114" y="84315"/>
                    <a:pt x="277414" y="13801"/>
                    <a:pt x="276992" y="10744"/>
                  </a:cubicBezTo>
                  <a:close/>
                  <a:moveTo>
                    <a:pt x="42892" y="107399"/>
                  </a:moveTo>
                  <a:cubicBezTo>
                    <a:pt x="18965" y="83472"/>
                    <a:pt x="20335" y="39730"/>
                    <a:pt x="22022" y="22022"/>
                  </a:cubicBezTo>
                  <a:cubicBezTo>
                    <a:pt x="39624" y="20336"/>
                    <a:pt x="83366" y="18965"/>
                    <a:pt x="107399" y="42892"/>
                  </a:cubicBezTo>
                  <a:cubicBezTo>
                    <a:pt x="125001" y="60494"/>
                    <a:pt x="128901" y="88953"/>
                    <a:pt x="129007" y="109718"/>
                  </a:cubicBezTo>
                  <a:cubicBezTo>
                    <a:pt x="129007" y="109928"/>
                    <a:pt x="129007" y="110139"/>
                    <a:pt x="129007" y="110350"/>
                  </a:cubicBezTo>
                  <a:lnTo>
                    <a:pt x="101918" y="87372"/>
                  </a:lnTo>
                  <a:cubicBezTo>
                    <a:pt x="97491" y="83578"/>
                    <a:pt x="90851" y="84210"/>
                    <a:pt x="87055" y="88637"/>
                  </a:cubicBezTo>
                  <a:cubicBezTo>
                    <a:pt x="83261" y="93064"/>
                    <a:pt x="83788" y="99704"/>
                    <a:pt x="88320" y="103499"/>
                  </a:cubicBezTo>
                  <a:lnTo>
                    <a:pt x="118360" y="129006"/>
                  </a:lnTo>
                  <a:cubicBezTo>
                    <a:pt x="97491" y="129744"/>
                    <a:pt x="63130" y="127636"/>
                    <a:pt x="42892" y="107399"/>
                  </a:cubicBezTo>
                  <a:close/>
                  <a:moveTo>
                    <a:pt x="236307" y="107399"/>
                  </a:moveTo>
                  <a:cubicBezTo>
                    <a:pt x="216174" y="127531"/>
                    <a:pt x="181708" y="129744"/>
                    <a:pt x="160838" y="128901"/>
                  </a:cubicBezTo>
                  <a:lnTo>
                    <a:pt x="190878" y="103499"/>
                  </a:lnTo>
                  <a:cubicBezTo>
                    <a:pt x="195305" y="99704"/>
                    <a:pt x="195832" y="93064"/>
                    <a:pt x="192143" y="88637"/>
                  </a:cubicBezTo>
                  <a:cubicBezTo>
                    <a:pt x="188349" y="84210"/>
                    <a:pt x="181708" y="83683"/>
                    <a:pt x="177281" y="87372"/>
                  </a:cubicBezTo>
                  <a:lnTo>
                    <a:pt x="150192" y="110350"/>
                  </a:lnTo>
                  <a:cubicBezTo>
                    <a:pt x="150192" y="109612"/>
                    <a:pt x="150192" y="108874"/>
                    <a:pt x="150192" y="108137"/>
                  </a:cubicBezTo>
                  <a:cubicBezTo>
                    <a:pt x="150508" y="87478"/>
                    <a:pt x="154620" y="60073"/>
                    <a:pt x="171905" y="42892"/>
                  </a:cubicBezTo>
                  <a:cubicBezTo>
                    <a:pt x="195832" y="18965"/>
                    <a:pt x="239574" y="20336"/>
                    <a:pt x="257282" y="22022"/>
                  </a:cubicBezTo>
                  <a:cubicBezTo>
                    <a:pt x="258863" y="39624"/>
                    <a:pt x="260234" y="83367"/>
                    <a:pt x="236307" y="107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6862121" y="1600640"/>
              <a:ext cx="165487" cy="206356"/>
            </a:xfrm>
            <a:custGeom>
              <a:rect b="b" l="l" r="r" t="t"/>
              <a:pathLst>
                <a:path extrusionOk="0" h="275142" w="220649">
                  <a:moveTo>
                    <a:pt x="219067" y="26285"/>
                  </a:moveTo>
                  <a:cubicBezTo>
                    <a:pt x="215589" y="13215"/>
                    <a:pt x="207368" y="4256"/>
                    <a:pt x="195879" y="1199"/>
                  </a:cubicBezTo>
                  <a:cubicBezTo>
                    <a:pt x="177539" y="-3755"/>
                    <a:pt x="158566" y="7101"/>
                    <a:pt x="153401" y="25336"/>
                  </a:cubicBezTo>
                  <a:lnTo>
                    <a:pt x="133059" y="83097"/>
                  </a:lnTo>
                  <a:cubicBezTo>
                    <a:pt x="120304" y="79092"/>
                    <a:pt x="105759" y="82149"/>
                    <a:pt x="95640" y="92267"/>
                  </a:cubicBezTo>
                  <a:lnTo>
                    <a:pt x="68974" y="118934"/>
                  </a:lnTo>
                  <a:cubicBezTo>
                    <a:pt x="50001" y="116088"/>
                    <a:pt x="30501" y="122413"/>
                    <a:pt x="16799" y="136115"/>
                  </a:cubicBezTo>
                  <a:cubicBezTo>
                    <a:pt x="16272" y="136642"/>
                    <a:pt x="15850" y="137064"/>
                    <a:pt x="15428" y="137591"/>
                  </a:cubicBezTo>
                  <a:cubicBezTo>
                    <a:pt x="-1542" y="155720"/>
                    <a:pt x="-4809" y="182914"/>
                    <a:pt x="7102" y="204943"/>
                  </a:cubicBezTo>
                  <a:cubicBezTo>
                    <a:pt x="1936" y="215168"/>
                    <a:pt x="3624" y="228027"/>
                    <a:pt x="12161" y="236564"/>
                  </a:cubicBezTo>
                  <a:lnTo>
                    <a:pt x="47682" y="272085"/>
                  </a:lnTo>
                  <a:cubicBezTo>
                    <a:pt x="49684" y="274088"/>
                    <a:pt x="52425" y="275142"/>
                    <a:pt x="55165" y="275142"/>
                  </a:cubicBezTo>
                  <a:cubicBezTo>
                    <a:pt x="57273" y="275142"/>
                    <a:pt x="59487" y="274510"/>
                    <a:pt x="61278" y="273139"/>
                  </a:cubicBezTo>
                  <a:cubicBezTo>
                    <a:pt x="64757" y="270715"/>
                    <a:pt x="145601" y="212322"/>
                    <a:pt x="171636" y="186287"/>
                  </a:cubicBezTo>
                  <a:cubicBezTo>
                    <a:pt x="195141" y="162782"/>
                    <a:pt x="212954" y="82149"/>
                    <a:pt x="219594" y="48630"/>
                  </a:cubicBezTo>
                  <a:cubicBezTo>
                    <a:pt x="221175" y="41041"/>
                    <a:pt x="220964" y="33347"/>
                    <a:pt x="219067" y="26285"/>
                  </a:cubicBezTo>
                  <a:close/>
                  <a:moveTo>
                    <a:pt x="198936" y="44520"/>
                  </a:moveTo>
                  <a:cubicBezTo>
                    <a:pt x="189449" y="93111"/>
                    <a:pt x="172690" y="155404"/>
                    <a:pt x="156774" y="171320"/>
                  </a:cubicBezTo>
                  <a:cubicBezTo>
                    <a:pt x="136326" y="191768"/>
                    <a:pt x="76984" y="235616"/>
                    <a:pt x="56219" y="250689"/>
                  </a:cubicBezTo>
                  <a:lnTo>
                    <a:pt x="27022" y="221492"/>
                  </a:lnTo>
                  <a:cubicBezTo>
                    <a:pt x="24598" y="219068"/>
                    <a:pt x="24598" y="215062"/>
                    <a:pt x="27022" y="212638"/>
                  </a:cubicBezTo>
                  <a:cubicBezTo>
                    <a:pt x="30501" y="209160"/>
                    <a:pt x="31133" y="203679"/>
                    <a:pt x="28498" y="199568"/>
                  </a:cubicBezTo>
                  <a:lnTo>
                    <a:pt x="27022" y="197144"/>
                  </a:lnTo>
                  <a:cubicBezTo>
                    <a:pt x="17853" y="182703"/>
                    <a:pt x="19434" y="164047"/>
                    <a:pt x="30817" y="151926"/>
                  </a:cubicBezTo>
                  <a:cubicBezTo>
                    <a:pt x="31133" y="151609"/>
                    <a:pt x="31449" y="151293"/>
                    <a:pt x="31765" y="150977"/>
                  </a:cubicBezTo>
                  <a:cubicBezTo>
                    <a:pt x="41674" y="141069"/>
                    <a:pt x="56325" y="137064"/>
                    <a:pt x="69922" y="140542"/>
                  </a:cubicBezTo>
                  <a:cubicBezTo>
                    <a:pt x="73506" y="141491"/>
                    <a:pt x="77300" y="140437"/>
                    <a:pt x="79935" y="137802"/>
                  </a:cubicBezTo>
                  <a:lnTo>
                    <a:pt x="110608" y="107129"/>
                  </a:lnTo>
                  <a:cubicBezTo>
                    <a:pt x="116826" y="100910"/>
                    <a:pt x="127050" y="100910"/>
                    <a:pt x="133270" y="107129"/>
                  </a:cubicBezTo>
                  <a:cubicBezTo>
                    <a:pt x="139488" y="113348"/>
                    <a:pt x="139488" y="123572"/>
                    <a:pt x="133270" y="129791"/>
                  </a:cubicBezTo>
                  <a:lnTo>
                    <a:pt x="111662" y="151399"/>
                  </a:lnTo>
                  <a:cubicBezTo>
                    <a:pt x="107551" y="155509"/>
                    <a:pt x="107551" y="162150"/>
                    <a:pt x="111662" y="166260"/>
                  </a:cubicBezTo>
                  <a:cubicBezTo>
                    <a:pt x="115772" y="170371"/>
                    <a:pt x="122412" y="170371"/>
                    <a:pt x="126523" y="166260"/>
                  </a:cubicBezTo>
                  <a:lnTo>
                    <a:pt x="148131" y="144653"/>
                  </a:lnTo>
                  <a:cubicBezTo>
                    <a:pt x="161518" y="131267"/>
                    <a:pt x="162466" y="110080"/>
                    <a:pt x="151082" y="95535"/>
                  </a:cubicBezTo>
                  <a:lnTo>
                    <a:pt x="173428" y="31977"/>
                  </a:lnTo>
                  <a:cubicBezTo>
                    <a:pt x="173533" y="31766"/>
                    <a:pt x="173639" y="31450"/>
                    <a:pt x="173639" y="31239"/>
                  </a:cubicBezTo>
                  <a:cubicBezTo>
                    <a:pt x="175641" y="23861"/>
                    <a:pt x="183125" y="19539"/>
                    <a:pt x="190397" y="21436"/>
                  </a:cubicBezTo>
                  <a:cubicBezTo>
                    <a:pt x="191873" y="21858"/>
                    <a:pt x="196406" y="23123"/>
                    <a:pt x="198725" y="31555"/>
                  </a:cubicBezTo>
                  <a:cubicBezTo>
                    <a:pt x="199779" y="35560"/>
                    <a:pt x="199884" y="40093"/>
                    <a:pt x="198936" y="44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6638173" y="1600639"/>
              <a:ext cx="165332" cy="206277"/>
            </a:xfrm>
            <a:custGeom>
              <a:rect b="b" l="l" r="r" t="t"/>
              <a:pathLst>
                <a:path extrusionOk="0" h="275036" w="220443">
                  <a:moveTo>
                    <a:pt x="205038" y="137590"/>
                  </a:moveTo>
                  <a:cubicBezTo>
                    <a:pt x="204616" y="137063"/>
                    <a:pt x="204089" y="136642"/>
                    <a:pt x="203668" y="136115"/>
                  </a:cubicBezTo>
                  <a:cubicBezTo>
                    <a:pt x="189966" y="122412"/>
                    <a:pt x="170466" y="116088"/>
                    <a:pt x="151494" y="118934"/>
                  </a:cubicBezTo>
                  <a:lnTo>
                    <a:pt x="124826" y="92267"/>
                  </a:lnTo>
                  <a:cubicBezTo>
                    <a:pt x="114496" y="81937"/>
                    <a:pt x="99529" y="78986"/>
                    <a:pt x="86565" y="83413"/>
                  </a:cubicBezTo>
                  <a:lnTo>
                    <a:pt x="67065" y="25441"/>
                  </a:lnTo>
                  <a:cubicBezTo>
                    <a:pt x="61901" y="7101"/>
                    <a:pt x="42928" y="-3756"/>
                    <a:pt x="24588" y="1198"/>
                  </a:cubicBezTo>
                  <a:cubicBezTo>
                    <a:pt x="13098" y="4360"/>
                    <a:pt x="4877" y="13214"/>
                    <a:pt x="1504" y="26284"/>
                  </a:cubicBezTo>
                  <a:cubicBezTo>
                    <a:pt x="-287" y="33346"/>
                    <a:pt x="-498" y="41041"/>
                    <a:pt x="977" y="48524"/>
                  </a:cubicBezTo>
                  <a:cubicBezTo>
                    <a:pt x="7512" y="82043"/>
                    <a:pt x="25431" y="162676"/>
                    <a:pt x="48935" y="186181"/>
                  </a:cubicBezTo>
                  <a:cubicBezTo>
                    <a:pt x="74970" y="212216"/>
                    <a:pt x="155815" y="270609"/>
                    <a:pt x="159293" y="273033"/>
                  </a:cubicBezTo>
                  <a:cubicBezTo>
                    <a:pt x="161190" y="274404"/>
                    <a:pt x="163298" y="275036"/>
                    <a:pt x="165406" y="275036"/>
                  </a:cubicBezTo>
                  <a:cubicBezTo>
                    <a:pt x="168147" y="275036"/>
                    <a:pt x="170782" y="273982"/>
                    <a:pt x="172890" y="271979"/>
                  </a:cubicBezTo>
                  <a:lnTo>
                    <a:pt x="208411" y="236459"/>
                  </a:lnTo>
                  <a:cubicBezTo>
                    <a:pt x="216949" y="227921"/>
                    <a:pt x="218635" y="215167"/>
                    <a:pt x="213471" y="204838"/>
                  </a:cubicBezTo>
                  <a:cubicBezTo>
                    <a:pt x="225170" y="182808"/>
                    <a:pt x="222008" y="155720"/>
                    <a:pt x="205038" y="137590"/>
                  </a:cubicBezTo>
                  <a:close/>
                  <a:moveTo>
                    <a:pt x="193444" y="197248"/>
                  </a:moveTo>
                  <a:lnTo>
                    <a:pt x="191968" y="199673"/>
                  </a:lnTo>
                  <a:cubicBezTo>
                    <a:pt x="189333" y="203889"/>
                    <a:pt x="189966" y="209264"/>
                    <a:pt x="193444" y="212743"/>
                  </a:cubicBezTo>
                  <a:cubicBezTo>
                    <a:pt x="195868" y="215167"/>
                    <a:pt x="195868" y="219172"/>
                    <a:pt x="193444" y="221597"/>
                  </a:cubicBezTo>
                  <a:lnTo>
                    <a:pt x="164247" y="250793"/>
                  </a:lnTo>
                  <a:cubicBezTo>
                    <a:pt x="143482" y="235615"/>
                    <a:pt x="84245" y="191873"/>
                    <a:pt x="63692" y="171425"/>
                  </a:cubicBezTo>
                  <a:cubicBezTo>
                    <a:pt x="47776" y="155509"/>
                    <a:pt x="31017" y="93215"/>
                    <a:pt x="21531" y="44625"/>
                  </a:cubicBezTo>
                  <a:cubicBezTo>
                    <a:pt x="20688" y="40198"/>
                    <a:pt x="20794" y="35771"/>
                    <a:pt x="21742" y="31765"/>
                  </a:cubicBezTo>
                  <a:cubicBezTo>
                    <a:pt x="23956" y="23228"/>
                    <a:pt x="28488" y="22068"/>
                    <a:pt x="29963" y="21647"/>
                  </a:cubicBezTo>
                  <a:cubicBezTo>
                    <a:pt x="37236" y="19644"/>
                    <a:pt x="44719" y="24071"/>
                    <a:pt x="46722" y="31449"/>
                  </a:cubicBezTo>
                  <a:cubicBezTo>
                    <a:pt x="46827" y="31660"/>
                    <a:pt x="46827" y="31871"/>
                    <a:pt x="46933" y="32082"/>
                  </a:cubicBezTo>
                  <a:lnTo>
                    <a:pt x="68646" y="96694"/>
                  </a:lnTo>
                  <a:cubicBezTo>
                    <a:pt x="57895" y="111239"/>
                    <a:pt x="59160" y="131793"/>
                    <a:pt x="72230" y="144968"/>
                  </a:cubicBezTo>
                  <a:lnTo>
                    <a:pt x="93838" y="166576"/>
                  </a:lnTo>
                  <a:cubicBezTo>
                    <a:pt x="97948" y="170687"/>
                    <a:pt x="104589" y="170687"/>
                    <a:pt x="108699" y="166576"/>
                  </a:cubicBezTo>
                  <a:cubicBezTo>
                    <a:pt x="112810" y="162465"/>
                    <a:pt x="112810" y="155825"/>
                    <a:pt x="108699" y="151714"/>
                  </a:cubicBezTo>
                  <a:lnTo>
                    <a:pt x="87092" y="130107"/>
                  </a:lnTo>
                  <a:cubicBezTo>
                    <a:pt x="80873" y="123888"/>
                    <a:pt x="80873" y="113664"/>
                    <a:pt x="87092" y="107445"/>
                  </a:cubicBezTo>
                  <a:cubicBezTo>
                    <a:pt x="93311" y="101226"/>
                    <a:pt x="103535" y="101226"/>
                    <a:pt x="109753" y="107445"/>
                  </a:cubicBezTo>
                  <a:lnTo>
                    <a:pt x="140426" y="138117"/>
                  </a:lnTo>
                  <a:cubicBezTo>
                    <a:pt x="143061" y="140752"/>
                    <a:pt x="146855" y="141806"/>
                    <a:pt x="150440" y="140858"/>
                  </a:cubicBezTo>
                  <a:cubicBezTo>
                    <a:pt x="164036" y="137379"/>
                    <a:pt x="178687" y="141385"/>
                    <a:pt x="188595" y="151293"/>
                  </a:cubicBezTo>
                  <a:cubicBezTo>
                    <a:pt x="188912" y="151609"/>
                    <a:pt x="189228" y="151925"/>
                    <a:pt x="189544" y="152241"/>
                  </a:cubicBezTo>
                  <a:cubicBezTo>
                    <a:pt x="201033" y="164152"/>
                    <a:pt x="202614" y="182703"/>
                    <a:pt x="193444" y="1972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6948713" y="1477663"/>
              <a:ext cx="32174" cy="15810"/>
            </a:xfrm>
            <a:custGeom>
              <a:rect b="b" l="l" r="r" t="t"/>
              <a:pathLst>
                <a:path extrusionOk="0" h="21080" w="42899">
                  <a:moveTo>
                    <a:pt x="32359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32359" y="0"/>
                  </a:lnTo>
                  <a:cubicBezTo>
                    <a:pt x="38156" y="0"/>
                    <a:pt x="42899" y="4743"/>
                    <a:pt x="42899" y="10540"/>
                  </a:cubicBezTo>
                  <a:cubicBezTo>
                    <a:pt x="42899" y="16338"/>
                    <a:pt x="38156" y="21081"/>
                    <a:pt x="32359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6922210" y="1402228"/>
              <a:ext cx="27312" cy="27292"/>
            </a:xfrm>
            <a:custGeom>
              <a:rect b="b" l="l" r="r" t="t"/>
              <a:pathLst>
                <a:path extrusionOk="0" h="36390" w="36416">
                  <a:moveTo>
                    <a:pt x="10567" y="36390"/>
                  </a:moveTo>
                  <a:cubicBezTo>
                    <a:pt x="7827" y="36390"/>
                    <a:pt x="5191" y="35336"/>
                    <a:pt x="3083" y="33334"/>
                  </a:cubicBezTo>
                  <a:cubicBezTo>
                    <a:pt x="-1028" y="29223"/>
                    <a:pt x="-1028" y="22583"/>
                    <a:pt x="3083" y="18472"/>
                  </a:cubicBezTo>
                  <a:lnTo>
                    <a:pt x="18472" y="3083"/>
                  </a:lnTo>
                  <a:cubicBezTo>
                    <a:pt x="22583" y="-1028"/>
                    <a:pt x="29223" y="-1028"/>
                    <a:pt x="33333" y="3083"/>
                  </a:cubicBezTo>
                  <a:cubicBezTo>
                    <a:pt x="37444" y="7194"/>
                    <a:pt x="37444" y="13834"/>
                    <a:pt x="33333" y="17945"/>
                  </a:cubicBezTo>
                  <a:lnTo>
                    <a:pt x="17945" y="33334"/>
                  </a:lnTo>
                  <a:cubicBezTo>
                    <a:pt x="15942" y="35336"/>
                    <a:pt x="13307" y="36390"/>
                    <a:pt x="10567" y="36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6922210" y="1541755"/>
              <a:ext cx="27312" cy="27292"/>
            </a:xfrm>
            <a:custGeom>
              <a:rect b="b" l="l" r="r" t="t"/>
              <a:pathLst>
                <a:path extrusionOk="0" h="36390" w="36416">
                  <a:moveTo>
                    <a:pt x="25955" y="36390"/>
                  </a:moveTo>
                  <a:cubicBezTo>
                    <a:pt x="23215" y="36390"/>
                    <a:pt x="20580" y="35336"/>
                    <a:pt x="18472" y="33334"/>
                  </a:cubicBezTo>
                  <a:lnTo>
                    <a:pt x="3083" y="17945"/>
                  </a:lnTo>
                  <a:cubicBezTo>
                    <a:pt x="-1028" y="13834"/>
                    <a:pt x="-1028" y="7194"/>
                    <a:pt x="3083" y="3083"/>
                  </a:cubicBezTo>
                  <a:cubicBezTo>
                    <a:pt x="7193" y="-1028"/>
                    <a:pt x="13834" y="-1028"/>
                    <a:pt x="17945" y="3083"/>
                  </a:cubicBezTo>
                  <a:lnTo>
                    <a:pt x="33333" y="18472"/>
                  </a:lnTo>
                  <a:cubicBezTo>
                    <a:pt x="37444" y="22583"/>
                    <a:pt x="37444" y="29223"/>
                    <a:pt x="33333" y="33334"/>
                  </a:cubicBezTo>
                  <a:cubicBezTo>
                    <a:pt x="31436" y="35336"/>
                    <a:pt x="28696" y="36390"/>
                    <a:pt x="25955" y="36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6684756" y="1477663"/>
              <a:ext cx="32174" cy="15810"/>
            </a:xfrm>
            <a:custGeom>
              <a:rect b="b" l="l" r="r" t="t"/>
              <a:pathLst>
                <a:path extrusionOk="0" h="21080" w="42899">
                  <a:moveTo>
                    <a:pt x="32359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32359" y="0"/>
                  </a:lnTo>
                  <a:cubicBezTo>
                    <a:pt x="38156" y="0"/>
                    <a:pt x="42899" y="4743"/>
                    <a:pt x="42899" y="10540"/>
                  </a:cubicBezTo>
                  <a:cubicBezTo>
                    <a:pt x="42899" y="16338"/>
                    <a:pt x="38156" y="21081"/>
                    <a:pt x="32359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6716041" y="1541755"/>
              <a:ext cx="27312" cy="27292"/>
            </a:xfrm>
            <a:custGeom>
              <a:rect b="b" l="l" r="r" t="t"/>
              <a:pathLst>
                <a:path extrusionOk="0" h="36390" w="36416">
                  <a:moveTo>
                    <a:pt x="10567" y="36390"/>
                  </a:moveTo>
                  <a:cubicBezTo>
                    <a:pt x="7826" y="36390"/>
                    <a:pt x="5191" y="35336"/>
                    <a:pt x="3083" y="33334"/>
                  </a:cubicBezTo>
                  <a:cubicBezTo>
                    <a:pt x="-1028" y="29223"/>
                    <a:pt x="-1028" y="22583"/>
                    <a:pt x="3083" y="18472"/>
                  </a:cubicBezTo>
                  <a:lnTo>
                    <a:pt x="18472" y="3083"/>
                  </a:lnTo>
                  <a:cubicBezTo>
                    <a:pt x="22582" y="-1028"/>
                    <a:pt x="29223" y="-1028"/>
                    <a:pt x="33334" y="3083"/>
                  </a:cubicBezTo>
                  <a:cubicBezTo>
                    <a:pt x="37445" y="7194"/>
                    <a:pt x="37445" y="13834"/>
                    <a:pt x="33334" y="17945"/>
                  </a:cubicBezTo>
                  <a:lnTo>
                    <a:pt x="17945" y="33334"/>
                  </a:lnTo>
                  <a:cubicBezTo>
                    <a:pt x="15942" y="35336"/>
                    <a:pt x="13202" y="36390"/>
                    <a:pt x="10567" y="36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6716041" y="1402228"/>
              <a:ext cx="27312" cy="27292"/>
            </a:xfrm>
            <a:custGeom>
              <a:rect b="b" l="l" r="r" t="t"/>
              <a:pathLst>
                <a:path extrusionOk="0" h="36390" w="36416">
                  <a:moveTo>
                    <a:pt x="25955" y="36390"/>
                  </a:moveTo>
                  <a:cubicBezTo>
                    <a:pt x="23215" y="36390"/>
                    <a:pt x="20580" y="35336"/>
                    <a:pt x="18472" y="33334"/>
                  </a:cubicBezTo>
                  <a:lnTo>
                    <a:pt x="3083" y="17945"/>
                  </a:lnTo>
                  <a:cubicBezTo>
                    <a:pt x="-1028" y="13834"/>
                    <a:pt x="-1028" y="7194"/>
                    <a:pt x="3083" y="3083"/>
                  </a:cubicBezTo>
                  <a:cubicBezTo>
                    <a:pt x="7194" y="-1028"/>
                    <a:pt x="13834" y="-1028"/>
                    <a:pt x="17945" y="3083"/>
                  </a:cubicBezTo>
                  <a:lnTo>
                    <a:pt x="33334" y="18472"/>
                  </a:lnTo>
                  <a:cubicBezTo>
                    <a:pt x="37445" y="22583"/>
                    <a:pt x="37445" y="29223"/>
                    <a:pt x="33334" y="33334"/>
                  </a:cubicBezTo>
                  <a:cubicBezTo>
                    <a:pt x="31331" y="35336"/>
                    <a:pt x="28590" y="36390"/>
                    <a:pt x="25955" y="36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9" name="Google Shape;1089;p35"/>
          <p:cNvGrpSpPr/>
          <p:nvPr/>
        </p:nvGrpSpPr>
        <p:grpSpPr>
          <a:xfrm>
            <a:off x="7012213" y="2299949"/>
            <a:ext cx="389534" cy="404789"/>
            <a:chOff x="7633444" y="1367661"/>
            <a:chExt cx="389534" cy="404789"/>
          </a:xfrm>
        </p:grpSpPr>
        <p:sp>
          <p:nvSpPr>
            <p:cNvPr id="1090" name="Google Shape;1090;p35"/>
            <p:cNvSpPr/>
            <p:nvPr/>
          </p:nvSpPr>
          <p:spPr>
            <a:xfrm>
              <a:off x="7857549" y="1566173"/>
              <a:ext cx="165429" cy="206277"/>
            </a:xfrm>
            <a:custGeom>
              <a:rect b="b" l="l" r="r" t="t"/>
              <a:pathLst>
                <a:path extrusionOk="0" h="275036" w="220572">
                  <a:moveTo>
                    <a:pt x="219068" y="26284"/>
                  </a:moveTo>
                  <a:cubicBezTo>
                    <a:pt x="215590" y="13214"/>
                    <a:pt x="207368" y="4255"/>
                    <a:pt x="195879" y="1198"/>
                  </a:cubicBezTo>
                  <a:cubicBezTo>
                    <a:pt x="177538" y="-3756"/>
                    <a:pt x="158566" y="7101"/>
                    <a:pt x="153402" y="25441"/>
                  </a:cubicBezTo>
                  <a:lnTo>
                    <a:pt x="133902" y="83413"/>
                  </a:lnTo>
                  <a:cubicBezTo>
                    <a:pt x="120938" y="78986"/>
                    <a:pt x="105970" y="81937"/>
                    <a:pt x="95641" y="92267"/>
                  </a:cubicBezTo>
                  <a:lnTo>
                    <a:pt x="68973" y="118934"/>
                  </a:lnTo>
                  <a:cubicBezTo>
                    <a:pt x="50000" y="116088"/>
                    <a:pt x="30501" y="122412"/>
                    <a:pt x="16798" y="136115"/>
                  </a:cubicBezTo>
                  <a:cubicBezTo>
                    <a:pt x="16377" y="136642"/>
                    <a:pt x="15850" y="137063"/>
                    <a:pt x="15428" y="137590"/>
                  </a:cubicBezTo>
                  <a:cubicBezTo>
                    <a:pt x="-1541" y="155720"/>
                    <a:pt x="-4809" y="182914"/>
                    <a:pt x="7102" y="204838"/>
                  </a:cubicBezTo>
                  <a:cubicBezTo>
                    <a:pt x="1937" y="215062"/>
                    <a:pt x="3623" y="227921"/>
                    <a:pt x="12161" y="236459"/>
                  </a:cubicBezTo>
                  <a:lnTo>
                    <a:pt x="47682" y="271979"/>
                  </a:lnTo>
                  <a:cubicBezTo>
                    <a:pt x="49684" y="273982"/>
                    <a:pt x="52426" y="275036"/>
                    <a:pt x="55166" y="275036"/>
                  </a:cubicBezTo>
                  <a:cubicBezTo>
                    <a:pt x="57274" y="275036"/>
                    <a:pt x="59487" y="274404"/>
                    <a:pt x="61279" y="273034"/>
                  </a:cubicBezTo>
                  <a:cubicBezTo>
                    <a:pt x="64757" y="270609"/>
                    <a:pt x="145601" y="212216"/>
                    <a:pt x="171636" y="186181"/>
                  </a:cubicBezTo>
                  <a:cubicBezTo>
                    <a:pt x="195141" y="162676"/>
                    <a:pt x="212955" y="82043"/>
                    <a:pt x="219595" y="48524"/>
                  </a:cubicBezTo>
                  <a:cubicBezTo>
                    <a:pt x="221071" y="40935"/>
                    <a:pt x="220860" y="33241"/>
                    <a:pt x="219068" y="26284"/>
                  </a:cubicBezTo>
                  <a:close/>
                  <a:moveTo>
                    <a:pt x="198936" y="44414"/>
                  </a:moveTo>
                  <a:cubicBezTo>
                    <a:pt x="189450" y="93005"/>
                    <a:pt x="172690" y="155298"/>
                    <a:pt x="156775" y="171214"/>
                  </a:cubicBezTo>
                  <a:cubicBezTo>
                    <a:pt x="136326" y="191662"/>
                    <a:pt x="76984" y="235510"/>
                    <a:pt x="56220" y="250583"/>
                  </a:cubicBezTo>
                  <a:lnTo>
                    <a:pt x="27023" y="221386"/>
                  </a:lnTo>
                  <a:cubicBezTo>
                    <a:pt x="24599" y="218962"/>
                    <a:pt x="24599" y="214956"/>
                    <a:pt x="27023" y="212532"/>
                  </a:cubicBezTo>
                  <a:cubicBezTo>
                    <a:pt x="30501" y="209054"/>
                    <a:pt x="31134" y="203573"/>
                    <a:pt x="28499" y="199462"/>
                  </a:cubicBezTo>
                  <a:lnTo>
                    <a:pt x="27023" y="197038"/>
                  </a:lnTo>
                  <a:cubicBezTo>
                    <a:pt x="17852" y="182597"/>
                    <a:pt x="19433" y="163941"/>
                    <a:pt x="30818" y="151820"/>
                  </a:cubicBezTo>
                  <a:cubicBezTo>
                    <a:pt x="31134" y="151503"/>
                    <a:pt x="31450" y="151187"/>
                    <a:pt x="31766" y="150871"/>
                  </a:cubicBezTo>
                  <a:cubicBezTo>
                    <a:pt x="41674" y="140963"/>
                    <a:pt x="56325" y="136958"/>
                    <a:pt x="69922" y="140436"/>
                  </a:cubicBezTo>
                  <a:cubicBezTo>
                    <a:pt x="73506" y="141385"/>
                    <a:pt x="77300" y="140331"/>
                    <a:pt x="79935" y="137696"/>
                  </a:cubicBezTo>
                  <a:lnTo>
                    <a:pt x="110607" y="107023"/>
                  </a:lnTo>
                  <a:cubicBezTo>
                    <a:pt x="116827" y="100804"/>
                    <a:pt x="127051" y="100804"/>
                    <a:pt x="133269" y="107023"/>
                  </a:cubicBezTo>
                  <a:cubicBezTo>
                    <a:pt x="139488" y="113242"/>
                    <a:pt x="139488" y="123466"/>
                    <a:pt x="133269" y="129685"/>
                  </a:cubicBezTo>
                  <a:lnTo>
                    <a:pt x="111661" y="151293"/>
                  </a:lnTo>
                  <a:cubicBezTo>
                    <a:pt x="107551" y="155403"/>
                    <a:pt x="107551" y="162044"/>
                    <a:pt x="111661" y="166155"/>
                  </a:cubicBezTo>
                  <a:cubicBezTo>
                    <a:pt x="115773" y="170265"/>
                    <a:pt x="122413" y="170265"/>
                    <a:pt x="126524" y="166155"/>
                  </a:cubicBezTo>
                  <a:lnTo>
                    <a:pt x="148132" y="144547"/>
                  </a:lnTo>
                  <a:cubicBezTo>
                    <a:pt x="161307" y="131371"/>
                    <a:pt x="162466" y="110818"/>
                    <a:pt x="151715" y="96272"/>
                  </a:cubicBezTo>
                  <a:lnTo>
                    <a:pt x="173428" y="31660"/>
                  </a:lnTo>
                  <a:cubicBezTo>
                    <a:pt x="173533" y="31449"/>
                    <a:pt x="173533" y="31238"/>
                    <a:pt x="173639" y="31028"/>
                  </a:cubicBezTo>
                  <a:cubicBezTo>
                    <a:pt x="175641" y="23649"/>
                    <a:pt x="183126" y="19328"/>
                    <a:pt x="190398" y="21225"/>
                  </a:cubicBezTo>
                  <a:cubicBezTo>
                    <a:pt x="191874" y="21647"/>
                    <a:pt x="196406" y="22911"/>
                    <a:pt x="198725" y="31344"/>
                  </a:cubicBezTo>
                  <a:cubicBezTo>
                    <a:pt x="199673" y="35560"/>
                    <a:pt x="199779" y="39987"/>
                    <a:pt x="198936" y="44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7633444" y="1566094"/>
              <a:ext cx="165429" cy="206277"/>
            </a:xfrm>
            <a:custGeom>
              <a:rect b="b" l="l" r="r" t="t"/>
              <a:pathLst>
                <a:path extrusionOk="0" h="275036" w="220572">
                  <a:moveTo>
                    <a:pt x="205143" y="137590"/>
                  </a:moveTo>
                  <a:cubicBezTo>
                    <a:pt x="204722" y="137063"/>
                    <a:pt x="204195" y="136642"/>
                    <a:pt x="203773" y="136115"/>
                  </a:cubicBezTo>
                  <a:cubicBezTo>
                    <a:pt x="190071" y="122412"/>
                    <a:pt x="170571" y="116088"/>
                    <a:pt x="151599" y="118934"/>
                  </a:cubicBezTo>
                  <a:lnTo>
                    <a:pt x="124932" y="92267"/>
                  </a:lnTo>
                  <a:cubicBezTo>
                    <a:pt x="114602" y="81937"/>
                    <a:pt x="99635" y="78986"/>
                    <a:pt x="86671" y="83413"/>
                  </a:cubicBezTo>
                  <a:lnTo>
                    <a:pt x="67171" y="25441"/>
                  </a:lnTo>
                  <a:cubicBezTo>
                    <a:pt x="62006" y="7101"/>
                    <a:pt x="43033" y="-3756"/>
                    <a:pt x="24588" y="1198"/>
                  </a:cubicBezTo>
                  <a:cubicBezTo>
                    <a:pt x="13098" y="4360"/>
                    <a:pt x="4877" y="13214"/>
                    <a:pt x="1504" y="26284"/>
                  </a:cubicBezTo>
                  <a:cubicBezTo>
                    <a:pt x="-287" y="33346"/>
                    <a:pt x="-498" y="40935"/>
                    <a:pt x="977" y="48524"/>
                  </a:cubicBezTo>
                  <a:cubicBezTo>
                    <a:pt x="7512" y="82043"/>
                    <a:pt x="25431" y="162676"/>
                    <a:pt x="48935" y="186181"/>
                  </a:cubicBezTo>
                  <a:cubicBezTo>
                    <a:pt x="74970" y="212216"/>
                    <a:pt x="155815" y="270609"/>
                    <a:pt x="159293" y="273034"/>
                  </a:cubicBezTo>
                  <a:cubicBezTo>
                    <a:pt x="161190" y="274404"/>
                    <a:pt x="163298" y="275036"/>
                    <a:pt x="165406" y="275036"/>
                  </a:cubicBezTo>
                  <a:cubicBezTo>
                    <a:pt x="168147" y="275036"/>
                    <a:pt x="170782" y="273982"/>
                    <a:pt x="172890" y="271979"/>
                  </a:cubicBezTo>
                  <a:lnTo>
                    <a:pt x="208411" y="236458"/>
                  </a:lnTo>
                  <a:cubicBezTo>
                    <a:pt x="216949" y="227921"/>
                    <a:pt x="218635" y="215167"/>
                    <a:pt x="213471" y="204837"/>
                  </a:cubicBezTo>
                  <a:cubicBezTo>
                    <a:pt x="225381" y="182914"/>
                    <a:pt x="222114" y="155825"/>
                    <a:pt x="205143" y="137590"/>
                  </a:cubicBezTo>
                  <a:close/>
                  <a:moveTo>
                    <a:pt x="193549" y="197248"/>
                  </a:moveTo>
                  <a:lnTo>
                    <a:pt x="192074" y="199673"/>
                  </a:lnTo>
                  <a:cubicBezTo>
                    <a:pt x="189439" y="203889"/>
                    <a:pt x="190071" y="209265"/>
                    <a:pt x="193549" y="212743"/>
                  </a:cubicBezTo>
                  <a:cubicBezTo>
                    <a:pt x="195973" y="215167"/>
                    <a:pt x="195973" y="219172"/>
                    <a:pt x="193549" y="221597"/>
                  </a:cubicBezTo>
                  <a:lnTo>
                    <a:pt x="164352" y="250793"/>
                  </a:lnTo>
                  <a:cubicBezTo>
                    <a:pt x="143588" y="235615"/>
                    <a:pt x="84352" y="191873"/>
                    <a:pt x="63798" y="171425"/>
                  </a:cubicBezTo>
                  <a:cubicBezTo>
                    <a:pt x="47881" y="155509"/>
                    <a:pt x="31123" y="93215"/>
                    <a:pt x="21637" y="44624"/>
                  </a:cubicBezTo>
                  <a:cubicBezTo>
                    <a:pt x="20794" y="40198"/>
                    <a:pt x="20899" y="35771"/>
                    <a:pt x="21848" y="31765"/>
                  </a:cubicBezTo>
                  <a:cubicBezTo>
                    <a:pt x="24061" y="23228"/>
                    <a:pt x="28593" y="22068"/>
                    <a:pt x="30069" y="21647"/>
                  </a:cubicBezTo>
                  <a:cubicBezTo>
                    <a:pt x="37341" y="19644"/>
                    <a:pt x="44825" y="24071"/>
                    <a:pt x="46827" y="31449"/>
                  </a:cubicBezTo>
                  <a:cubicBezTo>
                    <a:pt x="46933" y="31660"/>
                    <a:pt x="46933" y="31871"/>
                    <a:pt x="47038" y="32082"/>
                  </a:cubicBezTo>
                  <a:lnTo>
                    <a:pt x="68752" y="96694"/>
                  </a:lnTo>
                  <a:cubicBezTo>
                    <a:pt x="58001" y="111239"/>
                    <a:pt x="59266" y="131793"/>
                    <a:pt x="72335" y="144968"/>
                  </a:cubicBezTo>
                  <a:lnTo>
                    <a:pt x="93943" y="166576"/>
                  </a:lnTo>
                  <a:cubicBezTo>
                    <a:pt x="98054" y="170687"/>
                    <a:pt x="104694" y="170687"/>
                    <a:pt x="108805" y="166576"/>
                  </a:cubicBezTo>
                  <a:cubicBezTo>
                    <a:pt x="112915" y="162465"/>
                    <a:pt x="112915" y="155825"/>
                    <a:pt x="108805" y="151714"/>
                  </a:cubicBezTo>
                  <a:lnTo>
                    <a:pt x="87198" y="130107"/>
                  </a:lnTo>
                  <a:cubicBezTo>
                    <a:pt x="80978" y="123888"/>
                    <a:pt x="80978" y="113664"/>
                    <a:pt x="87198" y="107445"/>
                  </a:cubicBezTo>
                  <a:cubicBezTo>
                    <a:pt x="93416" y="101226"/>
                    <a:pt x="103640" y="101226"/>
                    <a:pt x="109859" y="107445"/>
                  </a:cubicBezTo>
                  <a:lnTo>
                    <a:pt x="140531" y="138117"/>
                  </a:lnTo>
                  <a:cubicBezTo>
                    <a:pt x="143166" y="140752"/>
                    <a:pt x="146960" y="141806"/>
                    <a:pt x="150545" y="140858"/>
                  </a:cubicBezTo>
                  <a:cubicBezTo>
                    <a:pt x="164142" y="137379"/>
                    <a:pt x="178792" y="141385"/>
                    <a:pt x="188701" y="151293"/>
                  </a:cubicBezTo>
                  <a:cubicBezTo>
                    <a:pt x="189017" y="151609"/>
                    <a:pt x="189333" y="151925"/>
                    <a:pt x="189649" y="152241"/>
                  </a:cubicBezTo>
                  <a:cubicBezTo>
                    <a:pt x="201138" y="164152"/>
                    <a:pt x="202719" y="182808"/>
                    <a:pt x="193549" y="1972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7729331" y="1367661"/>
              <a:ext cx="197550" cy="292850"/>
            </a:xfrm>
            <a:custGeom>
              <a:rect b="b" l="l" r="r" t="t"/>
              <a:pathLst>
                <a:path extrusionOk="0" h="390467" w="263400">
                  <a:moveTo>
                    <a:pt x="234133" y="216868"/>
                  </a:moveTo>
                  <a:cubicBezTo>
                    <a:pt x="230023" y="214128"/>
                    <a:pt x="225596" y="211809"/>
                    <a:pt x="220958" y="209912"/>
                  </a:cubicBezTo>
                  <a:cubicBezTo>
                    <a:pt x="221064" y="209595"/>
                    <a:pt x="221064" y="209279"/>
                    <a:pt x="221064" y="208963"/>
                  </a:cubicBezTo>
                  <a:cubicBezTo>
                    <a:pt x="221064" y="208857"/>
                    <a:pt x="221064" y="208857"/>
                    <a:pt x="221064" y="208752"/>
                  </a:cubicBezTo>
                  <a:cubicBezTo>
                    <a:pt x="226545" y="164799"/>
                    <a:pt x="219694" y="118421"/>
                    <a:pt x="202407" y="81425"/>
                  </a:cubicBezTo>
                  <a:cubicBezTo>
                    <a:pt x="202091" y="80687"/>
                    <a:pt x="201669" y="80055"/>
                    <a:pt x="201142" y="79422"/>
                  </a:cubicBezTo>
                  <a:cubicBezTo>
                    <a:pt x="185543" y="47380"/>
                    <a:pt x="157189" y="15759"/>
                    <a:pt x="138006" y="1951"/>
                  </a:cubicBezTo>
                  <a:cubicBezTo>
                    <a:pt x="134106" y="-895"/>
                    <a:pt x="128625" y="-579"/>
                    <a:pt x="124936" y="2583"/>
                  </a:cubicBezTo>
                  <a:cubicBezTo>
                    <a:pt x="124725" y="2689"/>
                    <a:pt x="124514" y="3005"/>
                    <a:pt x="124093" y="3321"/>
                  </a:cubicBezTo>
                  <a:cubicBezTo>
                    <a:pt x="98269" y="24191"/>
                    <a:pt x="76134" y="51807"/>
                    <a:pt x="61483" y="81109"/>
                  </a:cubicBezTo>
                  <a:cubicBezTo>
                    <a:pt x="61167" y="81847"/>
                    <a:pt x="60851" y="82584"/>
                    <a:pt x="60640" y="83322"/>
                  </a:cubicBezTo>
                  <a:cubicBezTo>
                    <a:pt x="53473" y="97973"/>
                    <a:pt x="48097" y="113362"/>
                    <a:pt x="44618" y="129067"/>
                  </a:cubicBezTo>
                  <a:cubicBezTo>
                    <a:pt x="39137" y="153310"/>
                    <a:pt x="39981" y="183666"/>
                    <a:pt x="42510" y="203904"/>
                  </a:cubicBezTo>
                  <a:cubicBezTo>
                    <a:pt x="42510" y="204009"/>
                    <a:pt x="42510" y="204009"/>
                    <a:pt x="42510" y="204114"/>
                  </a:cubicBezTo>
                  <a:cubicBezTo>
                    <a:pt x="42510" y="204220"/>
                    <a:pt x="42510" y="204325"/>
                    <a:pt x="43564" y="209595"/>
                  </a:cubicBezTo>
                  <a:cubicBezTo>
                    <a:pt x="38610" y="211493"/>
                    <a:pt x="33867" y="213917"/>
                    <a:pt x="29335" y="216973"/>
                  </a:cubicBezTo>
                  <a:cubicBezTo>
                    <a:pt x="4144" y="233838"/>
                    <a:pt x="-6291" y="267251"/>
                    <a:pt x="3827" y="298345"/>
                  </a:cubicBezTo>
                  <a:lnTo>
                    <a:pt x="18057" y="351995"/>
                  </a:lnTo>
                  <a:cubicBezTo>
                    <a:pt x="19111" y="355895"/>
                    <a:pt x="22168" y="358846"/>
                    <a:pt x="26068" y="359584"/>
                  </a:cubicBezTo>
                  <a:cubicBezTo>
                    <a:pt x="26806" y="359690"/>
                    <a:pt x="27543" y="359795"/>
                    <a:pt x="28176" y="359795"/>
                  </a:cubicBezTo>
                  <a:cubicBezTo>
                    <a:pt x="31338" y="359795"/>
                    <a:pt x="34394" y="358319"/>
                    <a:pt x="36502" y="355790"/>
                  </a:cubicBezTo>
                  <a:lnTo>
                    <a:pt x="74869" y="307199"/>
                  </a:lnTo>
                  <a:lnTo>
                    <a:pt x="79929" y="307199"/>
                  </a:lnTo>
                  <a:cubicBezTo>
                    <a:pt x="79297" y="310572"/>
                    <a:pt x="78981" y="313945"/>
                    <a:pt x="78981" y="317423"/>
                  </a:cubicBezTo>
                  <a:cubicBezTo>
                    <a:pt x="78981" y="359373"/>
                    <a:pt x="124198" y="387621"/>
                    <a:pt x="126095" y="388886"/>
                  </a:cubicBezTo>
                  <a:cubicBezTo>
                    <a:pt x="127782" y="389940"/>
                    <a:pt x="129679" y="390467"/>
                    <a:pt x="131576" y="390467"/>
                  </a:cubicBezTo>
                  <a:cubicBezTo>
                    <a:pt x="133473" y="390467"/>
                    <a:pt x="135371" y="389940"/>
                    <a:pt x="137057" y="388886"/>
                  </a:cubicBezTo>
                  <a:cubicBezTo>
                    <a:pt x="138954" y="387727"/>
                    <a:pt x="184173" y="359584"/>
                    <a:pt x="184173" y="317423"/>
                  </a:cubicBezTo>
                  <a:cubicBezTo>
                    <a:pt x="184173" y="313945"/>
                    <a:pt x="183857" y="310572"/>
                    <a:pt x="183224" y="307199"/>
                  </a:cubicBezTo>
                  <a:lnTo>
                    <a:pt x="188283" y="307199"/>
                  </a:lnTo>
                  <a:lnTo>
                    <a:pt x="226650" y="355790"/>
                  </a:lnTo>
                  <a:cubicBezTo>
                    <a:pt x="228653" y="358319"/>
                    <a:pt x="231709" y="359795"/>
                    <a:pt x="234977" y="359795"/>
                  </a:cubicBezTo>
                  <a:cubicBezTo>
                    <a:pt x="235714" y="359795"/>
                    <a:pt x="236452" y="359690"/>
                    <a:pt x="237085" y="359584"/>
                  </a:cubicBezTo>
                  <a:cubicBezTo>
                    <a:pt x="240985" y="358741"/>
                    <a:pt x="244147" y="355790"/>
                    <a:pt x="245096" y="351995"/>
                  </a:cubicBezTo>
                  <a:lnTo>
                    <a:pt x="259325" y="298345"/>
                  </a:lnTo>
                  <a:cubicBezTo>
                    <a:pt x="269866" y="267040"/>
                    <a:pt x="259430" y="233627"/>
                    <a:pt x="234133" y="216868"/>
                  </a:cubicBezTo>
                  <a:close/>
                  <a:moveTo>
                    <a:pt x="79613" y="285907"/>
                  </a:moveTo>
                  <a:cubicBezTo>
                    <a:pt x="75396" y="263667"/>
                    <a:pt x="64434" y="205485"/>
                    <a:pt x="63591" y="200847"/>
                  </a:cubicBezTo>
                  <a:cubicBezTo>
                    <a:pt x="60745" y="177658"/>
                    <a:pt x="61483" y="151307"/>
                    <a:pt x="65383" y="133494"/>
                  </a:cubicBezTo>
                  <a:cubicBezTo>
                    <a:pt x="67702" y="123165"/>
                    <a:pt x="70969" y="112940"/>
                    <a:pt x="74974" y="102927"/>
                  </a:cubicBezTo>
                  <a:cubicBezTo>
                    <a:pt x="92683" y="114838"/>
                    <a:pt x="114185" y="116630"/>
                    <a:pt x="131892" y="116630"/>
                  </a:cubicBezTo>
                  <a:cubicBezTo>
                    <a:pt x="149601" y="116630"/>
                    <a:pt x="170997" y="114838"/>
                    <a:pt x="188705" y="103033"/>
                  </a:cubicBezTo>
                  <a:cubicBezTo>
                    <a:pt x="200194" y="133916"/>
                    <a:pt x="204515" y="171334"/>
                    <a:pt x="200194" y="205906"/>
                  </a:cubicBezTo>
                  <a:cubicBezTo>
                    <a:pt x="199245" y="212547"/>
                    <a:pt x="189970" y="259873"/>
                    <a:pt x="184911" y="285802"/>
                  </a:cubicBezTo>
                  <a:lnTo>
                    <a:pt x="79613" y="285802"/>
                  </a:lnTo>
                  <a:close/>
                  <a:moveTo>
                    <a:pt x="132103" y="24085"/>
                  </a:moveTo>
                  <a:cubicBezTo>
                    <a:pt x="147703" y="37366"/>
                    <a:pt x="167413" y="60555"/>
                    <a:pt x="179641" y="83638"/>
                  </a:cubicBezTo>
                  <a:cubicBezTo>
                    <a:pt x="169100" y="91965"/>
                    <a:pt x="154344" y="95654"/>
                    <a:pt x="131892" y="95654"/>
                  </a:cubicBezTo>
                  <a:cubicBezTo>
                    <a:pt x="109441" y="95654"/>
                    <a:pt x="94580" y="91965"/>
                    <a:pt x="84040" y="83533"/>
                  </a:cubicBezTo>
                  <a:cubicBezTo>
                    <a:pt x="96161" y="61504"/>
                    <a:pt x="112920" y="40739"/>
                    <a:pt x="132103" y="24085"/>
                  </a:cubicBezTo>
                  <a:close/>
                  <a:moveTo>
                    <a:pt x="33235" y="325961"/>
                  </a:moveTo>
                  <a:lnTo>
                    <a:pt x="24381" y="292442"/>
                  </a:lnTo>
                  <a:cubicBezTo>
                    <a:pt x="24276" y="292231"/>
                    <a:pt x="24276" y="292021"/>
                    <a:pt x="24171" y="291810"/>
                  </a:cubicBezTo>
                  <a:cubicBezTo>
                    <a:pt x="16898" y="269991"/>
                    <a:pt x="24065" y="245854"/>
                    <a:pt x="41245" y="234365"/>
                  </a:cubicBezTo>
                  <a:cubicBezTo>
                    <a:pt x="43353" y="232995"/>
                    <a:pt x="45461" y="231730"/>
                    <a:pt x="47781" y="230676"/>
                  </a:cubicBezTo>
                  <a:cubicBezTo>
                    <a:pt x="50205" y="243746"/>
                    <a:pt x="54000" y="263456"/>
                    <a:pt x="59481" y="292758"/>
                  </a:cubicBezTo>
                  <a:lnTo>
                    <a:pt x="33235" y="325961"/>
                  </a:lnTo>
                  <a:close/>
                  <a:moveTo>
                    <a:pt x="163408" y="317212"/>
                  </a:moveTo>
                  <a:cubicBezTo>
                    <a:pt x="163408" y="340190"/>
                    <a:pt x="142223" y="359057"/>
                    <a:pt x="131892" y="366857"/>
                  </a:cubicBezTo>
                  <a:cubicBezTo>
                    <a:pt x="121563" y="359057"/>
                    <a:pt x="100271" y="340085"/>
                    <a:pt x="100271" y="317212"/>
                  </a:cubicBezTo>
                  <a:cubicBezTo>
                    <a:pt x="100271" y="313734"/>
                    <a:pt x="100798" y="310255"/>
                    <a:pt x="101958" y="306988"/>
                  </a:cubicBezTo>
                  <a:lnTo>
                    <a:pt x="161722" y="306988"/>
                  </a:lnTo>
                  <a:cubicBezTo>
                    <a:pt x="162776" y="310255"/>
                    <a:pt x="163408" y="313734"/>
                    <a:pt x="163408" y="317212"/>
                  </a:cubicBezTo>
                  <a:close/>
                  <a:moveTo>
                    <a:pt x="239510" y="291810"/>
                  </a:moveTo>
                  <a:cubicBezTo>
                    <a:pt x="239404" y="292021"/>
                    <a:pt x="239404" y="292231"/>
                    <a:pt x="239299" y="292442"/>
                  </a:cubicBezTo>
                  <a:lnTo>
                    <a:pt x="230444" y="325961"/>
                  </a:lnTo>
                  <a:lnTo>
                    <a:pt x="204937" y="293602"/>
                  </a:lnTo>
                  <a:cubicBezTo>
                    <a:pt x="207256" y="281902"/>
                    <a:pt x="213053" y="252284"/>
                    <a:pt x="217059" y="231203"/>
                  </a:cubicBezTo>
                  <a:cubicBezTo>
                    <a:pt x="218956" y="232152"/>
                    <a:pt x="220748" y="233206"/>
                    <a:pt x="222434" y="234365"/>
                  </a:cubicBezTo>
                  <a:cubicBezTo>
                    <a:pt x="239615" y="245854"/>
                    <a:pt x="246782" y="269991"/>
                    <a:pt x="239510" y="291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7786669" y="1468967"/>
              <a:ext cx="83005" cy="83005"/>
            </a:xfrm>
            <a:custGeom>
              <a:rect b="b" l="l" r="r" t="t"/>
              <a:pathLst>
                <a:path extrusionOk="0" h="110673" w="110673">
                  <a:moveTo>
                    <a:pt x="55337" y="110673"/>
                  </a:moveTo>
                  <a:cubicBezTo>
                    <a:pt x="24770" y="110673"/>
                    <a:pt x="0" y="85798"/>
                    <a:pt x="0" y="55337"/>
                  </a:cubicBezTo>
                  <a:cubicBezTo>
                    <a:pt x="0" y="24770"/>
                    <a:pt x="24875" y="0"/>
                    <a:pt x="55337" y="0"/>
                  </a:cubicBezTo>
                  <a:cubicBezTo>
                    <a:pt x="85799" y="0"/>
                    <a:pt x="110673" y="24875"/>
                    <a:pt x="110673" y="55337"/>
                  </a:cubicBezTo>
                  <a:cubicBezTo>
                    <a:pt x="110778" y="85904"/>
                    <a:pt x="85904" y="110673"/>
                    <a:pt x="55337" y="110673"/>
                  </a:cubicBezTo>
                  <a:close/>
                  <a:moveTo>
                    <a:pt x="55337" y="21081"/>
                  </a:moveTo>
                  <a:cubicBezTo>
                    <a:pt x="36469" y="21081"/>
                    <a:pt x="21081" y="36470"/>
                    <a:pt x="21081" y="55337"/>
                  </a:cubicBezTo>
                  <a:cubicBezTo>
                    <a:pt x="21081" y="74204"/>
                    <a:pt x="36469" y="89593"/>
                    <a:pt x="55337" y="89593"/>
                  </a:cubicBezTo>
                  <a:cubicBezTo>
                    <a:pt x="74204" y="89593"/>
                    <a:pt x="89593" y="74204"/>
                    <a:pt x="89593" y="55337"/>
                  </a:cubicBezTo>
                  <a:cubicBezTo>
                    <a:pt x="89593" y="36470"/>
                    <a:pt x="74309" y="21081"/>
                    <a:pt x="5533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7889585" y="1367692"/>
              <a:ext cx="112672" cy="158114"/>
            </a:xfrm>
            <a:custGeom>
              <a:rect b="b" l="l" r="r" t="t"/>
              <a:pathLst>
                <a:path extrusionOk="0" h="210819" w="150229">
                  <a:moveTo>
                    <a:pt x="139673" y="210820"/>
                  </a:moveTo>
                  <a:cubicBezTo>
                    <a:pt x="134087" y="210820"/>
                    <a:pt x="129448" y="206498"/>
                    <a:pt x="129132" y="200806"/>
                  </a:cubicBezTo>
                  <a:cubicBezTo>
                    <a:pt x="124916" y="122281"/>
                    <a:pt x="77801" y="53031"/>
                    <a:pt x="6127" y="20145"/>
                  </a:cubicBezTo>
                  <a:cubicBezTo>
                    <a:pt x="856" y="17721"/>
                    <a:pt x="-1463" y="11502"/>
                    <a:pt x="961" y="6126"/>
                  </a:cubicBezTo>
                  <a:cubicBezTo>
                    <a:pt x="3387" y="856"/>
                    <a:pt x="9605" y="-1463"/>
                    <a:pt x="14981" y="962"/>
                  </a:cubicBezTo>
                  <a:cubicBezTo>
                    <a:pt x="52926" y="18459"/>
                    <a:pt x="85601" y="45863"/>
                    <a:pt x="109422" y="80330"/>
                  </a:cubicBezTo>
                  <a:cubicBezTo>
                    <a:pt x="133770" y="115535"/>
                    <a:pt x="147894" y="156853"/>
                    <a:pt x="150213" y="199647"/>
                  </a:cubicBezTo>
                  <a:cubicBezTo>
                    <a:pt x="150529" y="205444"/>
                    <a:pt x="146102" y="210398"/>
                    <a:pt x="140305" y="210714"/>
                  </a:cubicBezTo>
                  <a:cubicBezTo>
                    <a:pt x="139989" y="210714"/>
                    <a:pt x="139884" y="210820"/>
                    <a:pt x="139673" y="210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7985644" y="1538241"/>
              <a:ext cx="15730" cy="15708"/>
            </a:xfrm>
            <a:custGeom>
              <a:rect b="b" l="l" r="r" t="t"/>
              <a:pathLst>
                <a:path extrusionOk="0" h="20944" w="20974">
                  <a:moveTo>
                    <a:pt x="10434" y="20944"/>
                  </a:moveTo>
                  <a:cubicBezTo>
                    <a:pt x="9802" y="20944"/>
                    <a:pt x="9064" y="20839"/>
                    <a:pt x="8432" y="20734"/>
                  </a:cubicBezTo>
                  <a:cubicBezTo>
                    <a:pt x="7799" y="20628"/>
                    <a:pt x="7062" y="20417"/>
                    <a:pt x="6429" y="20101"/>
                  </a:cubicBezTo>
                  <a:cubicBezTo>
                    <a:pt x="5797" y="19890"/>
                    <a:pt x="5164" y="19469"/>
                    <a:pt x="4637" y="19153"/>
                  </a:cubicBezTo>
                  <a:cubicBezTo>
                    <a:pt x="4005" y="18731"/>
                    <a:pt x="3478" y="18309"/>
                    <a:pt x="3056" y="17888"/>
                  </a:cubicBezTo>
                  <a:cubicBezTo>
                    <a:pt x="2529" y="17361"/>
                    <a:pt x="2108" y="16834"/>
                    <a:pt x="1792" y="16307"/>
                  </a:cubicBezTo>
                  <a:cubicBezTo>
                    <a:pt x="1370" y="15674"/>
                    <a:pt x="1054" y="15147"/>
                    <a:pt x="843" y="14515"/>
                  </a:cubicBezTo>
                  <a:cubicBezTo>
                    <a:pt x="632" y="13882"/>
                    <a:pt x="421" y="13250"/>
                    <a:pt x="211" y="12512"/>
                  </a:cubicBezTo>
                  <a:cubicBezTo>
                    <a:pt x="105" y="11774"/>
                    <a:pt x="0" y="11142"/>
                    <a:pt x="0" y="10404"/>
                  </a:cubicBezTo>
                  <a:cubicBezTo>
                    <a:pt x="0" y="9772"/>
                    <a:pt x="105" y="9034"/>
                    <a:pt x="211" y="8401"/>
                  </a:cubicBezTo>
                  <a:cubicBezTo>
                    <a:pt x="316" y="7769"/>
                    <a:pt x="527" y="7031"/>
                    <a:pt x="843" y="6399"/>
                  </a:cubicBezTo>
                  <a:cubicBezTo>
                    <a:pt x="1159" y="5766"/>
                    <a:pt x="1475" y="5134"/>
                    <a:pt x="1792" y="4607"/>
                  </a:cubicBezTo>
                  <a:cubicBezTo>
                    <a:pt x="2213" y="4080"/>
                    <a:pt x="2635" y="3448"/>
                    <a:pt x="3056" y="3026"/>
                  </a:cubicBezTo>
                  <a:cubicBezTo>
                    <a:pt x="3583" y="2499"/>
                    <a:pt x="4110" y="2077"/>
                    <a:pt x="4637" y="1761"/>
                  </a:cubicBezTo>
                  <a:cubicBezTo>
                    <a:pt x="5164" y="1339"/>
                    <a:pt x="5797" y="1023"/>
                    <a:pt x="6429" y="812"/>
                  </a:cubicBezTo>
                  <a:cubicBezTo>
                    <a:pt x="7062" y="602"/>
                    <a:pt x="7694" y="391"/>
                    <a:pt x="8432" y="180"/>
                  </a:cubicBezTo>
                  <a:cubicBezTo>
                    <a:pt x="11805" y="-452"/>
                    <a:pt x="15494" y="602"/>
                    <a:pt x="17919" y="3026"/>
                  </a:cubicBezTo>
                  <a:cubicBezTo>
                    <a:pt x="19921" y="5029"/>
                    <a:pt x="20975" y="7664"/>
                    <a:pt x="20975" y="10510"/>
                  </a:cubicBezTo>
                  <a:cubicBezTo>
                    <a:pt x="20975" y="11247"/>
                    <a:pt x="20870" y="11880"/>
                    <a:pt x="20765" y="12618"/>
                  </a:cubicBezTo>
                  <a:cubicBezTo>
                    <a:pt x="20659" y="13250"/>
                    <a:pt x="20448" y="13988"/>
                    <a:pt x="20132" y="14620"/>
                  </a:cubicBezTo>
                  <a:cubicBezTo>
                    <a:pt x="19921" y="15253"/>
                    <a:pt x="19500" y="15885"/>
                    <a:pt x="19184" y="16412"/>
                  </a:cubicBezTo>
                  <a:cubicBezTo>
                    <a:pt x="18762" y="16939"/>
                    <a:pt x="18340" y="17572"/>
                    <a:pt x="17919" y="17993"/>
                  </a:cubicBezTo>
                  <a:cubicBezTo>
                    <a:pt x="17392" y="18520"/>
                    <a:pt x="16865" y="18942"/>
                    <a:pt x="16338" y="19258"/>
                  </a:cubicBezTo>
                  <a:cubicBezTo>
                    <a:pt x="15810" y="19680"/>
                    <a:pt x="15177" y="19996"/>
                    <a:pt x="14545" y="20207"/>
                  </a:cubicBezTo>
                  <a:cubicBezTo>
                    <a:pt x="13913" y="20417"/>
                    <a:pt x="13280" y="20628"/>
                    <a:pt x="12542" y="20839"/>
                  </a:cubicBezTo>
                  <a:cubicBezTo>
                    <a:pt x="11805" y="20839"/>
                    <a:pt x="11172" y="20944"/>
                    <a:pt x="10434" y="209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7654244" y="1367771"/>
              <a:ext cx="112671" cy="158035"/>
            </a:xfrm>
            <a:custGeom>
              <a:rect b="b" l="l" r="r" t="t"/>
              <a:pathLst>
                <a:path extrusionOk="0" h="210714" w="150228">
                  <a:moveTo>
                    <a:pt x="10451" y="210714"/>
                  </a:moveTo>
                  <a:cubicBezTo>
                    <a:pt x="10240" y="210714"/>
                    <a:pt x="10029" y="210714"/>
                    <a:pt x="9924" y="210714"/>
                  </a:cubicBezTo>
                  <a:cubicBezTo>
                    <a:pt x="4127" y="210398"/>
                    <a:pt x="-300" y="205444"/>
                    <a:pt x="16" y="199647"/>
                  </a:cubicBezTo>
                  <a:cubicBezTo>
                    <a:pt x="2335" y="156853"/>
                    <a:pt x="16458" y="115535"/>
                    <a:pt x="40807" y="80330"/>
                  </a:cubicBezTo>
                  <a:cubicBezTo>
                    <a:pt x="64628" y="45863"/>
                    <a:pt x="97303" y="18459"/>
                    <a:pt x="135248" y="962"/>
                  </a:cubicBezTo>
                  <a:cubicBezTo>
                    <a:pt x="140518" y="-1463"/>
                    <a:pt x="146843" y="856"/>
                    <a:pt x="149267" y="6126"/>
                  </a:cubicBezTo>
                  <a:cubicBezTo>
                    <a:pt x="151692" y="11397"/>
                    <a:pt x="149373" y="17721"/>
                    <a:pt x="144102" y="20145"/>
                  </a:cubicBezTo>
                  <a:cubicBezTo>
                    <a:pt x="72428" y="53031"/>
                    <a:pt x="25313" y="122281"/>
                    <a:pt x="21097" y="200806"/>
                  </a:cubicBezTo>
                  <a:cubicBezTo>
                    <a:pt x="20675" y="206287"/>
                    <a:pt x="16037" y="210714"/>
                    <a:pt x="10451" y="210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7655046" y="1538198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2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29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584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731"/>
                    <a:pt x="1054" y="15204"/>
                    <a:pt x="843" y="14572"/>
                  </a:cubicBezTo>
                  <a:cubicBezTo>
                    <a:pt x="632" y="13940"/>
                    <a:pt x="422" y="13307"/>
                    <a:pt x="211" y="12569"/>
                  </a:cubicBezTo>
                  <a:cubicBezTo>
                    <a:pt x="105" y="11832"/>
                    <a:pt x="0" y="11199"/>
                    <a:pt x="0" y="10461"/>
                  </a:cubicBezTo>
                  <a:cubicBezTo>
                    <a:pt x="0" y="9829"/>
                    <a:pt x="105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159" y="5823"/>
                    <a:pt x="1476" y="5191"/>
                    <a:pt x="1792" y="4664"/>
                  </a:cubicBezTo>
                  <a:cubicBezTo>
                    <a:pt x="2213" y="4137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270" y="1397"/>
                    <a:pt x="5797" y="1080"/>
                    <a:pt x="6429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5" y="5191"/>
                    <a:pt x="19922" y="5823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461"/>
                  </a:cubicBezTo>
                  <a:cubicBezTo>
                    <a:pt x="20976" y="11199"/>
                    <a:pt x="20870" y="11832"/>
                    <a:pt x="20765" y="12569"/>
                  </a:cubicBezTo>
                  <a:cubicBezTo>
                    <a:pt x="20659" y="13202"/>
                    <a:pt x="20449" y="13940"/>
                    <a:pt x="20132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891"/>
                    <a:pt x="18341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0" y="20580"/>
                    <a:pt x="12543" y="20791"/>
                  </a:cubicBezTo>
                  <a:cubicBezTo>
                    <a:pt x="11805" y="21002"/>
                    <a:pt x="11172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35"/>
          <p:cNvGrpSpPr/>
          <p:nvPr/>
        </p:nvGrpSpPr>
        <p:grpSpPr>
          <a:xfrm>
            <a:off x="7760240" y="2325095"/>
            <a:ext cx="403957" cy="354471"/>
            <a:chOff x="8720753" y="1395133"/>
            <a:chExt cx="403957" cy="354471"/>
          </a:xfrm>
        </p:grpSpPr>
        <p:sp>
          <p:nvSpPr>
            <p:cNvPr id="1099" name="Google Shape;1099;p35"/>
            <p:cNvSpPr/>
            <p:nvPr/>
          </p:nvSpPr>
          <p:spPr>
            <a:xfrm>
              <a:off x="8994037" y="1645314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567"/>
                  </a:cubicBezTo>
                  <a:cubicBezTo>
                    <a:pt x="0" y="9934"/>
                    <a:pt x="106" y="9196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4" y="4137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186"/>
                    <a:pt x="15810" y="1502"/>
                    <a:pt x="16338" y="1818"/>
                  </a:cubicBezTo>
                  <a:cubicBezTo>
                    <a:pt x="16865" y="2240"/>
                    <a:pt x="17498" y="2661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6" y="5191"/>
                    <a:pt x="19922" y="5823"/>
                    <a:pt x="20133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567"/>
                  </a:cubicBezTo>
                  <a:cubicBezTo>
                    <a:pt x="20976" y="11305"/>
                    <a:pt x="20870" y="11937"/>
                    <a:pt x="20765" y="12569"/>
                  </a:cubicBezTo>
                  <a:cubicBezTo>
                    <a:pt x="20660" y="13202"/>
                    <a:pt x="20449" y="13940"/>
                    <a:pt x="20133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891"/>
                    <a:pt x="18341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0" y="21002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8720753" y="1395133"/>
              <a:ext cx="403957" cy="354471"/>
            </a:xfrm>
            <a:custGeom>
              <a:rect b="b" l="l" r="r" t="t"/>
              <a:pathLst>
                <a:path extrusionOk="0" h="472628" w="538610">
                  <a:moveTo>
                    <a:pt x="528071" y="378820"/>
                  </a:moveTo>
                  <a:lnTo>
                    <a:pt x="524381" y="378820"/>
                  </a:lnTo>
                  <a:lnTo>
                    <a:pt x="524381" y="78947"/>
                  </a:lnTo>
                  <a:cubicBezTo>
                    <a:pt x="524381" y="61450"/>
                    <a:pt x="510152" y="47115"/>
                    <a:pt x="492550" y="47115"/>
                  </a:cubicBezTo>
                  <a:lnTo>
                    <a:pt x="332337" y="47115"/>
                  </a:lnTo>
                  <a:cubicBezTo>
                    <a:pt x="332337" y="44164"/>
                    <a:pt x="332020" y="41318"/>
                    <a:pt x="331493" y="38472"/>
                  </a:cubicBezTo>
                  <a:cubicBezTo>
                    <a:pt x="327172" y="16232"/>
                    <a:pt x="307568" y="0"/>
                    <a:pt x="284800" y="0"/>
                  </a:cubicBezTo>
                  <a:lnTo>
                    <a:pt x="55443" y="0"/>
                  </a:lnTo>
                  <a:cubicBezTo>
                    <a:pt x="32675" y="0"/>
                    <a:pt x="14229" y="18551"/>
                    <a:pt x="14229" y="41213"/>
                  </a:cubicBezTo>
                  <a:lnTo>
                    <a:pt x="14229" y="378820"/>
                  </a:lnTo>
                  <a:lnTo>
                    <a:pt x="10540" y="378820"/>
                  </a:lnTo>
                  <a:cubicBezTo>
                    <a:pt x="4743" y="378820"/>
                    <a:pt x="0" y="383563"/>
                    <a:pt x="0" y="389360"/>
                  </a:cubicBezTo>
                  <a:lnTo>
                    <a:pt x="0" y="425197"/>
                  </a:lnTo>
                  <a:cubicBezTo>
                    <a:pt x="0" y="451337"/>
                    <a:pt x="21292" y="472628"/>
                    <a:pt x="47431" y="472628"/>
                  </a:cubicBezTo>
                  <a:lnTo>
                    <a:pt x="491179" y="472628"/>
                  </a:lnTo>
                  <a:cubicBezTo>
                    <a:pt x="517320" y="472628"/>
                    <a:pt x="538611" y="451337"/>
                    <a:pt x="538611" y="425197"/>
                  </a:cubicBezTo>
                  <a:lnTo>
                    <a:pt x="538611" y="389360"/>
                  </a:lnTo>
                  <a:cubicBezTo>
                    <a:pt x="538611" y="383457"/>
                    <a:pt x="533974" y="378820"/>
                    <a:pt x="528071" y="378820"/>
                  </a:cubicBezTo>
                  <a:close/>
                  <a:moveTo>
                    <a:pt x="310835" y="42478"/>
                  </a:moveTo>
                  <a:cubicBezTo>
                    <a:pt x="311151" y="44164"/>
                    <a:pt x="311362" y="45850"/>
                    <a:pt x="311362" y="47537"/>
                  </a:cubicBezTo>
                  <a:cubicBezTo>
                    <a:pt x="311362" y="62188"/>
                    <a:pt x="299451" y="73993"/>
                    <a:pt x="284906" y="73993"/>
                  </a:cubicBezTo>
                  <a:lnTo>
                    <a:pt x="98447" y="73993"/>
                  </a:lnTo>
                  <a:cubicBezTo>
                    <a:pt x="103506" y="66404"/>
                    <a:pt x="106563" y="57339"/>
                    <a:pt x="106563" y="47537"/>
                  </a:cubicBezTo>
                  <a:cubicBezTo>
                    <a:pt x="106563" y="37734"/>
                    <a:pt x="103612" y="28670"/>
                    <a:pt x="98447" y="21081"/>
                  </a:cubicBezTo>
                  <a:lnTo>
                    <a:pt x="284906" y="21081"/>
                  </a:lnTo>
                  <a:cubicBezTo>
                    <a:pt x="297448" y="21081"/>
                    <a:pt x="308411" y="30145"/>
                    <a:pt x="310835" y="42478"/>
                  </a:cubicBezTo>
                  <a:close/>
                  <a:moveTo>
                    <a:pt x="55548" y="21081"/>
                  </a:moveTo>
                  <a:lnTo>
                    <a:pt x="58816" y="21081"/>
                  </a:lnTo>
                  <a:lnTo>
                    <a:pt x="58921" y="21081"/>
                  </a:lnTo>
                  <a:cubicBezTo>
                    <a:pt x="73572" y="21081"/>
                    <a:pt x="85377" y="32991"/>
                    <a:pt x="85377" y="47537"/>
                  </a:cubicBezTo>
                  <a:cubicBezTo>
                    <a:pt x="85377" y="62083"/>
                    <a:pt x="73466" y="73993"/>
                    <a:pt x="58921" y="73993"/>
                  </a:cubicBezTo>
                  <a:cubicBezTo>
                    <a:pt x="53124" y="73993"/>
                    <a:pt x="48381" y="78736"/>
                    <a:pt x="48381" y="84534"/>
                  </a:cubicBezTo>
                  <a:cubicBezTo>
                    <a:pt x="48381" y="90331"/>
                    <a:pt x="53124" y="95074"/>
                    <a:pt x="58921" y="95074"/>
                  </a:cubicBezTo>
                  <a:lnTo>
                    <a:pt x="275525" y="95074"/>
                  </a:lnTo>
                  <a:lnTo>
                    <a:pt x="275525" y="288489"/>
                  </a:lnTo>
                  <a:lnTo>
                    <a:pt x="35310" y="288489"/>
                  </a:lnTo>
                  <a:lnTo>
                    <a:pt x="35310" y="41213"/>
                  </a:lnTo>
                  <a:cubicBezTo>
                    <a:pt x="35310" y="30145"/>
                    <a:pt x="44375" y="21081"/>
                    <a:pt x="55548" y="21081"/>
                  </a:cubicBezTo>
                  <a:close/>
                  <a:moveTo>
                    <a:pt x="35310" y="309570"/>
                  </a:moveTo>
                  <a:lnTo>
                    <a:pt x="59553" y="309570"/>
                  </a:lnTo>
                  <a:lnTo>
                    <a:pt x="59553" y="344036"/>
                  </a:lnTo>
                  <a:cubicBezTo>
                    <a:pt x="59553" y="349834"/>
                    <a:pt x="64296" y="354577"/>
                    <a:pt x="70093" y="354577"/>
                  </a:cubicBezTo>
                  <a:lnTo>
                    <a:pt x="327277" y="354577"/>
                  </a:lnTo>
                  <a:cubicBezTo>
                    <a:pt x="333074" y="354577"/>
                    <a:pt x="337818" y="349834"/>
                    <a:pt x="337818" y="344036"/>
                  </a:cubicBezTo>
                  <a:cubicBezTo>
                    <a:pt x="337818" y="338239"/>
                    <a:pt x="333074" y="333496"/>
                    <a:pt x="327277" y="333496"/>
                  </a:cubicBezTo>
                  <a:lnTo>
                    <a:pt x="80634" y="333496"/>
                  </a:lnTo>
                  <a:lnTo>
                    <a:pt x="80634" y="309570"/>
                  </a:lnTo>
                  <a:lnTo>
                    <a:pt x="286065" y="309570"/>
                  </a:lnTo>
                  <a:cubicBezTo>
                    <a:pt x="291862" y="309570"/>
                    <a:pt x="296605" y="304826"/>
                    <a:pt x="296605" y="299029"/>
                  </a:cubicBezTo>
                  <a:lnTo>
                    <a:pt x="296605" y="113414"/>
                  </a:lnTo>
                  <a:lnTo>
                    <a:pt x="458188" y="113414"/>
                  </a:lnTo>
                  <a:lnTo>
                    <a:pt x="458188" y="333601"/>
                  </a:lnTo>
                  <a:lnTo>
                    <a:pt x="421930" y="333601"/>
                  </a:lnTo>
                  <a:cubicBezTo>
                    <a:pt x="416133" y="333601"/>
                    <a:pt x="411390" y="338345"/>
                    <a:pt x="411390" y="344142"/>
                  </a:cubicBezTo>
                  <a:cubicBezTo>
                    <a:pt x="411390" y="349939"/>
                    <a:pt x="416133" y="354682"/>
                    <a:pt x="421930" y="354682"/>
                  </a:cubicBezTo>
                  <a:lnTo>
                    <a:pt x="468729" y="354682"/>
                  </a:lnTo>
                  <a:cubicBezTo>
                    <a:pt x="474526" y="354682"/>
                    <a:pt x="479269" y="349939"/>
                    <a:pt x="479269" y="344142"/>
                  </a:cubicBezTo>
                  <a:lnTo>
                    <a:pt x="479269" y="102979"/>
                  </a:lnTo>
                  <a:cubicBezTo>
                    <a:pt x="479269" y="97182"/>
                    <a:pt x="474526" y="92439"/>
                    <a:pt x="468729" y="92439"/>
                  </a:cubicBezTo>
                  <a:lnTo>
                    <a:pt x="300821" y="92439"/>
                  </a:lnTo>
                  <a:cubicBezTo>
                    <a:pt x="312627" y="88223"/>
                    <a:pt x="322324" y="79474"/>
                    <a:pt x="327699" y="68196"/>
                  </a:cubicBezTo>
                  <a:lnTo>
                    <a:pt x="492655" y="68196"/>
                  </a:lnTo>
                  <a:cubicBezTo>
                    <a:pt x="498558" y="68196"/>
                    <a:pt x="503407" y="73045"/>
                    <a:pt x="503407" y="78947"/>
                  </a:cubicBezTo>
                  <a:lnTo>
                    <a:pt x="503407" y="378820"/>
                  </a:lnTo>
                  <a:lnTo>
                    <a:pt x="35416" y="378820"/>
                  </a:lnTo>
                  <a:lnTo>
                    <a:pt x="35416" y="309570"/>
                  </a:lnTo>
                  <a:close/>
                  <a:moveTo>
                    <a:pt x="360690" y="399795"/>
                  </a:moveTo>
                  <a:lnTo>
                    <a:pt x="357950" y="408859"/>
                  </a:lnTo>
                  <a:cubicBezTo>
                    <a:pt x="357107" y="411811"/>
                    <a:pt x="354366" y="413813"/>
                    <a:pt x="351310" y="413813"/>
                  </a:cubicBezTo>
                  <a:lnTo>
                    <a:pt x="187302" y="413813"/>
                  </a:lnTo>
                  <a:cubicBezTo>
                    <a:pt x="184140" y="413813"/>
                    <a:pt x="181505" y="411811"/>
                    <a:pt x="180662" y="408859"/>
                  </a:cubicBezTo>
                  <a:lnTo>
                    <a:pt x="177922" y="399795"/>
                  </a:lnTo>
                  <a:lnTo>
                    <a:pt x="360690" y="399795"/>
                  </a:lnTo>
                  <a:close/>
                  <a:moveTo>
                    <a:pt x="517636" y="425197"/>
                  </a:moveTo>
                  <a:cubicBezTo>
                    <a:pt x="517636" y="439743"/>
                    <a:pt x="505831" y="451653"/>
                    <a:pt x="491179" y="451653"/>
                  </a:cubicBezTo>
                  <a:lnTo>
                    <a:pt x="47431" y="451653"/>
                  </a:lnTo>
                  <a:cubicBezTo>
                    <a:pt x="32886" y="451653"/>
                    <a:pt x="20976" y="439848"/>
                    <a:pt x="20976" y="425197"/>
                  </a:cubicBezTo>
                  <a:lnTo>
                    <a:pt x="20976" y="399795"/>
                  </a:lnTo>
                  <a:lnTo>
                    <a:pt x="155892" y="399795"/>
                  </a:lnTo>
                  <a:lnTo>
                    <a:pt x="160424" y="414867"/>
                  </a:lnTo>
                  <a:cubicBezTo>
                    <a:pt x="164008" y="426778"/>
                    <a:pt x="174760" y="434789"/>
                    <a:pt x="187302" y="434789"/>
                  </a:cubicBezTo>
                  <a:lnTo>
                    <a:pt x="351310" y="434789"/>
                  </a:lnTo>
                  <a:cubicBezTo>
                    <a:pt x="363747" y="434789"/>
                    <a:pt x="374604" y="426778"/>
                    <a:pt x="378188" y="414867"/>
                  </a:cubicBezTo>
                  <a:lnTo>
                    <a:pt x="382720" y="399795"/>
                  </a:lnTo>
                  <a:lnTo>
                    <a:pt x="517636" y="399795"/>
                  </a:lnTo>
                  <a:lnTo>
                    <a:pt x="517636" y="425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8773007" y="1493711"/>
              <a:ext cx="134152" cy="97550"/>
            </a:xfrm>
            <a:custGeom>
              <a:rect b="b" l="l" r="r" t="t"/>
              <a:pathLst>
                <a:path extrusionOk="0" h="130067" w="178869">
                  <a:moveTo>
                    <a:pt x="10540" y="130068"/>
                  </a:moveTo>
                  <a:lnTo>
                    <a:pt x="168329" y="130068"/>
                  </a:lnTo>
                  <a:cubicBezTo>
                    <a:pt x="174126" y="130068"/>
                    <a:pt x="178870" y="125324"/>
                    <a:pt x="178870" y="119527"/>
                  </a:cubicBezTo>
                  <a:lnTo>
                    <a:pt x="178870" y="10540"/>
                  </a:lnTo>
                  <a:cubicBezTo>
                    <a:pt x="178870" y="4743"/>
                    <a:pt x="174126" y="0"/>
                    <a:pt x="168329" y="0"/>
                  </a:cubicBezTo>
                  <a:lnTo>
                    <a:pt x="115733" y="0"/>
                  </a:lnTo>
                  <a:cubicBezTo>
                    <a:pt x="109935" y="0"/>
                    <a:pt x="105192" y="4743"/>
                    <a:pt x="105192" y="10540"/>
                  </a:cubicBezTo>
                  <a:lnTo>
                    <a:pt x="105192" y="21081"/>
                  </a:lnTo>
                  <a:lnTo>
                    <a:pt x="63136" y="21081"/>
                  </a:lnTo>
                  <a:cubicBezTo>
                    <a:pt x="57339" y="21081"/>
                    <a:pt x="52596" y="25824"/>
                    <a:pt x="52596" y="31621"/>
                  </a:cubicBezTo>
                  <a:lnTo>
                    <a:pt x="52596" y="42161"/>
                  </a:lnTo>
                  <a:lnTo>
                    <a:pt x="10540" y="42161"/>
                  </a:lnTo>
                  <a:cubicBezTo>
                    <a:pt x="4743" y="42161"/>
                    <a:pt x="0" y="46904"/>
                    <a:pt x="0" y="52702"/>
                  </a:cubicBezTo>
                  <a:lnTo>
                    <a:pt x="0" y="119527"/>
                  </a:lnTo>
                  <a:cubicBezTo>
                    <a:pt x="105" y="125324"/>
                    <a:pt x="4743" y="130068"/>
                    <a:pt x="10540" y="130068"/>
                  </a:cubicBezTo>
                  <a:close/>
                  <a:moveTo>
                    <a:pt x="126273" y="21081"/>
                  </a:moveTo>
                  <a:lnTo>
                    <a:pt x="157789" y="21081"/>
                  </a:lnTo>
                  <a:lnTo>
                    <a:pt x="157789" y="108987"/>
                  </a:lnTo>
                  <a:lnTo>
                    <a:pt x="126273" y="108987"/>
                  </a:lnTo>
                  <a:lnTo>
                    <a:pt x="126273" y="21081"/>
                  </a:lnTo>
                  <a:close/>
                  <a:moveTo>
                    <a:pt x="73676" y="42161"/>
                  </a:moveTo>
                  <a:lnTo>
                    <a:pt x="105192" y="42161"/>
                  </a:lnTo>
                  <a:lnTo>
                    <a:pt x="105192" y="108987"/>
                  </a:lnTo>
                  <a:lnTo>
                    <a:pt x="73676" y="108987"/>
                  </a:lnTo>
                  <a:lnTo>
                    <a:pt x="73676" y="42161"/>
                  </a:lnTo>
                  <a:close/>
                  <a:moveTo>
                    <a:pt x="21081" y="63136"/>
                  </a:moveTo>
                  <a:lnTo>
                    <a:pt x="52596" y="63136"/>
                  </a:lnTo>
                  <a:lnTo>
                    <a:pt x="52596" y="108987"/>
                  </a:lnTo>
                  <a:lnTo>
                    <a:pt x="21081" y="108987"/>
                  </a:lnTo>
                  <a:lnTo>
                    <a:pt x="21081" y="631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8955784" y="1485490"/>
              <a:ext cx="92317" cy="141820"/>
            </a:xfrm>
            <a:custGeom>
              <a:rect b="b" l="l" r="r" t="t"/>
              <a:pathLst>
                <a:path extrusionOk="0" h="189093" w="123089">
                  <a:moveTo>
                    <a:pt x="33191" y="189094"/>
                  </a:moveTo>
                  <a:lnTo>
                    <a:pt x="89792" y="189094"/>
                  </a:lnTo>
                  <a:cubicBezTo>
                    <a:pt x="95589" y="189094"/>
                    <a:pt x="100333" y="184350"/>
                    <a:pt x="100333" y="178553"/>
                  </a:cubicBezTo>
                  <a:lnTo>
                    <a:pt x="100333" y="103611"/>
                  </a:lnTo>
                  <a:lnTo>
                    <a:pt x="112560" y="103611"/>
                  </a:lnTo>
                  <a:cubicBezTo>
                    <a:pt x="116354" y="103611"/>
                    <a:pt x="119938" y="101503"/>
                    <a:pt x="121730" y="98236"/>
                  </a:cubicBezTo>
                  <a:cubicBezTo>
                    <a:pt x="123627" y="94863"/>
                    <a:pt x="123521" y="90858"/>
                    <a:pt x="121519" y="87590"/>
                  </a:cubicBezTo>
                  <a:lnTo>
                    <a:pt x="70504" y="4954"/>
                  </a:lnTo>
                  <a:cubicBezTo>
                    <a:pt x="68607" y="1897"/>
                    <a:pt x="65233" y="0"/>
                    <a:pt x="61544" y="0"/>
                  </a:cubicBezTo>
                  <a:cubicBezTo>
                    <a:pt x="57855" y="0"/>
                    <a:pt x="54482" y="1897"/>
                    <a:pt x="52585" y="4954"/>
                  </a:cubicBezTo>
                  <a:lnTo>
                    <a:pt x="1570" y="87590"/>
                  </a:lnTo>
                  <a:cubicBezTo>
                    <a:pt x="-433" y="90858"/>
                    <a:pt x="-538" y="94863"/>
                    <a:pt x="1359" y="98236"/>
                  </a:cubicBezTo>
                  <a:cubicBezTo>
                    <a:pt x="3256" y="101609"/>
                    <a:pt x="6735" y="103611"/>
                    <a:pt x="10530" y="103611"/>
                  </a:cubicBezTo>
                  <a:lnTo>
                    <a:pt x="22756" y="103611"/>
                  </a:lnTo>
                  <a:lnTo>
                    <a:pt x="22756" y="178553"/>
                  </a:lnTo>
                  <a:cubicBezTo>
                    <a:pt x="22651" y="184456"/>
                    <a:pt x="27394" y="189094"/>
                    <a:pt x="33191" y="189094"/>
                  </a:cubicBezTo>
                  <a:close/>
                  <a:moveTo>
                    <a:pt x="52691" y="103717"/>
                  </a:moveTo>
                  <a:cubicBezTo>
                    <a:pt x="58488" y="103717"/>
                    <a:pt x="63231" y="98974"/>
                    <a:pt x="63231" y="93177"/>
                  </a:cubicBezTo>
                  <a:cubicBezTo>
                    <a:pt x="63231" y="87379"/>
                    <a:pt x="58488" y="82636"/>
                    <a:pt x="52691" y="82636"/>
                  </a:cubicBezTo>
                  <a:lnTo>
                    <a:pt x="29396" y="82636"/>
                  </a:lnTo>
                  <a:lnTo>
                    <a:pt x="61544" y="30567"/>
                  </a:lnTo>
                  <a:lnTo>
                    <a:pt x="93692" y="82636"/>
                  </a:lnTo>
                  <a:lnTo>
                    <a:pt x="89792" y="82636"/>
                  </a:lnTo>
                  <a:cubicBezTo>
                    <a:pt x="83995" y="82636"/>
                    <a:pt x="79252" y="87379"/>
                    <a:pt x="79252" y="93177"/>
                  </a:cubicBezTo>
                  <a:lnTo>
                    <a:pt x="79252" y="168118"/>
                  </a:lnTo>
                  <a:lnTo>
                    <a:pt x="43732" y="168118"/>
                  </a:lnTo>
                  <a:lnTo>
                    <a:pt x="43732" y="103717"/>
                  </a:lnTo>
                  <a:lnTo>
                    <a:pt x="52691" y="1037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3" name="Google Shape;1103;p35"/>
          <p:cNvGrpSpPr/>
          <p:nvPr/>
        </p:nvGrpSpPr>
        <p:grpSpPr>
          <a:xfrm>
            <a:off x="970219" y="2900996"/>
            <a:ext cx="403958" cy="319135"/>
            <a:chOff x="38182" y="2306291"/>
            <a:chExt cx="403958" cy="319135"/>
          </a:xfrm>
        </p:grpSpPr>
        <p:sp>
          <p:nvSpPr>
            <p:cNvPr id="1104" name="Google Shape;1104;p35"/>
            <p:cNvSpPr/>
            <p:nvPr/>
          </p:nvSpPr>
          <p:spPr>
            <a:xfrm>
              <a:off x="38182" y="2306291"/>
              <a:ext cx="403958" cy="319135"/>
            </a:xfrm>
            <a:custGeom>
              <a:rect b="b" l="l" r="r" t="t"/>
              <a:pathLst>
                <a:path extrusionOk="0" h="425513" w="538610">
                  <a:moveTo>
                    <a:pt x="528176" y="331704"/>
                  </a:moveTo>
                  <a:lnTo>
                    <a:pt x="524487" y="331704"/>
                  </a:lnTo>
                  <a:lnTo>
                    <a:pt x="524487" y="31832"/>
                  </a:lnTo>
                  <a:cubicBezTo>
                    <a:pt x="524487" y="14335"/>
                    <a:pt x="510257" y="0"/>
                    <a:pt x="492655" y="0"/>
                  </a:cubicBezTo>
                  <a:lnTo>
                    <a:pt x="46061" y="0"/>
                  </a:lnTo>
                  <a:cubicBezTo>
                    <a:pt x="28564" y="0"/>
                    <a:pt x="14229" y="14229"/>
                    <a:pt x="14229" y="31832"/>
                  </a:cubicBezTo>
                  <a:lnTo>
                    <a:pt x="14229" y="331704"/>
                  </a:lnTo>
                  <a:lnTo>
                    <a:pt x="10540" y="331704"/>
                  </a:lnTo>
                  <a:cubicBezTo>
                    <a:pt x="4743" y="331704"/>
                    <a:pt x="0" y="336447"/>
                    <a:pt x="0" y="342244"/>
                  </a:cubicBezTo>
                  <a:lnTo>
                    <a:pt x="0" y="378082"/>
                  </a:lnTo>
                  <a:cubicBezTo>
                    <a:pt x="0" y="404222"/>
                    <a:pt x="21291" y="425513"/>
                    <a:pt x="47431" y="425513"/>
                  </a:cubicBezTo>
                  <a:lnTo>
                    <a:pt x="491179" y="425513"/>
                  </a:lnTo>
                  <a:cubicBezTo>
                    <a:pt x="517319" y="425513"/>
                    <a:pt x="538611" y="404222"/>
                    <a:pt x="538611" y="378082"/>
                  </a:cubicBezTo>
                  <a:lnTo>
                    <a:pt x="538611" y="342244"/>
                  </a:lnTo>
                  <a:cubicBezTo>
                    <a:pt x="538611" y="336447"/>
                    <a:pt x="533973" y="331704"/>
                    <a:pt x="528176" y="331704"/>
                  </a:cubicBezTo>
                  <a:close/>
                  <a:moveTo>
                    <a:pt x="35310" y="31832"/>
                  </a:moveTo>
                  <a:cubicBezTo>
                    <a:pt x="35310" y="25929"/>
                    <a:pt x="40159" y="21081"/>
                    <a:pt x="46061" y="21081"/>
                  </a:cubicBezTo>
                  <a:lnTo>
                    <a:pt x="492550" y="21081"/>
                  </a:lnTo>
                  <a:cubicBezTo>
                    <a:pt x="498452" y="21081"/>
                    <a:pt x="503301" y="25929"/>
                    <a:pt x="503301" y="31832"/>
                  </a:cubicBezTo>
                  <a:lnTo>
                    <a:pt x="503301" y="331704"/>
                  </a:lnTo>
                  <a:lnTo>
                    <a:pt x="35310" y="331704"/>
                  </a:lnTo>
                  <a:lnTo>
                    <a:pt x="35310" y="31832"/>
                  </a:lnTo>
                  <a:close/>
                  <a:moveTo>
                    <a:pt x="360796" y="352785"/>
                  </a:moveTo>
                  <a:lnTo>
                    <a:pt x="358055" y="361850"/>
                  </a:lnTo>
                  <a:cubicBezTo>
                    <a:pt x="357212" y="364801"/>
                    <a:pt x="354471" y="366804"/>
                    <a:pt x="351415" y="366804"/>
                  </a:cubicBezTo>
                  <a:lnTo>
                    <a:pt x="187302" y="366804"/>
                  </a:lnTo>
                  <a:cubicBezTo>
                    <a:pt x="184140" y="366804"/>
                    <a:pt x="181504" y="364801"/>
                    <a:pt x="180661" y="361850"/>
                  </a:cubicBezTo>
                  <a:lnTo>
                    <a:pt x="177921" y="352785"/>
                  </a:lnTo>
                  <a:lnTo>
                    <a:pt x="360796" y="352785"/>
                  </a:lnTo>
                  <a:close/>
                  <a:moveTo>
                    <a:pt x="517636" y="378187"/>
                  </a:moveTo>
                  <a:cubicBezTo>
                    <a:pt x="517636" y="392733"/>
                    <a:pt x="505830" y="404643"/>
                    <a:pt x="491179" y="404643"/>
                  </a:cubicBezTo>
                  <a:lnTo>
                    <a:pt x="47431" y="404643"/>
                  </a:lnTo>
                  <a:cubicBezTo>
                    <a:pt x="32886" y="404643"/>
                    <a:pt x="20975" y="392838"/>
                    <a:pt x="20975" y="378187"/>
                  </a:cubicBezTo>
                  <a:lnTo>
                    <a:pt x="20975" y="352785"/>
                  </a:lnTo>
                  <a:lnTo>
                    <a:pt x="155891" y="352785"/>
                  </a:lnTo>
                  <a:lnTo>
                    <a:pt x="160424" y="367858"/>
                  </a:lnTo>
                  <a:cubicBezTo>
                    <a:pt x="164008" y="379768"/>
                    <a:pt x="174759" y="387779"/>
                    <a:pt x="187302" y="387779"/>
                  </a:cubicBezTo>
                  <a:lnTo>
                    <a:pt x="351309" y="387779"/>
                  </a:lnTo>
                  <a:cubicBezTo>
                    <a:pt x="363747" y="387779"/>
                    <a:pt x="374603" y="379768"/>
                    <a:pt x="378187" y="367858"/>
                  </a:cubicBezTo>
                  <a:lnTo>
                    <a:pt x="382719" y="352785"/>
                  </a:lnTo>
                  <a:lnTo>
                    <a:pt x="517636" y="352785"/>
                  </a:lnTo>
                  <a:lnTo>
                    <a:pt x="517636" y="3781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82768" y="2340284"/>
              <a:ext cx="314786" cy="196682"/>
            </a:xfrm>
            <a:custGeom>
              <a:rect b="b" l="l" r="r" t="t"/>
              <a:pathLst>
                <a:path extrusionOk="0" h="262243" w="419715">
                  <a:moveTo>
                    <a:pt x="409176" y="262243"/>
                  </a:moveTo>
                  <a:lnTo>
                    <a:pt x="362377" y="262243"/>
                  </a:lnTo>
                  <a:cubicBezTo>
                    <a:pt x="356579" y="262243"/>
                    <a:pt x="351836" y="257500"/>
                    <a:pt x="351836" y="251703"/>
                  </a:cubicBezTo>
                  <a:cubicBezTo>
                    <a:pt x="351836" y="245906"/>
                    <a:pt x="356579" y="241163"/>
                    <a:pt x="362377" y="241163"/>
                  </a:cubicBezTo>
                  <a:lnTo>
                    <a:pt x="398635" y="241163"/>
                  </a:lnTo>
                  <a:lnTo>
                    <a:pt x="398635" y="20975"/>
                  </a:lnTo>
                  <a:lnTo>
                    <a:pt x="21081" y="20975"/>
                  </a:lnTo>
                  <a:lnTo>
                    <a:pt x="21081" y="241163"/>
                  </a:lnTo>
                  <a:lnTo>
                    <a:pt x="267724" y="241163"/>
                  </a:lnTo>
                  <a:cubicBezTo>
                    <a:pt x="273522" y="241163"/>
                    <a:pt x="278265" y="245906"/>
                    <a:pt x="278265" y="251703"/>
                  </a:cubicBezTo>
                  <a:cubicBezTo>
                    <a:pt x="278265" y="257500"/>
                    <a:pt x="273522" y="262243"/>
                    <a:pt x="267724" y="262243"/>
                  </a:cubicBezTo>
                  <a:lnTo>
                    <a:pt x="10540" y="262243"/>
                  </a:lnTo>
                  <a:cubicBezTo>
                    <a:pt x="4743" y="262243"/>
                    <a:pt x="0" y="257500"/>
                    <a:pt x="0" y="251703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409176" y="0"/>
                  </a:lnTo>
                  <a:cubicBezTo>
                    <a:pt x="414973" y="0"/>
                    <a:pt x="419716" y="4743"/>
                    <a:pt x="419716" y="10540"/>
                  </a:cubicBezTo>
                  <a:lnTo>
                    <a:pt x="419716" y="251703"/>
                  </a:lnTo>
                  <a:cubicBezTo>
                    <a:pt x="419716" y="257500"/>
                    <a:pt x="414973" y="262243"/>
                    <a:pt x="409176" y="262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311546" y="2521228"/>
              <a:ext cx="15731" cy="15738"/>
            </a:xfrm>
            <a:custGeom>
              <a:rect b="b" l="l" r="r" t="t"/>
              <a:pathLst>
                <a:path extrusionOk="0" h="20984" w="20975">
                  <a:moveTo>
                    <a:pt x="10435" y="20984"/>
                  </a:moveTo>
                  <a:cubicBezTo>
                    <a:pt x="9802" y="20984"/>
                    <a:pt x="9065" y="20879"/>
                    <a:pt x="8432" y="20774"/>
                  </a:cubicBezTo>
                  <a:cubicBezTo>
                    <a:pt x="7800" y="20668"/>
                    <a:pt x="7062" y="20457"/>
                    <a:pt x="6430" y="20141"/>
                  </a:cubicBezTo>
                  <a:cubicBezTo>
                    <a:pt x="5797" y="19930"/>
                    <a:pt x="5165" y="19509"/>
                    <a:pt x="4638" y="19193"/>
                  </a:cubicBezTo>
                  <a:cubicBezTo>
                    <a:pt x="4111" y="18771"/>
                    <a:pt x="3584" y="18349"/>
                    <a:pt x="3057" y="17928"/>
                  </a:cubicBezTo>
                  <a:cubicBezTo>
                    <a:pt x="2530" y="17401"/>
                    <a:pt x="2108" y="16874"/>
                    <a:pt x="1792" y="16347"/>
                  </a:cubicBezTo>
                  <a:cubicBezTo>
                    <a:pt x="1370" y="15820"/>
                    <a:pt x="1054" y="15187"/>
                    <a:pt x="843" y="14555"/>
                  </a:cubicBezTo>
                  <a:cubicBezTo>
                    <a:pt x="632" y="13923"/>
                    <a:pt x="422" y="13290"/>
                    <a:pt x="211" y="12552"/>
                  </a:cubicBezTo>
                  <a:cubicBezTo>
                    <a:pt x="105" y="11920"/>
                    <a:pt x="0" y="11182"/>
                    <a:pt x="0" y="10444"/>
                  </a:cubicBezTo>
                  <a:cubicBezTo>
                    <a:pt x="0" y="9812"/>
                    <a:pt x="105" y="9074"/>
                    <a:pt x="211" y="8442"/>
                  </a:cubicBezTo>
                  <a:cubicBezTo>
                    <a:pt x="316" y="7809"/>
                    <a:pt x="527" y="7071"/>
                    <a:pt x="843" y="6439"/>
                  </a:cubicBezTo>
                  <a:cubicBezTo>
                    <a:pt x="1054" y="5807"/>
                    <a:pt x="1476" y="5174"/>
                    <a:pt x="1792" y="4647"/>
                  </a:cubicBezTo>
                  <a:cubicBezTo>
                    <a:pt x="2213" y="4120"/>
                    <a:pt x="2635" y="3487"/>
                    <a:pt x="3057" y="3066"/>
                  </a:cubicBezTo>
                  <a:cubicBezTo>
                    <a:pt x="3584" y="2539"/>
                    <a:pt x="4111" y="2117"/>
                    <a:pt x="4638" y="1801"/>
                  </a:cubicBezTo>
                  <a:cubicBezTo>
                    <a:pt x="5165" y="1379"/>
                    <a:pt x="5797" y="1063"/>
                    <a:pt x="6430" y="852"/>
                  </a:cubicBezTo>
                  <a:cubicBezTo>
                    <a:pt x="7062" y="642"/>
                    <a:pt x="7694" y="431"/>
                    <a:pt x="8432" y="220"/>
                  </a:cubicBezTo>
                  <a:cubicBezTo>
                    <a:pt x="11805" y="-518"/>
                    <a:pt x="15494" y="642"/>
                    <a:pt x="17919" y="3066"/>
                  </a:cubicBezTo>
                  <a:cubicBezTo>
                    <a:pt x="18446" y="3593"/>
                    <a:pt x="18867" y="4120"/>
                    <a:pt x="19183" y="4647"/>
                  </a:cubicBezTo>
                  <a:cubicBezTo>
                    <a:pt x="19605" y="5174"/>
                    <a:pt x="19921" y="5807"/>
                    <a:pt x="20132" y="6439"/>
                  </a:cubicBezTo>
                  <a:cubicBezTo>
                    <a:pt x="20343" y="7071"/>
                    <a:pt x="20554" y="7704"/>
                    <a:pt x="20764" y="8442"/>
                  </a:cubicBezTo>
                  <a:cubicBezTo>
                    <a:pt x="20975" y="9179"/>
                    <a:pt x="20975" y="9812"/>
                    <a:pt x="20975" y="10444"/>
                  </a:cubicBezTo>
                  <a:cubicBezTo>
                    <a:pt x="20975" y="11182"/>
                    <a:pt x="20870" y="11814"/>
                    <a:pt x="20764" y="12552"/>
                  </a:cubicBezTo>
                  <a:cubicBezTo>
                    <a:pt x="20659" y="13185"/>
                    <a:pt x="20448" y="13923"/>
                    <a:pt x="20132" y="14555"/>
                  </a:cubicBezTo>
                  <a:cubicBezTo>
                    <a:pt x="19921" y="15187"/>
                    <a:pt x="19500" y="15820"/>
                    <a:pt x="19183" y="16347"/>
                  </a:cubicBezTo>
                  <a:cubicBezTo>
                    <a:pt x="18762" y="16874"/>
                    <a:pt x="18340" y="17506"/>
                    <a:pt x="17919" y="17928"/>
                  </a:cubicBezTo>
                  <a:cubicBezTo>
                    <a:pt x="15916" y="19825"/>
                    <a:pt x="13175" y="20984"/>
                    <a:pt x="10435" y="209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127037" y="2367004"/>
              <a:ext cx="226327" cy="138184"/>
            </a:xfrm>
            <a:custGeom>
              <a:rect b="b" l="l" r="r" t="t"/>
              <a:pathLst>
                <a:path extrusionOk="0" h="184245" w="301769">
                  <a:moveTo>
                    <a:pt x="291229" y="0"/>
                  </a:moveTo>
                  <a:lnTo>
                    <a:pt x="220925" y="0"/>
                  </a:lnTo>
                  <a:cubicBezTo>
                    <a:pt x="220820" y="0"/>
                    <a:pt x="218185" y="0"/>
                    <a:pt x="215866" y="1265"/>
                  </a:cubicBezTo>
                  <a:lnTo>
                    <a:pt x="148197" y="37102"/>
                  </a:lnTo>
                  <a:lnTo>
                    <a:pt x="80950" y="29302"/>
                  </a:lnTo>
                  <a:cubicBezTo>
                    <a:pt x="75363" y="29302"/>
                    <a:pt x="71885" y="32570"/>
                    <a:pt x="71885" y="32570"/>
                  </a:cubicBezTo>
                  <a:cubicBezTo>
                    <a:pt x="71885" y="32570"/>
                    <a:pt x="4216" y="106247"/>
                    <a:pt x="3689" y="106774"/>
                  </a:cubicBezTo>
                  <a:cubicBezTo>
                    <a:pt x="1159" y="109619"/>
                    <a:pt x="0" y="112571"/>
                    <a:pt x="211" y="115522"/>
                  </a:cubicBezTo>
                  <a:lnTo>
                    <a:pt x="0" y="173705"/>
                  </a:lnTo>
                  <a:cubicBezTo>
                    <a:pt x="0" y="176551"/>
                    <a:pt x="1054" y="179186"/>
                    <a:pt x="3057" y="181188"/>
                  </a:cubicBezTo>
                  <a:cubicBezTo>
                    <a:pt x="5059" y="183191"/>
                    <a:pt x="7694" y="184245"/>
                    <a:pt x="10540" y="184245"/>
                  </a:cubicBezTo>
                  <a:lnTo>
                    <a:pt x="291229" y="184245"/>
                  </a:lnTo>
                  <a:cubicBezTo>
                    <a:pt x="297027" y="184245"/>
                    <a:pt x="301770" y="179502"/>
                    <a:pt x="301770" y="173705"/>
                  </a:cubicBezTo>
                  <a:lnTo>
                    <a:pt x="301770" y="10330"/>
                  </a:lnTo>
                  <a:cubicBezTo>
                    <a:pt x="301770" y="4743"/>
                    <a:pt x="297027" y="0"/>
                    <a:pt x="291229" y="0"/>
                  </a:cubicBezTo>
                  <a:close/>
                  <a:moveTo>
                    <a:pt x="21186" y="118895"/>
                  </a:moveTo>
                  <a:cubicBezTo>
                    <a:pt x="28353" y="111095"/>
                    <a:pt x="49223" y="88328"/>
                    <a:pt x="69039" y="66826"/>
                  </a:cubicBezTo>
                  <a:lnTo>
                    <a:pt x="69039" y="163375"/>
                  </a:lnTo>
                  <a:lnTo>
                    <a:pt x="21081" y="163375"/>
                  </a:lnTo>
                  <a:lnTo>
                    <a:pt x="21186" y="118895"/>
                  </a:lnTo>
                  <a:close/>
                  <a:moveTo>
                    <a:pt x="90014" y="51648"/>
                  </a:moveTo>
                  <a:lnTo>
                    <a:pt x="139659" y="57339"/>
                  </a:lnTo>
                  <a:lnTo>
                    <a:pt x="139659" y="163375"/>
                  </a:lnTo>
                  <a:lnTo>
                    <a:pt x="90014" y="163375"/>
                  </a:lnTo>
                  <a:lnTo>
                    <a:pt x="90014" y="51648"/>
                  </a:lnTo>
                  <a:close/>
                  <a:moveTo>
                    <a:pt x="160740" y="54283"/>
                  </a:moveTo>
                  <a:lnTo>
                    <a:pt x="210385" y="27932"/>
                  </a:lnTo>
                  <a:lnTo>
                    <a:pt x="210385" y="163375"/>
                  </a:lnTo>
                  <a:lnTo>
                    <a:pt x="160740" y="163375"/>
                  </a:lnTo>
                  <a:lnTo>
                    <a:pt x="160740" y="54283"/>
                  </a:lnTo>
                  <a:close/>
                  <a:moveTo>
                    <a:pt x="280689" y="163375"/>
                  </a:moveTo>
                  <a:lnTo>
                    <a:pt x="231360" y="163375"/>
                  </a:lnTo>
                  <a:lnTo>
                    <a:pt x="231360" y="21081"/>
                  </a:lnTo>
                  <a:lnTo>
                    <a:pt x="280689" y="21081"/>
                  </a:lnTo>
                  <a:lnTo>
                    <a:pt x="280689" y="1633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8" name="Google Shape;1108;p35"/>
          <p:cNvGrpSpPr/>
          <p:nvPr/>
        </p:nvGrpSpPr>
        <p:grpSpPr>
          <a:xfrm>
            <a:off x="1718445" y="2900995"/>
            <a:ext cx="403958" cy="319135"/>
            <a:chOff x="845308" y="2280995"/>
            <a:chExt cx="403958" cy="319135"/>
          </a:xfrm>
        </p:grpSpPr>
        <p:sp>
          <p:nvSpPr>
            <p:cNvPr id="1109" name="Google Shape;1109;p35"/>
            <p:cNvSpPr/>
            <p:nvPr/>
          </p:nvSpPr>
          <p:spPr>
            <a:xfrm>
              <a:off x="1118592" y="2495761"/>
              <a:ext cx="15731" cy="15829"/>
            </a:xfrm>
            <a:custGeom>
              <a:rect b="b" l="l" r="r" t="t"/>
              <a:pathLst>
                <a:path extrusionOk="0" h="21106" w="20975">
                  <a:moveTo>
                    <a:pt x="10435" y="21107"/>
                  </a:moveTo>
                  <a:cubicBezTo>
                    <a:pt x="9803" y="21107"/>
                    <a:pt x="9065" y="21002"/>
                    <a:pt x="8432" y="20896"/>
                  </a:cubicBezTo>
                  <a:cubicBezTo>
                    <a:pt x="7800" y="20791"/>
                    <a:pt x="7062" y="20580"/>
                    <a:pt x="6430" y="20264"/>
                  </a:cubicBezTo>
                  <a:cubicBezTo>
                    <a:pt x="5797" y="20053"/>
                    <a:pt x="5165" y="19631"/>
                    <a:pt x="4638" y="19315"/>
                  </a:cubicBezTo>
                  <a:cubicBezTo>
                    <a:pt x="4111" y="18894"/>
                    <a:pt x="3478" y="18472"/>
                    <a:pt x="3057" y="18050"/>
                  </a:cubicBezTo>
                  <a:cubicBezTo>
                    <a:pt x="1054" y="16048"/>
                    <a:pt x="0" y="13413"/>
                    <a:pt x="0" y="10567"/>
                  </a:cubicBezTo>
                  <a:cubicBezTo>
                    <a:pt x="0" y="7826"/>
                    <a:pt x="1159" y="5086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6"/>
                    <a:pt x="5797" y="1080"/>
                    <a:pt x="6430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6" y="869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392" y="2661"/>
                    <a:pt x="17919" y="3083"/>
                  </a:cubicBezTo>
                  <a:cubicBezTo>
                    <a:pt x="19921" y="5086"/>
                    <a:pt x="20975" y="7721"/>
                    <a:pt x="20975" y="10567"/>
                  </a:cubicBezTo>
                  <a:cubicBezTo>
                    <a:pt x="20975" y="13307"/>
                    <a:pt x="19816" y="16048"/>
                    <a:pt x="17919" y="18050"/>
                  </a:cubicBezTo>
                  <a:cubicBezTo>
                    <a:pt x="17392" y="18577"/>
                    <a:pt x="16865" y="18999"/>
                    <a:pt x="16338" y="19315"/>
                  </a:cubicBezTo>
                  <a:cubicBezTo>
                    <a:pt x="15810" y="19737"/>
                    <a:pt x="15178" y="20053"/>
                    <a:pt x="14546" y="20264"/>
                  </a:cubicBezTo>
                  <a:cubicBezTo>
                    <a:pt x="13913" y="20475"/>
                    <a:pt x="13281" y="20685"/>
                    <a:pt x="12543" y="20896"/>
                  </a:cubicBezTo>
                  <a:cubicBezTo>
                    <a:pt x="11805" y="21002"/>
                    <a:pt x="11067" y="21107"/>
                    <a:pt x="10435" y="21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845308" y="2280995"/>
              <a:ext cx="403958" cy="319135"/>
            </a:xfrm>
            <a:custGeom>
              <a:rect b="b" l="l" r="r" t="t"/>
              <a:pathLst>
                <a:path extrusionOk="0" h="425513" w="538610">
                  <a:moveTo>
                    <a:pt x="528071" y="331704"/>
                  </a:moveTo>
                  <a:lnTo>
                    <a:pt x="524381" y="331704"/>
                  </a:lnTo>
                  <a:lnTo>
                    <a:pt x="524381" y="31832"/>
                  </a:lnTo>
                  <a:cubicBezTo>
                    <a:pt x="524381" y="14335"/>
                    <a:pt x="510152" y="0"/>
                    <a:pt x="492550" y="0"/>
                  </a:cubicBezTo>
                  <a:lnTo>
                    <a:pt x="46061" y="0"/>
                  </a:lnTo>
                  <a:cubicBezTo>
                    <a:pt x="28564" y="0"/>
                    <a:pt x="14229" y="14229"/>
                    <a:pt x="14229" y="31832"/>
                  </a:cubicBezTo>
                  <a:lnTo>
                    <a:pt x="14229" y="331704"/>
                  </a:lnTo>
                  <a:lnTo>
                    <a:pt x="10540" y="331704"/>
                  </a:lnTo>
                  <a:cubicBezTo>
                    <a:pt x="4743" y="331704"/>
                    <a:pt x="0" y="336447"/>
                    <a:pt x="0" y="342244"/>
                  </a:cubicBezTo>
                  <a:lnTo>
                    <a:pt x="0" y="378082"/>
                  </a:lnTo>
                  <a:cubicBezTo>
                    <a:pt x="0" y="404222"/>
                    <a:pt x="21291" y="425513"/>
                    <a:pt x="47431" y="425513"/>
                  </a:cubicBezTo>
                  <a:lnTo>
                    <a:pt x="491179" y="425513"/>
                  </a:lnTo>
                  <a:cubicBezTo>
                    <a:pt x="517319" y="425513"/>
                    <a:pt x="538611" y="404222"/>
                    <a:pt x="538611" y="378082"/>
                  </a:cubicBezTo>
                  <a:lnTo>
                    <a:pt x="538611" y="342244"/>
                  </a:lnTo>
                  <a:cubicBezTo>
                    <a:pt x="538505" y="336342"/>
                    <a:pt x="533868" y="331704"/>
                    <a:pt x="528071" y="331704"/>
                  </a:cubicBezTo>
                  <a:close/>
                  <a:moveTo>
                    <a:pt x="35205" y="31832"/>
                  </a:moveTo>
                  <a:cubicBezTo>
                    <a:pt x="35205" y="25929"/>
                    <a:pt x="40053" y="21081"/>
                    <a:pt x="45956" y="21081"/>
                  </a:cubicBezTo>
                  <a:lnTo>
                    <a:pt x="492444" y="21081"/>
                  </a:lnTo>
                  <a:cubicBezTo>
                    <a:pt x="498347" y="21081"/>
                    <a:pt x="503195" y="25929"/>
                    <a:pt x="503195" y="31832"/>
                  </a:cubicBezTo>
                  <a:lnTo>
                    <a:pt x="503195" y="331704"/>
                  </a:lnTo>
                  <a:lnTo>
                    <a:pt x="35205" y="331704"/>
                  </a:lnTo>
                  <a:lnTo>
                    <a:pt x="35205" y="31832"/>
                  </a:lnTo>
                  <a:close/>
                  <a:moveTo>
                    <a:pt x="360690" y="352680"/>
                  </a:moveTo>
                  <a:lnTo>
                    <a:pt x="357950" y="361744"/>
                  </a:lnTo>
                  <a:cubicBezTo>
                    <a:pt x="357106" y="364695"/>
                    <a:pt x="354366" y="366698"/>
                    <a:pt x="351309" y="366698"/>
                  </a:cubicBezTo>
                  <a:lnTo>
                    <a:pt x="187302" y="366698"/>
                  </a:lnTo>
                  <a:cubicBezTo>
                    <a:pt x="184140" y="366698"/>
                    <a:pt x="181504" y="364695"/>
                    <a:pt x="180661" y="361744"/>
                  </a:cubicBezTo>
                  <a:lnTo>
                    <a:pt x="177921" y="352680"/>
                  </a:lnTo>
                  <a:lnTo>
                    <a:pt x="360690" y="352680"/>
                  </a:lnTo>
                  <a:close/>
                  <a:moveTo>
                    <a:pt x="517530" y="378082"/>
                  </a:moveTo>
                  <a:cubicBezTo>
                    <a:pt x="517530" y="392627"/>
                    <a:pt x="505725" y="404538"/>
                    <a:pt x="491074" y="404538"/>
                  </a:cubicBezTo>
                  <a:lnTo>
                    <a:pt x="47326" y="404538"/>
                  </a:lnTo>
                  <a:cubicBezTo>
                    <a:pt x="32780" y="404538"/>
                    <a:pt x="20870" y="392733"/>
                    <a:pt x="20870" y="378082"/>
                  </a:cubicBezTo>
                  <a:lnTo>
                    <a:pt x="20870" y="352680"/>
                  </a:lnTo>
                  <a:lnTo>
                    <a:pt x="155786" y="352680"/>
                  </a:lnTo>
                  <a:lnTo>
                    <a:pt x="160318" y="367752"/>
                  </a:lnTo>
                  <a:cubicBezTo>
                    <a:pt x="163902" y="379663"/>
                    <a:pt x="174653" y="387673"/>
                    <a:pt x="187196" y="387673"/>
                  </a:cubicBezTo>
                  <a:lnTo>
                    <a:pt x="351204" y="387673"/>
                  </a:lnTo>
                  <a:cubicBezTo>
                    <a:pt x="363641" y="387673"/>
                    <a:pt x="374498" y="379663"/>
                    <a:pt x="378082" y="367752"/>
                  </a:cubicBezTo>
                  <a:lnTo>
                    <a:pt x="382614" y="352680"/>
                  </a:lnTo>
                  <a:lnTo>
                    <a:pt x="517530" y="352680"/>
                  </a:lnTo>
                  <a:lnTo>
                    <a:pt x="517530" y="3780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889814" y="2314908"/>
              <a:ext cx="314787" cy="196682"/>
            </a:xfrm>
            <a:custGeom>
              <a:rect b="b" l="l" r="r" t="t"/>
              <a:pathLst>
                <a:path extrusionOk="0" h="262243" w="419716">
                  <a:moveTo>
                    <a:pt x="267724" y="262243"/>
                  </a:moveTo>
                  <a:cubicBezTo>
                    <a:pt x="273522" y="262243"/>
                    <a:pt x="278265" y="257500"/>
                    <a:pt x="278265" y="251703"/>
                  </a:cubicBezTo>
                  <a:cubicBezTo>
                    <a:pt x="278265" y="245906"/>
                    <a:pt x="273522" y="241163"/>
                    <a:pt x="267724" y="241163"/>
                  </a:cubicBezTo>
                  <a:lnTo>
                    <a:pt x="161689" y="241163"/>
                  </a:lnTo>
                  <a:lnTo>
                    <a:pt x="161689" y="135021"/>
                  </a:lnTo>
                  <a:lnTo>
                    <a:pt x="173915" y="135021"/>
                  </a:lnTo>
                  <a:cubicBezTo>
                    <a:pt x="177710" y="135021"/>
                    <a:pt x="181294" y="132913"/>
                    <a:pt x="183086" y="129646"/>
                  </a:cubicBezTo>
                  <a:cubicBezTo>
                    <a:pt x="184983" y="126273"/>
                    <a:pt x="184877" y="122268"/>
                    <a:pt x="182875" y="119000"/>
                  </a:cubicBezTo>
                  <a:lnTo>
                    <a:pt x="131860" y="36364"/>
                  </a:lnTo>
                  <a:cubicBezTo>
                    <a:pt x="129962" y="33307"/>
                    <a:pt x="126589" y="31410"/>
                    <a:pt x="122900" y="31410"/>
                  </a:cubicBezTo>
                  <a:cubicBezTo>
                    <a:pt x="119211" y="31410"/>
                    <a:pt x="115838" y="33307"/>
                    <a:pt x="113941" y="36364"/>
                  </a:cubicBezTo>
                  <a:lnTo>
                    <a:pt x="62926" y="119000"/>
                  </a:lnTo>
                  <a:cubicBezTo>
                    <a:pt x="60923" y="122268"/>
                    <a:pt x="60818" y="126273"/>
                    <a:pt x="62715" y="129646"/>
                  </a:cubicBezTo>
                  <a:cubicBezTo>
                    <a:pt x="64612" y="133019"/>
                    <a:pt x="68091" y="135021"/>
                    <a:pt x="71885" y="135021"/>
                  </a:cubicBezTo>
                  <a:lnTo>
                    <a:pt x="84112" y="135021"/>
                  </a:lnTo>
                  <a:lnTo>
                    <a:pt x="84112" y="241163"/>
                  </a:lnTo>
                  <a:lnTo>
                    <a:pt x="21081" y="241163"/>
                  </a:lnTo>
                  <a:lnTo>
                    <a:pt x="21081" y="20975"/>
                  </a:lnTo>
                  <a:lnTo>
                    <a:pt x="398635" y="20975"/>
                  </a:lnTo>
                  <a:lnTo>
                    <a:pt x="398635" y="241163"/>
                  </a:lnTo>
                  <a:lnTo>
                    <a:pt x="362377" y="241163"/>
                  </a:lnTo>
                  <a:cubicBezTo>
                    <a:pt x="356579" y="241163"/>
                    <a:pt x="351836" y="245906"/>
                    <a:pt x="351836" y="251703"/>
                  </a:cubicBezTo>
                  <a:cubicBezTo>
                    <a:pt x="351836" y="257500"/>
                    <a:pt x="356579" y="262243"/>
                    <a:pt x="362377" y="262243"/>
                  </a:cubicBezTo>
                  <a:lnTo>
                    <a:pt x="409176" y="262243"/>
                  </a:lnTo>
                  <a:cubicBezTo>
                    <a:pt x="414973" y="262243"/>
                    <a:pt x="419716" y="257500"/>
                    <a:pt x="419716" y="251703"/>
                  </a:cubicBezTo>
                  <a:lnTo>
                    <a:pt x="419716" y="10540"/>
                  </a:lnTo>
                  <a:cubicBezTo>
                    <a:pt x="419716" y="4743"/>
                    <a:pt x="414973" y="0"/>
                    <a:pt x="409176" y="0"/>
                  </a:cubicBezTo>
                  <a:lnTo>
                    <a:pt x="10540" y="0"/>
                  </a:lnTo>
                  <a:cubicBezTo>
                    <a:pt x="4743" y="0"/>
                    <a:pt x="0" y="4743"/>
                    <a:pt x="0" y="10540"/>
                  </a:cubicBezTo>
                  <a:lnTo>
                    <a:pt x="0" y="251703"/>
                  </a:lnTo>
                  <a:cubicBezTo>
                    <a:pt x="0" y="257500"/>
                    <a:pt x="4743" y="262243"/>
                    <a:pt x="10540" y="262243"/>
                  </a:cubicBezTo>
                  <a:lnTo>
                    <a:pt x="267724" y="262243"/>
                  </a:lnTo>
                  <a:close/>
                  <a:moveTo>
                    <a:pt x="105193" y="241163"/>
                  </a:moveTo>
                  <a:lnTo>
                    <a:pt x="105193" y="135021"/>
                  </a:lnTo>
                  <a:lnTo>
                    <a:pt x="114152" y="135021"/>
                  </a:lnTo>
                  <a:cubicBezTo>
                    <a:pt x="119949" y="135021"/>
                    <a:pt x="124692" y="130278"/>
                    <a:pt x="124692" y="124481"/>
                  </a:cubicBezTo>
                  <a:cubicBezTo>
                    <a:pt x="124692" y="118684"/>
                    <a:pt x="119949" y="113941"/>
                    <a:pt x="114152" y="113941"/>
                  </a:cubicBezTo>
                  <a:lnTo>
                    <a:pt x="90858" y="113941"/>
                  </a:lnTo>
                  <a:lnTo>
                    <a:pt x="123006" y="61872"/>
                  </a:lnTo>
                  <a:lnTo>
                    <a:pt x="155154" y="113941"/>
                  </a:lnTo>
                  <a:lnTo>
                    <a:pt x="151254" y="113941"/>
                  </a:lnTo>
                  <a:cubicBezTo>
                    <a:pt x="145457" y="113941"/>
                    <a:pt x="140713" y="118684"/>
                    <a:pt x="140713" y="124481"/>
                  </a:cubicBezTo>
                  <a:lnTo>
                    <a:pt x="140713" y="241163"/>
                  </a:lnTo>
                  <a:lnTo>
                    <a:pt x="105193" y="2411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1045066" y="2361075"/>
              <a:ext cx="113535" cy="108553"/>
            </a:xfrm>
            <a:custGeom>
              <a:rect b="b" l="l" r="r" t="t"/>
              <a:pathLst>
                <a:path extrusionOk="0" h="144738" w="151380">
                  <a:moveTo>
                    <a:pt x="35531" y="144719"/>
                  </a:moveTo>
                  <a:cubicBezTo>
                    <a:pt x="33318" y="144719"/>
                    <a:pt x="31210" y="144086"/>
                    <a:pt x="29313" y="142716"/>
                  </a:cubicBezTo>
                  <a:cubicBezTo>
                    <a:pt x="26361" y="140608"/>
                    <a:pt x="24675" y="137024"/>
                    <a:pt x="24991" y="133335"/>
                  </a:cubicBezTo>
                  <a:lnTo>
                    <a:pt x="28048" y="94336"/>
                  </a:lnTo>
                  <a:lnTo>
                    <a:pt x="2540" y="64612"/>
                  </a:lnTo>
                  <a:cubicBezTo>
                    <a:pt x="116" y="61872"/>
                    <a:pt x="-622" y="57972"/>
                    <a:pt x="538" y="54493"/>
                  </a:cubicBezTo>
                  <a:cubicBezTo>
                    <a:pt x="1697" y="51015"/>
                    <a:pt x="4543" y="48380"/>
                    <a:pt x="8127" y="47537"/>
                  </a:cubicBezTo>
                  <a:lnTo>
                    <a:pt x="46283" y="38367"/>
                  </a:lnTo>
                  <a:lnTo>
                    <a:pt x="66731" y="5059"/>
                  </a:lnTo>
                  <a:cubicBezTo>
                    <a:pt x="68628" y="1897"/>
                    <a:pt x="72001" y="0"/>
                    <a:pt x="75690" y="0"/>
                  </a:cubicBezTo>
                  <a:cubicBezTo>
                    <a:pt x="79379" y="0"/>
                    <a:pt x="82752" y="1897"/>
                    <a:pt x="84649" y="5059"/>
                  </a:cubicBezTo>
                  <a:lnTo>
                    <a:pt x="105098" y="38367"/>
                  </a:lnTo>
                  <a:lnTo>
                    <a:pt x="143254" y="47537"/>
                  </a:lnTo>
                  <a:cubicBezTo>
                    <a:pt x="146837" y="48380"/>
                    <a:pt x="149683" y="51015"/>
                    <a:pt x="150843" y="54493"/>
                  </a:cubicBezTo>
                  <a:cubicBezTo>
                    <a:pt x="152002" y="57972"/>
                    <a:pt x="151264" y="61766"/>
                    <a:pt x="148840" y="64612"/>
                  </a:cubicBezTo>
                  <a:lnTo>
                    <a:pt x="123438" y="94336"/>
                  </a:lnTo>
                  <a:lnTo>
                    <a:pt x="126495" y="133335"/>
                  </a:lnTo>
                  <a:cubicBezTo>
                    <a:pt x="126811" y="137024"/>
                    <a:pt x="125124" y="140503"/>
                    <a:pt x="122173" y="142716"/>
                  </a:cubicBezTo>
                  <a:cubicBezTo>
                    <a:pt x="119222" y="144824"/>
                    <a:pt x="115322" y="145351"/>
                    <a:pt x="111949" y="143981"/>
                  </a:cubicBezTo>
                  <a:lnTo>
                    <a:pt x="75690" y="129014"/>
                  </a:lnTo>
                  <a:lnTo>
                    <a:pt x="39431" y="143981"/>
                  </a:lnTo>
                  <a:cubicBezTo>
                    <a:pt x="38272" y="144403"/>
                    <a:pt x="36902" y="144719"/>
                    <a:pt x="35531" y="144719"/>
                  </a:cubicBezTo>
                  <a:close/>
                  <a:moveTo>
                    <a:pt x="75796" y="106984"/>
                  </a:moveTo>
                  <a:cubicBezTo>
                    <a:pt x="77166" y="106984"/>
                    <a:pt x="78536" y="107301"/>
                    <a:pt x="79801" y="107828"/>
                  </a:cubicBezTo>
                  <a:lnTo>
                    <a:pt x="104149" y="117946"/>
                  </a:lnTo>
                  <a:lnTo>
                    <a:pt x="102041" y="91701"/>
                  </a:lnTo>
                  <a:cubicBezTo>
                    <a:pt x="101830" y="88960"/>
                    <a:pt x="102673" y="86114"/>
                    <a:pt x="104571" y="84006"/>
                  </a:cubicBezTo>
                  <a:lnTo>
                    <a:pt x="121646" y="63980"/>
                  </a:lnTo>
                  <a:lnTo>
                    <a:pt x="96033" y="57866"/>
                  </a:lnTo>
                  <a:cubicBezTo>
                    <a:pt x="93292" y="57234"/>
                    <a:pt x="90974" y="55547"/>
                    <a:pt x="89498" y="53123"/>
                  </a:cubicBezTo>
                  <a:lnTo>
                    <a:pt x="75690" y="30672"/>
                  </a:lnTo>
                  <a:lnTo>
                    <a:pt x="61882" y="53123"/>
                  </a:lnTo>
                  <a:cubicBezTo>
                    <a:pt x="60407" y="55547"/>
                    <a:pt x="58088" y="57234"/>
                    <a:pt x="55347" y="57866"/>
                  </a:cubicBezTo>
                  <a:lnTo>
                    <a:pt x="29734" y="63980"/>
                  </a:lnTo>
                  <a:lnTo>
                    <a:pt x="46810" y="84006"/>
                  </a:lnTo>
                  <a:cubicBezTo>
                    <a:pt x="48601" y="86114"/>
                    <a:pt x="49550" y="88855"/>
                    <a:pt x="49339" y="91701"/>
                  </a:cubicBezTo>
                  <a:lnTo>
                    <a:pt x="47231" y="117946"/>
                  </a:lnTo>
                  <a:lnTo>
                    <a:pt x="71579" y="107828"/>
                  </a:lnTo>
                  <a:cubicBezTo>
                    <a:pt x="73055" y="107301"/>
                    <a:pt x="74425" y="106984"/>
                    <a:pt x="75796" y="1069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3" name="Google Shape;1113;p35"/>
          <p:cNvGrpSpPr/>
          <p:nvPr/>
        </p:nvGrpSpPr>
        <p:grpSpPr>
          <a:xfrm>
            <a:off x="2466680" y="2900993"/>
            <a:ext cx="403958" cy="319135"/>
            <a:chOff x="1718443" y="2276568"/>
            <a:chExt cx="403958" cy="319135"/>
          </a:xfrm>
        </p:grpSpPr>
        <p:sp>
          <p:nvSpPr>
            <p:cNvPr id="1114" name="Google Shape;1114;p35"/>
            <p:cNvSpPr/>
            <p:nvPr/>
          </p:nvSpPr>
          <p:spPr>
            <a:xfrm>
              <a:off x="1991727" y="2491334"/>
              <a:ext cx="15731" cy="15830"/>
            </a:xfrm>
            <a:custGeom>
              <a:rect b="b" l="l" r="r" t="t"/>
              <a:pathLst>
                <a:path extrusionOk="0" h="21107" w="20975">
                  <a:moveTo>
                    <a:pt x="10435" y="21107"/>
                  </a:moveTo>
                  <a:cubicBezTo>
                    <a:pt x="9803" y="21107"/>
                    <a:pt x="9065" y="21002"/>
                    <a:pt x="8432" y="20896"/>
                  </a:cubicBezTo>
                  <a:cubicBezTo>
                    <a:pt x="7800" y="20791"/>
                    <a:pt x="7062" y="20580"/>
                    <a:pt x="6430" y="20264"/>
                  </a:cubicBezTo>
                  <a:cubicBezTo>
                    <a:pt x="5797" y="20053"/>
                    <a:pt x="5165" y="19631"/>
                    <a:pt x="4638" y="19315"/>
                  </a:cubicBezTo>
                  <a:cubicBezTo>
                    <a:pt x="4111" y="18894"/>
                    <a:pt x="3478" y="18472"/>
                    <a:pt x="3057" y="18050"/>
                  </a:cubicBezTo>
                  <a:cubicBezTo>
                    <a:pt x="1054" y="16048"/>
                    <a:pt x="0" y="13413"/>
                    <a:pt x="0" y="10567"/>
                  </a:cubicBezTo>
                  <a:cubicBezTo>
                    <a:pt x="0" y="7826"/>
                    <a:pt x="1160" y="5086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186"/>
                    <a:pt x="15810" y="1502"/>
                    <a:pt x="16338" y="1818"/>
                  </a:cubicBezTo>
                  <a:cubicBezTo>
                    <a:pt x="16865" y="2240"/>
                    <a:pt x="17392" y="2662"/>
                    <a:pt x="17919" y="3083"/>
                  </a:cubicBezTo>
                  <a:cubicBezTo>
                    <a:pt x="19921" y="5086"/>
                    <a:pt x="20975" y="7721"/>
                    <a:pt x="20975" y="10567"/>
                  </a:cubicBezTo>
                  <a:cubicBezTo>
                    <a:pt x="20975" y="13307"/>
                    <a:pt x="19816" y="16048"/>
                    <a:pt x="17919" y="18050"/>
                  </a:cubicBezTo>
                  <a:cubicBezTo>
                    <a:pt x="17392" y="18577"/>
                    <a:pt x="16865" y="18999"/>
                    <a:pt x="16338" y="19315"/>
                  </a:cubicBezTo>
                  <a:cubicBezTo>
                    <a:pt x="15810" y="19737"/>
                    <a:pt x="15178" y="20053"/>
                    <a:pt x="14546" y="20264"/>
                  </a:cubicBezTo>
                  <a:cubicBezTo>
                    <a:pt x="13913" y="20475"/>
                    <a:pt x="13281" y="20685"/>
                    <a:pt x="12543" y="20896"/>
                  </a:cubicBezTo>
                  <a:cubicBezTo>
                    <a:pt x="11805" y="21107"/>
                    <a:pt x="11173" y="21107"/>
                    <a:pt x="10435" y="21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1718443" y="2276568"/>
              <a:ext cx="403958" cy="319135"/>
            </a:xfrm>
            <a:custGeom>
              <a:rect b="b" l="l" r="r" t="t"/>
              <a:pathLst>
                <a:path extrusionOk="0" h="425513" w="538610">
                  <a:moveTo>
                    <a:pt x="528071" y="331704"/>
                  </a:moveTo>
                  <a:lnTo>
                    <a:pt x="524381" y="331704"/>
                  </a:lnTo>
                  <a:lnTo>
                    <a:pt x="524381" y="31832"/>
                  </a:lnTo>
                  <a:cubicBezTo>
                    <a:pt x="524381" y="14335"/>
                    <a:pt x="510152" y="0"/>
                    <a:pt x="492550" y="0"/>
                  </a:cubicBezTo>
                  <a:lnTo>
                    <a:pt x="46061" y="0"/>
                  </a:lnTo>
                  <a:cubicBezTo>
                    <a:pt x="28564" y="0"/>
                    <a:pt x="14229" y="14229"/>
                    <a:pt x="14229" y="31832"/>
                  </a:cubicBezTo>
                  <a:lnTo>
                    <a:pt x="14229" y="331704"/>
                  </a:lnTo>
                  <a:lnTo>
                    <a:pt x="10540" y="331704"/>
                  </a:lnTo>
                  <a:cubicBezTo>
                    <a:pt x="4743" y="331704"/>
                    <a:pt x="0" y="336447"/>
                    <a:pt x="0" y="342244"/>
                  </a:cubicBezTo>
                  <a:lnTo>
                    <a:pt x="0" y="378082"/>
                  </a:lnTo>
                  <a:cubicBezTo>
                    <a:pt x="0" y="404222"/>
                    <a:pt x="21291" y="425513"/>
                    <a:pt x="47431" y="425513"/>
                  </a:cubicBezTo>
                  <a:lnTo>
                    <a:pt x="491179" y="425513"/>
                  </a:lnTo>
                  <a:cubicBezTo>
                    <a:pt x="517319" y="425513"/>
                    <a:pt x="538611" y="404222"/>
                    <a:pt x="538611" y="378082"/>
                  </a:cubicBezTo>
                  <a:lnTo>
                    <a:pt x="538611" y="342244"/>
                  </a:lnTo>
                  <a:cubicBezTo>
                    <a:pt x="538611" y="336342"/>
                    <a:pt x="533868" y="331704"/>
                    <a:pt x="528071" y="331704"/>
                  </a:cubicBezTo>
                  <a:close/>
                  <a:moveTo>
                    <a:pt x="35310" y="31832"/>
                  </a:moveTo>
                  <a:cubicBezTo>
                    <a:pt x="35310" y="25929"/>
                    <a:pt x="40159" y="21081"/>
                    <a:pt x="46061" y="21081"/>
                  </a:cubicBezTo>
                  <a:lnTo>
                    <a:pt x="492550" y="21081"/>
                  </a:lnTo>
                  <a:cubicBezTo>
                    <a:pt x="498452" y="21081"/>
                    <a:pt x="503301" y="25929"/>
                    <a:pt x="503301" y="31832"/>
                  </a:cubicBezTo>
                  <a:lnTo>
                    <a:pt x="503301" y="331704"/>
                  </a:lnTo>
                  <a:lnTo>
                    <a:pt x="35310" y="331704"/>
                  </a:lnTo>
                  <a:lnTo>
                    <a:pt x="35310" y="31832"/>
                  </a:lnTo>
                  <a:close/>
                  <a:moveTo>
                    <a:pt x="360690" y="352679"/>
                  </a:moveTo>
                  <a:lnTo>
                    <a:pt x="357949" y="361744"/>
                  </a:lnTo>
                  <a:cubicBezTo>
                    <a:pt x="357106" y="364695"/>
                    <a:pt x="354366" y="366698"/>
                    <a:pt x="351309" y="366698"/>
                  </a:cubicBezTo>
                  <a:lnTo>
                    <a:pt x="187302" y="366698"/>
                  </a:lnTo>
                  <a:cubicBezTo>
                    <a:pt x="184140" y="366698"/>
                    <a:pt x="181504" y="364695"/>
                    <a:pt x="180661" y="361744"/>
                  </a:cubicBezTo>
                  <a:lnTo>
                    <a:pt x="177921" y="352679"/>
                  </a:lnTo>
                  <a:lnTo>
                    <a:pt x="360690" y="352679"/>
                  </a:lnTo>
                  <a:close/>
                  <a:moveTo>
                    <a:pt x="517530" y="378082"/>
                  </a:moveTo>
                  <a:cubicBezTo>
                    <a:pt x="517530" y="392627"/>
                    <a:pt x="505725" y="404538"/>
                    <a:pt x="491074" y="404538"/>
                  </a:cubicBezTo>
                  <a:lnTo>
                    <a:pt x="47326" y="404538"/>
                  </a:lnTo>
                  <a:cubicBezTo>
                    <a:pt x="32780" y="404538"/>
                    <a:pt x="20870" y="392733"/>
                    <a:pt x="20870" y="378082"/>
                  </a:cubicBezTo>
                  <a:lnTo>
                    <a:pt x="20870" y="352679"/>
                  </a:lnTo>
                  <a:lnTo>
                    <a:pt x="155786" y="352679"/>
                  </a:lnTo>
                  <a:lnTo>
                    <a:pt x="160318" y="367752"/>
                  </a:lnTo>
                  <a:cubicBezTo>
                    <a:pt x="163902" y="379663"/>
                    <a:pt x="174653" y="387673"/>
                    <a:pt x="187196" y="387673"/>
                  </a:cubicBezTo>
                  <a:lnTo>
                    <a:pt x="351204" y="387673"/>
                  </a:lnTo>
                  <a:cubicBezTo>
                    <a:pt x="363641" y="387673"/>
                    <a:pt x="374498" y="379663"/>
                    <a:pt x="378082" y="367752"/>
                  </a:cubicBezTo>
                  <a:lnTo>
                    <a:pt x="382614" y="352679"/>
                  </a:lnTo>
                  <a:lnTo>
                    <a:pt x="517530" y="352679"/>
                  </a:lnTo>
                  <a:lnTo>
                    <a:pt x="517530" y="3780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1763028" y="2310482"/>
              <a:ext cx="314786" cy="196682"/>
            </a:xfrm>
            <a:custGeom>
              <a:rect b="b" l="l" r="r" t="t"/>
              <a:pathLst>
                <a:path extrusionOk="0" h="262243" w="419715">
                  <a:moveTo>
                    <a:pt x="278265" y="251703"/>
                  </a:moveTo>
                  <a:cubicBezTo>
                    <a:pt x="278265" y="245906"/>
                    <a:pt x="273522" y="241163"/>
                    <a:pt x="267724" y="241163"/>
                  </a:cubicBezTo>
                  <a:lnTo>
                    <a:pt x="21081" y="241163"/>
                  </a:lnTo>
                  <a:lnTo>
                    <a:pt x="21081" y="154627"/>
                  </a:lnTo>
                  <a:lnTo>
                    <a:pt x="173494" y="154627"/>
                  </a:lnTo>
                  <a:lnTo>
                    <a:pt x="202901" y="180661"/>
                  </a:lnTo>
                  <a:cubicBezTo>
                    <a:pt x="204904" y="182453"/>
                    <a:pt x="207434" y="183296"/>
                    <a:pt x="209858" y="183296"/>
                  </a:cubicBezTo>
                  <a:cubicBezTo>
                    <a:pt x="212388" y="183296"/>
                    <a:pt x="214812" y="182453"/>
                    <a:pt x="216815" y="180661"/>
                  </a:cubicBezTo>
                  <a:lnTo>
                    <a:pt x="246222" y="154627"/>
                  </a:lnTo>
                  <a:lnTo>
                    <a:pt x="398635" y="154627"/>
                  </a:lnTo>
                  <a:lnTo>
                    <a:pt x="398635" y="241163"/>
                  </a:lnTo>
                  <a:lnTo>
                    <a:pt x="362377" y="241163"/>
                  </a:lnTo>
                  <a:cubicBezTo>
                    <a:pt x="356579" y="241163"/>
                    <a:pt x="351836" y="245906"/>
                    <a:pt x="351836" y="251703"/>
                  </a:cubicBezTo>
                  <a:cubicBezTo>
                    <a:pt x="351836" y="257500"/>
                    <a:pt x="356579" y="262243"/>
                    <a:pt x="362377" y="262243"/>
                  </a:cubicBezTo>
                  <a:lnTo>
                    <a:pt x="409176" y="262243"/>
                  </a:lnTo>
                  <a:cubicBezTo>
                    <a:pt x="414973" y="262243"/>
                    <a:pt x="419716" y="257500"/>
                    <a:pt x="419716" y="251703"/>
                  </a:cubicBezTo>
                  <a:lnTo>
                    <a:pt x="419716" y="10540"/>
                  </a:lnTo>
                  <a:cubicBezTo>
                    <a:pt x="419716" y="4743"/>
                    <a:pt x="414973" y="0"/>
                    <a:pt x="409176" y="0"/>
                  </a:cubicBezTo>
                  <a:lnTo>
                    <a:pt x="10540" y="0"/>
                  </a:lnTo>
                  <a:cubicBezTo>
                    <a:pt x="4743" y="0"/>
                    <a:pt x="0" y="4743"/>
                    <a:pt x="0" y="10540"/>
                  </a:cubicBezTo>
                  <a:lnTo>
                    <a:pt x="0" y="251703"/>
                  </a:lnTo>
                  <a:cubicBezTo>
                    <a:pt x="0" y="257500"/>
                    <a:pt x="4743" y="262243"/>
                    <a:pt x="10540" y="262243"/>
                  </a:cubicBezTo>
                  <a:lnTo>
                    <a:pt x="267724" y="262243"/>
                  </a:lnTo>
                  <a:cubicBezTo>
                    <a:pt x="273522" y="262243"/>
                    <a:pt x="278265" y="257606"/>
                    <a:pt x="278265" y="251703"/>
                  </a:cubicBezTo>
                  <a:close/>
                  <a:moveTo>
                    <a:pt x="21081" y="21081"/>
                  </a:moveTo>
                  <a:lnTo>
                    <a:pt x="398635" y="21081"/>
                  </a:lnTo>
                  <a:lnTo>
                    <a:pt x="398635" y="133651"/>
                  </a:lnTo>
                  <a:lnTo>
                    <a:pt x="242217" y="133651"/>
                  </a:lnTo>
                  <a:cubicBezTo>
                    <a:pt x="239687" y="133651"/>
                    <a:pt x="237157" y="134600"/>
                    <a:pt x="235260" y="136287"/>
                  </a:cubicBezTo>
                  <a:lnTo>
                    <a:pt x="209858" y="158843"/>
                  </a:lnTo>
                  <a:lnTo>
                    <a:pt x="184456" y="136287"/>
                  </a:lnTo>
                  <a:cubicBezTo>
                    <a:pt x="182558" y="134600"/>
                    <a:pt x="180029" y="133651"/>
                    <a:pt x="177499" y="133651"/>
                  </a:cubicBezTo>
                  <a:lnTo>
                    <a:pt x="21081" y="133651"/>
                  </a:lnTo>
                  <a:lnTo>
                    <a:pt x="21081" y="21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1884734" y="2330482"/>
              <a:ext cx="71251" cy="68538"/>
            </a:xfrm>
            <a:custGeom>
              <a:rect b="b" l="l" r="r" t="t"/>
              <a:pathLst>
                <a:path extrusionOk="0" h="91384" w="95001">
                  <a:moveTo>
                    <a:pt x="70455" y="91385"/>
                  </a:moveTo>
                  <a:cubicBezTo>
                    <a:pt x="69085" y="91385"/>
                    <a:pt x="67715" y="91068"/>
                    <a:pt x="66345" y="90541"/>
                  </a:cubicBezTo>
                  <a:lnTo>
                    <a:pt x="47583" y="82531"/>
                  </a:lnTo>
                  <a:lnTo>
                    <a:pt x="28821" y="90541"/>
                  </a:lnTo>
                  <a:cubicBezTo>
                    <a:pt x="25448" y="92017"/>
                    <a:pt x="21548" y="91490"/>
                    <a:pt x="18492" y="89382"/>
                  </a:cubicBezTo>
                  <a:cubicBezTo>
                    <a:pt x="15540" y="87168"/>
                    <a:pt x="13854" y="83585"/>
                    <a:pt x="14170" y="80001"/>
                  </a:cubicBezTo>
                  <a:lnTo>
                    <a:pt x="15962" y="59658"/>
                  </a:lnTo>
                  <a:lnTo>
                    <a:pt x="2576" y="44269"/>
                  </a:lnTo>
                  <a:cubicBezTo>
                    <a:pt x="151" y="41529"/>
                    <a:pt x="-586" y="37629"/>
                    <a:pt x="468" y="34151"/>
                  </a:cubicBezTo>
                  <a:cubicBezTo>
                    <a:pt x="1627" y="30672"/>
                    <a:pt x="4473" y="28037"/>
                    <a:pt x="8057" y="27194"/>
                  </a:cubicBezTo>
                  <a:lnTo>
                    <a:pt x="27978" y="22556"/>
                  </a:lnTo>
                  <a:lnTo>
                    <a:pt x="38518" y="5059"/>
                  </a:lnTo>
                  <a:cubicBezTo>
                    <a:pt x="40415" y="1897"/>
                    <a:pt x="43788" y="0"/>
                    <a:pt x="47477" y="0"/>
                  </a:cubicBezTo>
                  <a:cubicBezTo>
                    <a:pt x="51167" y="0"/>
                    <a:pt x="54539" y="1897"/>
                    <a:pt x="56437" y="5059"/>
                  </a:cubicBezTo>
                  <a:lnTo>
                    <a:pt x="66977" y="22556"/>
                  </a:lnTo>
                  <a:lnTo>
                    <a:pt x="86898" y="27194"/>
                  </a:lnTo>
                  <a:cubicBezTo>
                    <a:pt x="90482" y="28037"/>
                    <a:pt x="93433" y="30672"/>
                    <a:pt x="94487" y="34151"/>
                  </a:cubicBezTo>
                  <a:cubicBezTo>
                    <a:pt x="95647" y="37629"/>
                    <a:pt x="94804" y="41529"/>
                    <a:pt x="92379" y="44269"/>
                  </a:cubicBezTo>
                  <a:lnTo>
                    <a:pt x="78993" y="59658"/>
                  </a:lnTo>
                  <a:lnTo>
                    <a:pt x="80785" y="80001"/>
                  </a:lnTo>
                  <a:cubicBezTo>
                    <a:pt x="81101" y="83690"/>
                    <a:pt x="79520" y="87274"/>
                    <a:pt x="76463" y="89382"/>
                  </a:cubicBezTo>
                  <a:cubicBezTo>
                    <a:pt x="74882" y="90752"/>
                    <a:pt x="72669" y="91385"/>
                    <a:pt x="70455" y="91385"/>
                  </a:cubicBezTo>
                  <a:close/>
                  <a:moveTo>
                    <a:pt x="29981" y="43637"/>
                  </a:moveTo>
                  <a:lnTo>
                    <a:pt x="34829" y="49223"/>
                  </a:lnTo>
                  <a:cubicBezTo>
                    <a:pt x="36726" y="51331"/>
                    <a:pt x="37570" y="54177"/>
                    <a:pt x="37359" y="57023"/>
                  </a:cubicBezTo>
                  <a:lnTo>
                    <a:pt x="36726" y="64401"/>
                  </a:lnTo>
                  <a:lnTo>
                    <a:pt x="43472" y="61555"/>
                  </a:lnTo>
                  <a:cubicBezTo>
                    <a:pt x="46107" y="60396"/>
                    <a:pt x="49059" y="60396"/>
                    <a:pt x="51694" y="61555"/>
                  </a:cubicBezTo>
                  <a:lnTo>
                    <a:pt x="58440" y="64401"/>
                  </a:lnTo>
                  <a:lnTo>
                    <a:pt x="57807" y="57023"/>
                  </a:lnTo>
                  <a:cubicBezTo>
                    <a:pt x="57596" y="54177"/>
                    <a:pt x="58440" y="51331"/>
                    <a:pt x="60337" y="49223"/>
                  </a:cubicBezTo>
                  <a:lnTo>
                    <a:pt x="65185" y="43637"/>
                  </a:lnTo>
                  <a:lnTo>
                    <a:pt x="58018" y="41951"/>
                  </a:lnTo>
                  <a:cubicBezTo>
                    <a:pt x="55277" y="41318"/>
                    <a:pt x="52853" y="39526"/>
                    <a:pt x="51377" y="37102"/>
                  </a:cubicBezTo>
                  <a:lnTo>
                    <a:pt x="47583" y="30778"/>
                  </a:lnTo>
                  <a:lnTo>
                    <a:pt x="43788" y="37102"/>
                  </a:lnTo>
                  <a:cubicBezTo>
                    <a:pt x="42313" y="39526"/>
                    <a:pt x="39888" y="41318"/>
                    <a:pt x="37148" y="41951"/>
                  </a:cubicBezTo>
                  <a:lnTo>
                    <a:pt x="29981" y="436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1797776" y="2330482"/>
              <a:ext cx="71251" cy="68538"/>
            </a:xfrm>
            <a:custGeom>
              <a:rect b="b" l="l" r="r" t="t"/>
              <a:pathLst>
                <a:path extrusionOk="0" h="91384" w="95001">
                  <a:moveTo>
                    <a:pt x="70455" y="91385"/>
                  </a:moveTo>
                  <a:cubicBezTo>
                    <a:pt x="69085" y="91385"/>
                    <a:pt x="67715" y="91068"/>
                    <a:pt x="66345" y="90541"/>
                  </a:cubicBezTo>
                  <a:lnTo>
                    <a:pt x="47583" y="82531"/>
                  </a:lnTo>
                  <a:lnTo>
                    <a:pt x="28821" y="90541"/>
                  </a:lnTo>
                  <a:cubicBezTo>
                    <a:pt x="25448" y="92017"/>
                    <a:pt x="21548" y="91490"/>
                    <a:pt x="18492" y="89382"/>
                  </a:cubicBezTo>
                  <a:cubicBezTo>
                    <a:pt x="15540" y="87168"/>
                    <a:pt x="13854" y="83585"/>
                    <a:pt x="14170" y="80001"/>
                  </a:cubicBezTo>
                  <a:lnTo>
                    <a:pt x="15962" y="59658"/>
                  </a:lnTo>
                  <a:lnTo>
                    <a:pt x="2576" y="44269"/>
                  </a:lnTo>
                  <a:cubicBezTo>
                    <a:pt x="151" y="41529"/>
                    <a:pt x="-586" y="37629"/>
                    <a:pt x="468" y="34151"/>
                  </a:cubicBezTo>
                  <a:cubicBezTo>
                    <a:pt x="1627" y="30672"/>
                    <a:pt x="4473" y="28037"/>
                    <a:pt x="8057" y="27194"/>
                  </a:cubicBezTo>
                  <a:lnTo>
                    <a:pt x="27978" y="22556"/>
                  </a:lnTo>
                  <a:lnTo>
                    <a:pt x="38518" y="5059"/>
                  </a:lnTo>
                  <a:cubicBezTo>
                    <a:pt x="40415" y="1897"/>
                    <a:pt x="43788" y="0"/>
                    <a:pt x="47477" y="0"/>
                  </a:cubicBezTo>
                  <a:cubicBezTo>
                    <a:pt x="51167" y="0"/>
                    <a:pt x="54539" y="1897"/>
                    <a:pt x="56437" y="5059"/>
                  </a:cubicBezTo>
                  <a:lnTo>
                    <a:pt x="66977" y="22556"/>
                  </a:lnTo>
                  <a:lnTo>
                    <a:pt x="86898" y="27194"/>
                  </a:lnTo>
                  <a:cubicBezTo>
                    <a:pt x="90482" y="28037"/>
                    <a:pt x="93433" y="30672"/>
                    <a:pt x="94487" y="34151"/>
                  </a:cubicBezTo>
                  <a:cubicBezTo>
                    <a:pt x="95647" y="37629"/>
                    <a:pt x="94804" y="41529"/>
                    <a:pt x="92379" y="44269"/>
                  </a:cubicBezTo>
                  <a:lnTo>
                    <a:pt x="78993" y="59658"/>
                  </a:lnTo>
                  <a:lnTo>
                    <a:pt x="80785" y="80001"/>
                  </a:lnTo>
                  <a:cubicBezTo>
                    <a:pt x="81101" y="83690"/>
                    <a:pt x="79520" y="87274"/>
                    <a:pt x="76463" y="89382"/>
                  </a:cubicBezTo>
                  <a:cubicBezTo>
                    <a:pt x="74777" y="90752"/>
                    <a:pt x="72669" y="91385"/>
                    <a:pt x="70455" y="91385"/>
                  </a:cubicBezTo>
                  <a:close/>
                  <a:moveTo>
                    <a:pt x="47583" y="60607"/>
                  </a:moveTo>
                  <a:cubicBezTo>
                    <a:pt x="48953" y="60607"/>
                    <a:pt x="50429" y="60923"/>
                    <a:pt x="51694" y="61450"/>
                  </a:cubicBezTo>
                  <a:lnTo>
                    <a:pt x="58440" y="64296"/>
                  </a:lnTo>
                  <a:lnTo>
                    <a:pt x="57807" y="56918"/>
                  </a:lnTo>
                  <a:cubicBezTo>
                    <a:pt x="57596" y="54072"/>
                    <a:pt x="58440" y="51226"/>
                    <a:pt x="60337" y="49118"/>
                  </a:cubicBezTo>
                  <a:lnTo>
                    <a:pt x="65185" y="43532"/>
                  </a:lnTo>
                  <a:lnTo>
                    <a:pt x="58018" y="41845"/>
                  </a:lnTo>
                  <a:cubicBezTo>
                    <a:pt x="55277" y="41213"/>
                    <a:pt x="52853" y="39421"/>
                    <a:pt x="51377" y="36996"/>
                  </a:cubicBezTo>
                  <a:lnTo>
                    <a:pt x="47583" y="30672"/>
                  </a:lnTo>
                  <a:lnTo>
                    <a:pt x="43788" y="36996"/>
                  </a:lnTo>
                  <a:cubicBezTo>
                    <a:pt x="42313" y="39421"/>
                    <a:pt x="39888" y="41213"/>
                    <a:pt x="37148" y="41845"/>
                  </a:cubicBezTo>
                  <a:lnTo>
                    <a:pt x="29981" y="43532"/>
                  </a:lnTo>
                  <a:lnTo>
                    <a:pt x="34829" y="49118"/>
                  </a:lnTo>
                  <a:cubicBezTo>
                    <a:pt x="36726" y="51226"/>
                    <a:pt x="37570" y="54072"/>
                    <a:pt x="37359" y="56918"/>
                  </a:cubicBezTo>
                  <a:lnTo>
                    <a:pt x="36726" y="64296"/>
                  </a:lnTo>
                  <a:lnTo>
                    <a:pt x="43472" y="61450"/>
                  </a:lnTo>
                  <a:cubicBezTo>
                    <a:pt x="44737" y="60923"/>
                    <a:pt x="46107" y="60607"/>
                    <a:pt x="47583" y="606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1971771" y="2330482"/>
              <a:ext cx="71251" cy="68538"/>
            </a:xfrm>
            <a:custGeom>
              <a:rect b="b" l="l" r="r" t="t"/>
              <a:pathLst>
                <a:path extrusionOk="0" h="91384" w="95001">
                  <a:moveTo>
                    <a:pt x="70456" y="91385"/>
                  </a:moveTo>
                  <a:cubicBezTo>
                    <a:pt x="69085" y="91385"/>
                    <a:pt x="67715" y="91068"/>
                    <a:pt x="66345" y="90541"/>
                  </a:cubicBezTo>
                  <a:lnTo>
                    <a:pt x="47583" y="82531"/>
                  </a:lnTo>
                  <a:lnTo>
                    <a:pt x="28821" y="90541"/>
                  </a:lnTo>
                  <a:cubicBezTo>
                    <a:pt x="25448" y="92017"/>
                    <a:pt x="21548" y="91490"/>
                    <a:pt x="18492" y="89382"/>
                  </a:cubicBezTo>
                  <a:cubicBezTo>
                    <a:pt x="15540" y="87168"/>
                    <a:pt x="13854" y="83585"/>
                    <a:pt x="14170" y="80001"/>
                  </a:cubicBezTo>
                  <a:lnTo>
                    <a:pt x="15962" y="59658"/>
                  </a:lnTo>
                  <a:lnTo>
                    <a:pt x="2576" y="44269"/>
                  </a:lnTo>
                  <a:cubicBezTo>
                    <a:pt x="151" y="41529"/>
                    <a:pt x="-586" y="37629"/>
                    <a:pt x="468" y="34151"/>
                  </a:cubicBezTo>
                  <a:cubicBezTo>
                    <a:pt x="1627" y="30672"/>
                    <a:pt x="4473" y="28037"/>
                    <a:pt x="8057" y="27194"/>
                  </a:cubicBezTo>
                  <a:lnTo>
                    <a:pt x="27978" y="22556"/>
                  </a:lnTo>
                  <a:lnTo>
                    <a:pt x="38518" y="5059"/>
                  </a:lnTo>
                  <a:cubicBezTo>
                    <a:pt x="40416" y="1897"/>
                    <a:pt x="43789" y="0"/>
                    <a:pt x="47478" y="0"/>
                  </a:cubicBezTo>
                  <a:cubicBezTo>
                    <a:pt x="51167" y="0"/>
                    <a:pt x="54540" y="1897"/>
                    <a:pt x="56437" y="5059"/>
                  </a:cubicBezTo>
                  <a:lnTo>
                    <a:pt x="66977" y="22556"/>
                  </a:lnTo>
                  <a:lnTo>
                    <a:pt x="86898" y="27194"/>
                  </a:lnTo>
                  <a:cubicBezTo>
                    <a:pt x="90482" y="28037"/>
                    <a:pt x="93433" y="30672"/>
                    <a:pt x="94487" y="34151"/>
                  </a:cubicBezTo>
                  <a:cubicBezTo>
                    <a:pt x="95647" y="37629"/>
                    <a:pt x="94804" y="41529"/>
                    <a:pt x="92379" y="44269"/>
                  </a:cubicBezTo>
                  <a:lnTo>
                    <a:pt x="78993" y="59658"/>
                  </a:lnTo>
                  <a:lnTo>
                    <a:pt x="80785" y="80001"/>
                  </a:lnTo>
                  <a:cubicBezTo>
                    <a:pt x="81101" y="83690"/>
                    <a:pt x="79520" y="87274"/>
                    <a:pt x="76464" y="89382"/>
                  </a:cubicBezTo>
                  <a:cubicBezTo>
                    <a:pt x="74777" y="90752"/>
                    <a:pt x="72564" y="91385"/>
                    <a:pt x="70456" y="91385"/>
                  </a:cubicBezTo>
                  <a:close/>
                  <a:moveTo>
                    <a:pt x="29875" y="43637"/>
                  </a:moveTo>
                  <a:lnTo>
                    <a:pt x="34724" y="49223"/>
                  </a:lnTo>
                  <a:cubicBezTo>
                    <a:pt x="36621" y="51331"/>
                    <a:pt x="37464" y="54177"/>
                    <a:pt x="37254" y="57023"/>
                  </a:cubicBezTo>
                  <a:lnTo>
                    <a:pt x="36621" y="64401"/>
                  </a:lnTo>
                  <a:lnTo>
                    <a:pt x="43367" y="61555"/>
                  </a:lnTo>
                  <a:cubicBezTo>
                    <a:pt x="46002" y="60396"/>
                    <a:pt x="48953" y="60396"/>
                    <a:pt x="51588" y="61555"/>
                  </a:cubicBezTo>
                  <a:lnTo>
                    <a:pt x="58334" y="64401"/>
                  </a:lnTo>
                  <a:lnTo>
                    <a:pt x="57702" y="57023"/>
                  </a:lnTo>
                  <a:cubicBezTo>
                    <a:pt x="57491" y="54177"/>
                    <a:pt x="58334" y="51331"/>
                    <a:pt x="60231" y="49223"/>
                  </a:cubicBezTo>
                  <a:lnTo>
                    <a:pt x="65080" y="43637"/>
                  </a:lnTo>
                  <a:lnTo>
                    <a:pt x="57913" y="41951"/>
                  </a:lnTo>
                  <a:cubicBezTo>
                    <a:pt x="55172" y="41318"/>
                    <a:pt x="52748" y="39526"/>
                    <a:pt x="51272" y="37102"/>
                  </a:cubicBezTo>
                  <a:lnTo>
                    <a:pt x="47478" y="30778"/>
                  </a:lnTo>
                  <a:lnTo>
                    <a:pt x="43683" y="37102"/>
                  </a:lnTo>
                  <a:cubicBezTo>
                    <a:pt x="42208" y="39526"/>
                    <a:pt x="39783" y="41318"/>
                    <a:pt x="37043" y="41951"/>
                  </a:cubicBezTo>
                  <a:lnTo>
                    <a:pt x="29875" y="436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1876468" y="2459021"/>
              <a:ext cx="87906" cy="15810"/>
            </a:xfrm>
            <a:custGeom>
              <a:rect b="b" l="l" r="r" t="t"/>
              <a:pathLst>
                <a:path extrusionOk="0" h="21080" w="117208">
                  <a:moveTo>
                    <a:pt x="106668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106668" y="0"/>
                  </a:lnTo>
                  <a:cubicBezTo>
                    <a:pt x="112465" y="0"/>
                    <a:pt x="117208" y="4743"/>
                    <a:pt x="117208" y="10540"/>
                  </a:cubicBezTo>
                  <a:cubicBezTo>
                    <a:pt x="117208" y="16338"/>
                    <a:pt x="112465" y="21081"/>
                    <a:pt x="10666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35"/>
          <p:cNvGrpSpPr/>
          <p:nvPr/>
        </p:nvGrpSpPr>
        <p:grpSpPr>
          <a:xfrm>
            <a:off x="3235115" y="2883013"/>
            <a:ext cx="403958" cy="355103"/>
            <a:chOff x="2677902" y="2297201"/>
            <a:chExt cx="403958" cy="355103"/>
          </a:xfrm>
        </p:grpSpPr>
        <p:sp>
          <p:nvSpPr>
            <p:cNvPr id="1122" name="Google Shape;1122;p35"/>
            <p:cNvSpPr/>
            <p:nvPr/>
          </p:nvSpPr>
          <p:spPr>
            <a:xfrm>
              <a:off x="2951266" y="2548073"/>
              <a:ext cx="15731" cy="15770"/>
            </a:xfrm>
            <a:custGeom>
              <a:rect b="b" l="l" r="r" t="t"/>
              <a:pathLst>
                <a:path extrusionOk="0" h="21027" w="20975">
                  <a:moveTo>
                    <a:pt x="10435" y="21028"/>
                  </a:moveTo>
                  <a:cubicBezTo>
                    <a:pt x="9803" y="21028"/>
                    <a:pt x="9065" y="20922"/>
                    <a:pt x="8432" y="20817"/>
                  </a:cubicBezTo>
                  <a:cubicBezTo>
                    <a:pt x="7800" y="20712"/>
                    <a:pt x="7062" y="20501"/>
                    <a:pt x="6429" y="20185"/>
                  </a:cubicBezTo>
                  <a:cubicBezTo>
                    <a:pt x="5797" y="19974"/>
                    <a:pt x="5165" y="19552"/>
                    <a:pt x="4638" y="19236"/>
                  </a:cubicBezTo>
                  <a:cubicBezTo>
                    <a:pt x="4111" y="18814"/>
                    <a:pt x="3478" y="18393"/>
                    <a:pt x="3057" y="17971"/>
                  </a:cubicBezTo>
                  <a:cubicBezTo>
                    <a:pt x="1054" y="15969"/>
                    <a:pt x="0" y="13333"/>
                    <a:pt x="0" y="10488"/>
                  </a:cubicBezTo>
                  <a:cubicBezTo>
                    <a:pt x="0" y="7747"/>
                    <a:pt x="1159" y="5007"/>
                    <a:pt x="3057" y="3004"/>
                  </a:cubicBezTo>
                  <a:cubicBezTo>
                    <a:pt x="3584" y="2477"/>
                    <a:pt x="4111" y="2055"/>
                    <a:pt x="4638" y="1739"/>
                  </a:cubicBezTo>
                  <a:cubicBezTo>
                    <a:pt x="5165" y="1318"/>
                    <a:pt x="5797" y="1001"/>
                    <a:pt x="6429" y="791"/>
                  </a:cubicBezTo>
                  <a:cubicBezTo>
                    <a:pt x="7062" y="580"/>
                    <a:pt x="7694" y="369"/>
                    <a:pt x="8432" y="158"/>
                  </a:cubicBezTo>
                  <a:cubicBezTo>
                    <a:pt x="9803" y="-53"/>
                    <a:pt x="11173" y="-53"/>
                    <a:pt x="12543" y="158"/>
                  </a:cubicBezTo>
                  <a:cubicBezTo>
                    <a:pt x="13175" y="264"/>
                    <a:pt x="13913" y="474"/>
                    <a:pt x="14546" y="791"/>
                  </a:cubicBezTo>
                  <a:cubicBezTo>
                    <a:pt x="15178" y="1107"/>
                    <a:pt x="15810" y="1318"/>
                    <a:pt x="16338" y="1739"/>
                  </a:cubicBezTo>
                  <a:cubicBezTo>
                    <a:pt x="16865" y="2161"/>
                    <a:pt x="17392" y="2582"/>
                    <a:pt x="17919" y="3004"/>
                  </a:cubicBezTo>
                  <a:cubicBezTo>
                    <a:pt x="19921" y="5007"/>
                    <a:pt x="20975" y="7642"/>
                    <a:pt x="20975" y="10488"/>
                  </a:cubicBezTo>
                  <a:cubicBezTo>
                    <a:pt x="20975" y="13228"/>
                    <a:pt x="19816" y="15969"/>
                    <a:pt x="17919" y="17971"/>
                  </a:cubicBezTo>
                  <a:cubicBezTo>
                    <a:pt x="17392" y="18498"/>
                    <a:pt x="16865" y="18920"/>
                    <a:pt x="16338" y="19236"/>
                  </a:cubicBezTo>
                  <a:cubicBezTo>
                    <a:pt x="15810" y="19658"/>
                    <a:pt x="15178" y="19974"/>
                    <a:pt x="14546" y="20185"/>
                  </a:cubicBezTo>
                  <a:cubicBezTo>
                    <a:pt x="13913" y="20395"/>
                    <a:pt x="13281" y="20606"/>
                    <a:pt x="12543" y="20817"/>
                  </a:cubicBezTo>
                  <a:cubicBezTo>
                    <a:pt x="11805" y="20922"/>
                    <a:pt x="11067" y="21028"/>
                    <a:pt x="10435" y="210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2677902" y="2297201"/>
              <a:ext cx="403958" cy="355103"/>
            </a:xfrm>
            <a:custGeom>
              <a:rect b="b" l="l" r="r" t="t"/>
              <a:pathLst>
                <a:path extrusionOk="0" h="473471" w="538610">
                  <a:moveTo>
                    <a:pt x="528071" y="379663"/>
                  </a:moveTo>
                  <a:lnTo>
                    <a:pt x="524381" y="379663"/>
                  </a:lnTo>
                  <a:lnTo>
                    <a:pt x="524381" y="79790"/>
                  </a:lnTo>
                  <a:cubicBezTo>
                    <a:pt x="524381" y="62293"/>
                    <a:pt x="510152" y="47959"/>
                    <a:pt x="492550" y="47959"/>
                  </a:cubicBezTo>
                  <a:lnTo>
                    <a:pt x="321586" y="47959"/>
                  </a:lnTo>
                  <a:lnTo>
                    <a:pt x="321586" y="20764"/>
                  </a:lnTo>
                  <a:cubicBezTo>
                    <a:pt x="321586" y="9486"/>
                    <a:pt x="312521" y="211"/>
                    <a:pt x="301243" y="0"/>
                  </a:cubicBezTo>
                  <a:cubicBezTo>
                    <a:pt x="301137" y="0"/>
                    <a:pt x="301032" y="0"/>
                    <a:pt x="300926" y="0"/>
                  </a:cubicBezTo>
                  <a:lnTo>
                    <a:pt x="80107" y="0"/>
                  </a:lnTo>
                  <a:cubicBezTo>
                    <a:pt x="80001" y="0"/>
                    <a:pt x="79896" y="0"/>
                    <a:pt x="79790" y="0"/>
                  </a:cubicBezTo>
                  <a:cubicBezTo>
                    <a:pt x="68512" y="211"/>
                    <a:pt x="59447" y="9486"/>
                    <a:pt x="59447" y="20764"/>
                  </a:cubicBezTo>
                  <a:lnTo>
                    <a:pt x="59447" y="47959"/>
                  </a:lnTo>
                  <a:lnTo>
                    <a:pt x="46061" y="47959"/>
                  </a:lnTo>
                  <a:cubicBezTo>
                    <a:pt x="28564" y="47959"/>
                    <a:pt x="14229" y="62188"/>
                    <a:pt x="14229" y="79790"/>
                  </a:cubicBezTo>
                  <a:lnTo>
                    <a:pt x="14229" y="379663"/>
                  </a:lnTo>
                  <a:lnTo>
                    <a:pt x="10540" y="379663"/>
                  </a:lnTo>
                  <a:cubicBezTo>
                    <a:pt x="4743" y="379663"/>
                    <a:pt x="0" y="384406"/>
                    <a:pt x="0" y="390203"/>
                  </a:cubicBezTo>
                  <a:lnTo>
                    <a:pt x="0" y="426040"/>
                  </a:lnTo>
                  <a:cubicBezTo>
                    <a:pt x="0" y="452180"/>
                    <a:pt x="21291" y="473472"/>
                    <a:pt x="47431" y="473472"/>
                  </a:cubicBezTo>
                  <a:lnTo>
                    <a:pt x="491179" y="473472"/>
                  </a:lnTo>
                  <a:cubicBezTo>
                    <a:pt x="517319" y="473472"/>
                    <a:pt x="538611" y="452180"/>
                    <a:pt x="538611" y="426040"/>
                  </a:cubicBezTo>
                  <a:lnTo>
                    <a:pt x="538611" y="390203"/>
                  </a:lnTo>
                  <a:cubicBezTo>
                    <a:pt x="538611" y="384406"/>
                    <a:pt x="533973" y="379663"/>
                    <a:pt x="528071" y="379663"/>
                  </a:cubicBezTo>
                  <a:close/>
                  <a:moveTo>
                    <a:pt x="80528" y="25719"/>
                  </a:moveTo>
                  <a:lnTo>
                    <a:pt x="154205" y="97709"/>
                  </a:lnTo>
                  <a:lnTo>
                    <a:pt x="80528" y="168013"/>
                  </a:lnTo>
                  <a:lnTo>
                    <a:pt x="80528" y="25719"/>
                  </a:lnTo>
                  <a:close/>
                  <a:moveTo>
                    <a:pt x="169278" y="112465"/>
                  </a:moveTo>
                  <a:lnTo>
                    <a:pt x="183191" y="126062"/>
                  </a:lnTo>
                  <a:cubicBezTo>
                    <a:pt x="185194" y="128065"/>
                    <a:pt x="187934" y="129014"/>
                    <a:pt x="190569" y="129014"/>
                  </a:cubicBezTo>
                  <a:cubicBezTo>
                    <a:pt x="193204" y="129014"/>
                    <a:pt x="195839" y="128065"/>
                    <a:pt x="197947" y="126062"/>
                  </a:cubicBezTo>
                  <a:lnTo>
                    <a:pt x="211861" y="112465"/>
                  </a:lnTo>
                  <a:lnTo>
                    <a:pt x="274681" y="172440"/>
                  </a:lnTo>
                  <a:lnTo>
                    <a:pt x="106457" y="172440"/>
                  </a:lnTo>
                  <a:lnTo>
                    <a:pt x="169278" y="112465"/>
                  </a:lnTo>
                  <a:close/>
                  <a:moveTo>
                    <a:pt x="226828" y="97709"/>
                  </a:moveTo>
                  <a:lnTo>
                    <a:pt x="300505" y="25719"/>
                  </a:lnTo>
                  <a:lnTo>
                    <a:pt x="300505" y="168013"/>
                  </a:lnTo>
                  <a:lnTo>
                    <a:pt x="226828" y="97709"/>
                  </a:lnTo>
                  <a:close/>
                  <a:moveTo>
                    <a:pt x="275103" y="21081"/>
                  </a:moveTo>
                  <a:lnTo>
                    <a:pt x="190464" y="103822"/>
                  </a:lnTo>
                  <a:lnTo>
                    <a:pt x="105930" y="21081"/>
                  </a:lnTo>
                  <a:lnTo>
                    <a:pt x="275103" y="21081"/>
                  </a:lnTo>
                  <a:close/>
                  <a:moveTo>
                    <a:pt x="35310" y="79790"/>
                  </a:moveTo>
                  <a:cubicBezTo>
                    <a:pt x="35310" y="73888"/>
                    <a:pt x="40159" y="69039"/>
                    <a:pt x="46061" y="69039"/>
                  </a:cubicBezTo>
                  <a:lnTo>
                    <a:pt x="59447" y="69039"/>
                  </a:lnTo>
                  <a:lnTo>
                    <a:pt x="59447" y="344985"/>
                  </a:lnTo>
                  <a:cubicBezTo>
                    <a:pt x="59447" y="350782"/>
                    <a:pt x="64191" y="355525"/>
                    <a:pt x="69988" y="355525"/>
                  </a:cubicBezTo>
                  <a:lnTo>
                    <a:pt x="327172" y="355525"/>
                  </a:lnTo>
                  <a:cubicBezTo>
                    <a:pt x="332969" y="355525"/>
                    <a:pt x="337712" y="350782"/>
                    <a:pt x="337712" y="344985"/>
                  </a:cubicBezTo>
                  <a:cubicBezTo>
                    <a:pt x="337712" y="339188"/>
                    <a:pt x="332969" y="334445"/>
                    <a:pt x="327172" y="334445"/>
                  </a:cubicBezTo>
                  <a:lnTo>
                    <a:pt x="80528" y="334445"/>
                  </a:lnTo>
                  <a:lnTo>
                    <a:pt x="80528" y="193415"/>
                  </a:lnTo>
                  <a:lnTo>
                    <a:pt x="300926" y="193415"/>
                  </a:lnTo>
                  <a:cubicBezTo>
                    <a:pt x="301032" y="193415"/>
                    <a:pt x="301137" y="193415"/>
                    <a:pt x="301243" y="193415"/>
                  </a:cubicBezTo>
                  <a:cubicBezTo>
                    <a:pt x="312521" y="193204"/>
                    <a:pt x="321586" y="183929"/>
                    <a:pt x="321586" y="172651"/>
                  </a:cubicBezTo>
                  <a:lnTo>
                    <a:pt x="321586" y="114257"/>
                  </a:lnTo>
                  <a:lnTo>
                    <a:pt x="458083" y="114257"/>
                  </a:lnTo>
                  <a:lnTo>
                    <a:pt x="458083" y="334445"/>
                  </a:lnTo>
                  <a:lnTo>
                    <a:pt x="421824" y="334445"/>
                  </a:lnTo>
                  <a:cubicBezTo>
                    <a:pt x="416027" y="334445"/>
                    <a:pt x="411284" y="339188"/>
                    <a:pt x="411284" y="344985"/>
                  </a:cubicBezTo>
                  <a:cubicBezTo>
                    <a:pt x="411284" y="350782"/>
                    <a:pt x="416027" y="355525"/>
                    <a:pt x="421824" y="355525"/>
                  </a:cubicBezTo>
                  <a:lnTo>
                    <a:pt x="468623" y="355525"/>
                  </a:lnTo>
                  <a:cubicBezTo>
                    <a:pt x="474420" y="355525"/>
                    <a:pt x="479164" y="350782"/>
                    <a:pt x="479164" y="344985"/>
                  </a:cubicBezTo>
                  <a:lnTo>
                    <a:pt x="479164" y="103822"/>
                  </a:lnTo>
                  <a:cubicBezTo>
                    <a:pt x="479164" y="98025"/>
                    <a:pt x="474420" y="93282"/>
                    <a:pt x="468623" y="93282"/>
                  </a:cubicBezTo>
                  <a:lnTo>
                    <a:pt x="321586" y="93282"/>
                  </a:lnTo>
                  <a:lnTo>
                    <a:pt x="321586" y="69039"/>
                  </a:lnTo>
                  <a:lnTo>
                    <a:pt x="492550" y="69039"/>
                  </a:lnTo>
                  <a:cubicBezTo>
                    <a:pt x="498452" y="69039"/>
                    <a:pt x="503301" y="73888"/>
                    <a:pt x="503301" y="79790"/>
                  </a:cubicBezTo>
                  <a:lnTo>
                    <a:pt x="503301" y="379663"/>
                  </a:lnTo>
                  <a:lnTo>
                    <a:pt x="35310" y="379663"/>
                  </a:lnTo>
                  <a:lnTo>
                    <a:pt x="35310" y="79790"/>
                  </a:lnTo>
                  <a:close/>
                  <a:moveTo>
                    <a:pt x="360690" y="400743"/>
                  </a:moveTo>
                  <a:lnTo>
                    <a:pt x="357950" y="409808"/>
                  </a:lnTo>
                  <a:cubicBezTo>
                    <a:pt x="357106" y="412759"/>
                    <a:pt x="354366" y="414762"/>
                    <a:pt x="351309" y="414762"/>
                  </a:cubicBezTo>
                  <a:lnTo>
                    <a:pt x="187302" y="414762"/>
                  </a:lnTo>
                  <a:cubicBezTo>
                    <a:pt x="184140" y="414762"/>
                    <a:pt x="181504" y="412759"/>
                    <a:pt x="180661" y="409808"/>
                  </a:cubicBezTo>
                  <a:lnTo>
                    <a:pt x="177921" y="400743"/>
                  </a:lnTo>
                  <a:lnTo>
                    <a:pt x="360690" y="400743"/>
                  </a:lnTo>
                  <a:lnTo>
                    <a:pt x="360690" y="400743"/>
                  </a:lnTo>
                  <a:close/>
                  <a:moveTo>
                    <a:pt x="517636" y="426146"/>
                  </a:moveTo>
                  <a:cubicBezTo>
                    <a:pt x="517636" y="440691"/>
                    <a:pt x="505830" y="452602"/>
                    <a:pt x="491179" y="452602"/>
                  </a:cubicBezTo>
                  <a:lnTo>
                    <a:pt x="47431" y="452602"/>
                  </a:lnTo>
                  <a:cubicBezTo>
                    <a:pt x="32886" y="452602"/>
                    <a:pt x="20975" y="440797"/>
                    <a:pt x="20975" y="426146"/>
                  </a:cubicBezTo>
                  <a:lnTo>
                    <a:pt x="20975" y="400743"/>
                  </a:lnTo>
                  <a:lnTo>
                    <a:pt x="155891" y="400743"/>
                  </a:lnTo>
                  <a:lnTo>
                    <a:pt x="160424" y="415816"/>
                  </a:lnTo>
                  <a:cubicBezTo>
                    <a:pt x="164008" y="427727"/>
                    <a:pt x="174759" y="435737"/>
                    <a:pt x="187302" y="435737"/>
                  </a:cubicBezTo>
                  <a:lnTo>
                    <a:pt x="351309" y="435737"/>
                  </a:lnTo>
                  <a:cubicBezTo>
                    <a:pt x="363747" y="435737"/>
                    <a:pt x="374603" y="427727"/>
                    <a:pt x="378187" y="415816"/>
                  </a:cubicBezTo>
                  <a:lnTo>
                    <a:pt x="382720" y="400743"/>
                  </a:lnTo>
                  <a:lnTo>
                    <a:pt x="517636" y="400743"/>
                  </a:lnTo>
                  <a:lnTo>
                    <a:pt x="517636" y="426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2822094" y="2442032"/>
              <a:ext cx="190832" cy="92325"/>
            </a:xfrm>
            <a:custGeom>
              <a:rect b="b" l="l" r="r" t="t"/>
              <a:pathLst>
                <a:path extrusionOk="0" h="123100" w="254443">
                  <a:moveTo>
                    <a:pt x="150832" y="112560"/>
                  </a:moveTo>
                  <a:cubicBezTo>
                    <a:pt x="150832" y="116355"/>
                    <a:pt x="152940" y="119938"/>
                    <a:pt x="156208" y="121730"/>
                  </a:cubicBezTo>
                  <a:cubicBezTo>
                    <a:pt x="157789" y="122573"/>
                    <a:pt x="159581" y="123100"/>
                    <a:pt x="161373" y="123100"/>
                  </a:cubicBezTo>
                  <a:cubicBezTo>
                    <a:pt x="163270" y="123100"/>
                    <a:pt x="165167" y="122573"/>
                    <a:pt x="166853" y="121519"/>
                  </a:cubicBezTo>
                  <a:lnTo>
                    <a:pt x="249490" y="70504"/>
                  </a:lnTo>
                  <a:cubicBezTo>
                    <a:pt x="252546" y="68607"/>
                    <a:pt x="254444" y="65234"/>
                    <a:pt x="254444" y="61545"/>
                  </a:cubicBezTo>
                  <a:cubicBezTo>
                    <a:pt x="254444" y="57856"/>
                    <a:pt x="252546" y="54483"/>
                    <a:pt x="249490" y="52586"/>
                  </a:cubicBezTo>
                  <a:lnTo>
                    <a:pt x="166853" y="1570"/>
                  </a:lnTo>
                  <a:cubicBezTo>
                    <a:pt x="163586" y="-432"/>
                    <a:pt x="159581" y="-538"/>
                    <a:pt x="156208" y="1359"/>
                  </a:cubicBezTo>
                  <a:cubicBezTo>
                    <a:pt x="152835" y="3257"/>
                    <a:pt x="150832" y="6735"/>
                    <a:pt x="150832" y="10530"/>
                  </a:cubicBezTo>
                  <a:lnTo>
                    <a:pt x="150832" y="22756"/>
                  </a:lnTo>
                  <a:lnTo>
                    <a:pt x="10540" y="22756"/>
                  </a:lnTo>
                  <a:cubicBezTo>
                    <a:pt x="4743" y="22756"/>
                    <a:pt x="0" y="27500"/>
                    <a:pt x="0" y="33297"/>
                  </a:cubicBezTo>
                  <a:lnTo>
                    <a:pt x="0" y="89898"/>
                  </a:lnTo>
                  <a:cubicBezTo>
                    <a:pt x="0" y="95695"/>
                    <a:pt x="4743" y="100439"/>
                    <a:pt x="10540" y="100439"/>
                  </a:cubicBezTo>
                  <a:lnTo>
                    <a:pt x="150832" y="100439"/>
                  </a:lnTo>
                  <a:lnTo>
                    <a:pt x="150832" y="112560"/>
                  </a:lnTo>
                  <a:close/>
                  <a:moveTo>
                    <a:pt x="21081" y="79253"/>
                  </a:moveTo>
                  <a:lnTo>
                    <a:pt x="21081" y="43732"/>
                  </a:lnTo>
                  <a:lnTo>
                    <a:pt x="150832" y="43732"/>
                  </a:lnTo>
                  <a:lnTo>
                    <a:pt x="150832" y="52691"/>
                  </a:lnTo>
                  <a:cubicBezTo>
                    <a:pt x="150832" y="58488"/>
                    <a:pt x="155575" y="63231"/>
                    <a:pt x="161373" y="63231"/>
                  </a:cubicBezTo>
                  <a:cubicBezTo>
                    <a:pt x="167170" y="63231"/>
                    <a:pt x="171913" y="58488"/>
                    <a:pt x="171913" y="52691"/>
                  </a:cubicBezTo>
                  <a:lnTo>
                    <a:pt x="171913" y="29397"/>
                  </a:lnTo>
                  <a:lnTo>
                    <a:pt x="223982" y="61545"/>
                  </a:lnTo>
                  <a:lnTo>
                    <a:pt x="171913" y="93693"/>
                  </a:lnTo>
                  <a:lnTo>
                    <a:pt x="171913" y="89793"/>
                  </a:lnTo>
                  <a:cubicBezTo>
                    <a:pt x="171913" y="83996"/>
                    <a:pt x="167170" y="79253"/>
                    <a:pt x="161373" y="79253"/>
                  </a:cubicBezTo>
                  <a:lnTo>
                    <a:pt x="21081" y="792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5" name="Google Shape;1125;p35"/>
          <p:cNvGrpSpPr/>
          <p:nvPr/>
        </p:nvGrpSpPr>
        <p:grpSpPr>
          <a:xfrm>
            <a:off x="4003545" y="2859530"/>
            <a:ext cx="403957" cy="380637"/>
            <a:chOff x="3513645" y="2293880"/>
            <a:chExt cx="403957" cy="380637"/>
          </a:xfrm>
        </p:grpSpPr>
        <p:sp>
          <p:nvSpPr>
            <p:cNvPr id="1126" name="Google Shape;1126;p35"/>
            <p:cNvSpPr/>
            <p:nvPr/>
          </p:nvSpPr>
          <p:spPr>
            <a:xfrm>
              <a:off x="3786851" y="2570386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3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9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1" y="15837"/>
                    <a:pt x="1054" y="15204"/>
                    <a:pt x="844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7" y="7826"/>
                    <a:pt x="527" y="7088"/>
                    <a:pt x="844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137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5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2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5" y="5191"/>
                    <a:pt x="19922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461"/>
                  </a:cubicBezTo>
                  <a:cubicBezTo>
                    <a:pt x="20976" y="11199"/>
                    <a:pt x="20870" y="11832"/>
                    <a:pt x="20765" y="12569"/>
                  </a:cubicBezTo>
                  <a:cubicBezTo>
                    <a:pt x="20659" y="13202"/>
                    <a:pt x="20449" y="13940"/>
                    <a:pt x="20132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891"/>
                    <a:pt x="18341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1" y="20896"/>
                    <a:pt x="11173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3670169" y="2461235"/>
              <a:ext cx="169330" cy="82847"/>
            </a:xfrm>
            <a:custGeom>
              <a:rect b="b" l="l" r="r" t="t"/>
              <a:pathLst>
                <a:path extrusionOk="0" h="110462" w="225773">
                  <a:moveTo>
                    <a:pt x="215233" y="110463"/>
                  </a:moveTo>
                  <a:lnTo>
                    <a:pt x="10540" y="110463"/>
                  </a:lnTo>
                  <a:cubicBezTo>
                    <a:pt x="4743" y="110463"/>
                    <a:pt x="0" y="105720"/>
                    <a:pt x="0" y="99922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215233" y="0"/>
                  </a:lnTo>
                  <a:cubicBezTo>
                    <a:pt x="221030" y="0"/>
                    <a:pt x="225774" y="4743"/>
                    <a:pt x="225774" y="10540"/>
                  </a:cubicBezTo>
                  <a:lnTo>
                    <a:pt x="225774" y="99922"/>
                  </a:lnTo>
                  <a:cubicBezTo>
                    <a:pt x="225668" y="105720"/>
                    <a:pt x="221030" y="110463"/>
                    <a:pt x="215233" y="110463"/>
                  </a:cubicBezTo>
                  <a:close/>
                  <a:moveTo>
                    <a:pt x="21081" y="89382"/>
                  </a:moveTo>
                  <a:lnTo>
                    <a:pt x="204693" y="89382"/>
                  </a:lnTo>
                  <a:lnTo>
                    <a:pt x="204693" y="20975"/>
                  </a:lnTo>
                  <a:lnTo>
                    <a:pt x="21081" y="20975"/>
                  </a:lnTo>
                  <a:lnTo>
                    <a:pt x="21081" y="893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3548822" y="2325422"/>
              <a:ext cx="64112" cy="63242"/>
            </a:xfrm>
            <a:custGeom>
              <a:rect b="b" l="l" r="r" t="t"/>
              <a:pathLst>
                <a:path extrusionOk="0" h="84322" w="85483">
                  <a:moveTo>
                    <a:pt x="10542" y="84323"/>
                  </a:moveTo>
                  <a:cubicBezTo>
                    <a:pt x="10437" y="84323"/>
                    <a:pt x="10437" y="84323"/>
                    <a:pt x="10331" y="84323"/>
                  </a:cubicBezTo>
                  <a:cubicBezTo>
                    <a:pt x="4534" y="84217"/>
                    <a:pt x="-104" y="79474"/>
                    <a:pt x="2" y="73572"/>
                  </a:cubicBezTo>
                  <a:cubicBezTo>
                    <a:pt x="318" y="55021"/>
                    <a:pt x="8434" y="36891"/>
                    <a:pt x="22768" y="22556"/>
                  </a:cubicBezTo>
                  <a:cubicBezTo>
                    <a:pt x="37103" y="8222"/>
                    <a:pt x="55233" y="211"/>
                    <a:pt x="73889" y="0"/>
                  </a:cubicBezTo>
                  <a:cubicBezTo>
                    <a:pt x="74311" y="0"/>
                    <a:pt x="74627" y="0"/>
                    <a:pt x="74943" y="0"/>
                  </a:cubicBezTo>
                  <a:cubicBezTo>
                    <a:pt x="80740" y="0"/>
                    <a:pt x="85483" y="4743"/>
                    <a:pt x="85483" y="10540"/>
                  </a:cubicBezTo>
                  <a:cubicBezTo>
                    <a:pt x="85483" y="16338"/>
                    <a:pt x="80740" y="21081"/>
                    <a:pt x="74943" y="21081"/>
                  </a:cubicBezTo>
                  <a:cubicBezTo>
                    <a:pt x="74627" y="21081"/>
                    <a:pt x="74416" y="21081"/>
                    <a:pt x="74100" y="21081"/>
                  </a:cubicBezTo>
                  <a:cubicBezTo>
                    <a:pt x="61030" y="21292"/>
                    <a:pt x="48065" y="27089"/>
                    <a:pt x="37525" y="37524"/>
                  </a:cubicBezTo>
                  <a:cubicBezTo>
                    <a:pt x="27090" y="47959"/>
                    <a:pt x="21187" y="60818"/>
                    <a:pt x="20977" y="73993"/>
                  </a:cubicBezTo>
                  <a:cubicBezTo>
                    <a:pt x="20871" y="79791"/>
                    <a:pt x="16234" y="84323"/>
                    <a:pt x="10542" y="84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3580259" y="2403735"/>
              <a:ext cx="49385" cy="39553"/>
            </a:xfrm>
            <a:custGeom>
              <a:rect b="b" l="l" r="r" t="t"/>
              <a:pathLst>
                <a:path extrusionOk="0" h="52738" w="65846">
                  <a:moveTo>
                    <a:pt x="33028" y="52739"/>
                  </a:moveTo>
                  <a:cubicBezTo>
                    <a:pt x="29656" y="52739"/>
                    <a:pt x="26388" y="51052"/>
                    <a:pt x="24385" y="48312"/>
                  </a:cubicBezTo>
                  <a:lnTo>
                    <a:pt x="1934" y="16585"/>
                  </a:lnTo>
                  <a:cubicBezTo>
                    <a:pt x="-1438" y="11842"/>
                    <a:pt x="-279" y="5307"/>
                    <a:pt x="4464" y="1935"/>
                  </a:cubicBezTo>
                  <a:cubicBezTo>
                    <a:pt x="9207" y="-1438"/>
                    <a:pt x="15742" y="-279"/>
                    <a:pt x="19115" y="4464"/>
                  </a:cubicBezTo>
                  <a:lnTo>
                    <a:pt x="32923" y="24069"/>
                  </a:lnTo>
                  <a:lnTo>
                    <a:pt x="46731" y="4464"/>
                  </a:lnTo>
                  <a:cubicBezTo>
                    <a:pt x="50104" y="-279"/>
                    <a:pt x="56639" y="-1438"/>
                    <a:pt x="61382" y="1935"/>
                  </a:cubicBezTo>
                  <a:cubicBezTo>
                    <a:pt x="66125" y="5307"/>
                    <a:pt x="67284" y="11842"/>
                    <a:pt x="63912" y="16585"/>
                  </a:cubicBezTo>
                  <a:lnTo>
                    <a:pt x="41460" y="48312"/>
                  </a:lnTo>
                  <a:cubicBezTo>
                    <a:pt x="39669" y="51052"/>
                    <a:pt x="36401" y="52739"/>
                    <a:pt x="33028" y="527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3513645" y="2293880"/>
              <a:ext cx="403957" cy="380637"/>
            </a:xfrm>
            <a:custGeom>
              <a:rect b="b" l="l" r="r" t="t"/>
              <a:pathLst>
                <a:path extrusionOk="0" h="507516" w="538610">
                  <a:moveTo>
                    <a:pt x="528071" y="413813"/>
                  </a:moveTo>
                  <a:lnTo>
                    <a:pt x="524381" y="413813"/>
                  </a:lnTo>
                  <a:lnTo>
                    <a:pt x="524381" y="113941"/>
                  </a:lnTo>
                  <a:cubicBezTo>
                    <a:pt x="524381" y="96444"/>
                    <a:pt x="510152" y="82109"/>
                    <a:pt x="492549" y="82109"/>
                  </a:cubicBezTo>
                  <a:lnTo>
                    <a:pt x="233573" y="82109"/>
                  </a:lnTo>
                  <a:cubicBezTo>
                    <a:pt x="218712" y="34572"/>
                    <a:pt x="174231" y="0"/>
                    <a:pt x="121846" y="0"/>
                  </a:cubicBezTo>
                  <a:cubicBezTo>
                    <a:pt x="121319" y="0"/>
                    <a:pt x="120687" y="0"/>
                    <a:pt x="120160" y="0"/>
                  </a:cubicBezTo>
                  <a:cubicBezTo>
                    <a:pt x="90541" y="422"/>
                    <a:pt x="62082" y="12754"/>
                    <a:pt x="39948" y="34783"/>
                  </a:cubicBezTo>
                  <a:cubicBezTo>
                    <a:pt x="17813" y="56812"/>
                    <a:pt x="5375" y="85271"/>
                    <a:pt x="4848" y="114784"/>
                  </a:cubicBezTo>
                  <a:cubicBezTo>
                    <a:pt x="4532" y="131754"/>
                    <a:pt x="7905" y="148197"/>
                    <a:pt x="14334" y="163164"/>
                  </a:cubicBezTo>
                  <a:cubicBezTo>
                    <a:pt x="14334" y="163586"/>
                    <a:pt x="14229" y="164008"/>
                    <a:pt x="14229" y="164429"/>
                  </a:cubicBezTo>
                  <a:lnTo>
                    <a:pt x="14229" y="413708"/>
                  </a:lnTo>
                  <a:lnTo>
                    <a:pt x="10540" y="413708"/>
                  </a:lnTo>
                  <a:cubicBezTo>
                    <a:pt x="4743" y="413708"/>
                    <a:pt x="0" y="418451"/>
                    <a:pt x="0" y="424248"/>
                  </a:cubicBezTo>
                  <a:lnTo>
                    <a:pt x="0" y="460085"/>
                  </a:lnTo>
                  <a:cubicBezTo>
                    <a:pt x="0" y="486226"/>
                    <a:pt x="21291" y="507517"/>
                    <a:pt x="47431" y="507517"/>
                  </a:cubicBezTo>
                  <a:lnTo>
                    <a:pt x="491179" y="507517"/>
                  </a:lnTo>
                  <a:cubicBezTo>
                    <a:pt x="517319" y="507517"/>
                    <a:pt x="538611" y="486226"/>
                    <a:pt x="538611" y="460085"/>
                  </a:cubicBezTo>
                  <a:lnTo>
                    <a:pt x="538611" y="424248"/>
                  </a:lnTo>
                  <a:cubicBezTo>
                    <a:pt x="538611" y="418557"/>
                    <a:pt x="533868" y="413813"/>
                    <a:pt x="528071" y="413813"/>
                  </a:cubicBezTo>
                  <a:close/>
                  <a:moveTo>
                    <a:pt x="25824" y="115311"/>
                  </a:moveTo>
                  <a:cubicBezTo>
                    <a:pt x="26245" y="91279"/>
                    <a:pt x="36575" y="67985"/>
                    <a:pt x="54810" y="49856"/>
                  </a:cubicBezTo>
                  <a:cubicBezTo>
                    <a:pt x="73044" y="31726"/>
                    <a:pt x="96339" y="21502"/>
                    <a:pt x="120476" y="21186"/>
                  </a:cubicBezTo>
                  <a:cubicBezTo>
                    <a:pt x="120897" y="21186"/>
                    <a:pt x="121424" y="21186"/>
                    <a:pt x="121846" y="21186"/>
                  </a:cubicBezTo>
                  <a:cubicBezTo>
                    <a:pt x="174758" y="21186"/>
                    <a:pt x="217868" y="64191"/>
                    <a:pt x="217868" y="117103"/>
                  </a:cubicBezTo>
                  <a:cubicBezTo>
                    <a:pt x="217868" y="149040"/>
                    <a:pt x="202058" y="178764"/>
                    <a:pt x="175497" y="196683"/>
                  </a:cubicBezTo>
                  <a:cubicBezTo>
                    <a:pt x="158526" y="208066"/>
                    <a:pt x="149146" y="222717"/>
                    <a:pt x="140081" y="238317"/>
                  </a:cubicBezTo>
                  <a:lnTo>
                    <a:pt x="103611" y="238317"/>
                  </a:lnTo>
                  <a:cubicBezTo>
                    <a:pt x="94652" y="222717"/>
                    <a:pt x="85271" y="208066"/>
                    <a:pt x="68301" y="196788"/>
                  </a:cubicBezTo>
                  <a:cubicBezTo>
                    <a:pt x="41107" y="178553"/>
                    <a:pt x="25297" y="148092"/>
                    <a:pt x="25824" y="115311"/>
                  </a:cubicBezTo>
                  <a:close/>
                  <a:moveTo>
                    <a:pt x="108143" y="259398"/>
                  </a:moveTo>
                  <a:lnTo>
                    <a:pt x="135443" y="259398"/>
                  </a:lnTo>
                  <a:lnTo>
                    <a:pt x="135443" y="270043"/>
                  </a:lnTo>
                  <a:lnTo>
                    <a:pt x="108143" y="270043"/>
                  </a:lnTo>
                  <a:lnTo>
                    <a:pt x="108143" y="259398"/>
                  </a:lnTo>
                  <a:close/>
                  <a:moveTo>
                    <a:pt x="35205" y="195839"/>
                  </a:moveTo>
                  <a:cubicBezTo>
                    <a:pt x="41529" y="202691"/>
                    <a:pt x="48591" y="208909"/>
                    <a:pt x="56601" y="214285"/>
                  </a:cubicBezTo>
                  <a:cubicBezTo>
                    <a:pt x="57550" y="214917"/>
                    <a:pt x="58499" y="215655"/>
                    <a:pt x="59447" y="216288"/>
                  </a:cubicBezTo>
                  <a:lnTo>
                    <a:pt x="59447" y="379136"/>
                  </a:lnTo>
                  <a:cubicBezTo>
                    <a:pt x="59447" y="384933"/>
                    <a:pt x="64191" y="389676"/>
                    <a:pt x="69988" y="389676"/>
                  </a:cubicBezTo>
                  <a:lnTo>
                    <a:pt x="327172" y="389676"/>
                  </a:lnTo>
                  <a:cubicBezTo>
                    <a:pt x="332969" y="389676"/>
                    <a:pt x="337712" y="384933"/>
                    <a:pt x="337712" y="379136"/>
                  </a:cubicBezTo>
                  <a:cubicBezTo>
                    <a:pt x="337712" y="373338"/>
                    <a:pt x="332969" y="368595"/>
                    <a:pt x="327172" y="368595"/>
                  </a:cubicBezTo>
                  <a:lnTo>
                    <a:pt x="80528" y="368595"/>
                  </a:lnTo>
                  <a:lnTo>
                    <a:pt x="80528" y="240636"/>
                  </a:lnTo>
                  <a:cubicBezTo>
                    <a:pt x="82742" y="244219"/>
                    <a:pt x="84955" y="247909"/>
                    <a:pt x="87168" y="251914"/>
                  </a:cubicBezTo>
                  <a:lnTo>
                    <a:pt x="87168" y="280689"/>
                  </a:lnTo>
                  <a:cubicBezTo>
                    <a:pt x="87168" y="286486"/>
                    <a:pt x="91911" y="291229"/>
                    <a:pt x="97709" y="291229"/>
                  </a:cubicBezTo>
                  <a:lnTo>
                    <a:pt x="146089" y="291229"/>
                  </a:lnTo>
                  <a:cubicBezTo>
                    <a:pt x="151886" y="291229"/>
                    <a:pt x="156629" y="286486"/>
                    <a:pt x="156629" y="280689"/>
                  </a:cubicBezTo>
                  <a:lnTo>
                    <a:pt x="156629" y="252019"/>
                  </a:lnTo>
                  <a:cubicBezTo>
                    <a:pt x="165588" y="236314"/>
                    <a:pt x="173177" y="223771"/>
                    <a:pt x="187301" y="214285"/>
                  </a:cubicBezTo>
                  <a:cubicBezTo>
                    <a:pt x="210701" y="198474"/>
                    <a:pt x="227355" y="175075"/>
                    <a:pt x="234733" y="148619"/>
                  </a:cubicBezTo>
                  <a:lnTo>
                    <a:pt x="458188" y="148619"/>
                  </a:lnTo>
                  <a:lnTo>
                    <a:pt x="458188" y="368806"/>
                  </a:lnTo>
                  <a:lnTo>
                    <a:pt x="421929" y="368806"/>
                  </a:lnTo>
                  <a:cubicBezTo>
                    <a:pt x="416132" y="368806"/>
                    <a:pt x="411389" y="373549"/>
                    <a:pt x="411389" y="379346"/>
                  </a:cubicBezTo>
                  <a:cubicBezTo>
                    <a:pt x="411389" y="385144"/>
                    <a:pt x="416132" y="389887"/>
                    <a:pt x="421929" y="389887"/>
                  </a:cubicBezTo>
                  <a:lnTo>
                    <a:pt x="468728" y="389887"/>
                  </a:lnTo>
                  <a:cubicBezTo>
                    <a:pt x="474525" y="389887"/>
                    <a:pt x="479269" y="385144"/>
                    <a:pt x="479269" y="379346"/>
                  </a:cubicBezTo>
                  <a:lnTo>
                    <a:pt x="479269" y="138184"/>
                  </a:lnTo>
                  <a:cubicBezTo>
                    <a:pt x="479269" y="132387"/>
                    <a:pt x="474525" y="127644"/>
                    <a:pt x="468728" y="127644"/>
                  </a:cubicBezTo>
                  <a:lnTo>
                    <a:pt x="238633" y="127644"/>
                  </a:lnTo>
                  <a:cubicBezTo>
                    <a:pt x="238949" y="124270"/>
                    <a:pt x="239054" y="120792"/>
                    <a:pt x="239054" y="117314"/>
                  </a:cubicBezTo>
                  <a:cubicBezTo>
                    <a:pt x="239054" y="112571"/>
                    <a:pt x="238738" y="107933"/>
                    <a:pt x="238211" y="103401"/>
                  </a:cubicBezTo>
                  <a:lnTo>
                    <a:pt x="492549" y="103401"/>
                  </a:lnTo>
                  <a:cubicBezTo>
                    <a:pt x="498452" y="103401"/>
                    <a:pt x="503301" y="108249"/>
                    <a:pt x="503301" y="114152"/>
                  </a:cubicBezTo>
                  <a:lnTo>
                    <a:pt x="503301" y="414024"/>
                  </a:lnTo>
                  <a:lnTo>
                    <a:pt x="35310" y="414024"/>
                  </a:lnTo>
                  <a:lnTo>
                    <a:pt x="35310" y="195839"/>
                  </a:lnTo>
                  <a:close/>
                  <a:moveTo>
                    <a:pt x="360690" y="434894"/>
                  </a:moveTo>
                  <a:lnTo>
                    <a:pt x="357949" y="443959"/>
                  </a:lnTo>
                  <a:cubicBezTo>
                    <a:pt x="357106" y="446910"/>
                    <a:pt x="354366" y="448913"/>
                    <a:pt x="351309" y="448913"/>
                  </a:cubicBezTo>
                  <a:lnTo>
                    <a:pt x="187301" y="448913"/>
                  </a:lnTo>
                  <a:cubicBezTo>
                    <a:pt x="184139" y="448913"/>
                    <a:pt x="181504" y="446910"/>
                    <a:pt x="180661" y="443959"/>
                  </a:cubicBezTo>
                  <a:lnTo>
                    <a:pt x="177921" y="434894"/>
                  </a:lnTo>
                  <a:lnTo>
                    <a:pt x="360690" y="434894"/>
                  </a:lnTo>
                  <a:close/>
                  <a:moveTo>
                    <a:pt x="517530" y="460296"/>
                  </a:moveTo>
                  <a:cubicBezTo>
                    <a:pt x="517530" y="474842"/>
                    <a:pt x="505725" y="486753"/>
                    <a:pt x="491074" y="486753"/>
                  </a:cubicBezTo>
                  <a:lnTo>
                    <a:pt x="47326" y="486753"/>
                  </a:lnTo>
                  <a:cubicBezTo>
                    <a:pt x="32780" y="486753"/>
                    <a:pt x="20870" y="474947"/>
                    <a:pt x="20870" y="460296"/>
                  </a:cubicBezTo>
                  <a:lnTo>
                    <a:pt x="20870" y="434894"/>
                  </a:lnTo>
                  <a:lnTo>
                    <a:pt x="155786" y="434894"/>
                  </a:lnTo>
                  <a:lnTo>
                    <a:pt x="160318" y="449967"/>
                  </a:lnTo>
                  <a:cubicBezTo>
                    <a:pt x="163902" y="461877"/>
                    <a:pt x="174653" y="469888"/>
                    <a:pt x="187196" y="469888"/>
                  </a:cubicBezTo>
                  <a:lnTo>
                    <a:pt x="351309" y="469888"/>
                  </a:lnTo>
                  <a:cubicBezTo>
                    <a:pt x="363746" y="469888"/>
                    <a:pt x="374603" y="461877"/>
                    <a:pt x="378187" y="449967"/>
                  </a:cubicBezTo>
                  <a:lnTo>
                    <a:pt x="382719" y="434894"/>
                  </a:lnTo>
                  <a:lnTo>
                    <a:pt x="517635" y="434894"/>
                  </a:lnTo>
                  <a:lnTo>
                    <a:pt x="517635" y="4602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1" name="Google Shape;1131;p35"/>
          <p:cNvGrpSpPr/>
          <p:nvPr/>
        </p:nvGrpSpPr>
        <p:grpSpPr>
          <a:xfrm>
            <a:off x="4745657" y="2870971"/>
            <a:ext cx="403957" cy="357764"/>
            <a:chOff x="4696982" y="2261733"/>
            <a:chExt cx="403957" cy="357764"/>
          </a:xfrm>
        </p:grpSpPr>
        <p:sp>
          <p:nvSpPr>
            <p:cNvPr id="1132" name="Google Shape;1132;p35"/>
            <p:cNvSpPr/>
            <p:nvPr/>
          </p:nvSpPr>
          <p:spPr>
            <a:xfrm>
              <a:off x="4970266" y="2515220"/>
              <a:ext cx="15731" cy="15659"/>
            </a:xfrm>
            <a:custGeom>
              <a:rect b="b" l="l" r="r" t="t"/>
              <a:pathLst>
                <a:path extrusionOk="0" h="20879" w="20975">
                  <a:moveTo>
                    <a:pt x="10435" y="20879"/>
                  </a:moveTo>
                  <a:cubicBezTo>
                    <a:pt x="9803" y="20879"/>
                    <a:pt x="9065" y="20774"/>
                    <a:pt x="8432" y="20668"/>
                  </a:cubicBezTo>
                  <a:cubicBezTo>
                    <a:pt x="7800" y="20563"/>
                    <a:pt x="7062" y="20352"/>
                    <a:pt x="6430" y="20036"/>
                  </a:cubicBezTo>
                  <a:cubicBezTo>
                    <a:pt x="5797" y="19825"/>
                    <a:pt x="5165" y="19403"/>
                    <a:pt x="4638" y="19087"/>
                  </a:cubicBezTo>
                  <a:cubicBezTo>
                    <a:pt x="4111" y="18666"/>
                    <a:pt x="3479" y="18244"/>
                    <a:pt x="3057" y="17822"/>
                  </a:cubicBezTo>
                  <a:cubicBezTo>
                    <a:pt x="2530" y="17295"/>
                    <a:pt x="2108" y="16768"/>
                    <a:pt x="1792" y="16241"/>
                  </a:cubicBezTo>
                  <a:cubicBezTo>
                    <a:pt x="1371" y="15714"/>
                    <a:pt x="1054" y="15082"/>
                    <a:pt x="844" y="14450"/>
                  </a:cubicBezTo>
                  <a:cubicBezTo>
                    <a:pt x="633" y="13817"/>
                    <a:pt x="422" y="13185"/>
                    <a:pt x="211" y="12447"/>
                  </a:cubicBezTo>
                  <a:cubicBezTo>
                    <a:pt x="106" y="11814"/>
                    <a:pt x="0" y="11077"/>
                    <a:pt x="0" y="10444"/>
                  </a:cubicBezTo>
                  <a:cubicBezTo>
                    <a:pt x="0" y="9812"/>
                    <a:pt x="106" y="9074"/>
                    <a:pt x="211" y="8442"/>
                  </a:cubicBezTo>
                  <a:cubicBezTo>
                    <a:pt x="317" y="7809"/>
                    <a:pt x="527" y="7071"/>
                    <a:pt x="844" y="6439"/>
                  </a:cubicBezTo>
                  <a:cubicBezTo>
                    <a:pt x="1054" y="5806"/>
                    <a:pt x="1476" y="5174"/>
                    <a:pt x="1792" y="4647"/>
                  </a:cubicBezTo>
                  <a:cubicBezTo>
                    <a:pt x="2214" y="4120"/>
                    <a:pt x="2635" y="3488"/>
                    <a:pt x="3057" y="3066"/>
                  </a:cubicBezTo>
                  <a:cubicBezTo>
                    <a:pt x="5481" y="642"/>
                    <a:pt x="9170" y="-518"/>
                    <a:pt x="12543" y="220"/>
                  </a:cubicBezTo>
                  <a:cubicBezTo>
                    <a:pt x="13175" y="326"/>
                    <a:pt x="13913" y="536"/>
                    <a:pt x="14546" y="853"/>
                  </a:cubicBezTo>
                  <a:cubicBezTo>
                    <a:pt x="15178" y="1063"/>
                    <a:pt x="15810" y="1485"/>
                    <a:pt x="16338" y="1801"/>
                  </a:cubicBezTo>
                  <a:cubicBezTo>
                    <a:pt x="16865" y="2223"/>
                    <a:pt x="17392" y="2644"/>
                    <a:pt x="17919" y="3066"/>
                  </a:cubicBezTo>
                  <a:cubicBezTo>
                    <a:pt x="18446" y="3593"/>
                    <a:pt x="18868" y="4120"/>
                    <a:pt x="19184" y="4647"/>
                  </a:cubicBezTo>
                  <a:cubicBezTo>
                    <a:pt x="19605" y="5174"/>
                    <a:pt x="19922" y="5806"/>
                    <a:pt x="20132" y="6439"/>
                  </a:cubicBezTo>
                  <a:cubicBezTo>
                    <a:pt x="20343" y="7071"/>
                    <a:pt x="20554" y="7704"/>
                    <a:pt x="20765" y="8442"/>
                  </a:cubicBezTo>
                  <a:cubicBezTo>
                    <a:pt x="20870" y="9074"/>
                    <a:pt x="20976" y="9812"/>
                    <a:pt x="20976" y="10444"/>
                  </a:cubicBezTo>
                  <a:cubicBezTo>
                    <a:pt x="20976" y="11182"/>
                    <a:pt x="20870" y="11814"/>
                    <a:pt x="20765" y="12447"/>
                  </a:cubicBezTo>
                  <a:cubicBezTo>
                    <a:pt x="20659" y="13079"/>
                    <a:pt x="20449" y="13817"/>
                    <a:pt x="20132" y="14450"/>
                  </a:cubicBezTo>
                  <a:cubicBezTo>
                    <a:pt x="19922" y="15082"/>
                    <a:pt x="19500" y="15714"/>
                    <a:pt x="19184" y="16241"/>
                  </a:cubicBezTo>
                  <a:cubicBezTo>
                    <a:pt x="18762" y="16768"/>
                    <a:pt x="18341" y="17401"/>
                    <a:pt x="17919" y="17822"/>
                  </a:cubicBezTo>
                  <a:cubicBezTo>
                    <a:pt x="17392" y="18349"/>
                    <a:pt x="16865" y="18771"/>
                    <a:pt x="16338" y="19087"/>
                  </a:cubicBezTo>
                  <a:cubicBezTo>
                    <a:pt x="15810" y="19509"/>
                    <a:pt x="15178" y="19825"/>
                    <a:pt x="14546" y="20036"/>
                  </a:cubicBezTo>
                  <a:cubicBezTo>
                    <a:pt x="13913" y="20247"/>
                    <a:pt x="13281" y="20457"/>
                    <a:pt x="12543" y="20668"/>
                  </a:cubicBezTo>
                  <a:cubicBezTo>
                    <a:pt x="11911" y="20774"/>
                    <a:pt x="11173" y="20879"/>
                    <a:pt x="10435" y="20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4696982" y="2261733"/>
              <a:ext cx="403957" cy="357764"/>
            </a:xfrm>
            <a:custGeom>
              <a:rect b="b" l="l" r="r" t="t"/>
              <a:pathLst>
                <a:path extrusionOk="0" h="477019" w="538610">
                  <a:moveTo>
                    <a:pt x="528071" y="383105"/>
                  </a:moveTo>
                  <a:lnTo>
                    <a:pt x="524381" y="383105"/>
                  </a:lnTo>
                  <a:lnTo>
                    <a:pt x="524381" y="83233"/>
                  </a:lnTo>
                  <a:cubicBezTo>
                    <a:pt x="524381" y="65735"/>
                    <a:pt x="510152" y="51401"/>
                    <a:pt x="492549" y="51401"/>
                  </a:cubicBezTo>
                  <a:lnTo>
                    <a:pt x="248330" y="51401"/>
                  </a:lnTo>
                  <a:lnTo>
                    <a:pt x="248330" y="10504"/>
                  </a:lnTo>
                  <a:cubicBezTo>
                    <a:pt x="248330" y="7342"/>
                    <a:pt x="246854" y="4285"/>
                    <a:pt x="244325" y="2283"/>
                  </a:cubicBezTo>
                  <a:cubicBezTo>
                    <a:pt x="241795" y="280"/>
                    <a:pt x="238527" y="-458"/>
                    <a:pt x="235471" y="280"/>
                  </a:cubicBezTo>
                  <a:lnTo>
                    <a:pt x="100871" y="30636"/>
                  </a:lnTo>
                  <a:lnTo>
                    <a:pt x="73150" y="30636"/>
                  </a:lnTo>
                  <a:cubicBezTo>
                    <a:pt x="39842" y="30636"/>
                    <a:pt x="12754" y="57725"/>
                    <a:pt x="12754" y="91032"/>
                  </a:cubicBezTo>
                  <a:cubicBezTo>
                    <a:pt x="12754" y="95986"/>
                    <a:pt x="13386" y="100729"/>
                    <a:pt x="14440" y="105367"/>
                  </a:cubicBezTo>
                  <a:cubicBezTo>
                    <a:pt x="14335" y="105999"/>
                    <a:pt x="14229" y="106632"/>
                    <a:pt x="14229" y="107370"/>
                  </a:cubicBezTo>
                  <a:lnTo>
                    <a:pt x="14229" y="383105"/>
                  </a:lnTo>
                  <a:lnTo>
                    <a:pt x="10540" y="383105"/>
                  </a:lnTo>
                  <a:cubicBezTo>
                    <a:pt x="4743" y="383105"/>
                    <a:pt x="0" y="387848"/>
                    <a:pt x="0" y="393645"/>
                  </a:cubicBezTo>
                  <a:lnTo>
                    <a:pt x="0" y="429588"/>
                  </a:lnTo>
                  <a:cubicBezTo>
                    <a:pt x="0" y="455728"/>
                    <a:pt x="21291" y="477019"/>
                    <a:pt x="47431" y="477019"/>
                  </a:cubicBezTo>
                  <a:lnTo>
                    <a:pt x="491179" y="477019"/>
                  </a:lnTo>
                  <a:cubicBezTo>
                    <a:pt x="517319" y="477019"/>
                    <a:pt x="538611" y="455728"/>
                    <a:pt x="538611" y="429588"/>
                  </a:cubicBezTo>
                  <a:lnTo>
                    <a:pt x="538611" y="393645"/>
                  </a:lnTo>
                  <a:cubicBezTo>
                    <a:pt x="538611" y="387743"/>
                    <a:pt x="533868" y="383105"/>
                    <a:pt x="528071" y="383105"/>
                  </a:cubicBezTo>
                  <a:close/>
                  <a:moveTo>
                    <a:pt x="211228" y="27369"/>
                  </a:moveTo>
                  <a:lnTo>
                    <a:pt x="227250" y="23680"/>
                  </a:lnTo>
                  <a:lnTo>
                    <a:pt x="227250" y="158280"/>
                  </a:lnTo>
                  <a:lnTo>
                    <a:pt x="211228" y="154590"/>
                  </a:lnTo>
                  <a:lnTo>
                    <a:pt x="211228" y="27369"/>
                  </a:lnTo>
                  <a:close/>
                  <a:moveTo>
                    <a:pt x="190253" y="149953"/>
                  </a:moveTo>
                  <a:lnTo>
                    <a:pt x="112571" y="132561"/>
                  </a:lnTo>
                  <a:lnTo>
                    <a:pt x="112571" y="49609"/>
                  </a:lnTo>
                  <a:lnTo>
                    <a:pt x="190253" y="32112"/>
                  </a:lnTo>
                  <a:lnTo>
                    <a:pt x="190253" y="149953"/>
                  </a:lnTo>
                  <a:close/>
                  <a:moveTo>
                    <a:pt x="80528" y="151428"/>
                  </a:moveTo>
                  <a:lnTo>
                    <a:pt x="100766" y="151428"/>
                  </a:lnTo>
                  <a:lnTo>
                    <a:pt x="112571" y="154063"/>
                  </a:lnTo>
                  <a:lnTo>
                    <a:pt x="112571" y="225105"/>
                  </a:lnTo>
                  <a:lnTo>
                    <a:pt x="80528" y="225105"/>
                  </a:lnTo>
                  <a:lnTo>
                    <a:pt x="80528" y="151428"/>
                  </a:lnTo>
                  <a:close/>
                  <a:moveTo>
                    <a:pt x="73150" y="51612"/>
                  </a:moveTo>
                  <a:lnTo>
                    <a:pt x="91490" y="51612"/>
                  </a:lnTo>
                  <a:lnTo>
                    <a:pt x="91490" y="130348"/>
                  </a:lnTo>
                  <a:lnTo>
                    <a:pt x="73150" y="130348"/>
                  </a:lnTo>
                  <a:cubicBezTo>
                    <a:pt x="51437" y="130348"/>
                    <a:pt x="33729" y="112640"/>
                    <a:pt x="33729" y="90927"/>
                  </a:cubicBezTo>
                  <a:cubicBezTo>
                    <a:pt x="33729" y="69214"/>
                    <a:pt x="51437" y="51612"/>
                    <a:pt x="73150" y="51612"/>
                  </a:cubicBezTo>
                  <a:close/>
                  <a:moveTo>
                    <a:pt x="35310" y="138042"/>
                  </a:moveTo>
                  <a:cubicBezTo>
                    <a:pt x="42267" y="143629"/>
                    <a:pt x="50488" y="147739"/>
                    <a:pt x="59553" y="149847"/>
                  </a:cubicBezTo>
                  <a:lnTo>
                    <a:pt x="59553" y="348322"/>
                  </a:lnTo>
                  <a:cubicBezTo>
                    <a:pt x="59553" y="354119"/>
                    <a:pt x="64296" y="358862"/>
                    <a:pt x="70093" y="358862"/>
                  </a:cubicBezTo>
                  <a:lnTo>
                    <a:pt x="327277" y="358862"/>
                  </a:lnTo>
                  <a:cubicBezTo>
                    <a:pt x="333074" y="358862"/>
                    <a:pt x="337818" y="354119"/>
                    <a:pt x="337818" y="348322"/>
                  </a:cubicBezTo>
                  <a:cubicBezTo>
                    <a:pt x="337818" y="342525"/>
                    <a:pt x="333074" y="337782"/>
                    <a:pt x="327277" y="337782"/>
                  </a:cubicBezTo>
                  <a:lnTo>
                    <a:pt x="80634" y="337782"/>
                  </a:lnTo>
                  <a:lnTo>
                    <a:pt x="80634" y="246081"/>
                  </a:lnTo>
                  <a:lnTo>
                    <a:pt x="123111" y="246081"/>
                  </a:lnTo>
                  <a:cubicBezTo>
                    <a:pt x="128908" y="246081"/>
                    <a:pt x="133651" y="241337"/>
                    <a:pt x="133651" y="235540"/>
                  </a:cubicBezTo>
                  <a:lnTo>
                    <a:pt x="133651" y="158701"/>
                  </a:lnTo>
                  <a:lnTo>
                    <a:pt x="235576" y="181679"/>
                  </a:lnTo>
                  <a:cubicBezTo>
                    <a:pt x="236314" y="181890"/>
                    <a:pt x="237157" y="181890"/>
                    <a:pt x="237895" y="181890"/>
                  </a:cubicBezTo>
                  <a:cubicBezTo>
                    <a:pt x="240214" y="181890"/>
                    <a:pt x="242533" y="181047"/>
                    <a:pt x="244430" y="179571"/>
                  </a:cubicBezTo>
                  <a:cubicBezTo>
                    <a:pt x="246960" y="177568"/>
                    <a:pt x="248435" y="174512"/>
                    <a:pt x="248435" y="171350"/>
                  </a:cubicBezTo>
                  <a:lnTo>
                    <a:pt x="248435" y="117594"/>
                  </a:lnTo>
                  <a:lnTo>
                    <a:pt x="458188" y="117594"/>
                  </a:lnTo>
                  <a:lnTo>
                    <a:pt x="458188" y="337782"/>
                  </a:lnTo>
                  <a:lnTo>
                    <a:pt x="421929" y="337782"/>
                  </a:lnTo>
                  <a:cubicBezTo>
                    <a:pt x="416132" y="337782"/>
                    <a:pt x="411389" y="342525"/>
                    <a:pt x="411389" y="348322"/>
                  </a:cubicBezTo>
                  <a:cubicBezTo>
                    <a:pt x="411389" y="354119"/>
                    <a:pt x="416132" y="358862"/>
                    <a:pt x="421929" y="358862"/>
                  </a:cubicBezTo>
                  <a:lnTo>
                    <a:pt x="468728" y="358862"/>
                  </a:lnTo>
                  <a:cubicBezTo>
                    <a:pt x="474525" y="358862"/>
                    <a:pt x="479269" y="354119"/>
                    <a:pt x="479269" y="348322"/>
                  </a:cubicBezTo>
                  <a:lnTo>
                    <a:pt x="479269" y="107159"/>
                  </a:lnTo>
                  <a:cubicBezTo>
                    <a:pt x="479269" y="101362"/>
                    <a:pt x="474525" y="96619"/>
                    <a:pt x="468728" y="96619"/>
                  </a:cubicBezTo>
                  <a:lnTo>
                    <a:pt x="248435" y="96619"/>
                  </a:lnTo>
                  <a:lnTo>
                    <a:pt x="248435" y="72376"/>
                  </a:lnTo>
                  <a:lnTo>
                    <a:pt x="492655" y="72376"/>
                  </a:lnTo>
                  <a:cubicBezTo>
                    <a:pt x="498558" y="72376"/>
                    <a:pt x="503406" y="77225"/>
                    <a:pt x="503406" y="83127"/>
                  </a:cubicBezTo>
                  <a:lnTo>
                    <a:pt x="503406" y="382999"/>
                  </a:lnTo>
                  <a:lnTo>
                    <a:pt x="35416" y="382999"/>
                  </a:lnTo>
                  <a:lnTo>
                    <a:pt x="35416" y="138042"/>
                  </a:lnTo>
                  <a:close/>
                  <a:moveTo>
                    <a:pt x="360690" y="404080"/>
                  </a:moveTo>
                  <a:lnTo>
                    <a:pt x="357950" y="413145"/>
                  </a:lnTo>
                  <a:cubicBezTo>
                    <a:pt x="357106" y="416096"/>
                    <a:pt x="354366" y="418099"/>
                    <a:pt x="351309" y="418099"/>
                  </a:cubicBezTo>
                  <a:lnTo>
                    <a:pt x="187301" y="418099"/>
                  </a:lnTo>
                  <a:cubicBezTo>
                    <a:pt x="184139" y="418099"/>
                    <a:pt x="181504" y="416096"/>
                    <a:pt x="180661" y="413145"/>
                  </a:cubicBezTo>
                  <a:lnTo>
                    <a:pt x="177921" y="404080"/>
                  </a:lnTo>
                  <a:lnTo>
                    <a:pt x="360690" y="404080"/>
                  </a:lnTo>
                  <a:lnTo>
                    <a:pt x="360690" y="404080"/>
                  </a:lnTo>
                  <a:close/>
                  <a:moveTo>
                    <a:pt x="517530" y="429482"/>
                  </a:moveTo>
                  <a:cubicBezTo>
                    <a:pt x="517530" y="444028"/>
                    <a:pt x="505725" y="455938"/>
                    <a:pt x="491074" y="455938"/>
                  </a:cubicBezTo>
                  <a:lnTo>
                    <a:pt x="47326" y="455938"/>
                  </a:lnTo>
                  <a:cubicBezTo>
                    <a:pt x="32781" y="455938"/>
                    <a:pt x="20870" y="444133"/>
                    <a:pt x="20870" y="429482"/>
                  </a:cubicBezTo>
                  <a:lnTo>
                    <a:pt x="20870" y="404080"/>
                  </a:lnTo>
                  <a:lnTo>
                    <a:pt x="155786" y="404080"/>
                  </a:lnTo>
                  <a:lnTo>
                    <a:pt x="160319" y="419153"/>
                  </a:lnTo>
                  <a:cubicBezTo>
                    <a:pt x="163902" y="431063"/>
                    <a:pt x="174653" y="439074"/>
                    <a:pt x="187196" y="439074"/>
                  </a:cubicBezTo>
                  <a:lnTo>
                    <a:pt x="351204" y="439074"/>
                  </a:lnTo>
                  <a:cubicBezTo>
                    <a:pt x="363641" y="439074"/>
                    <a:pt x="374498" y="431063"/>
                    <a:pt x="378081" y="419153"/>
                  </a:cubicBezTo>
                  <a:lnTo>
                    <a:pt x="382614" y="404080"/>
                  </a:lnTo>
                  <a:lnTo>
                    <a:pt x="517530" y="404080"/>
                  </a:lnTo>
                  <a:lnTo>
                    <a:pt x="517530" y="4294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4853506" y="2405977"/>
              <a:ext cx="169330" cy="82847"/>
            </a:xfrm>
            <a:custGeom>
              <a:rect b="b" l="l" r="r" t="t"/>
              <a:pathLst>
                <a:path extrusionOk="0" h="110462" w="225773">
                  <a:moveTo>
                    <a:pt x="215233" y="110463"/>
                  </a:moveTo>
                  <a:lnTo>
                    <a:pt x="10540" y="110463"/>
                  </a:lnTo>
                  <a:cubicBezTo>
                    <a:pt x="4743" y="110463"/>
                    <a:pt x="0" y="105720"/>
                    <a:pt x="0" y="99922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215233" y="0"/>
                  </a:lnTo>
                  <a:cubicBezTo>
                    <a:pt x="221030" y="0"/>
                    <a:pt x="225774" y="4743"/>
                    <a:pt x="225774" y="10540"/>
                  </a:cubicBezTo>
                  <a:lnTo>
                    <a:pt x="225774" y="99922"/>
                  </a:lnTo>
                  <a:cubicBezTo>
                    <a:pt x="225774" y="105825"/>
                    <a:pt x="221030" y="110463"/>
                    <a:pt x="215233" y="110463"/>
                  </a:cubicBezTo>
                  <a:close/>
                  <a:moveTo>
                    <a:pt x="21081" y="89487"/>
                  </a:moveTo>
                  <a:lnTo>
                    <a:pt x="204693" y="89487"/>
                  </a:lnTo>
                  <a:lnTo>
                    <a:pt x="204693" y="21081"/>
                  </a:lnTo>
                  <a:lnTo>
                    <a:pt x="21081" y="21081"/>
                  </a:lnTo>
                  <a:lnTo>
                    <a:pt x="21081" y="894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Google Shape;1135;p35"/>
          <p:cNvGrpSpPr/>
          <p:nvPr/>
        </p:nvGrpSpPr>
        <p:grpSpPr>
          <a:xfrm>
            <a:off x="5487766" y="2847484"/>
            <a:ext cx="404748" cy="404748"/>
            <a:chOff x="5584741" y="2236409"/>
            <a:chExt cx="404748" cy="404748"/>
          </a:xfrm>
        </p:grpSpPr>
        <p:sp>
          <p:nvSpPr>
            <p:cNvPr id="1136" name="Google Shape;1136;p35"/>
            <p:cNvSpPr/>
            <p:nvPr/>
          </p:nvSpPr>
          <p:spPr>
            <a:xfrm>
              <a:off x="5733439" y="2236409"/>
              <a:ext cx="77313" cy="77313"/>
            </a:xfrm>
            <a:custGeom>
              <a:rect b="b" l="l" r="r" t="t"/>
              <a:pathLst>
                <a:path extrusionOk="0" h="103084" w="103084">
                  <a:moveTo>
                    <a:pt x="51542" y="103084"/>
                  </a:moveTo>
                  <a:cubicBezTo>
                    <a:pt x="23083" y="103084"/>
                    <a:pt x="0" y="79896"/>
                    <a:pt x="0" y="51542"/>
                  </a:cubicBezTo>
                  <a:cubicBezTo>
                    <a:pt x="0" y="23083"/>
                    <a:pt x="23189" y="0"/>
                    <a:pt x="51542" y="0"/>
                  </a:cubicBezTo>
                  <a:cubicBezTo>
                    <a:pt x="80001" y="0"/>
                    <a:pt x="103084" y="23083"/>
                    <a:pt x="103084" y="51542"/>
                  </a:cubicBezTo>
                  <a:cubicBezTo>
                    <a:pt x="103190" y="80001"/>
                    <a:pt x="80001" y="103084"/>
                    <a:pt x="51542" y="103084"/>
                  </a:cubicBezTo>
                  <a:close/>
                  <a:moveTo>
                    <a:pt x="51542" y="21081"/>
                  </a:moveTo>
                  <a:cubicBezTo>
                    <a:pt x="34678" y="21081"/>
                    <a:pt x="21081" y="34783"/>
                    <a:pt x="21081" y="51542"/>
                  </a:cubicBezTo>
                  <a:cubicBezTo>
                    <a:pt x="21081" y="68301"/>
                    <a:pt x="34783" y="82004"/>
                    <a:pt x="51542" y="82004"/>
                  </a:cubicBezTo>
                  <a:cubicBezTo>
                    <a:pt x="68301" y="82004"/>
                    <a:pt x="82004" y="68301"/>
                    <a:pt x="82004" y="51542"/>
                  </a:cubicBezTo>
                  <a:cubicBezTo>
                    <a:pt x="82004" y="34783"/>
                    <a:pt x="68407" y="21081"/>
                    <a:pt x="5154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5858579" y="2536631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6"/>
                    <a:pt x="5797" y="1080"/>
                    <a:pt x="6430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8" y="1186"/>
                    <a:pt x="15810" y="1502"/>
                    <a:pt x="16338" y="1818"/>
                  </a:cubicBezTo>
                  <a:cubicBezTo>
                    <a:pt x="16865" y="2240"/>
                    <a:pt x="17497" y="2662"/>
                    <a:pt x="17919" y="3083"/>
                  </a:cubicBezTo>
                  <a:cubicBezTo>
                    <a:pt x="18446" y="3610"/>
                    <a:pt x="18867" y="4137"/>
                    <a:pt x="19184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975" y="9196"/>
                    <a:pt x="20975" y="9829"/>
                    <a:pt x="20975" y="10461"/>
                  </a:cubicBezTo>
                  <a:cubicBezTo>
                    <a:pt x="20975" y="11199"/>
                    <a:pt x="20870" y="11832"/>
                    <a:pt x="20765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4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705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1002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5681738" y="2409850"/>
              <a:ext cx="110199" cy="110199"/>
            </a:xfrm>
            <a:custGeom>
              <a:rect b="b" l="l" r="r" t="t"/>
              <a:pathLst>
                <a:path extrusionOk="0" h="146932" w="146932">
                  <a:moveTo>
                    <a:pt x="73466" y="146932"/>
                  </a:moveTo>
                  <a:cubicBezTo>
                    <a:pt x="32992" y="146932"/>
                    <a:pt x="0" y="113941"/>
                    <a:pt x="0" y="73466"/>
                  </a:cubicBezTo>
                  <a:cubicBezTo>
                    <a:pt x="0" y="32991"/>
                    <a:pt x="32992" y="0"/>
                    <a:pt x="73466" y="0"/>
                  </a:cubicBezTo>
                  <a:cubicBezTo>
                    <a:pt x="113941" y="0"/>
                    <a:pt x="146933" y="32991"/>
                    <a:pt x="146933" y="73466"/>
                  </a:cubicBezTo>
                  <a:cubicBezTo>
                    <a:pt x="146933" y="113941"/>
                    <a:pt x="113941" y="146932"/>
                    <a:pt x="73466" y="146932"/>
                  </a:cubicBezTo>
                  <a:close/>
                  <a:moveTo>
                    <a:pt x="73466" y="20975"/>
                  </a:moveTo>
                  <a:cubicBezTo>
                    <a:pt x="44586" y="20975"/>
                    <a:pt x="21081" y="44480"/>
                    <a:pt x="21081" y="73361"/>
                  </a:cubicBezTo>
                  <a:cubicBezTo>
                    <a:pt x="21081" y="102241"/>
                    <a:pt x="44586" y="125746"/>
                    <a:pt x="73466" y="125746"/>
                  </a:cubicBezTo>
                  <a:cubicBezTo>
                    <a:pt x="102347" y="125746"/>
                    <a:pt x="125852" y="102241"/>
                    <a:pt x="125852" y="73361"/>
                  </a:cubicBezTo>
                  <a:cubicBezTo>
                    <a:pt x="125852" y="44480"/>
                    <a:pt x="102347" y="20975"/>
                    <a:pt x="73466" y="20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5728933" y="2448823"/>
              <a:ext cx="15810" cy="32174"/>
            </a:xfrm>
            <a:custGeom>
              <a:rect b="b" l="l" r="r" t="t"/>
              <a:pathLst>
                <a:path extrusionOk="0" h="42899" w="21080">
                  <a:moveTo>
                    <a:pt x="10540" y="42899"/>
                  </a:moveTo>
                  <a:cubicBezTo>
                    <a:pt x="4743" y="42899"/>
                    <a:pt x="0" y="38156"/>
                    <a:pt x="0" y="3235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359"/>
                  </a:lnTo>
                  <a:cubicBezTo>
                    <a:pt x="21081" y="38156"/>
                    <a:pt x="16338" y="42899"/>
                    <a:pt x="10540" y="428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5584741" y="2303288"/>
              <a:ext cx="404748" cy="337870"/>
            </a:xfrm>
            <a:custGeom>
              <a:rect b="b" l="l" r="r" t="t"/>
              <a:pathLst>
                <a:path extrusionOk="0" h="450493" w="539664">
                  <a:moveTo>
                    <a:pt x="529125" y="356474"/>
                  </a:moveTo>
                  <a:lnTo>
                    <a:pt x="525330" y="356474"/>
                  </a:lnTo>
                  <a:lnTo>
                    <a:pt x="525330" y="112887"/>
                  </a:lnTo>
                  <a:cubicBezTo>
                    <a:pt x="534289" y="101082"/>
                    <a:pt x="539665" y="86325"/>
                    <a:pt x="539665" y="70409"/>
                  </a:cubicBezTo>
                  <a:cubicBezTo>
                    <a:pt x="539665" y="31516"/>
                    <a:pt x="508044" y="0"/>
                    <a:pt x="469255" y="0"/>
                  </a:cubicBezTo>
                  <a:cubicBezTo>
                    <a:pt x="448070" y="0"/>
                    <a:pt x="429097" y="9381"/>
                    <a:pt x="416132" y="24138"/>
                  </a:cubicBezTo>
                  <a:lnTo>
                    <a:pt x="46166" y="24138"/>
                  </a:lnTo>
                  <a:cubicBezTo>
                    <a:pt x="28564" y="24138"/>
                    <a:pt x="14335" y="38472"/>
                    <a:pt x="14335" y="55969"/>
                  </a:cubicBezTo>
                  <a:lnTo>
                    <a:pt x="14335" y="356474"/>
                  </a:lnTo>
                  <a:lnTo>
                    <a:pt x="10540" y="356474"/>
                  </a:lnTo>
                  <a:cubicBezTo>
                    <a:pt x="4743" y="356474"/>
                    <a:pt x="0" y="361217"/>
                    <a:pt x="0" y="367015"/>
                  </a:cubicBezTo>
                  <a:lnTo>
                    <a:pt x="0" y="402957"/>
                  </a:lnTo>
                  <a:cubicBezTo>
                    <a:pt x="0" y="429202"/>
                    <a:pt x="21291" y="450494"/>
                    <a:pt x="47537" y="450494"/>
                  </a:cubicBezTo>
                  <a:lnTo>
                    <a:pt x="492128" y="450494"/>
                  </a:lnTo>
                  <a:cubicBezTo>
                    <a:pt x="518373" y="450494"/>
                    <a:pt x="539665" y="429202"/>
                    <a:pt x="539665" y="402957"/>
                  </a:cubicBezTo>
                  <a:lnTo>
                    <a:pt x="539665" y="367015"/>
                  </a:lnTo>
                  <a:cubicBezTo>
                    <a:pt x="539665" y="361112"/>
                    <a:pt x="534922" y="356474"/>
                    <a:pt x="529125" y="356474"/>
                  </a:cubicBezTo>
                  <a:close/>
                  <a:moveTo>
                    <a:pt x="469150" y="20975"/>
                  </a:moveTo>
                  <a:cubicBezTo>
                    <a:pt x="496344" y="20975"/>
                    <a:pt x="518479" y="43110"/>
                    <a:pt x="518479" y="70304"/>
                  </a:cubicBezTo>
                  <a:cubicBezTo>
                    <a:pt x="518479" y="97498"/>
                    <a:pt x="496344" y="119633"/>
                    <a:pt x="469150" y="119633"/>
                  </a:cubicBezTo>
                  <a:cubicBezTo>
                    <a:pt x="441956" y="119633"/>
                    <a:pt x="419821" y="97498"/>
                    <a:pt x="419821" y="70304"/>
                  </a:cubicBezTo>
                  <a:cubicBezTo>
                    <a:pt x="419821" y="43110"/>
                    <a:pt x="441956" y="20975"/>
                    <a:pt x="469150" y="20975"/>
                  </a:cubicBezTo>
                  <a:close/>
                  <a:moveTo>
                    <a:pt x="35310" y="55969"/>
                  </a:moveTo>
                  <a:cubicBezTo>
                    <a:pt x="35310" y="50067"/>
                    <a:pt x="40159" y="45218"/>
                    <a:pt x="46061" y="45218"/>
                  </a:cubicBezTo>
                  <a:lnTo>
                    <a:pt x="403378" y="45218"/>
                  </a:lnTo>
                  <a:cubicBezTo>
                    <a:pt x="400427" y="52807"/>
                    <a:pt x="398846" y="60923"/>
                    <a:pt x="398741" y="69461"/>
                  </a:cubicBezTo>
                  <a:lnTo>
                    <a:pt x="70093" y="69461"/>
                  </a:lnTo>
                  <a:cubicBezTo>
                    <a:pt x="64296" y="69461"/>
                    <a:pt x="59553" y="74204"/>
                    <a:pt x="59553" y="80001"/>
                  </a:cubicBezTo>
                  <a:lnTo>
                    <a:pt x="59553" y="321691"/>
                  </a:lnTo>
                  <a:cubicBezTo>
                    <a:pt x="59553" y="327488"/>
                    <a:pt x="64296" y="332231"/>
                    <a:pt x="70093" y="332231"/>
                  </a:cubicBezTo>
                  <a:lnTo>
                    <a:pt x="327699" y="332231"/>
                  </a:lnTo>
                  <a:cubicBezTo>
                    <a:pt x="333496" y="332231"/>
                    <a:pt x="338239" y="327488"/>
                    <a:pt x="338239" y="321691"/>
                  </a:cubicBezTo>
                  <a:cubicBezTo>
                    <a:pt x="338239" y="315894"/>
                    <a:pt x="333496" y="311151"/>
                    <a:pt x="327699" y="311151"/>
                  </a:cubicBezTo>
                  <a:lnTo>
                    <a:pt x="267724" y="311151"/>
                  </a:lnTo>
                  <a:cubicBezTo>
                    <a:pt x="298291" y="290281"/>
                    <a:pt x="318423" y="255182"/>
                    <a:pt x="318423" y="215550"/>
                  </a:cubicBezTo>
                  <a:cubicBezTo>
                    <a:pt x="318423" y="151781"/>
                    <a:pt x="266565" y="99922"/>
                    <a:pt x="202796" y="99922"/>
                  </a:cubicBezTo>
                  <a:cubicBezTo>
                    <a:pt x="139027" y="99922"/>
                    <a:pt x="87168" y="151781"/>
                    <a:pt x="87168" y="215550"/>
                  </a:cubicBezTo>
                  <a:cubicBezTo>
                    <a:pt x="87168" y="255287"/>
                    <a:pt x="107300" y="290281"/>
                    <a:pt x="137867" y="311151"/>
                  </a:cubicBezTo>
                  <a:lnTo>
                    <a:pt x="80739" y="311151"/>
                  </a:lnTo>
                  <a:lnTo>
                    <a:pt x="80739" y="90542"/>
                  </a:lnTo>
                  <a:lnTo>
                    <a:pt x="401797" y="90542"/>
                  </a:lnTo>
                  <a:cubicBezTo>
                    <a:pt x="409492" y="116471"/>
                    <a:pt x="431732" y="136076"/>
                    <a:pt x="459031" y="140081"/>
                  </a:cubicBezTo>
                  <a:lnTo>
                    <a:pt x="459031" y="311151"/>
                  </a:lnTo>
                  <a:lnTo>
                    <a:pt x="422773" y="311151"/>
                  </a:lnTo>
                  <a:cubicBezTo>
                    <a:pt x="416976" y="311151"/>
                    <a:pt x="412232" y="315894"/>
                    <a:pt x="412232" y="321691"/>
                  </a:cubicBezTo>
                  <a:cubicBezTo>
                    <a:pt x="412232" y="327488"/>
                    <a:pt x="416976" y="332231"/>
                    <a:pt x="422773" y="332231"/>
                  </a:cubicBezTo>
                  <a:lnTo>
                    <a:pt x="469572" y="332231"/>
                  </a:lnTo>
                  <a:cubicBezTo>
                    <a:pt x="475369" y="332231"/>
                    <a:pt x="480112" y="327488"/>
                    <a:pt x="480112" y="321691"/>
                  </a:cubicBezTo>
                  <a:lnTo>
                    <a:pt x="480112" y="139976"/>
                  </a:lnTo>
                  <a:cubicBezTo>
                    <a:pt x="488860" y="138605"/>
                    <a:pt x="496977" y="135654"/>
                    <a:pt x="504355" y="131438"/>
                  </a:cubicBezTo>
                  <a:lnTo>
                    <a:pt x="504355" y="356474"/>
                  </a:lnTo>
                  <a:lnTo>
                    <a:pt x="35416" y="356474"/>
                  </a:lnTo>
                  <a:lnTo>
                    <a:pt x="35416" y="55969"/>
                  </a:lnTo>
                  <a:close/>
                  <a:moveTo>
                    <a:pt x="202796" y="310097"/>
                  </a:moveTo>
                  <a:cubicBezTo>
                    <a:pt x="150621" y="310097"/>
                    <a:pt x="108249" y="267724"/>
                    <a:pt x="108249" y="215550"/>
                  </a:cubicBezTo>
                  <a:cubicBezTo>
                    <a:pt x="108249" y="163375"/>
                    <a:pt x="150621" y="121003"/>
                    <a:pt x="202796" y="121003"/>
                  </a:cubicBezTo>
                  <a:cubicBezTo>
                    <a:pt x="254970" y="121003"/>
                    <a:pt x="297343" y="163375"/>
                    <a:pt x="297343" y="215550"/>
                  </a:cubicBezTo>
                  <a:cubicBezTo>
                    <a:pt x="297343" y="267724"/>
                    <a:pt x="254970" y="310097"/>
                    <a:pt x="202796" y="310097"/>
                  </a:cubicBezTo>
                  <a:close/>
                  <a:moveTo>
                    <a:pt x="361428" y="377555"/>
                  </a:moveTo>
                  <a:lnTo>
                    <a:pt x="358687" y="386619"/>
                  </a:lnTo>
                  <a:cubicBezTo>
                    <a:pt x="357844" y="389571"/>
                    <a:pt x="355104" y="391573"/>
                    <a:pt x="351942" y="391573"/>
                  </a:cubicBezTo>
                  <a:lnTo>
                    <a:pt x="187618" y="391573"/>
                  </a:lnTo>
                  <a:cubicBezTo>
                    <a:pt x="184456" y="391573"/>
                    <a:pt x="181821" y="389571"/>
                    <a:pt x="180872" y="386619"/>
                  </a:cubicBezTo>
                  <a:lnTo>
                    <a:pt x="178132" y="377555"/>
                  </a:lnTo>
                  <a:lnTo>
                    <a:pt x="361428" y="377555"/>
                  </a:lnTo>
                  <a:close/>
                  <a:moveTo>
                    <a:pt x="518584" y="402957"/>
                  </a:moveTo>
                  <a:cubicBezTo>
                    <a:pt x="518584" y="417503"/>
                    <a:pt x="506673" y="429413"/>
                    <a:pt x="492128" y="429413"/>
                  </a:cubicBezTo>
                  <a:lnTo>
                    <a:pt x="47537" y="429413"/>
                  </a:lnTo>
                  <a:cubicBezTo>
                    <a:pt x="32991" y="429413"/>
                    <a:pt x="21081" y="417503"/>
                    <a:pt x="21081" y="402957"/>
                  </a:cubicBezTo>
                  <a:lnTo>
                    <a:pt x="21081" y="377555"/>
                  </a:lnTo>
                  <a:lnTo>
                    <a:pt x="156207" y="377555"/>
                  </a:lnTo>
                  <a:lnTo>
                    <a:pt x="160740" y="392627"/>
                  </a:lnTo>
                  <a:cubicBezTo>
                    <a:pt x="164324" y="404643"/>
                    <a:pt x="175180" y="412654"/>
                    <a:pt x="187618" y="412654"/>
                  </a:cubicBezTo>
                  <a:lnTo>
                    <a:pt x="351942" y="412654"/>
                  </a:lnTo>
                  <a:cubicBezTo>
                    <a:pt x="364484" y="412654"/>
                    <a:pt x="375236" y="404643"/>
                    <a:pt x="378819" y="392627"/>
                  </a:cubicBezTo>
                  <a:lnTo>
                    <a:pt x="383352" y="377555"/>
                  </a:lnTo>
                  <a:lnTo>
                    <a:pt x="518479" y="377555"/>
                  </a:lnTo>
                  <a:lnTo>
                    <a:pt x="518479" y="40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5832632" y="2424853"/>
              <a:ext cx="80512" cy="80413"/>
            </a:xfrm>
            <a:custGeom>
              <a:rect b="b" l="l" r="r" t="t"/>
              <a:pathLst>
                <a:path extrusionOk="0" h="107217" w="107349">
                  <a:moveTo>
                    <a:pt x="36703" y="104688"/>
                  </a:moveTo>
                  <a:cubicBezTo>
                    <a:pt x="37546" y="104899"/>
                    <a:pt x="38284" y="105004"/>
                    <a:pt x="39127" y="105004"/>
                  </a:cubicBezTo>
                  <a:cubicBezTo>
                    <a:pt x="41868" y="105004"/>
                    <a:pt x="44608" y="103950"/>
                    <a:pt x="46611" y="101948"/>
                  </a:cubicBezTo>
                  <a:lnTo>
                    <a:pt x="66848" y="81710"/>
                  </a:lnTo>
                  <a:lnTo>
                    <a:pt x="89299" y="104161"/>
                  </a:lnTo>
                  <a:cubicBezTo>
                    <a:pt x="91407" y="106269"/>
                    <a:pt x="94042" y="107218"/>
                    <a:pt x="96783" y="107218"/>
                  </a:cubicBezTo>
                  <a:cubicBezTo>
                    <a:pt x="99523" y="107218"/>
                    <a:pt x="102159" y="106164"/>
                    <a:pt x="104267" y="104161"/>
                  </a:cubicBezTo>
                  <a:cubicBezTo>
                    <a:pt x="108377" y="100051"/>
                    <a:pt x="108377" y="93410"/>
                    <a:pt x="104267" y="89299"/>
                  </a:cubicBezTo>
                  <a:lnTo>
                    <a:pt x="81815" y="66849"/>
                  </a:lnTo>
                  <a:lnTo>
                    <a:pt x="102053" y="46611"/>
                  </a:lnTo>
                  <a:cubicBezTo>
                    <a:pt x="104583" y="44081"/>
                    <a:pt x="105742" y="40287"/>
                    <a:pt x="104899" y="36809"/>
                  </a:cubicBezTo>
                  <a:cubicBezTo>
                    <a:pt x="104056" y="33225"/>
                    <a:pt x="101526" y="30379"/>
                    <a:pt x="98048" y="29219"/>
                  </a:cubicBezTo>
                  <a:lnTo>
                    <a:pt x="13936" y="550"/>
                  </a:lnTo>
                  <a:cubicBezTo>
                    <a:pt x="10141" y="-715"/>
                    <a:pt x="5925" y="233"/>
                    <a:pt x="3079" y="3080"/>
                  </a:cubicBezTo>
                  <a:cubicBezTo>
                    <a:pt x="233" y="5925"/>
                    <a:pt x="-715" y="10141"/>
                    <a:pt x="550" y="13936"/>
                  </a:cubicBezTo>
                  <a:lnTo>
                    <a:pt x="29219" y="98048"/>
                  </a:lnTo>
                  <a:cubicBezTo>
                    <a:pt x="30273" y="101210"/>
                    <a:pt x="33119" y="103845"/>
                    <a:pt x="36703" y="104688"/>
                  </a:cubicBezTo>
                  <a:close/>
                  <a:moveTo>
                    <a:pt x="75070" y="43449"/>
                  </a:moveTo>
                  <a:lnTo>
                    <a:pt x="43554" y="74965"/>
                  </a:lnTo>
                  <a:lnTo>
                    <a:pt x="27217" y="27111"/>
                  </a:lnTo>
                  <a:lnTo>
                    <a:pt x="75070" y="434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35"/>
          <p:cNvGrpSpPr/>
          <p:nvPr/>
        </p:nvGrpSpPr>
        <p:grpSpPr>
          <a:xfrm>
            <a:off x="6256192" y="2847513"/>
            <a:ext cx="404748" cy="404669"/>
            <a:chOff x="6622542" y="2294039"/>
            <a:chExt cx="404748" cy="404669"/>
          </a:xfrm>
        </p:grpSpPr>
        <p:sp>
          <p:nvSpPr>
            <p:cNvPr id="1143" name="Google Shape;1143;p35"/>
            <p:cNvSpPr/>
            <p:nvPr/>
          </p:nvSpPr>
          <p:spPr>
            <a:xfrm>
              <a:off x="6896380" y="2594352"/>
              <a:ext cx="15731" cy="15738"/>
            </a:xfrm>
            <a:custGeom>
              <a:rect b="b" l="l" r="r" t="t"/>
              <a:pathLst>
                <a:path extrusionOk="0" h="20984" w="20975">
                  <a:moveTo>
                    <a:pt x="10435" y="20984"/>
                  </a:moveTo>
                  <a:cubicBezTo>
                    <a:pt x="9802" y="20984"/>
                    <a:pt x="9065" y="20879"/>
                    <a:pt x="8432" y="20774"/>
                  </a:cubicBezTo>
                  <a:cubicBezTo>
                    <a:pt x="7800" y="20668"/>
                    <a:pt x="7062" y="20457"/>
                    <a:pt x="6430" y="20141"/>
                  </a:cubicBezTo>
                  <a:cubicBezTo>
                    <a:pt x="5797" y="19930"/>
                    <a:pt x="5165" y="19509"/>
                    <a:pt x="4638" y="19193"/>
                  </a:cubicBezTo>
                  <a:cubicBezTo>
                    <a:pt x="4005" y="18771"/>
                    <a:pt x="3478" y="18349"/>
                    <a:pt x="3057" y="17928"/>
                  </a:cubicBezTo>
                  <a:cubicBezTo>
                    <a:pt x="2530" y="17401"/>
                    <a:pt x="2108" y="16874"/>
                    <a:pt x="1792" y="16347"/>
                  </a:cubicBezTo>
                  <a:cubicBezTo>
                    <a:pt x="1370" y="15820"/>
                    <a:pt x="1054" y="15187"/>
                    <a:pt x="843" y="14555"/>
                  </a:cubicBezTo>
                  <a:cubicBezTo>
                    <a:pt x="633" y="13923"/>
                    <a:pt x="422" y="13290"/>
                    <a:pt x="211" y="12552"/>
                  </a:cubicBezTo>
                  <a:cubicBezTo>
                    <a:pt x="106" y="11920"/>
                    <a:pt x="0" y="11182"/>
                    <a:pt x="0" y="10444"/>
                  </a:cubicBezTo>
                  <a:cubicBezTo>
                    <a:pt x="0" y="9812"/>
                    <a:pt x="106" y="9074"/>
                    <a:pt x="211" y="8442"/>
                  </a:cubicBezTo>
                  <a:cubicBezTo>
                    <a:pt x="316" y="7809"/>
                    <a:pt x="527" y="7071"/>
                    <a:pt x="843" y="6439"/>
                  </a:cubicBezTo>
                  <a:cubicBezTo>
                    <a:pt x="1054" y="5807"/>
                    <a:pt x="1476" y="5174"/>
                    <a:pt x="1792" y="4647"/>
                  </a:cubicBezTo>
                  <a:cubicBezTo>
                    <a:pt x="2214" y="4014"/>
                    <a:pt x="2635" y="3487"/>
                    <a:pt x="3057" y="3066"/>
                  </a:cubicBezTo>
                  <a:cubicBezTo>
                    <a:pt x="3584" y="2539"/>
                    <a:pt x="4111" y="2117"/>
                    <a:pt x="4638" y="1801"/>
                  </a:cubicBezTo>
                  <a:cubicBezTo>
                    <a:pt x="5165" y="1379"/>
                    <a:pt x="5797" y="1063"/>
                    <a:pt x="6430" y="852"/>
                  </a:cubicBezTo>
                  <a:cubicBezTo>
                    <a:pt x="7062" y="642"/>
                    <a:pt x="7694" y="431"/>
                    <a:pt x="8432" y="220"/>
                  </a:cubicBezTo>
                  <a:cubicBezTo>
                    <a:pt x="11805" y="-518"/>
                    <a:pt x="15494" y="642"/>
                    <a:pt x="17919" y="3066"/>
                  </a:cubicBezTo>
                  <a:cubicBezTo>
                    <a:pt x="18446" y="3593"/>
                    <a:pt x="18868" y="4120"/>
                    <a:pt x="19184" y="4647"/>
                  </a:cubicBezTo>
                  <a:cubicBezTo>
                    <a:pt x="19606" y="5174"/>
                    <a:pt x="19922" y="5807"/>
                    <a:pt x="20133" y="6439"/>
                  </a:cubicBezTo>
                  <a:cubicBezTo>
                    <a:pt x="20343" y="7071"/>
                    <a:pt x="20554" y="7704"/>
                    <a:pt x="20765" y="8442"/>
                  </a:cubicBezTo>
                  <a:cubicBezTo>
                    <a:pt x="20976" y="9179"/>
                    <a:pt x="20976" y="9812"/>
                    <a:pt x="20976" y="10444"/>
                  </a:cubicBezTo>
                  <a:cubicBezTo>
                    <a:pt x="20976" y="11182"/>
                    <a:pt x="20870" y="11814"/>
                    <a:pt x="20765" y="12552"/>
                  </a:cubicBezTo>
                  <a:cubicBezTo>
                    <a:pt x="20660" y="13185"/>
                    <a:pt x="20449" y="13923"/>
                    <a:pt x="20133" y="14555"/>
                  </a:cubicBezTo>
                  <a:cubicBezTo>
                    <a:pt x="19922" y="15187"/>
                    <a:pt x="19500" y="15820"/>
                    <a:pt x="19184" y="16347"/>
                  </a:cubicBezTo>
                  <a:cubicBezTo>
                    <a:pt x="18762" y="16979"/>
                    <a:pt x="18341" y="17506"/>
                    <a:pt x="17919" y="17928"/>
                  </a:cubicBezTo>
                  <a:cubicBezTo>
                    <a:pt x="16022" y="19825"/>
                    <a:pt x="13281" y="20984"/>
                    <a:pt x="10435" y="209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6717247" y="2344474"/>
              <a:ext cx="86167" cy="86167"/>
            </a:xfrm>
            <a:custGeom>
              <a:rect b="b" l="l" r="r" t="t"/>
              <a:pathLst>
                <a:path extrusionOk="0" h="114889" w="114889">
                  <a:moveTo>
                    <a:pt x="57445" y="114890"/>
                  </a:moveTo>
                  <a:cubicBezTo>
                    <a:pt x="25824" y="114890"/>
                    <a:pt x="0" y="89171"/>
                    <a:pt x="0" y="57445"/>
                  </a:cubicBezTo>
                  <a:cubicBezTo>
                    <a:pt x="0" y="25718"/>
                    <a:pt x="25718" y="0"/>
                    <a:pt x="57445" y="0"/>
                  </a:cubicBezTo>
                  <a:cubicBezTo>
                    <a:pt x="89171" y="0"/>
                    <a:pt x="114890" y="25718"/>
                    <a:pt x="114890" y="57445"/>
                  </a:cubicBezTo>
                  <a:cubicBezTo>
                    <a:pt x="114890" y="89171"/>
                    <a:pt x="89066" y="114890"/>
                    <a:pt x="57445" y="114890"/>
                  </a:cubicBezTo>
                  <a:close/>
                  <a:moveTo>
                    <a:pt x="57445" y="21081"/>
                  </a:moveTo>
                  <a:cubicBezTo>
                    <a:pt x="37418" y="21081"/>
                    <a:pt x="21081" y="37418"/>
                    <a:pt x="21081" y="57445"/>
                  </a:cubicBezTo>
                  <a:cubicBezTo>
                    <a:pt x="21081" y="77471"/>
                    <a:pt x="37418" y="93809"/>
                    <a:pt x="57445" y="93809"/>
                  </a:cubicBezTo>
                  <a:cubicBezTo>
                    <a:pt x="77471" y="93809"/>
                    <a:pt x="93809" y="77471"/>
                    <a:pt x="93809" y="57445"/>
                  </a:cubicBezTo>
                  <a:cubicBezTo>
                    <a:pt x="93809" y="37418"/>
                    <a:pt x="77471" y="21081"/>
                    <a:pt x="57445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6622542" y="2294038"/>
              <a:ext cx="404748" cy="404669"/>
            </a:xfrm>
            <a:custGeom>
              <a:rect b="b" l="l" r="r" t="t"/>
              <a:pathLst>
                <a:path extrusionOk="0" h="539559" w="539664">
                  <a:moveTo>
                    <a:pt x="529125" y="445645"/>
                  </a:moveTo>
                  <a:lnTo>
                    <a:pt x="525329" y="445645"/>
                  </a:lnTo>
                  <a:lnTo>
                    <a:pt x="525329" y="145140"/>
                  </a:lnTo>
                  <a:cubicBezTo>
                    <a:pt x="525329" y="127538"/>
                    <a:pt x="510995" y="113309"/>
                    <a:pt x="493497" y="113309"/>
                  </a:cubicBezTo>
                  <a:lnTo>
                    <a:pt x="367331" y="113309"/>
                  </a:lnTo>
                  <a:lnTo>
                    <a:pt x="367331" y="10540"/>
                  </a:lnTo>
                  <a:cubicBezTo>
                    <a:pt x="367331" y="4743"/>
                    <a:pt x="362587" y="0"/>
                    <a:pt x="356790" y="0"/>
                  </a:cubicBezTo>
                  <a:lnTo>
                    <a:pt x="10540" y="0"/>
                  </a:lnTo>
                  <a:cubicBezTo>
                    <a:pt x="4743" y="0"/>
                    <a:pt x="0" y="4743"/>
                    <a:pt x="0" y="10540"/>
                  </a:cubicBezTo>
                  <a:lnTo>
                    <a:pt x="0" y="238738"/>
                  </a:lnTo>
                  <a:cubicBezTo>
                    <a:pt x="0" y="244536"/>
                    <a:pt x="4743" y="249279"/>
                    <a:pt x="10540" y="249279"/>
                  </a:cubicBezTo>
                  <a:lnTo>
                    <a:pt x="14334" y="249279"/>
                  </a:lnTo>
                  <a:lnTo>
                    <a:pt x="14334" y="445540"/>
                  </a:lnTo>
                  <a:lnTo>
                    <a:pt x="10540" y="445540"/>
                  </a:lnTo>
                  <a:cubicBezTo>
                    <a:pt x="4743" y="445540"/>
                    <a:pt x="0" y="450283"/>
                    <a:pt x="0" y="456080"/>
                  </a:cubicBezTo>
                  <a:lnTo>
                    <a:pt x="0" y="492023"/>
                  </a:lnTo>
                  <a:cubicBezTo>
                    <a:pt x="0" y="518268"/>
                    <a:pt x="21291" y="539560"/>
                    <a:pt x="47536" y="539560"/>
                  </a:cubicBezTo>
                  <a:lnTo>
                    <a:pt x="492127" y="539560"/>
                  </a:lnTo>
                  <a:cubicBezTo>
                    <a:pt x="518373" y="539560"/>
                    <a:pt x="539665" y="518268"/>
                    <a:pt x="539665" y="492023"/>
                  </a:cubicBezTo>
                  <a:lnTo>
                    <a:pt x="539665" y="456080"/>
                  </a:lnTo>
                  <a:cubicBezTo>
                    <a:pt x="539665" y="450388"/>
                    <a:pt x="534922" y="445645"/>
                    <a:pt x="529125" y="445645"/>
                  </a:cubicBezTo>
                  <a:close/>
                  <a:moveTo>
                    <a:pt x="21081" y="21081"/>
                  </a:moveTo>
                  <a:lnTo>
                    <a:pt x="346250" y="21081"/>
                  </a:lnTo>
                  <a:lnTo>
                    <a:pt x="346250" y="228198"/>
                  </a:lnTo>
                  <a:lnTo>
                    <a:pt x="21081" y="228198"/>
                  </a:lnTo>
                  <a:lnTo>
                    <a:pt x="21081" y="21081"/>
                  </a:lnTo>
                  <a:close/>
                  <a:moveTo>
                    <a:pt x="35415" y="249384"/>
                  </a:moveTo>
                  <a:lnTo>
                    <a:pt x="59658" y="249384"/>
                  </a:lnTo>
                  <a:lnTo>
                    <a:pt x="59658" y="410862"/>
                  </a:lnTo>
                  <a:cubicBezTo>
                    <a:pt x="59658" y="416659"/>
                    <a:pt x="64401" y="421402"/>
                    <a:pt x="70198" y="421402"/>
                  </a:cubicBezTo>
                  <a:lnTo>
                    <a:pt x="327804" y="421402"/>
                  </a:lnTo>
                  <a:cubicBezTo>
                    <a:pt x="333601" y="421402"/>
                    <a:pt x="338345" y="416659"/>
                    <a:pt x="338345" y="410862"/>
                  </a:cubicBezTo>
                  <a:cubicBezTo>
                    <a:pt x="338345" y="405065"/>
                    <a:pt x="333601" y="400322"/>
                    <a:pt x="327804" y="400322"/>
                  </a:cubicBezTo>
                  <a:lnTo>
                    <a:pt x="80739" y="400322"/>
                  </a:lnTo>
                  <a:lnTo>
                    <a:pt x="80739" y="249384"/>
                  </a:lnTo>
                  <a:lnTo>
                    <a:pt x="356895" y="249384"/>
                  </a:lnTo>
                  <a:cubicBezTo>
                    <a:pt x="362692" y="249384"/>
                    <a:pt x="367436" y="244641"/>
                    <a:pt x="367436" y="238844"/>
                  </a:cubicBezTo>
                  <a:lnTo>
                    <a:pt x="367436" y="179818"/>
                  </a:lnTo>
                  <a:lnTo>
                    <a:pt x="459031" y="179818"/>
                  </a:lnTo>
                  <a:lnTo>
                    <a:pt x="459031" y="400427"/>
                  </a:lnTo>
                  <a:lnTo>
                    <a:pt x="422772" y="400427"/>
                  </a:lnTo>
                  <a:cubicBezTo>
                    <a:pt x="416975" y="400427"/>
                    <a:pt x="412232" y="405170"/>
                    <a:pt x="412232" y="410968"/>
                  </a:cubicBezTo>
                  <a:cubicBezTo>
                    <a:pt x="412232" y="416765"/>
                    <a:pt x="416975" y="421508"/>
                    <a:pt x="422772" y="421508"/>
                  </a:cubicBezTo>
                  <a:lnTo>
                    <a:pt x="469572" y="421508"/>
                  </a:lnTo>
                  <a:cubicBezTo>
                    <a:pt x="475369" y="421508"/>
                    <a:pt x="480112" y="416765"/>
                    <a:pt x="480112" y="410968"/>
                  </a:cubicBezTo>
                  <a:lnTo>
                    <a:pt x="480112" y="169278"/>
                  </a:lnTo>
                  <a:cubicBezTo>
                    <a:pt x="480112" y="163481"/>
                    <a:pt x="475369" y="158737"/>
                    <a:pt x="469572" y="158737"/>
                  </a:cubicBezTo>
                  <a:lnTo>
                    <a:pt x="367436" y="158737"/>
                  </a:lnTo>
                  <a:lnTo>
                    <a:pt x="367436" y="134495"/>
                  </a:lnTo>
                  <a:lnTo>
                    <a:pt x="493603" y="134495"/>
                  </a:lnTo>
                  <a:cubicBezTo>
                    <a:pt x="499506" y="134495"/>
                    <a:pt x="504355" y="139343"/>
                    <a:pt x="504355" y="145246"/>
                  </a:cubicBezTo>
                  <a:lnTo>
                    <a:pt x="504355" y="445751"/>
                  </a:lnTo>
                  <a:lnTo>
                    <a:pt x="35415" y="445751"/>
                  </a:lnTo>
                  <a:lnTo>
                    <a:pt x="35415" y="249384"/>
                  </a:lnTo>
                  <a:close/>
                  <a:moveTo>
                    <a:pt x="361427" y="466726"/>
                  </a:moveTo>
                  <a:lnTo>
                    <a:pt x="358687" y="475791"/>
                  </a:lnTo>
                  <a:cubicBezTo>
                    <a:pt x="357844" y="478742"/>
                    <a:pt x="355103" y="480745"/>
                    <a:pt x="351941" y="480745"/>
                  </a:cubicBezTo>
                  <a:lnTo>
                    <a:pt x="187618" y="480745"/>
                  </a:lnTo>
                  <a:cubicBezTo>
                    <a:pt x="184456" y="480745"/>
                    <a:pt x="181821" y="478742"/>
                    <a:pt x="180872" y="475791"/>
                  </a:cubicBezTo>
                  <a:lnTo>
                    <a:pt x="178132" y="466726"/>
                  </a:lnTo>
                  <a:lnTo>
                    <a:pt x="361427" y="466726"/>
                  </a:lnTo>
                  <a:close/>
                  <a:moveTo>
                    <a:pt x="518584" y="492128"/>
                  </a:moveTo>
                  <a:cubicBezTo>
                    <a:pt x="518584" y="506674"/>
                    <a:pt x="506673" y="518584"/>
                    <a:pt x="492127" y="518584"/>
                  </a:cubicBezTo>
                  <a:lnTo>
                    <a:pt x="47536" y="518584"/>
                  </a:lnTo>
                  <a:cubicBezTo>
                    <a:pt x="32991" y="518584"/>
                    <a:pt x="21081" y="506674"/>
                    <a:pt x="21081" y="492128"/>
                  </a:cubicBezTo>
                  <a:lnTo>
                    <a:pt x="21081" y="466726"/>
                  </a:lnTo>
                  <a:lnTo>
                    <a:pt x="156207" y="466726"/>
                  </a:lnTo>
                  <a:lnTo>
                    <a:pt x="160740" y="481799"/>
                  </a:lnTo>
                  <a:cubicBezTo>
                    <a:pt x="164323" y="493814"/>
                    <a:pt x="175179" y="501825"/>
                    <a:pt x="187618" y="501825"/>
                  </a:cubicBezTo>
                  <a:lnTo>
                    <a:pt x="351941" y="501825"/>
                  </a:lnTo>
                  <a:cubicBezTo>
                    <a:pt x="364484" y="501825"/>
                    <a:pt x="375236" y="493814"/>
                    <a:pt x="378819" y="481799"/>
                  </a:cubicBezTo>
                  <a:lnTo>
                    <a:pt x="383351" y="466726"/>
                  </a:lnTo>
                  <a:lnTo>
                    <a:pt x="518478" y="466726"/>
                  </a:lnTo>
                  <a:lnTo>
                    <a:pt x="518478" y="4921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6652661" y="2324157"/>
              <a:ext cx="215259" cy="126799"/>
            </a:xfrm>
            <a:custGeom>
              <a:rect b="b" l="l" r="r" t="t"/>
              <a:pathLst>
                <a:path extrusionOk="0" h="169066" w="287012">
                  <a:moveTo>
                    <a:pt x="276473" y="33202"/>
                  </a:moveTo>
                  <a:lnTo>
                    <a:pt x="260768" y="33202"/>
                  </a:lnTo>
                  <a:lnTo>
                    <a:pt x="260768" y="10540"/>
                  </a:lnTo>
                  <a:cubicBezTo>
                    <a:pt x="260768" y="4743"/>
                    <a:pt x="256025" y="0"/>
                    <a:pt x="250228" y="0"/>
                  </a:cubicBezTo>
                  <a:lnTo>
                    <a:pt x="36786" y="0"/>
                  </a:lnTo>
                  <a:cubicBezTo>
                    <a:pt x="30989" y="0"/>
                    <a:pt x="26246" y="4743"/>
                    <a:pt x="26246" y="10540"/>
                  </a:cubicBezTo>
                  <a:lnTo>
                    <a:pt x="26246" y="33202"/>
                  </a:lnTo>
                  <a:lnTo>
                    <a:pt x="10540" y="33202"/>
                  </a:lnTo>
                  <a:cubicBezTo>
                    <a:pt x="4743" y="33202"/>
                    <a:pt x="0" y="37945"/>
                    <a:pt x="0" y="43742"/>
                  </a:cubicBezTo>
                  <a:lnTo>
                    <a:pt x="0" y="125324"/>
                  </a:lnTo>
                  <a:cubicBezTo>
                    <a:pt x="0" y="131122"/>
                    <a:pt x="4743" y="135865"/>
                    <a:pt x="10540" y="135865"/>
                  </a:cubicBezTo>
                  <a:lnTo>
                    <a:pt x="26246" y="135865"/>
                  </a:lnTo>
                  <a:lnTo>
                    <a:pt x="26246" y="158526"/>
                  </a:lnTo>
                  <a:cubicBezTo>
                    <a:pt x="26246" y="164324"/>
                    <a:pt x="30989" y="169067"/>
                    <a:pt x="36786" y="169067"/>
                  </a:cubicBezTo>
                  <a:lnTo>
                    <a:pt x="250228" y="169067"/>
                  </a:lnTo>
                  <a:cubicBezTo>
                    <a:pt x="256025" y="169067"/>
                    <a:pt x="260768" y="164324"/>
                    <a:pt x="260768" y="158526"/>
                  </a:cubicBezTo>
                  <a:lnTo>
                    <a:pt x="260768" y="135865"/>
                  </a:lnTo>
                  <a:lnTo>
                    <a:pt x="276473" y="135865"/>
                  </a:lnTo>
                  <a:cubicBezTo>
                    <a:pt x="282270" y="135865"/>
                    <a:pt x="287013" y="131122"/>
                    <a:pt x="287013" y="125324"/>
                  </a:cubicBezTo>
                  <a:lnTo>
                    <a:pt x="287013" y="43742"/>
                  </a:lnTo>
                  <a:cubicBezTo>
                    <a:pt x="287013" y="37945"/>
                    <a:pt x="282376" y="33202"/>
                    <a:pt x="276473" y="33202"/>
                  </a:cubicBezTo>
                  <a:close/>
                  <a:moveTo>
                    <a:pt x="226512" y="114784"/>
                  </a:moveTo>
                  <a:cubicBezTo>
                    <a:pt x="220715" y="114784"/>
                    <a:pt x="215972" y="119527"/>
                    <a:pt x="215972" y="125324"/>
                  </a:cubicBezTo>
                  <a:cubicBezTo>
                    <a:pt x="215972" y="131122"/>
                    <a:pt x="220715" y="135865"/>
                    <a:pt x="226512" y="135865"/>
                  </a:cubicBezTo>
                  <a:lnTo>
                    <a:pt x="239688" y="135865"/>
                  </a:lnTo>
                  <a:lnTo>
                    <a:pt x="239688" y="147986"/>
                  </a:lnTo>
                  <a:lnTo>
                    <a:pt x="47326" y="147986"/>
                  </a:lnTo>
                  <a:lnTo>
                    <a:pt x="47326" y="125324"/>
                  </a:lnTo>
                  <a:cubicBezTo>
                    <a:pt x="47326" y="119527"/>
                    <a:pt x="42583" y="114784"/>
                    <a:pt x="36786" y="114784"/>
                  </a:cubicBezTo>
                  <a:lnTo>
                    <a:pt x="21081" y="114784"/>
                  </a:lnTo>
                  <a:lnTo>
                    <a:pt x="21081" y="54283"/>
                  </a:lnTo>
                  <a:lnTo>
                    <a:pt x="53861" y="54283"/>
                  </a:lnTo>
                  <a:cubicBezTo>
                    <a:pt x="59658" y="54283"/>
                    <a:pt x="64401" y="49540"/>
                    <a:pt x="64401" y="43742"/>
                  </a:cubicBezTo>
                  <a:cubicBezTo>
                    <a:pt x="64401" y="37945"/>
                    <a:pt x="59658" y="33202"/>
                    <a:pt x="53861" y="33202"/>
                  </a:cubicBezTo>
                  <a:lnTo>
                    <a:pt x="47326" y="33202"/>
                  </a:lnTo>
                  <a:lnTo>
                    <a:pt x="47326" y="21081"/>
                  </a:lnTo>
                  <a:lnTo>
                    <a:pt x="239688" y="21081"/>
                  </a:lnTo>
                  <a:lnTo>
                    <a:pt x="239688" y="43742"/>
                  </a:lnTo>
                  <a:cubicBezTo>
                    <a:pt x="239688" y="49540"/>
                    <a:pt x="244431" y="54283"/>
                    <a:pt x="250228" y="54283"/>
                  </a:cubicBezTo>
                  <a:lnTo>
                    <a:pt x="265932" y="54283"/>
                  </a:lnTo>
                  <a:lnTo>
                    <a:pt x="265932" y="114784"/>
                  </a:lnTo>
                  <a:lnTo>
                    <a:pt x="226512" y="1147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6769658" y="2489543"/>
              <a:ext cx="188223" cy="91218"/>
            </a:xfrm>
            <a:custGeom>
              <a:rect b="b" l="l" r="r" t="t"/>
              <a:pathLst>
                <a:path extrusionOk="0" h="121624" w="250964">
                  <a:moveTo>
                    <a:pt x="148514" y="111084"/>
                  </a:moveTo>
                  <a:cubicBezTo>
                    <a:pt x="148514" y="114879"/>
                    <a:pt x="150622" y="118462"/>
                    <a:pt x="153889" y="120254"/>
                  </a:cubicBezTo>
                  <a:cubicBezTo>
                    <a:pt x="155470" y="121097"/>
                    <a:pt x="157262" y="121624"/>
                    <a:pt x="159054" y="121624"/>
                  </a:cubicBezTo>
                  <a:cubicBezTo>
                    <a:pt x="160951" y="121624"/>
                    <a:pt x="162848" y="121097"/>
                    <a:pt x="164640" y="120043"/>
                  </a:cubicBezTo>
                  <a:lnTo>
                    <a:pt x="246012" y="69766"/>
                  </a:lnTo>
                  <a:cubicBezTo>
                    <a:pt x="249068" y="67869"/>
                    <a:pt x="250965" y="64496"/>
                    <a:pt x="250965" y="60807"/>
                  </a:cubicBezTo>
                  <a:cubicBezTo>
                    <a:pt x="250965" y="57118"/>
                    <a:pt x="249068" y="53745"/>
                    <a:pt x="246012" y="51848"/>
                  </a:cubicBezTo>
                  <a:lnTo>
                    <a:pt x="164640" y="1570"/>
                  </a:lnTo>
                  <a:cubicBezTo>
                    <a:pt x="161372" y="-432"/>
                    <a:pt x="157262" y="-538"/>
                    <a:pt x="153994" y="1359"/>
                  </a:cubicBezTo>
                  <a:cubicBezTo>
                    <a:pt x="150622" y="3257"/>
                    <a:pt x="148619" y="6735"/>
                    <a:pt x="148619" y="10530"/>
                  </a:cubicBezTo>
                  <a:lnTo>
                    <a:pt x="148619" y="22335"/>
                  </a:lnTo>
                  <a:lnTo>
                    <a:pt x="10540" y="22335"/>
                  </a:lnTo>
                  <a:cubicBezTo>
                    <a:pt x="4743" y="22335"/>
                    <a:pt x="0" y="27078"/>
                    <a:pt x="0" y="32875"/>
                  </a:cubicBezTo>
                  <a:lnTo>
                    <a:pt x="0" y="88633"/>
                  </a:lnTo>
                  <a:cubicBezTo>
                    <a:pt x="0" y="94431"/>
                    <a:pt x="4743" y="99174"/>
                    <a:pt x="10540" y="99174"/>
                  </a:cubicBezTo>
                  <a:lnTo>
                    <a:pt x="148619" y="99174"/>
                  </a:lnTo>
                  <a:lnTo>
                    <a:pt x="148619" y="111084"/>
                  </a:lnTo>
                  <a:close/>
                  <a:moveTo>
                    <a:pt x="20976" y="78093"/>
                  </a:moveTo>
                  <a:lnTo>
                    <a:pt x="20976" y="43415"/>
                  </a:lnTo>
                  <a:lnTo>
                    <a:pt x="148514" y="43415"/>
                  </a:lnTo>
                  <a:lnTo>
                    <a:pt x="148514" y="52058"/>
                  </a:lnTo>
                  <a:cubicBezTo>
                    <a:pt x="148514" y="57855"/>
                    <a:pt x="153257" y="62599"/>
                    <a:pt x="159054" y="62599"/>
                  </a:cubicBezTo>
                  <a:cubicBezTo>
                    <a:pt x="164851" y="62599"/>
                    <a:pt x="169594" y="57855"/>
                    <a:pt x="169594" y="52058"/>
                  </a:cubicBezTo>
                  <a:lnTo>
                    <a:pt x="169594" y="29502"/>
                  </a:lnTo>
                  <a:lnTo>
                    <a:pt x="220293" y="60807"/>
                  </a:lnTo>
                  <a:lnTo>
                    <a:pt x="169594" y="92112"/>
                  </a:lnTo>
                  <a:lnTo>
                    <a:pt x="169594" y="88633"/>
                  </a:lnTo>
                  <a:cubicBezTo>
                    <a:pt x="169594" y="82836"/>
                    <a:pt x="164851" y="78093"/>
                    <a:pt x="159054" y="78093"/>
                  </a:cubicBezTo>
                  <a:lnTo>
                    <a:pt x="20976" y="780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p35"/>
          <p:cNvGrpSpPr/>
          <p:nvPr/>
        </p:nvGrpSpPr>
        <p:grpSpPr>
          <a:xfrm>
            <a:off x="7008820" y="2847473"/>
            <a:ext cx="389413" cy="404748"/>
            <a:chOff x="7650145" y="2278623"/>
            <a:chExt cx="389413" cy="404748"/>
          </a:xfrm>
        </p:grpSpPr>
        <p:sp>
          <p:nvSpPr>
            <p:cNvPr id="1149" name="Google Shape;1149;p35"/>
            <p:cNvSpPr/>
            <p:nvPr/>
          </p:nvSpPr>
          <p:spPr>
            <a:xfrm>
              <a:off x="7898528" y="2639241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2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29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635" y="17523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2" y="13307"/>
                    <a:pt x="211" y="12569"/>
                  </a:cubicBezTo>
                  <a:cubicBezTo>
                    <a:pt x="0" y="11832"/>
                    <a:pt x="0" y="11199"/>
                    <a:pt x="0" y="10567"/>
                  </a:cubicBezTo>
                  <a:cubicBezTo>
                    <a:pt x="0" y="9934"/>
                    <a:pt x="105" y="9196"/>
                    <a:pt x="211" y="8458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478" y="2661"/>
                    <a:pt x="4111" y="2134"/>
                    <a:pt x="4638" y="1818"/>
                  </a:cubicBezTo>
                  <a:cubicBezTo>
                    <a:pt x="5270" y="1396"/>
                    <a:pt x="5797" y="1080"/>
                    <a:pt x="6429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3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341" y="3505"/>
                    <a:pt x="18868" y="4137"/>
                    <a:pt x="19184" y="4664"/>
                  </a:cubicBezTo>
                  <a:cubicBezTo>
                    <a:pt x="19605" y="5191"/>
                    <a:pt x="19922" y="5823"/>
                    <a:pt x="20132" y="6456"/>
                  </a:cubicBezTo>
                  <a:cubicBezTo>
                    <a:pt x="20343" y="7088"/>
                    <a:pt x="20554" y="7721"/>
                    <a:pt x="20765" y="8458"/>
                  </a:cubicBezTo>
                  <a:cubicBezTo>
                    <a:pt x="20870" y="9196"/>
                    <a:pt x="20976" y="9829"/>
                    <a:pt x="20976" y="10567"/>
                  </a:cubicBezTo>
                  <a:cubicBezTo>
                    <a:pt x="20976" y="11305"/>
                    <a:pt x="20870" y="11937"/>
                    <a:pt x="20765" y="12569"/>
                  </a:cubicBezTo>
                  <a:cubicBezTo>
                    <a:pt x="20659" y="13202"/>
                    <a:pt x="20449" y="13940"/>
                    <a:pt x="20132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996"/>
                    <a:pt x="18341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706" y="19631"/>
                    <a:pt x="15178" y="19948"/>
                    <a:pt x="14545" y="20158"/>
                  </a:cubicBezTo>
                  <a:cubicBezTo>
                    <a:pt x="13913" y="20369"/>
                    <a:pt x="13280" y="20580"/>
                    <a:pt x="12543" y="20791"/>
                  </a:cubicBezTo>
                  <a:cubicBezTo>
                    <a:pt x="11910" y="20896"/>
                    <a:pt x="11278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7735997" y="2639182"/>
              <a:ext cx="144349" cy="15810"/>
            </a:xfrm>
            <a:custGeom>
              <a:rect b="b" l="l" r="r" t="t"/>
              <a:pathLst>
                <a:path extrusionOk="0" h="21080" w="192466">
                  <a:moveTo>
                    <a:pt x="181926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181926" y="0"/>
                  </a:lnTo>
                  <a:cubicBezTo>
                    <a:pt x="187723" y="0"/>
                    <a:pt x="192466" y="4743"/>
                    <a:pt x="192466" y="10540"/>
                  </a:cubicBezTo>
                  <a:cubicBezTo>
                    <a:pt x="192466" y="16338"/>
                    <a:pt x="187723" y="21081"/>
                    <a:pt x="18192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7650145" y="2278623"/>
              <a:ext cx="389413" cy="404748"/>
            </a:xfrm>
            <a:custGeom>
              <a:rect b="b" l="l" r="r" t="t"/>
              <a:pathLst>
                <a:path extrusionOk="0" h="539664" w="519217">
                  <a:moveTo>
                    <a:pt x="519217" y="215023"/>
                  </a:moveTo>
                  <a:cubicBezTo>
                    <a:pt x="519217" y="179713"/>
                    <a:pt x="490441" y="150937"/>
                    <a:pt x="455131" y="150937"/>
                  </a:cubicBezTo>
                  <a:cubicBezTo>
                    <a:pt x="428675" y="150937"/>
                    <a:pt x="405803" y="167064"/>
                    <a:pt x="396105" y="190148"/>
                  </a:cubicBezTo>
                  <a:lnTo>
                    <a:pt x="396105" y="106141"/>
                  </a:lnTo>
                  <a:cubicBezTo>
                    <a:pt x="420032" y="100660"/>
                    <a:pt x="437846" y="79263"/>
                    <a:pt x="437846" y="53756"/>
                  </a:cubicBezTo>
                  <a:cubicBezTo>
                    <a:pt x="437846" y="50277"/>
                    <a:pt x="437530" y="46799"/>
                    <a:pt x="436897" y="43426"/>
                  </a:cubicBezTo>
                  <a:cubicBezTo>
                    <a:pt x="432049" y="18235"/>
                    <a:pt x="409808" y="0"/>
                    <a:pt x="384195" y="0"/>
                  </a:cubicBezTo>
                  <a:lnTo>
                    <a:pt x="116787" y="0"/>
                  </a:lnTo>
                  <a:cubicBezTo>
                    <a:pt x="91280" y="0"/>
                    <a:pt x="70409" y="20764"/>
                    <a:pt x="70409" y="46377"/>
                  </a:cubicBezTo>
                  <a:lnTo>
                    <a:pt x="70409" y="200056"/>
                  </a:lnTo>
                  <a:lnTo>
                    <a:pt x="20765" y="200056"/>
                  </a:lnTo>
                  <a:cubicBezTo>
                    <a:pt x="9275" y="200056"/>
                    <a:pt x="0" y="209436"/>
                    <a:pt x="0" y="220820"/>
                  </a:cubicBezTo>
                  <a:lnTo>
                    <a:pt x="0" y="518901"/>
                  </a:lnTo>
                  <a:cubicBezTo>
                    <a:pt x="0" y="530389"/>
                    <a:pt x="9381" y="539665"/>
                    <a:pt x="20765" y="539665"/>
                  </a:cubicBezTo>
                  <a:lnTo>
                    <a:pt x="445856" y="539665"/>
                  </a:lnTo>
                  <a:cubicBezTo>
                    <a:pt x="457345" y="539665"/>
                    <a:pt x="466621" y="530284"/>
                    <a:pt x="466621" y="518901"/>
                  </a:cubicBezTo>
                  <a:lnTo>
                    <a:pt x="466621" y="278054"/>
                  </a:lnTo>
                  <a:cubicBezTo>
                    <a:pt x="496556" y="272573"/>
                    <a:pt x="519217" y="246433"/>
                    <a:pt x="519217" y="215023"/>
                  </a:cubicBezTo>
                  <a:close/>
                  <a:moveTo>
                    <a:pt x="441746" y="518690"/>
                  </a:moveTo>
                  <a:lnTo>
                    <a:pt x="289648" y="369966"/>
                  </a:lnTo>
                  <a:lnTo>
                    <a:pt x="406014" y="256130"/>
                  </a:lnTo>
                  <a:cubicBezTo>
                    <a:pt x="415816" y="267830"/>
                    <a:pt x="429834" y="276051"/>
                    <a:pt x="445645" y="278370"/>
                  </a:cubicBezTo>
                  <a:lnTo>
                    <a:pt x="445645" y="518584"/>
                  </a:lnTo>
                  <a:lnTo>
                    <a:pt x="441746" y="518584"/>
                  </a:lnTo>
                  <a:close/>
                  <a:moveTo>
                    <a:pt x="416132" y="47537"/>
                  </a:moveTo>
                  <a:cubicBezTo>
                    <a:pt x="416554" y="49540"/>
                    <a:pt x="416765" y="51648"/>
                    <a:pt x="416765" y="53756"/>
                  </a:cubicBezTo>
                  <a:cubicBezTo>
                    <a:pt x="416765" y="71780"/>
                    <a:pt x="402114" y="86325"/>
                    <a:pt x="384195" y="86325"/>
                  </a:cubicBezTo>
                  <a:lnTo>
                    <a:pt x="163375" y="86325"/>
                  </a:lnTo>
                  <a:cubicBezTo>
                    <a:pt x="170332" y="77261"/>
                    <a:pt x="174442" y="65983"/>
                    <a:pt x="174442" y="53756"/>
                  </a:cubicBezTo>
                  <a:cubicBezTo>
                    <a:pt x="174442" y="41529"/>
                    <a:pt x="170332" y="30145"/>
                    <a:pt x="163375" y="21186"/>
                  </a:cubicBezTo>
                  <a:lnTo>
                    <a:pt x="384195" y="21186"/>
                  </a:lnTo>
                  <a:cubicBezTo>
                    <a:pt x="399795" y="21186"/>
                    <a:pt x="413181" y="32254"/>
                    <a:pt x="416132" y="47537"/>
                  </a:cubicBezTo>
                  <a:close/>
                  <a:moveTo>
                    <a:pt x="116787" y="21186"/>
                  </a:moveTo>
                  <a:lnTo>
                    <a:pt x="120687" y="21186"/>
                  </a:lnTo>
                  <a:cubicBezTo>
                    <a:pt x="120687" y="21186"/>
                    <a:pt x="120793" y="21186"/>
                    <a:pt x="120793" y="21186"/>
                  </a:cubicBezTo>
                  <a:cubicBezTo>
                    <a:pt x="138816" y="21186"/>
                    <a:pt x="153362" y="35837"/>
                    <a:pt x="153362" y="53756"/>
                  </a:cubicBezTo>
                  <a:cubicBezTo>
                    <a:pt x="153362" y="71780"/>
                    <a:pt x="138711" y="86325"/>
                    <a:pt x="120793" y="86325"/>
                  </a:cubicBezTo>
                  <a:cubicBezTo>
                    <a:pt x="114996" y="86325"/>
                    <a:pt x="110252" y="91069"/>
                    <a:pt x="110252" y="96866"/>
                  </a:cubicBezTo>
                  <a:cubicBezTo>
                    <a:pt x="110252" y="102663"/>
                    <a:pt x="114996" y="107406"/>
                    <a:pt x="120793" y="107406"/>
                  </a:cubicBezTo>
                  <a:lnTo>
                    <a:pt x="375025" y="107406"/>
                  </a:lnTo>
                  <a:lnTo>
                    <a:pt x="375025" y="256973"/>
                  </a:lnTo>
                  <a:lnTo>
                    <a:pt x="274576" y="355209"/>
                  </a:lnTo>
                  <a:lnTo>
                    <a:pt x="240742" y="322218"/>
                  </a:lnTo>
                  <a:cubicBezTo>
                    <a:pt x="236630" y="318213"/>
                    <a:pt x="230095" y="318213"/>
                    <a:pt x="225985" y="322218"/>
                  </a:cubicBezTo>
                  <a:lnTo>
                    <a:pt x="192150" y="355209"/>
                  </a:lnTo>
                  <a:lnTo>
                    <a:pt x="91490" y="256763"/>
                  </a:lnTo>
                  <a:lnTo>
                    <a:pt x="91490" y="46483"/>
                  </a:lnTo>
                  <a:cubicBezTo>
                    <a:pt x="91490" y="32570"/>
                    <a:pt x="102874" y="21186"/>
                    <a:pt x="116787" y="21186"/>
                  </a:cubicBezTo>
                  <a:close/>
                  <a:moveTo>
                    <a:pt x="21081" y="221242"/>
                  </a:moveTo>
                  <a:lnTo>
                    <a:pt x="24981" y="221242"/>
                  </a:lnTo>
                  <a:lnTo>
                    <a:pt x="177078" y="369966"/>
                  </a:lnTo>
                  <a:lnTo>
                    <a:pt x="24981" y="518690"/>
                  </a:lnTo>
                  <a:lnTo>
                    <a:pt x="21081" y="518690"/>
                  </a:lnTo>
                  <a:lnTo>
                    <a:pt x="21081" y="221242"/>
                  </a:lnTo>
                  <a:close/>
                  <a:moveTo>
                    <a:pt x="70409" y="236103"/>
                  </a:moveTo>
                  <a:lnTo>
                    <a:pt x="55126" y="221136"/>
                  </a:lnTo>
                  <a:lnTo>
                    <a:pt x="70409" y="221136"/>
                  </a:lnTo>
                  <a:lnTo>
                    <a:pt x="70409" y="236103"/>
                  </a:lnTo>
                  <a:close/>
                  <a:moveTo>
                    <a:pt x="55126" y="518690"/>
                  </a:moveTo>
                  <a:lnTo>
                    <a:pt x="233363" y="344458"/>
                  </a:lnTo>
                  <a:lnTo>
                    <a:pt x="411600" y="518690"/>
                  </a:lnTo>
                  <a:lnTo>
                    <a:pt x="55126" y="518690"/>
                  </a:lnTo>
                  <a:close/>
                  <a:moveTo>
                    <a:pt x="455131" y="258027"/>
                  </a:moveTo>
                  <a:cubicBezTo>
                    <a:pt x="431416" y="258027"/>
                    <a:pt x="412127" y="238738"/>
                    <a:pt x="412127" y="215023"/>
                  </a:cubicBezTo>
                  <a:cubicBezTo>
                    <a:pt x="412127" y="191307"/>
                    <a:pt x="431416" y="172018"/>
                    <a:pt x="455131" y="172018"/>
                  </a:cubicBezTo>
                  <a:cubicBezTo>
                    <a:pt x="478847" y="172018"/>
                    <a:pt x="498137" y="191307"/>
                    <a:pt x="498137" y="215023"/>
                  </a:cubicBezTo>
                  <a:cubicBezTo>
                    <a:pt x="498137" y="238738"/>
                    <a:pt x="478847" y="258027"/>
                    <a:pt x="455131" y="2580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7745166" y="2393486"/>
              <a:ext cx="159369" cy="50198"/>
            </a:xfrm>
            <a:custGeom>
              <a:rect b="b" l="l" r="r" t="t"/>
              <a:pathLst>
                <a:path extrusionOk="0" h="66931" w="212492">
                  <a:moveTo>
                    <a:pt x="201952" y="66931"/>
                  </a:moveTo>
                  <a:lnTo>
                    <a:pt x="10540" y="66931"/>
                  </a:lnTo>
                  <a:cubicBezTo>
                    <a:pt x="4743" y="66931"/>
                    <a:pt x="0" y="62188"/>
                    <a:pt x="0" y="56391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201952" y="0"/>
                  </a:lnTo>
                  <a:cubicBezTo>
                    <a:pt x="207750" y="0"/>
                    <a:pt x="212493" y="4743"/>
                    <a:pt x="212493" y="10540"/>
                  </a:cubicBezTo>
                  <a:lnTo>
                    <a:pt x="212493" y="56391"/>
                  </a:lnTo>
                  <a:cubicBezTo>
                    <a:pt x="212493" y="62188"/>
                    <a:pt x="207750" y="66931"/>
                    <a:pt x="201952" y="66931"/>
                  </a:cubicBezTo>
                  <a:close/>
                  <a:moveTo>
                    <a:pt x="21081" y="45850"/>
                  </a:moveTo>
                  <a:lnTo>
                    <a:pt x="191412" y="45850"/>
                  </a:lnTo>
                  <a:lnTo>
                    <a:pt x="191412" y="21081"/>
                  </a:lnTo>
                  <a:lnTo>
                    <a:pt x="21081" y="21081"/>
                  </a:lnTo>
                  <a:lnTo>
                    <a:pt x="21081" y="458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7745166" y="2462894"/>
              <a:ext cx="159369" cy="15810"/>
            </a:xfrm>
            <a:custGeom>
              <a:rect b="b" l="l" r="r" t="t"/>
              <a:pathLst>
                <a:path extrusionOk="0" h="21080" w="212492">
                  <a:moveTo>
                    <a:pt x="201952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01952" y="0"/>
                  </a:lnTo>
                  <a:cubicBezTo>
                    <a:pt x="207750" y="0"/>
                    <a:pt x="212493" y="4743"/>
                    <a:pt x="212493" y="10540"/>
                  </a:cubicBezTo>
                  <a:cubicBezTo>
                    <a:pt x="212493" y="16338"/>
                    <a:pt x="207750" y="21081"/>
                    <a:pt x="20195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7983588" y="2428744"/>
              <a:ext cx="15810" cy="25297"/>
            </a:xfrm>
            <a:custGeom>
              <a:rect b="b" l="l" r="r" t="t"/>
              <a:pathLst>
                <a:path extrusionOk="0" h="33729" w="21080">
                  <a:moveTo>
                    <a:pt x="10540" y="33729"/>
                  </a:moveTo>
                  <a:cubicBezTo>
                    <a:pt x="4743" y="33729"/>
                    <a:pt x="0" y="28986"/>
                    <a:pt x="0" y="2318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23189"/>
                  </a:lnTo>
                  <a:cubicBezTo>
                    <a:pt x="21081" y="28986"/>
                    <a:pt x="16338" y="33729"/>
                    <a:pt x="10540" y="33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5" name="Google Shape;1155;p35"/>
          <p:cNvGrpSpPr/>
          <p:nvPr/>
        </p:nvGrpSpPr>
        <p:grpSpPr>
          <a:xfrm>
            <a:off x="7767526" y="2847465"/>
            <a:ext cx="385064" cy="404748"/>
            <a:chOff x="8707551" y="2267240"/>
            <a:chExt cx="385064" cy="404748"/>
          </a:xfrm>
        </p:grpSpPr>
        <p:sp>
          <p:nvSpPr>
            <p:cNvPr id="1156" name="Google Shape;1156;p35"/>
            <p:cNvSpPr/>
            <p:nvPr/>
          </p:nvSpPr>
          <p:spPr>
            <a:xfrm>
              <a:off x="8974590" y="2306825"/>
              <a:ext cx="15730" cy="15751"/>
            </a:xfrm>
            <a:custGeom>
              <a:rect b="b" l="l" r="r" t="t"/>
              <a:pathLst>
                <a:path extrusionOk="0" h="21001" w="20974">
                  <a:moveTo>
                    <a:pt x="10540" y="21002"/>
                  </a:moveTo>
                  <a:cubicBezTo>
                    <a:pt x="9802" y="21002"/>
                    <a:pt x="9170" y="20896"/>
                    <a:pt x="8432" y="20791"/>
                  </a:cubicBezTo>
                  <a:cubicBezTo>
                    <a:pt x="7799" y="20685"/>
                    <a:pt x="7062" y="20475"/>
                    <a:pt x="6429" y="20158"/>
                  </a:cubicBezTo>
                  <a:cubicBezTo>
                    <a:pt x="5797" y="19948"/>
                    <a:pt x="5164" y="19526"/>
                    <a:pt x="4637" y="19210"/>
                  </a:cubicBezTo>
                  <a:cubicBezTo>
                    <a:pt x="4005" y="18788"/>
                    <a:pt x="3478" y="18367"/>
                    <a:pt x="3056" y="17945"/>
                  </a:cubicBezTo>
                  <a:cubicBezTo>
                    <a:pt x="2529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1" y="13307"/>
                    <a:pt x="211" y="12569"/>
                  </a:cubicBezTo>
                  <a:cubicBezTo>
                    <a:pt x="0" y="11832"/>
                    <a:pt x="0" y="11199"/>
                    <a:pt x="0" y="10567"/>
                  </a:cubicBezTo>
                  <a:cubicBezTo>
                    <a:pt x="0" y="9829"/>
                    <a:pt x="105" y="9196"/>
                    <a:pt x="211" y="8458"/>
                  </a:cubicBezTo>
                  <a:cubicBezTo>
                    <a:pt x="316" y="7721"/>
                    <a:pt x="527" y="7088"/>
                    <a:pt x="843" y="6456"/>
                  </a:cubicBezTo>
                  <a:cubicBezTo>
                    <a:pt x="1054" y="5823"/>
                    <a:pt x="1475" y="5191"/>
                    <a:pt x="1792" y="4664"/>
                  </a:cubicBezTo>
                  <a:cubicBezTo>
                    <a:pt x="2213" y="4032"/>
                    <a:pt x="2635" y="3505"/>
                    <a:pt x="3056" y="3083"/>
                  </a:cubicBezTo>
                  <a:cubicBezTo>
                    <a:pt x="3583" y="2556"/>
                    <a:pt x="4110" y="2134"/>
                    <a:pt x="4637" y="1818"/>
                  </a:cubicBezTo>
                  <a:cubicBezTo>
                    <a:pt x="5164" y="1396"/>
                    <a:pt x="5797" y="1080"/>
                    <a:pt x="6429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2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7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340" y="3505"/>
                    <a:pt x="18867" y="4137"/>
                    <a:pt x="19184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5" y="8458"/>
                  </a:cubicBezTo>
                  <a:cubicBezTo>
                    <a:pt x="20975" y="9196"/>
                    <a:pt x="20975" y="9829"/>
                    <a:pt x="20975" y="10567"/>
                  </a:cubicBezTo>
                  <a:cubicBezTo>
                    <a:pt x="20975" y="11199"/>
                    <a:pt x="20870" y="11937"/>
                    <a:pt x="20765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4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7" y="19948"/>
                    <a:pt x="14545" y="20158"/>
                  </a:cubicBezTo>
                  <a:cubicBezTo>
                    <a:pt x="13913" y="20369"/>
                    <a:pt x="13280" y="20685"/>
                    <a:pt x="12542" y="20791"/>
                  </a:cubicBezTo>
                  <a:cubicBezTo>
                    <a:pt x="11910" y="20896"/>
                    <a:pt x="11172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8782651" y="2306766"/>
              <a:ext cx="173994" cy="15810"/>
            </a:xfrm>
            <a:custGeom>
              <a:rect b="b" l="l" r="r" t="t"/>
              <a:pathLst>
                <a:path extrusionOk="0" h="21080" w="231992">
                  <a:moveTo>
                    <a:pt x="221452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21452" y="0"/>
                  </a:lnTo>
                  <a:cubicBezTo>
                    <a:pt x="227249" y="0"/>
                    <a:pt x="231992" y="4743"/>
                    <a:pt x="231992" y="10540"/>
                  </a:cubicBezTo>
                  <a:cubicBezTo>
                    <a:pt x="231992" y="16338"/>
                    <a:pt x="227249" y="21081"/>
                    <a:pt x="22145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8773481" y="2365186"/>
              <a:ext cx="109567" cy="109567"/>
            </a:xfrm>
            <a:custGeom>
              <a:rect b="b" l="l" r="r" t="t"/>
              <a:pathLst>
                <a:path extrusionOk="0" h="146089" w="146089">
                  <a:moveTo>
                    <a:pt x="73044" y="146089"/>
                  </a:moveTo>
                  <a:cubicBezTo>
                    <a:pt x="32781" y="146089"/>
                    <a:pt x="0" y="113309"/>
                    <a:pt x="0" y="73045"/>
                  </a:cubicBezTo>
                  <a:cubicBezTo>
                    <a:pt x="0" y="32781"/>
                    <a:pt x="32781" y="0"/>
                    <a:pt x="73044" y="0"/>
                  </a:cubicBezTo>
                  <a:cubicBezTo>
                    <a:pt x="113309" y="0"/>
                    <a:pt x="146090" y="32781"/>
                    <a:pt x="146090" y="73045"/>
                  </a:cubicBezTo>
                  <a:cubicBezTo>
                    <a:pt x="146090" y="113309"/>
                    <a:pt x="113309" y="146089"/>
                    <a:pt x="73044" y="146089"/>
                  </a:cubicBezTo>
                  <a:close/>
                  <a:moveTo>
                    <a:pt x="73044" y="21081"/>
                  </a:moveTo>
                  <a:cubicBezTo>
                    <a:pt x="44375" y="21081"/>
                    <a:pt x="21081" y="44375"/>
                    <a:pt x="21081" y="73045"/>
                  </a:cubicBezTo>
                  <a:cubicBezTo>
                    <a:pt x="21081" y="101714"/>
                    <a:pt x="44375" y="125008"/>
                    <a:pt x="73044" y="125008"/>
                  </a:cubicBezTo>
                  <a:cubicBezTo>
                    <a:pt x="101714" y="125008"/>
                    <a:pt x="125009" y="101714"/>
                    <a:pt x="125009" y="73045"/>
                  </a:cubicBezTo>
                  <a:cubicBezTo>
                    <a:pt x="125009" y="44375"/>
                    <a:pt x="101714" y="21081"/>
                    <a:pt x="73044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8820359" y="2404001"/>
              <a:ext cx="15810" cy="32016"/>
            </a:xfrm>
            <a:custGeom>
              <a:rect b="b" l="l" r="r" t="t"/>
              <a:pathLst>
                <a:path extrusionOk="0" h="42688" w="21080">
                  <a:moveTo>
                    <a:pt x="10540" y="42688"/>
                  </a:moveTo>
                  <a:cubicBezTo>
                    <a:pt x="4743" y="42688"/>
                    <a:pt x="0" y="37945"/>
                    <a:pt x="0" y="32148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148"/>
                  </a:lnTo>
                  <a:cubicBezTo>
                    <a:pt x="21081" y="37945"/>
                    <a:pt x="16338" y="42688"/>
                    <a:pt x="10540" y="426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8707551" y="2267240"/>
              <a:ext cx="385064" cy="404748"/>
            </a:xfrm>
            <a:custGeom>
              <a:rect b="b" l="l" r="r" t="t"/>
              <a:pathLst>
                <a:path extrusionOk="0" h="539664" w="513419">
                  <a:moveTo>
                    <a:pt x="458187" y="0"/>
                  </a:moveTo>
                  <a:lnTo>
                    <a:pt x="101292" y="0"/>
                  </a:lnTo>
                  <a:cubicBezTo>
                    <a:pt x="70830" y="0"/>
                    <a:pt x="46060" y="24770"/>
                    <a:pt x="46060" y="55231"/>
                  </a:cubicBezTo>
                  <a:lnTo>
                    <a:pt x="46060" y="424565"/>
                  </a:lnTo>
                  <a:cubicBezTo>
                    <a:pt x="19816" y="430151"/>
                    <a:pt x="0" y="453550"/>
                    <a:pt x="0" y="481482"/>
                  </a:cubicBezTo>
                  <a:cubicBezTo>
                    <a:pt x="0" y="485277"/>
                    <a:pt x="316" y="488966"/>
                    <a:pt x="1054" y="492655"/>
                  </a:cubicBezTo>
                  <a:cubicBezTo>
                    <a:pt x="6324" y="519849"/>
                    <a:pt x="30356" y="539665"/>
                    <a:pt x="58077" y="539665"/>
                  </a:cubicBezTo>
                  <a:lnTo>
                    <a:pt x="324747" y="539665"/>
                  </a:lnTo>
                  <a:lnTo>
                    <a:pt x="373971" y="539665"/>
                  </a:lnTo>
                  <a:cubicBezTo>
                    <a:pt x="401587" y="539665"/>
                    <a:pt x="424037" y="517214"/>
                    <a:pt x="424037" y="489598"/>
                  </a:cubicBezTo>
                  <a:lnTo>
                    <a:pt x="424037" y="147565"/>
                  </a:lnTo>
                  <a:lnTo>
                    <a:pt x="502879" y="147565"/>
                  </a:lnTo>
                  <a:cubicBezTo>
                    <a:pt x="508676" y="147565"/>
                    <a:pt x="513419" y="142821"/>
                    <a:pt x="513419" y="137024"/>
                  </a:cubicBezTo>
                  <a:lnTo>
                    <a:pt x="513419" y="55231"/>
                  </a:lnTo>
                  <a:cubicBezTo>
                    <a:pt x="513419" y="24770"/>
                    <a:pt x="488649" y="0"/>
                    <a:pt x="458187" y="0"/>
                  </a:cubicBezTo>
                  <a:close/>
                  <a:moveTo>
                    <a:pt x="21713" y="488650"/>
                  </a:moveTo>
                  <a:cubicBezTo>
                    <a:pt x="21291" y="486331"/>
                    <a:pt x="21081" y="483906"/>
                    <a:pt x="21081" y="481588"/>
                  </a:cubicBezTo>
                  <a:cubicBezTo>
                    <a:pt x="21081" y="461139"/>
                    <a:pt x="37734" y="444486"/>
                    <a:pt x="58182" y="444486"/>
                  </a:cubicBezTo>
                  <a:lnTo>
                    <a:pt x="324958" y="444486"/>
                  </a:lnTo>
                  <a:cubicBezTo>
                    <a:pt x="316631" y="454605"/>
                    <a:pt x="311572" y="467464"/>
                    <a:pt x="311572" y="481588"/>
                  </a:cubicBezTo>
                  <a:cubicBezTo>
                    <a:pt x="311572" y="495712"/>
                    <a:pt x="316631" y="508571"/>
                    <a:pt x="324958" y="518690"/>
                  </a:cubicBezTo>
                  <a:lnTo>
                    <a:pt x="58182" y="518690"/>
                  </a:lnTo>
                  <a:cubicBezTo>
                    <a:pt x="40369" y="518584"/>
                    <a:pt x="25086" y="505936"/>
                    <a:pt x="21713" y="488650"/>
                  </a:cubicBezTo>
                  <a:close/>
                  <a:moveTo>
                    <a:pt x="402957" y="489598"/>
                  </a:moveTo>
                  <a:cubicBezTo>
                    <a:pt x="402957" y="505620"/>
                    <a:pt x="389992" y="518584"/>
                    <a:pt x="373971" y="518584"/>
                  </a:cubicBezTo>
                  <a:lnTo>
                    <a:pt x="369649" y="518584"/>
                  </a:lnTo>
                  <a:cubicBezTo>
                    <a:pt x="369649" y="518584"/>
                    <a:pt x="369649" y="518584"/>
                    <a:pt x="369544" y="518584"/>
                  </a:cubicBezTo>
                  <a:cubicBezTo>
                    <a:pt x="349095" y="518584"/>
                    <a:pt x="332441" y="501930"/>
                    <a:pt x="332441" y="481482"/>
                  </a:cubicBezTo>
                  <a:cubicBezTo>
                    <a:pt x="332441" y="461034"/>
                    <a:pt x="349095" y="444380"/>
                    <a:pt x="369544" y="444380"/>
                  </a:cubicBezTo>
                  <a:cubicBezTo>
                    <a:pt x="375341" y="444380"/>
                    <a:pt x="380084" y="439637"/>
                    <a:pt x="380084" y="433840"/>
                  </a:cubicBezTo>
                  <a:cubicBezTo>
                    <a:pt x="380084" y="428043"/>
                    <a:pt x="375341" y="423300"/>
                    <a:pt x="369544" y="423300"/>
                  </a:cubicBezTo>
                  <a:lnTo>
                    <a:pt x="67036" y="423300"/>
                  </a:lnTo>
                  <a:lnTo>
                    <a:pt x="67036" y="269938"/>
                  </a:lnTo>
                  <a:cubicBezTo>
                    <a:pt x="87906" y="299345"/>
                    <a:pt x="122162" y="318634"/>
                    <a:pt x="160845" y="318634"/>
                  </a:cubicBezTo>
                  <a:cubicBezTo>
                    <a:pt x="224192" y="318634"/>
                    <a:pt x="275735" y="267092"/>
                    <a:pt x="275735" y="203639"/>
                  </a:cubicBezTo>
                  <a:cubicBezTo>
                    <a:pt x="275735" y="140186"/>
                    <a:pt x="224192" y="88644"/>
                    <a:pt x="160845" y="88644"/>
                  </a:cubicBezTo>
                  <a:cubicBezTo>
                    <a:pt x="122162" y="88644"/>
                    <a:pt x="87801" y="107933"/>
                    <a:pt x="67036" y="137341"/>
                  </a:cubicBezTo>
                  <a:lnTo>
                    <a:pt x="67036" y="55231"/>
                  </a:lnTo>
                  <a:cubicBezTo>
                    <a:pt x="67036" y="36364"/>
                    <a:pt x="82320" y="21081"/>
                    <a:pt x="101187" y="21081"/>
                  </a:cubicBezTo>
                  <a:lnTo>
                    <a:pt x="414762" y="21081"/>
                  </a:lnTo>
                  <a:cubicBezTo>
                    <a:pt x="407384" y="30461"/>
                    <a:pt x="402957" y="42372"/>
                    <a:pt x="402957" y="55231"/>
                  </a:cubicBezTo>
                  <a:lnTo>
                    <a:pt x="402957" y="489598"/>
                  </a:lnTo>
                  <a:close/>
                  <a:moveTo>
                    <a:pt x="67141" y="203639"/>
                  </a:moveTo>
                  <a:cubicBezTo>
                    <a:pt x="67141" y="151886"/>
                    <a:pt x="109197" y="109725"/>
                    <a:pt x="160950" y="109725"/>
                  </a:cubicBezTo>
                  <a:cubicBezTo>
                    <a:pt x="212704" y="109725"/>
                    <a:pt x="254759" y="151886"/>
                    <a:pt x="254759" y="203639"/>
                  </a:cubicBezTo>
                  <a:cubicBezTo>
                    <a:pt x="254759" y="255392"/>
                    <a:pt x="212704" y="297554"/>
                    <a:pt x="160950" y="297554"/>
                  </a:cubicBezTo>
                  <a:cubicBezTo>
                    <a:pt x="109197" y="297554"/>
                    <a:pt x="67141" y="255392"/>
                    <a:pt x="67141" y="203639"/>
                  </a:cubicBezTo>
                  <a:close/>
                  <a:moveTo>
                    <a:pt x="492338" y="126484"/>
                  </a:moveTo>
                  <a:lnTo>
                    <a:pt x="424037" y="126484"/>
                  </a:lnTo>
                  <a:lnTo>
                    <a:pt x="424037" y="55231"/>
                  </a:lnTo>
                  <a:cubicBezTo>
                    <a:pt x="424037" y="36364"/>
                    <a:pt x="439321" y="21081"/>
                    <a:pt x="458187" y="21081"/>
                  </a:cubicBezTo>
                  <a:cubicBezTo>
                    <a:pt x="477055" y="21081"/>
                    <a:pt x="492338" y="36364"/>
                    <a:pt x="492338" y="55231"/>
                  </a:cubicBezTo>
                  <a:lnTo>
                    <a:pt x="492338" y="1264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8917949" y="2341075"/>
              <a:ext cx="86035" cy="153835"/>
            </a:xfrm>
            <a:custGeom>
              <a:rect b="b" l="l" r="r" t="t"/>
              <a:pathLst>
                <a:path extrusionOk="0" h="205114" w="114714">
                  <a:moveTo>
                    <a:pt x="66140" y="4743"/>
                  </a:moveTo>
                  <a:cubicBezTo>
                    <a:pt x="64138" y="1792"/>
                    <a:pt x="60870" y="0"/>
                    <a:pt x="57287" y="0"/>
                  </a:cubicBezTo>
                  <a:cubicBezTo>
                    <a:pt x="53703" y="0"/>
                    <a:pt x="50436" y="1792"/>
                    <a:pt x="48538" y="4743"/>
                  </a:cubicBezTo>
                  <a:lnTo>
                    <a:pt x="1739" y="75785"/>
                  </a:lnTo>
                  <a:cubicBezTo>
                    <a:pt x="-369" y="79052"/>
                    <a:pt x="-580" y="83163"/>
                    <a:pt x="1212" y="86536"/>
                  </a:cubicBezTo>
                  <a:cubicBezTo>
                    <a:pt x="3004" y="89909"/>
                    <a:pt x="6587" y="92123"/>
                    <a:pt x="10487" y="92123"/>
                  </a:cubicBezTo>
                  <a:lnTo>
                    <a:pt x="21977" y="92123"/>
                  </a:lnTo>
                  <a:lnTo>
                    <a:pt x="21977" y="194575"/>
                  </a:lnTo>
                  <a:cubicBezTo>
                    <a:pt x="21977" y="200372"/>
                    <a:pt x="26720" y="205115"/>
                    <a:pt x="32517" y="205115"/>
                  </a:cubicBezTo>
                  <a:lnTo>
                    <a:pt x="82162" y="205115"/>
                  </a:lnTo>
                  <a:cubicBezTo>
                    <a:pt x="87959" y="205115"/>
                    <a:pt x="92702" y="200372"/>
                    <a:pt x="92702" y="194575"/>
                  </a:cubicBezTo>
                  <a:lnTo>
                    <a:pt x="92702" y="92123"/>
                  </a:lnTo>
                  <a:lnTo>
                    <a:pt x="104191" y="92123"/>
                  </a:lnTo>
                  <a:cubicBezTo>
                    <a:pt x="108090" y="92123"/>
                    <a:pt x="111675" y="90015"/>
                    <a:pt x="113467" y="86536"/>
                  </a:cubicBezTo>
                  <a:cubicBezTo>
                    <a:pt x="115259" y="83163"/>
                    <a:pt x="115153" y="78947"/>
                    <a:pt x="112940" y="75785"/>
                  </a:cubicBezTo>
                  <a:lnTo>
                    <a:pt x="66140" y="4743"/>
                  </a:lnTo>
                  <a:close/>
                  <a:moveTo>
                    <a:pt x="82057" y="71042"/>
                  </a:moveTo>
                  <a:cubicBezTo>
                    <a:pt x="76259" y="71042"/>
                    <a:pt x="71516" y="75785"/>
                    <a:pt x="71516" y="81582"/>
                  </a:cubicBezTo>
                  <a:lnTo>
                    <a:pt x="71516" y="184034"/>
                  </a:lnTo>
                  <a:lnTo>
                    <a:pt x="42951" y="184034"/>
                  </a:lnTo>
                  <a:lnTo>
                    <a:pt x="42951" y="92123"/>
                  </a:lnTo>
                  <a:lnTo>
                    <a:pt x="48433" y="92123"/>
                  </a:lnTo>
                  <a:cubicBezTo>
                    <a:pt x="54230" y="92123"/>
                    <a:pt x="58973" y="87379"/>
                    <a:pt x="58973" y="81582"/>
                  </a:cubicBezTo>
                  <a:cubicBezTo>
                    <a:pt x="58973" y="75785"/>
                    <a:pt x="54230" y="71042"/>
                    <a:pt x="48433" y="71042"/>
                  </a:cubicBezTo>
                  <a:lnTo>
                    <a:pt x="29987" y="71042"/>
                  </a:lnTo>
                  <a:lnTo>
                    <a:pt x="57287" y="29724"/>
                  </a:lnTo>
                  <a:lnTo>
                    <a:pt x="84586" y="71042"/>
                  </a:lnTo>
                  <a:lnTo>
                    <a:pt x="82057" y="710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8785418" y="2523527"/>
              <a:ext cx="179369" cy="47273"/>
            </a:xfrm>
            <a:custGeom>
              <a:rect b="b" l="l" r="r" t="t"/>
              <a:pathLst>
                <a:path extrusionOk="0" h="63031" w="239159">
                  <a:moveTo>
                    <a:pt x="228619" y="63031"/>
                  </a:moveTo>
                  <a:lnTo>
                    <a:pt x="10540" y="63031"/>
                  </a:lnTo>
                  <a:cubicBezTo>
                    <a:pt x="4743" y="63031"/>
                    <a:pt x="0" y="58288"/>
                    <a:pt x="0" y="52491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228619" y="0"/>
                  </a:lnTo>
                  <a:cubicBezTo>
                    <a:pt x="234416" y="0"/>
                    <a:pt x="239159" y="4743"/>
                    <a:pt x="239159" y="10540"/>
                  </a:cubicBezTo>
                  <a:lnTo>
                    <a:pt x="239159" y="52385"/>
                  </a:lnTo>
                  <a:cubicBezTo>
                    <a:pt x="239159" y="58288"/>
                    <a:pt x="234522" y="63031"/>
                    <a:pt x="228619" y="63031"/>
                  </a:cubicBezTo>
                  <a:close/>
                  <a:moveTo>
                    <a:pt x="21186" y="41951"/>
                  </a:moveTo>
                  <a:lnTo>
                    <a:pt x="218185" y="41951"/>
                  </a:lnTo>
                  <a:lnTo>
                    <a:pt x="218185" y="21081"/>
                  </a:lnTo>
                  <a:lnTo>
                    <a:pt x="21186" y="21081"/>
                  </a:lnTo>
                  <a:lnTo>
                    <a:pt x="21186" y="419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3" name="Google Shape;1163;p35"/>
          <p:cNvGrpSpPr/>
          <p:nvPr/>
        </p:nvGrpSpPr>
        <p:grpSpPr>
          <a:xfrm>
            <a:off x="970220" y="3406044"/>
            <a:ext cx="403958" cy="403895"/>
            <a:chOff x="31858" y="3262494"/>
            <a:chExt cx="403958" cy="403895"/>
          </a:xfrm>
        </p:grpSpPr>
        <p:sp>
          <p:nvSpPr>
            <p:cNvPr id="1164" name="Google Shape;1164;p35"/>
            <p:cNvSpPr/>
            <p:nvPr/>
          </p:nvSpPr>
          <p:spPr>
            <a:xfrm>
              <a:off x="277711" y="3486130"/>
              <a:ext cx="15731" cy="15829"/>
            </a:xfrm>
            <a:custGeom>
              <a:rect b="b" l="l" r="r" t="t"/>
              <a:pathLst>
                <a:path extrusionOk="0" h="21106" w="20975">
                  <a:moveTo>
                    <a:pt x="10435" y="21107"/>
                  </a:moveTo>
                  <a:cubicBezTo>
                    <a:pt x="9803" y="21107"/>
                    <a:pt x="9065" y="21002"/>
                    <a:pt x="8432" y="20896"/>
                  </a:cubicBezTo>
                  <a:cubicBezTo>
                    <a:pt x="7800" y="20791"/>
                    <a:pt x="7062" y="20580"/>
                    <a:pt x="6430" y="20264"/>
                  </a:cubicBezTo>
                  <a:cubicBezTo>
                    <a:pt x="5797" y="20053"/>
                    <a:pt x="5165" y="19631"/>
                    <a:pt x="4638" y="19315"/>
                  </a:cubicBezTo>
                  <a:cubicBezTo>
                    <a:pt x="4111" y="18894"/>
                    <a:pt x="3478" y="18472"/>
                    <a:pt x="3057" y="18050"/>
                  </a:cubicBezTo>
                  <a:cubicBezTo>
                    <a:pt x="2530" y="17523"/>
                    <a:pt x="2108" y="16996"/>
                    <a:pt x="1792" y="16469"/>
                  </a:cubicBezTo>
                  <a:cubicBezTo>
                    <a:pt x="1370" y="15942"/>
                    <a:pt x="1054" y="15310"/>
                    <a:pt x="843" y="14677"/>
                  </a:cubicBezTo>
                  <a:cubicBezTo>
                    <a:pt x="632" y="14045"/>
                    <a:pt x="422" y="13412"/>
                    <a:pt x="211" y="12675"/>
                  </a:cubicBezTo>
                  <a:cubicBezTo>
                    <a:pt x="105" y="12042"/>
                    <a:pt x="0" y="11304"/>
                    <a:pt x="0" y="10567"/>
                  </a:cubicBezTo>
                  <a:cubicBezTo>
                    <a:pt x="0" y="7826"/>
                    <a:pt x="1159" y="5086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9921" y="5086"/>
                    <a:pt x="20975" y="7721"/>
                    <a:pt x="20975" y="10567"/>
                  </a:cubicBezTo>
                  <a:cubicBezTo>
                    <a:pt x="20975" y="11199"/>
                    <a:pt x="20870" y="11937"/>
                    <a:pt x="20764" y="12675"/>
                  </a:cubicBezTo>
                  <a:cubicBezTo>
                    <a:pt x="20659" y="13307"/>
                    <a:pt x="20448" y="14045"/>
                    <a:pt x="20132" y="14677"/>
                  </a:cubicBezTo>
                  <a:cubicBezTo>
                    <a:pt x="19921" y="15310"/>
                    <a:pt x="19500" y="15942"/>
                    <a:pt x="19183" y="16469"/>
                  </a:cubicBezTo>
                  <a:cubicBezTo>
                    <a:pt x="18762" y="16996"/>
                    <a:pt x="18340" y="17629"/>
                    <a:pt x="17919" y="18050"/>
                  </a:cubicBezTo>
                  <a:cubicBezTo>
                    <a:pt x="17392" y="18577"/>
                    <a:pt x="16865" y="18999"/>
                    <a:pt x="16338" y="19315"/>
                  </a:cubicBezTo>
                  <a:cubicBezTo>
                    <a:pt x="15810" y="19737"/>
                    <a:pt x="15178" y="20053"/>
                    <a:pt x="14546" y="20264"/>
                  </a:cubicBezTo>
                  <a:cubicBezTo>
                    <a:pt x="13913" y="20475"/>
                    <a:pt x="13281" y="20685"/>
                    <a:pt x="12543" y="20896"/>
                  </a:cubicBezTo>
                  <a:cubicBezTo>
                    <a:pt x="11805" y="21107"/>
                    <a:pt x="11067" y="21107"/>
                    <a:pt x="10435" y="21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370677" y="3387255"/>
              <a:ext cx="28854" cy="15810"/>
            </a:xfrm>
            <a:custGeom>
              <a:rect b="b" l="l" r="r" t="t"/>
              <a:pathLst>
                <a:path extrusionOk="0" h="21080" w="38472">
                  <a:moveTo>
                    <a:pt x="27932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7932" y="0"/>
                  </a:lnTo>
                  <a:cubicBezTo>
                    <a:pt x="33729" y="0"/>
                    <a:pt x="38472" y="4743"/>
                    <a:pt x="38472" y="10540"/>
                  </a:cubicBezTo>
                  <a:cubicBezTo>
                    <a:pt x="38472" y="16443"/>
                    <a:pt x="33729" y="21081"/>
                    <a:pt x="2793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350973" y="3330634"/>
              <a:ext cx="25020" cy="25000"/>
            </a:xfrm>
            <a:custGeom>
              <a:rect b="b" l="l" r="r" t="t"/>
              <a:pathLst>
                <a:path extrusionOk="0" h="33333" w="33360">
                  <a:moveTo>
                    <a:pt x="10567" y="33334"/>
                  </a:moveTo>
                  <a:cubicBezTo>
                    <a:pt x="7826" y="33334"/>
                    <a:pt x="5191" y="32280"/>
                    <a:pt x="3083" y="30277"/>
                  </a:cubicBezTo>
                  <a:cubicBezTo>
                    <a:pt x="-1028" y="26166"/>
                    <a:pt x="-1028" y="19526"/>
                    <a:pt x="3083" y="15415"/>
                  </a:cubicBezTo>
                  <a:lnTo>
                    <a:pt x="15415" y="3083"/>
                  </a:lnTo>
                  <a:cubicBezTo>
                    <a:pt x="19526" y="-1028"/>
                    <a:pt x="26166" y="-1028"/>
                    <a:pt x="30277" y="3083"/>
                  </a:cubicBezTo>
                  <a:cubicBezTo>
                    <a:pt x="34388" y="7194"/>
                    <a:pt x="34388" y="13834"/>
                    <a:pt x="30277" y="17945"/>
                  </a:cubicBezTo>
                  <a:lnTo>
                    <a:pt x="17945" y="30277"/>
                  </a:lnTo>
                  <a:cubicBezTo>
                    <a:pt x="15942" y="32280"/>
                    <a:pt x="13307" y="33334"/>
                    <a:pt x="10567" y="33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350973" y="3434746"/>
              <a:ext cx="25020" cy="25000"/>
            </a:xfrm>
            <a:custGeom>
              <a:rect b="b" l="l" r="r" t="t"/>
              <a:pathLst>
                <a:path extrusionOk="0" h="33333" w="33360">
                  <a:moveTo>
                    <a:pt x="22899" y="33334"/>
                  </a:moveTo>
                  <a:cubicBezTo>
                    <a:pt x="20158" y="33334"/>
                    <a:pt x="17523" y="32280"/>
                    <a:pt x="15415" y="30277"/>
                  </a:cubicBezTo>
                  <a:lnTo>
                    <a:pt x="3083" y="17945"/>
                  </a:lnTo>
                  <a:cubicBezTo>
                    <a:pt x="-1028" y="13834"/>
                    <a:pt x="-1028" y="7194"/>
                    <a:pt x="3083" y="3083"/>
                  </a:cubicBezTo>
                  <a:cubicBezTo>
                    <a:pt x="7194" y="-1028"/>
                    <a:pt x="13834" y="-1028"/>
                    <a:pt x="17945" y="3083"/>
                  </a:cubicBezTo>
                  <a:lnTo>
                    <a:pt x="30277" y="15415"/>
                  </a:lnTo>
                  <a:cubicBezTo>
                    <a:pt x="34388" y="19526"/>
                    <a:pt x="34388" y="26166"/>
                    <a:pt x="30277" y="30277"/>
                  </a:cubicBezTo>
                  <a:cubicBezTo>
                    <a:pt x="28274" y="32385"/>
                    <a:pt x="25639" y="33334"/>
                    <a:pt x="22899" y="33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31858" y="3387255"/>
              <a:ext cx="28854" cy="15810"/>
            </a:xfrm>
            <a:custGeom>
              <a:rect b="b" l="l" r="r" t="t"/>
              <a:pathLst>
                <a:path extrusionOk="0" h="21080" w="38472">
                  <a:moveTo>
                    <a:pt x="27932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7932" y="0"/>
                  </a:lnTo>
                  <a:cubicBezTo>
                    <a:pt x="33729" y="0"/>
                    <a:pt x="38472" y="4743"/>
                    <a:pt x="38472" y="10540"/>
                  </a:cubicBezTo>
                  <a:cubicBezTo>
                    <a:pt x="38472" y="16443"/>
                    <a:pt x="33729" y="21081"/>
                    <a:pt x="2793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55316" y="3434746"/>
              <a:ext cx="25020" cy="25000"/>
            </a:xfrm>
            <a:custGeom>
              <a:rect b="b" l="l" r="r" t="t"/>
              <a:pathLst>
                <a:path extrusionOk="0" h="33333" w="33360">
                  <a:moveTo>
                    <a:pt x="10567" y="33334"/>
                  </a:moveTo>
                  <a:cubicBezTo>
                    <a:pt x="7826" y="33334"/>
                    <a:pt x="5191" y="32280"/>
                    <a:pt x="3083" y="30277"/>
                  </a:cubicBezTo>
                  <a:cubicBezTo>
                    <a:pt x="-1028" y="26166"/>
                    <a:pt x="-1028" y="19526"/>
                    <a:pt x="3083" y="15415"/>
                  </a:cubicBezTo>
                  <a:lnTo>
                    <a:pt x="15415" y="3083"/>
                  </a:lnTo>
                  <a:cubicBezTo>
                    <a:pt x="19526" y="-1028"/>
                    <a:pt x="26166" y="-1028"/>
                    <a:pt x="30277" y="3083"/>
                  </a:cubicBezTo>
                  <a:cubicBezTo>
                    <a:pt x="34388" y="7194"/>
                    <a:pt x="34388" y="13834"/>
                    <a:pt x="30277" y="17945"/>
                  </a:cubicBezTo>
                  <a:lnTo>
                    <a:pt x="17945" y="30277"/>
                  </a:lnTo>
                  <a:cubicBezTo>
                    <a:pt x="15942" y="32385"/>
                    <a:pt x="13202" y="33334"/>
                    <a:pt x="10567" y="33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55316" y="3330634"/>
              <a:ext cx="25020" cy="25000"/>
            </a:xfrm>
            <a:custGeom>
              <a:rect b="b" l="l" r="r" t="t"/>
              <a:pathLst>
                <a:path extrusionOk="0" h="33333" w="33360">
                  <a:moveTo>
                    <a:pt x="22899" y="33334"/>
                  </a:moveTo>
                  <a:cubicBezTo>
                    <a:pt x="20158" y="33334"/>
                    <a:pt x="17523" y="32280"/>
                    <a:pt x="15415" y="30277"/>
                  </a:cubicBezTo>
                  <a:lnTo>
                    <a:pt x="3083" y="17945"/>
                  </a:lnTo>
                  <a:cubicBezTo>
                    <a:pt x="-1028" y="13834"/>
                    <a:pt x="-1028" y="7194"/>
                    <a:pt x="3083" y="3083"/>
                  </a:cubicBezTo>
                  <a:cubicBezTo>
                    <a:pt x="7194" y="-1028"/>
                    <a:pt x="13834" y="-1028"/>
                    <a:pt x="17945" y="3083"/>
                  </a:cubicBezTo>
                  <a:lnTo>
                    <a:pt x="30277" y="15415"/>
                  </a:lnTo>
                  <a:cubicBezTo>
                    <a:pt x="34388" y="19526"/>
                    <a:pt x="34388" y="26166"/>
                    <a:pt x="30277" y="30277"/>
                  </a:cubicBezTo>
                  <a:cubicBezTo>
                    <a:pt x="28274" y="32280"/>
                    <a:pt x="25534" y="33334"/>
                    <a:pt x="22899" y="33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117709" y="3294210"/>
              <a:ext cx="195892" cy="195892"/>
            </a:xfrm>
            <a:custGeom>
              <a:rect b="b" l="l" r="r" t="t"/>
              <a:pathLst>
                <a:path extrusionOk="0" h="261189" w="261189">
                  <a:moveTo>
                    <a:pt x="130595" y="261189"/>
                  </a:moveTo>
                  <a:cubicBezTo>
                    <a:pt x="58604" y="261189"/>
                    <a:pt x="0" y="202585"/>
                    <a:pt x="0" y="130595"/>
                  </a:cubicBezTo>
                  <a:cubicBezTo>
                    <a:pt x="0" y="58604"/>
                    <a:pt x="58604" y="0"/>
                    <a:pt x="130595" y="0"/>
                  </a:cubicBezTo>
                  <a:cubicBezTo>
                    <a:pt x="202585" y="0"/>
                    <a:pt x="261189" y="58604"/>
                    <a:pt x="261189" y="130595"/>
                  </a:cubicBezTo>
                  <a:cubicBezTo>
                    <a:pt x="261189" y="202585"/>
                    <a:pt x="202691" y="261189"/>
                    <a:pt x="130595" y="261189"/>
                  </a:cubicBezTo>
                  <a:close/>
                  <a:moveTo>
                    <a:pt x="130595" y="21081"/>
                  </a:moveTo>
                  <a:cubicBezTo>
                    <a:pt x="70199" y="21081"/>
                    <a:pt x="21081" y="70199"/>
                    <a:pt x="21081" y="130595"/>
                  </a:cubicBezTo>
                  <a:cubicBezTo>
                    <a:pt x="21081" y="190991"/>
                    <a:pt x="70199" y="240109"/>
                    <a:pt x="130595" y="240109"/>
                  </a:cubicBezTo>
                  <a:cubicBezTo>
                    <a:pt x="190991" y="240109"/>
                    <a:pt x="240109" y="190991"/>
                    <a:pt x="240109" y="130595"/>
                  </a:cubicBezTo>
                  <a:cubicBezTo>
                    <a:pt x="240214" y="70199"/>
                    <a:pt x="191096" y="21081"/>
                    <a:pt x="130595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147670" y="3324250"/>
              <a:ext cx="135970" cy="135970"/>
            </a:xfrm>
            <a:custGeom>
              <a:rect b="b" l="l" r="r" t="t"/>
              <a:pathLst>
                <a:path extrusionOk="0" h="181293" w="181293">
                  <a:moveTo>
                    <a:pt x="90647" y="181294"/>
                  </a:moveTo>
                  <a:cubicBezTo>
                    <a:pt x="40686" y="181294"/>
                    <a:pt x="0" y="140608"/>
                    <a:pt x="0" y="90647"/>
                  </a:cubicBezTo>
                  <a:cubicBezTo>
                    <a:pt x="0" y="40686"/>
                    <a:pt x="40686" y="0"/>
                    <a:pt x="90647" y="0"/>
                  </a:cubicBezTo>
                  <a:cubicBezTo>
                    <a:pt x="140608" y="0"/>
                    <a:pt x="181294" y="40686"/>
                    <a:pt x="181294" y="90647"/>
                  </a:cubicBezTo>
                  <a:cubicBezTo>
                    <a:pt x="181399" y="140608"/>
                    <a:pt x="140713" y="181294"/>
                    <a:pt x="90647" y="181294"/>
                  </a:cubicBezTo>
                  <a:close/>
                  <a:moveTo>
                    <a:pt x="90647" y="20975"/>
                  </a:moveTo>
                  <a:cubicBezTo>
                    <a:pt x="52280" y="20975"/>
                    <a:pt x="20975" y="52175"/>
                    <a:pt x="20975" y="90647"/>
                  </a:cubicBezTo>
                  <a:cubicBezTo>
                    <a:pt x="20975" y="129014"/>
                    <a:pt x="52175" y="160319"/>
                    <a:pt x="90647" y="160319"/>
                  </a:cubicBezTo>
                  <a:cubicBezTo>
                    <a:pt x="129014" y="160319"/>
                    <a:pt x="160318" y="129119"/>
                    <a:pt x="160318" y="90647"/>
                  </a:cubicBezTo>
                  <a:cubicBezTo>
                    <a:pt x="160318" y="52175"/>
                    <a:pt x="129119" y="20975"/>
                    <a:pt x="90647" y="20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177631" y="3354211"/>
              <a:ext cx="76048" cy="76048"/>
            </a:xfrm>
            <a:custGeom>
              <a:rect b="b" l="l" r="r" t="t"/>
              <a:pathLst>
                <a:path extrusionOk="0" h="101397" w="101397">
                  <a:moveTo>
                    <a:pt x="50699" y="101398"/>
                  </a:moveTo>
                  <a:cubicBezTo>
                    <a:pt x="22767" y="101398"/>
                    <a:pt x="0" y="78631"/>
                    <a:pt x="0" y="50699"/>
                  </a:cubicBezTo>
                  <a:cubicBezTo>
                    <a:pt x="0" y="22767"/>
                    <a:pt x="22767" y="0"/>
                    <a:pt x="50699" y="0"/>
                  </a:cubicBezTo>
                  <a:cubicBezTo>
                    <a:pt x="78631" y="0"/>
                    <a:pt x="101398" y="22767"/>
                    <a:pt x="101398" y="50699"/>
                  </a:cubicBezTo>
                  <a:cubicBezTo>
                    <a:pt x="101398" y="78631"/>
                    <a:pt x="78736" y="101398"/>
                    <a:pt x="50699" y="101398"/>
                  </a:cubicBezTo>
                  <a:close/>
                  <a:moveTo>
                    <a:pt x="50699" y="20975"/>
                  </a:moveTo>
                  <a:cubicBezTo>
                    <a:pt x="34361" y="20975"/>
                    <a:pt x="20975" y="34256"/>
                    <a:pt x="20975" y="50699"/>
                  </a:cubicBezTo>
                  <a:cubicBezTo>
                    <a:pt x="20975" y="67036"/>
                    <a:pt x="34256" y="80423"/>
                    <a:pt x="50699" y="80423"/>
                  </a:cubicBezTo>
                  <a:cubicBezTo>
                    <a:pt x="67142" y="80423"/>
                    <a:pt x="80423" y="67142"/>
                    <a:pt x="80423" y="50699"/>
                  </a:cubicBezTo>
                  <a:cubicBezTo>
                    <a:pt x="80423" y="34256"/>
                    <a:pt x="67142" y="20975"/>
                    <a:pt x="50699" y="20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284351" y="3553582"/>
              <a:ext cx="151464" cy="112807"/>
            </a:xfrm>
            <a:custGeom>
              <a:rect b="b" l="l" r="r" t="t"/>
              <a:pathLst>
                <a:path extrusionOk="0" h="150410" w="201952">
                  <a:moveTo>
                    <a:pt x="189831" y="1897"/>
                  </a:moveTo>
                  <a:cubicBezTo>
                    <a:pt x="188145" y="738"/>
                    <a:pt x="186037" y="0"/>
                    <a:pt x="183823" y="0"/>
                  </a:cubicBezTo>
                  <a:lnTo>
                    <a:pt x="18129" y="0"/>
                  </a:lnTo>
                  <a:cubicBezTo>
                    <a:pt x="15916" y="0"/>
                    <a:pt x="13808" y="738"/>
                    <a:pt x="12121" y="1897"/>
                  </a:cubicBezTo>
                  <a:cubicBezTo>
                    <a:pt x="4954" y="5165"/>
                    <a:pt x="0" y="12438"/>
                    <a:pt x="0" y="20764"/>
                  </a:cubicBezTo>
                  <a:lnTo>
                    <a:pt x="0" y="129646"/>
                  </a:lnTo>
                  <a:cubicBezTo>
                    <a:pt x="0" y="137973"/>
                    <a:pt x="4954" y="145246"/>
                    <a:pt x="12121" y="148513"/>
                  </a:cubicBezTo>
                  <a:cubicBezTo>
                    <a:pt x="13808" y="149673"/>
                    <a:pt x="15916" y="150410"/>
                    <a:pt x="18129" y="150410"/>
                  </a:cubicBezTo>
                  <a:lnTo>
                    <a:pt x="183823" y="150410"/>
                  </a:lnTo>
                  <a:cubicBezTo>
                    <a:pt x="186037" y="150410"/>
                    <a:pt x="188145" y="149673"/>
                    <a:pt x="189831" y="148513"/>
                  </a:cubicBezTo>
                  <a:cubicBezTo>
                    <a:pt x="196999" y="145246"/>
                    <a:pt x="201953" y="137973"/>
                    <a:pt x="201953" y="129646"/>
                  </a:cubicBezTo>
                  <a:lnTo>
                    <a:pt x="201953" y="20764"/>
                  </a:lnTo>
                  <a:cubicBezTo>
                    <a:pt x="201953" y="12438"/>
                    <a:pt x="196999" y="5165"/>
                    <a:pt x="189831" y="1897"/>
                  </a:cubicBezTo>
                  <a:close/>
                  <a:moveTo>
                    <a:pt x="180872" y="122479"/>
                  </a:moveTo>
                  <a:lnTo>
                    <a:pt x="132176" y="75680"/>
                  </a:lnTo>
                  <a:lnTo>
                    <a:pt x="180872" y="28143"/>
                  </a:lnTo>
                  <a:lnTo>
                    <a:pt x="180872" y="122479"/>
                  </a:lnTo>
                  <a:close/>
                  <a:moveTo>
                    <a:pt x="158000" y="21081"/>
                  </a:moveTo>
                  <a:lnTo>
                    <a:pt x="100976" y="76839"/>
                  </a:lnTo>
                  <a:lnTo>
                    <a:pt x="43953" y="21081"/>
                  </a:lnTo>
                  <a:lnTo>
                    <a:pt x="158000" y="21081"/>
                  </a:lnTo>
                  <a:close/>
                  <a:moveTo>
                    <a:pt x="21081" y="28037"/>
                  </a:moveTo>
                  <a:lnTo>
                    <a:pt x="69777" y="75574"/>
                  </a:lnTo>
                  <a:lnTo>
                    <a:pt x="21081" y="122373"/>
                  </a:lnTo>
                  <a:lnTo>
                    <a:pt x="21081" y="28037"/>
                  </a:lnTo>
                  <a:close/>
                  <a:moveTo>
                    <a:pt x="44269" y="129330"/>
                  </a:moveTo>
                  <a:lnTo>
                    <a:pt x="84744" y="90436"/>
                  </a:lnTo>
                  <a:lnTo>
                    <a:pt x="93598" y="99079"/>
                  </a:lnTo>
                  <a:cubicBezTo>
                    <a:pt x="95601" y="101082"/>
                    <a:pt x="98341" y="102030"/>
                    <a:pt x="100976" y="102030"/>
                  </a:cubicBezTo>
                  <a:cubicBezTo>
                    <a:pt x="103611" y="102030"/>
                    <a:pt x="106247" y="101082"/>
                    <a:pt x="108355" y="99079"/>
                  </a:cubicBezTo>
                  <a:lnTo>
                    <a:pt x="117208" y="90436"/>
                  </a:lnTo>
                  <a:lnTo>
                    <a:pt x="157683" y="129330"/>
                  </a:lnTo>
                  <a:lnTo>
                    <a:pt x="44269" y="1293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86778" y="3262494"/>
              <a:ext cx="260578" cy="349823"/>
            </a:xfrm>
            <a:custGeom>
              <a:rect b="b" l="l" r="r" t="t"/>
              <a:pathLst>
                <a:path extrusionOk="0" h="466431" w="347437">
                  <a:moveTo>
                    <a:pt x="240664" y="353650"/>
                  </a:moveTo>
                  <a:lnTo>
                    <a:pt x="240242" y="353650"/>
                  </a:lnTo>
                  <a:cubicBezTo>
                    <a:pt x="241402" y="351120"/>
                    <a:pt x="242772" y="348591"/>
                    <a:pt x="244564" y="345639"/>
                  </a:cubicBezTo>
                  <a:cubicBezTo>
                    <a:pt x="247726" y="340685"/>
                    <a:pt x="246250" y="334256"/>
                    <a:pt x="241296" y="331094"/>
                  </a:cubicBezTo>
                  <a:cubicBezTo>
                    <a:pt x="236342" y="327932"/>
                    <a:pt x="229913" y="329407"/>
                    <a:pt x="226750" y="334361"/>
                  </a:cubicBezTo>
                  <a:cubicBezTo>
                    <a:pt x="222429" y="341212"/>
                    <a:pt x="219899" y="346904"/>
                    <a:pt x="217791" y="353650"/>
                  </a:cubicBezTo>
                  <a:lnTo>
                    <a:pt x="129463" y="353650"/>
                  </a:lnTo>
                  <a:cubicBezTo>
                    <a:pt x="122085" y="331832"/>
                    <a:pt x="107856" y="313070"/>
                    <a:pt x="88672" y="300211"/>
                  </a:cubicBezTo>
                  <a:cubicBezTo>
                    <a:pt x="45457" y="271119"/>
                    <a:pt x="20160" y="222739"/>
                    <a:pt x="21109" y="170775"/>
                  </a:cubicBezTo>
                  <a:cubicBezTo>
                    <a:pt x="22479" y="90669"/>
                    <a:pt x="91413" y="22157"/>
                    <a:pt x="171519" y="20997"/>
                  </a:cubicBezTo>
                  <a:cubicBezTo>
                    <a:pt x="212732" y="20470"/>
                    <a:pt x="251520" y="35964"/>
                    <a:pt x="280928" y="64950"/>
                  </a:cubicBezTo>
                  <a:cubicBezTo>
                    <a:pt x="310230" y="93831"/>
                    <a:pt x="326357" y="132408"/>
                    <a:pt x="326357" y="173621"/>
                  </a:cubicBezTo>
                  <a:cubicBezTo>
                    <a:pt x="326357" y="208510"/>
                    <a:pt x="314868" y="241396"/>
                    <a:pt x="293155" y="268695"/>
                  </a:cubicBezTo>
                  <a:cubicBezTo>
                    <a:pt x="289571" y="273227"/>
                    <a:pt x="290309" y="279868"/>
                    <a:pt x="294841" y="283451"/>
                  </a:cubicBezTo>
                  <a:cubicBezTo>
                    <a:pt x="299373" y="287035"/>
                    <a:pt x="306014" y="286297"/>
                    <a:pt x="309597" y="281765"/>
                  </a:cubicBezTo>
                  <a:cubicBezTo>
                    <a:pt x="334367" y="250776"/>
                    <a:pt x="347437" y="213358"/>
                    <a:pt x="347437" y="173621"/>
                  </a:cubicBezTo>
                  <a:cubicBezTo>
                    <a:pt x="347437" y="126822"/>
                    <a:pt x="329097" y="82869"/>
                    <a:pt x="295684" y="49983"/>
                  </a:cubicBezTo>
                  <a:cubicBezTo>
                    <a:pt x="262377" y="17097"/>
                    <a:pt x="218107" y="-716"/>
                    <a:pt x="171203" y="22"/>
                  </a:cubicBezTo>
                  <a:cubicBezTo>
                    <a:pt x="126934" y="654"/>
                    <a:pt x="84561" y="18889"/>
                    <a:pt x="51886" y="51353"/>
                  </a:cubicBezTo>
                  <a:cubicBezTo>
                    <a:pt x="19211" y="83818"/>
                    <a:pt x="871" y="126190"/>
                    <a:pt x="28" y="170459"/>
                  </a:cubicBezTo>
                  <a:cubicBezTo>
                    <a:pt x="-1026" y="229696"/>
                    <a:pt x="27749" y="284716"/>
                    <a:pt x="76867" y="317813"/>
                  </a:cubicBezTo>
                  <a:cubicBezTo>
                    <a:pt x="90148" y="326772"/>
                    <a:pt x="100583" y="339315"/>
                    <a:pt x="106907" y="353861"/>
                  </a:cubicBezTo>
                  <a:lnTo>
                    <a:pt x="102902" y="353861"/>
                  </a:lnTo>
                  <a:cubicBezTo>
                    <a:pt x="97104" y="353861"/>
                    <a:pt x="92361" y="358604"/>
                    <a:pt x="92361" y="364401"/>
                  </a:cubicBezTo>
                  <a:lnTo>
                    <a:pt x="92361" y="412992"/>
                  </a:lnTo>
                  <a:cubicBezTo>
                    <a:pt x="92361" y="418789"/>
                    <a:pt x="97104" y="423533"/>
                    <a:pt x="102902" y="423533"/>
                  </a:cubicBezTo>
                  <a:lnTo>
                    <a:pt x="120609" y="423533"/>
                  </a:lnTo>
                  <a:lnTo>
                    <a:pt x="120609" y="455891"/>
                  </a:lnTo>
                  <a:cubicBezTo>
                    <a:pt x="120609" y="461689"/>
                    <a:pt x="125353" y="466432"/>
                    <a:pt x="131150" y="466432"/>
                  </a:cubicBezTo>
                  <a:lnTo>
                    <a:pt x="212205" y="466432"/>
                  </a:lnTo>
                  <a:cubicBezTo>
                    <a:pt x="218002" y="466432"/>
                    <a:pt x="222745" y="461689"/>
                    <a:pt x="222745" y="455891"/>
                  </a:cubicBezTo>
                  <a:lnTo>
                    <a:pt x="222745" y="423533"/>
                  </a:lnTo>
                  <a:lnTo>
                    <a:pt x="240453" y="423533"/>
                  </a:lnTo>
                  <a:cubicBezTo>
                    <a:pt x="246250" y="423533"/>
                    <a:pt x="250993" y="418789"/>
                    <a:pt x="250993" y="412992"/>
                  </a:cubicBezTo>
                  <a:lnTo>
                    <a:pt x="250993" y="364401"/>
                  </a:lnTo>
                  <a:cubicBezTo>
                    <a:pt x="251204" y="358288"/>
                    <a:pt x="246461" y="353650"/>
                    <a:pt x="240664" y="353650"/>
                  </a:cubicBezTo>
                  <a:close/>
                  <a:moveTo>
                    <a:pt x="201875" y="445035"/>
                  </a:moveTo>
                  <a:lnTo>
                    <a:pt x="141795" y="445035"/>
                  </a:lnTo>
                  <a:lnTo>
                    <a:pt x="141795" y="423216"/>
                  </a:lnTo>
                  <a:lnTo>
                    <a:pt x="201875" y="423216"/>
                  </a:lnTo>
                  <a:lnTo>
                    <a:pt x="201875" y="445035"/>
                  </a:lnTo>
                  <a:close/>
                  <a:moveTo>
                    <a:pt x="230123" y="402136"/>
                  </a:moveTo>
                  <a:lnTo>
                    <a:pt x="113547" y="402136"/>
                  </a:lnTo>
                  <a:lnTo>
                    <a:pt x="113547" y="374625"/>
                  </a:lnTo>
                  <a:lnTo>
                    <a:pt x="230123" y="374625"/>
                  </a:lnTo>
                  <a:lnTo>
                    <a:pt x="230123" y="4021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6" name="Google Shape;1176;p35"/>
          <p:cNvGrpSpPr/>
          <p:nvPr/>
        </p:nvGrpSpPr>
        <p:grpSpPr>
          <a:xfrm>
            <a:off x="1725142" y="3407736"/>
            <a:ext cx="404748" cy="404748"/>
            <a:chOff x="836217" y="3299586"/>
            <a:chExt cx="404748" cy="404748"/>
          </a:xfrm>
        </p:grpSpPr>
        <p:sp>
          <p:nvSpPr>
            <p:cNvPr id="1177" name="Google Shape;1177;p35"/>
            <p:cNvSpPr/>
            <p:nvPr/>
          </p:nvSpPr>
          <p:spPr>
            <a:xfrm>
              <a:off x="836217" y="3383066"/>
              <a:ext cx="164508" cy="122215"/>
            </a:xfrm>
            <a:custGeom>
              <a:rect b="b" l="l" r="r" t="t"/>
              <a:pathLst>
                <a:path extrusionOk="0" h="162953" w="219344">
                  <a:moveTo>
                    <a:pt x="205009" y="1054"/>
                  </a:moveTo>
                  <a:cubicBezTo>
                    <a:pt x="203639" y="422"/>
                    <a:pt x="202058" y="0"/>
                    <a:pt x="200477" y="0"/>
                  </a:cubicBezTo>
                  <a:lnTo>
                    <a:pt x="18867" y="0"/>
                  </a:lnTo>
                  <a:cubicBezTo>
                    <a:pt x="17286" y="0"/>
                    <a:pt x="15705" y="316"/>
                    <a:pt x="14335" y="1054"/>
                  </a:cubicBezTo>
                  <a:cubicBezTo>
                    <a:pt x="6008" y="3794"/>
                    <a:pt x="0" y="11594"/>
                    <a:pt x="0" y="20870"/>
                  </a:cubicBezTo>
                  <a:lnTo>
                    <a:pt x="0" y="142084"/>
                  </a:lnTo>
                  <a:cubicBezTo>
                    <a:pt x="0" y="151254"/>
                    <a:pt x="6008" y="159159"/>
                    <a:pt x="14335" y="161899"/>
                  </a:cubicBezTo>
                  <a:cubicBezTo>
                    <a:pt x="15705" y="162532"/>
                    <a:pt x="17286" y="162953"/>
                    <a:pt x="18867" y="162953"/>
                  </a:cubicBezTo>
                  <a:lnTo>
                    <a:pt x="200477" y="162953"/>
                  </a:lnTo>
                  <a:cubicBezTo>
                    <a:pt x="202058" y="162953"/>
                    <a:pt x="203639" y="162637"/>
                    <a:pt x="205009" y="161899"/>
                  </a:cubicBezTo>
                  <a:cubicBezTo>
                    <a:pt x="213336" y="159159"/>
                    <a:pt x="219344" y="151359"/>
                    <a:pt x="219344" y="142084"/>
                  </a:cubicBezTo>
                  <a:lnTo>
                    <a:pt x="219344" y="20870"/>
                  </a:lnTo>
                  <a:cubicBezTo>
                    <a:pt x="219344" y="11594"/>
                    <a:pt x="213336" y="3794"/>
                    <a:pt x="205009" y="1054"/>
                  </a:cubicBezTo>
                  <a:close/>
                  <a:moveTo>
                    <a:pt x="198264" y="135443"/>
                  </a:moveTo>
                  <a:lnTo>
                    <a:pt x="143032" y="81477"/>
                  </a:lnTo>
                  <a:lnTo>
                    <a:pt x="198264" y="27510"/>
                  </a:lnTo>
                  <a:lnTo>
                    <a:pt x="198264" y="135443"/>
                  </a:lnTo>
                  <a:close/>
                  <a:moveTo>
                    <a:pt x="174653" y="21081"/>
                  </a:moveTo>
                  <a:lnTo>
                    <a:pt x="109725" y="84533"/>
                  </a:lnTo>
                  <a:lnTo>
                    <a:pt x="44796" y="21081"/>
                  </a:lnTo>
                  <a:lnTo>
                    <a:pt x="174653" y="21081"/>
                  </a:lnTo>
                  <a:close/>
                  <a:moveTo>
                    <a:pt x="21081" y="27510"/>
                  </a:moveTo>
                  <a:lnTo>
                    <a:pt x="76312" y="81477"/>
                  </a:lnTo>
                  <a:lnTo>
                    <a:pt x="21081" y="135443"/>
                  </a:lnTo>
                  <a:lnTo>
                    <a:pt x="21081" y="27510"/>
                  </a:lnTo>
                  <a:close/>
                  <a:moveTo>
                    <a:pt x="44691" y="141767"/>
                  </a:moveTo>
                  <a:lnTo>
                    <a:pt x="91385" y="96128"/>
                  </a:lnTo>
                  <a:lnTo>
                    <a:pt x="102347" y="106774"/>
                  </a:lnTo>
                  <a:cubicBezTo>
                    <a:pt x="104349" y="108776"/>
                    <a:pt x="107090" y="109725"/>
                    <a:pt x="109725" y="109725"/>
                  </a:cubicBezTo>
                  <a:cubicBezTo>
                    <a:pt x="112360" y="109725"/>
                    <a:pt x="114995" y="108776"/>
                    <a:pt x="117103" y="106774"/>
                  </a:cubicBezTo>
                  <a:lnTo>
                    <a:pt x="128065" y="96128"/>
                  </a:lnTo>
                  <a:lnTo>
                    <a:pt x="174759" y="141767"/>
                  </a:lnTo>
                  <a:lnTo>
                    <a:pt x="44691" y="1417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892502" y="3568819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908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2" y="13307"/>
                    <a:pt x="211" y="12569"/>
                  </a:cubicBezTo>
                  <a:cubicBezTo>
                    <a:pt x="105" y="11937"/>
                    <a:pt x="0" y="11199"/>
                    <a:pt x="0" y="10567"/>
                  </a:cubicBezTo>
                  <a:cubicBezTo>
                    <a:pt x="0" y="9829"/>
                    <a:pt x="105" y="9196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2"/>
                    <a:pt x="17919" y="3083"/>
                  </a:cubicBezTo>
                  <a:cubicBezTo>
                    <a:pt x="19921" y="5086"/>
                    <a:pt x="20975" y="7721"/>
                    <a:pt x="20975" y="10567"/>
                  </a:cubicBezTo>
                  <a:cubicBezTo>
                    <a:pt x="20975" y="11199"/>
                    <a:pt x="20870" y="11937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891"/>
                    <a:pt x="18340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911" y="20896"/>
                    <a:pt x="11173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864596" y="3465121"/>
              <a:ext cx="328858" cy="239213"/>
            </a:xfrm>
            <a:custGeom>
              <a:rect b="b" l="l" r="r" t="t"/>
              <a:pathLst>
                <a:path extrusionOk="0" h="318950" w="438477">
                  <a:moveTo>
                    <a:pt x="438478" y="227671"/>
                  </a:moveTo>
                  <a:cubicBezTo>
                    <a:pt x="438478" y="217131"/>
                    <a:pt x="434051" y="207539"/>
                    <a:pt x="427094" y="200793"/>
                  </a:cubicBezTo>
                  <a:cubicBezTo>
                    <a:pt x="434156" y="193942"/>
                    <a:pt x="438478" y="184456"/>
                    <a:pt x="438478" y="173915"/>
                  </a:cubicBezTo>
                  <a:cubicBezTo>
                    <a:pt x="438478" y="160424"/>
                    <a:pt x="431310" y="148513"/>
                    <a:pt x="420559" y="141978"/>
                  </a:cubicBezTo>
                  <a:cubicBezTo>
                    <a:pt x="424986" y="135865"/>
                    <a:pt x="427621" y="128276"/>
                    <a:pt x="427621" y="120160"/>
                  </a:cubicBezTo>
                  <a:cubicBezTo>
                    <a:pt x="427621" y="99501"/>
                    <a:pt x="410862" y="82742"/>
                    <a:pt x="390203" y="82742"/>
                  </a:cubicBezTo>
                  <a:lnTo>
                    <a:pt x="290702" y="82742"/>
                  </a:lnTo>
                  <a:lnTo>
                    <a:pt x="290702" y="42899"/>
                  </a:lnTo>
                  <a:cubicBezTo>
                    <a:pt x="290702" y="31410"/>
                    <a:pt x="286275" y="20659"/>
                    <a:pt x="278159" y="12543"/>
                  </a:cubicBezTo>
                  <a:cubicBezTo>
                    <a:pt x="270043" y="4427"/>
                    <a:pt x="259292" y="0"/>
                    <a:pt x="247803" y="0"/>
                  </a:cubicBezTo>
                  <a:cubicBezTo>
                    <a:pt x="225879" y="0"/>
                    <a:pt x="207434" y="16443"/>
                    <a:pt x="205009" y="38261"/>
                  </a:cubicBezTo>
                  <a:lnTo>
                    <a:pt x="196683" y="104455"/>
                  </a:lnTo>
                  <a:cubicBezTo>
                    <a:pt x="192256" y="126273"/>
                    <a:pt x="184667" y="126168"/>
                    <a:pt x="162532" y="125851"/>
                  </a:cubicBezTo>
                  <a:cubicBezTo>
                    <a:pt x="160319" y="125851"/>
                    <a:pt x="148513" y="125746"/>
                    <a:pt x="148513" y="125746"/>
                  </a:cubicBezTo>
                  <a:lnTo>
                    <a:pt x="148513" y="125324"/>
                  </a:lnTo>
                  <a:cubicBezTo>
                    <a:pt x="148513" y="119527"/>
                    <a:pt x="143770" y="114784"/>
                    <a:pt x="137973" y="114784"/>
                  </a:cubicBezTo>
                  <a:lnTo>
                    <a:pt x="95812" y="114784"/>
                  </a:lnTo>
                  <a:lnTo>
                    <a:pt x="95812" y="103190"/>
                  </a:lnTo>
                  <a:cubicBezTo>
                    <a:pt x="95812" y="97393"/>
                    <a:pt x="91068" y="92649"/>
                    <a:pt x="85271" y="92649"/>
                  </a:cubicBezTo>
                  <a:lnTo>
                    <a:pt x="10540" y="92649"/>
                  </a:lnTo>
                  <a:cubicBezTo>
                    <a:pt x="4743" y="92649"/>
                    <a:pt x="0" y="97393"/>
                    <a:pt x="0" y="103190"/>
                  </a:cubicBezTo>
                  <a:lnTo>
                    <a:pt x="0" y="299240"/>
                  </a:lnTo>
                  <a:cubicBezTo>
                    <a:pt x="0" y="305037"/>
                    <a:pt x="4743" y="309780"/>
                    <a:pt x="10540" y="309780"/>
                  </a:cubicBezTo>
                  <a:lnTo>
                    <a:pt x="85271" y="309780"/>
                  </a:lnTo>
                  <a:cubicBezTo>
                    <a:pt x="91068" y="309780"/>
                    <a:pt x="95812" y="305037"/>
                    <a:pt x="95812" y="299240"/>
                  </a:cubicBezTo>
                  <a:lnTo>
                    <a:pt x="95812" y="287857"/>
                  </a:lnTo>
                  <a:lnTo>
                    <a:pt x="137973" y="287857"/>
                  </a:lnTo>
                  <a:cubicBezTo>
                    <a:pt x="143770" y="287857"/>
                    <a:pt x="148513" y="283113"/>
                    <a:pt x="148513" y="277316"/>
                  </a:cubicBezTo>
                  <a:lnTo>
                    <a:pt x="148513" y="273627"/>
                  </a:lnTo>
                  <a:lnTo>
                    <a:pt x="160529" y="273627"/>
                  </a:lnTo>
                  <a:cubicBezTo>
                    <a:pt x="169383" y="302718"/>
                    <a:pt x="190253" y="305986"/>
                    <a:pt x="199318" y="305986"/>
                  </a:cubicBezTo>
                  <a:lnTo>
                    <a:pt x="266143" y="305986"/>
                  </a:lnTo>
                  <a:cubicBezTo>
                    <a:pt x="272995" y="313891"/>
                    <a:pt x="283113" y="318951"/>
                    <a:pt x="294497" y="318951"/>
                  </a:cubicBezTo>
                  <a:lnTo>
                    <a:pt x="390308" y="318951"/>
                  </a:lnTo>
                  <a:cubicBezTo>
                    <a:pt x="410968" y="318951"/>
                    <a:pt x="427727" y="302191"/>
                    <a:pt x="427727" y="281532"/>
                  </a:cubicBezTo>
                  <a:cubicBezTo>
                    <a:pt x="427727" y="273416"/>
                    <a:pt x="425092" y="265827"/>
                    <a:pt x="420665" y="259714"/>
                  </a:cubicBezTo>
                  <a:cubicBezTo>
                    <a:pt x="431205" y="253073"/>
                    <a:pt x="438478" y="241163"/>
                    <a:pt x="438478" y="227671"/>
                  </a:cubicBezTo>
                  <a:close/>
                  <a:moveTo>
                    <a:pt x="417397" y="227671"/>
                  </a:moveTo>
                  <a:cubicBezTo>
                    <a:pt x="417397" y="236736"/>
                    <a:pt x="410019" y="244009"/>
                    <a:pt x="401060" y="244009"/>
                  </a:cubicBezTo>
                  <a:lnTo>
                    <a:pt x="329385" y="244009"/>
                  </a:lnTo>
                  <a:lnTo>
                    <a:pt x="329385" y="234733"/>
                  </a:lnTo>
                  <a:cubicBezTo>
                    <a:pt x="329385" y="228936"/>
                    <a:pt x="324642" y="224193"/>
                    <a:pt x="318845" y="224193"/>
                  </a:cubicBezTo>
                  <a:cubicBezTo>
                    <a:pt x="313048" y="224193"/>
                    <a:pt x="308305" y="228936"/>
                    <a:pt x="308305" y="234733"/>
                  </a:cubicBezTo>
                  <a:lnTo>
                    <a:pt x="308305" y="244009"/>
                  </a:lnTo>
                  <a:lnTo>
                    <a:pt x="305248" y="244009"/>
                  </a:lnTo>
                  <a:cubicBezTo>
                    <a:pt x="296183" y="244009"/>
                    <a:pt x="288911" y="236630"/>
                    <a:pt x="288911" y="227671"/>
                  </a:cubicBezTo>
                  <a:cubicBezTo>
                    <a:pt x="288911" y="218712"/>
                    <a:pt x="296289" y="211334"/>
                    <a:pt x="305248" y="211334"/>
                  </a:cubicBezTo>
                  <a:lnTo>
                    <a:pt x="401060" y="211334"/>
                  </a:lnTo>
                  <a:cubicBezTo>
                    <a:pt x="410019" y="211334"/>
                    <a:pt x="417397" y="218606"/>
                    <a:pt x="417397" y="227671"/>
                  </a:cubicBezTo>
                  <a:close/>
                  <a:moveTo>
                    <a:pt x="329385" y="190253"/>
                  </a:moveTo>
                  <a:lnTo>
                    <a:pt x="329385" y="182453"/>
                  </a:lnTo>
                  <a:cubicBezTo>
                    <a:pt x="329385" y="176656"/>
                    <a:pt x="324642" y="171913"/>
                    <a:pt x="318845" y="171913"/>
                  </a:cubicBezTo>
                  <a:cubicBezTo>
                    <a:pt x="313048" y="171913"/>
                    <a:pt x="308305" y="176656"/>
                    <a:pt x="308305" y="182453"/>
                  </a:cubicBezTo>
                  <a:lnTo>
                    <a:pt x="308305" y="190253"/>
                  </a:lnTo>
                  <a:lnTo>
                    <a:pt x="305248" y="190253"/>
                  </a:lnTo>
                  <a:cubicBezTo>
                    <a:pt x="296183" y="190253"/>
                    <a:pt x="288911" y="182875"/>
                    <a:pt x="288911" y="173915"/>
                  </a:cubicBezTo>
                  <a:cubicBezTo>
                    <a:pt x="288911" y="164956"/>
                    <a:pt x="296289" y="157578"/>
                    <a:pt x="305248" y="157578"/>
                  </a:cubicBezTo>
                  <a:lnTo>
                    <a:pt x="401060" y="157578"/>
                  </a:lnTo>
                  <a:cubicBezTo>
                    <a:pt x="410124" y="157578"/>
                    <a:pt x="417397" y="164956"/>
                    <a:pt x="417397" y="173915"/>
                  </a:cubicBezTo>
                  <a:cubicBezTo>
                    <a:pt x="417397" y="182875"/>
                    <a:pt x="410019" y="190253"/>
                    <a:pt x="401060" y="190253"/>
                  </a:cubicBezTo>
                  <a:lnTo>
                    <a:pt x="329385" y="190253"/>
                  </a:lnTo>
                  <a:close/>
                  <a:moveTo>
                    <a:pt x="406435" y="120054"/>
                  </a:moveTo>
                  <a:cubicBezTo>
                    <a:pt x="406435" y="129119"/>
                    <a:pt x="399057" y="136392"/>
                    <a:pt x="390098" y="136392"/>
                  </a:cubicBezTo>
                  <a:lnTo>
                    <a:pt x="317791" y="136392"/>
                  </a:lnTo>
                  <a:lnTo>
                    <a:pt x="317791" y="127432"/>
                  </a:lnTo>
                  <a:cubicBezTo>
                    <a:pt x="317791" y="121635"/>
                    <a:pt x="313048" y="116892"/>
                    <a:pt x="307251" y="116892"/>
                  </a:cubicBezTo>
                  <a:cubicBezTo>
                    <a:pt x="301453" y="116892"/>
                    <a:pt x="296710" y="121635"/>
                    <a:pt x="296710" y="127432"/>
                  </a:cubicBezTo>
                  <a:lnTo>
                    <a:pt x="296710" y="136392"/>
                  </a:lnTo>
                  <a:lnTo>
                    <a:pt x="294391" y="136392"/>
                  </a:lnTo>
                  <a:cubicBezTo>
                    <a:pt x="285327" y="136392"/>
                    <a:pt x="278054" y="129014"/>
                    <a:pt x="278054" y="120054"/>
                  </a:cubicBezTo>
                  <a:cubicBezTo>
                    <a:pt x="278054" y="111095"/>
                    <a:pt x="285432" y="103717"/>
                    <a:pt x="294391" y="103717"/>
                  </a:cubicBezTo>
                  <a:lnTo>
                    <a:pt x="390203" y="103717"/>
                  </a:lnTo>
                  <a:cubicBezTo>
                    <a:pt x="399162" y="103717"/>
                    <a:pt x="406435" y="111095"/>
                    <a:pt x="406435" y="120054"/>
                  </a:cubicBezTo>
                  <a:close/>
                  <a:moveTo>
                    <a:pt x="74520" y="288700"/>
                  </a:moveTo>
                  <a:lnTo>
                    <a:pt x="58288" y="288700"/>
                  </a:lnTo>
                  <a:lnTo>
                    <a:pt x="58288" y="195945"/>
                  </a:lnTo>
                  <a:cubicBezTo>
                    <a:pt x="58288" y="190147"/>
                    <a:pt x="53545" y="185404"/>
                    <a:pt x="47748" y="185404"/>
                  </a:cubicBezTo>
                  <a:cubicBezTo>
                    <a:pt x="41951" y="185404"/>
                    <a:pt x="37207" y="190147"/>
                    <a:pt x="37207" y="195945"/>
                  </a:cubicBezTo>
                  <a:lnTo>
                    <a:pt x="37207" y="288594"/>
                  </a:lnTo>
                  <a:lnTo>
                    <a:pt x="20975" y="288594"/>
                  </a:lnTo>
                  <a:lnTo>
                    <a:pt x="20975" y="113625"/>
                  </a:lnTo>
                  <a:lnTo>
                    <a:pt x="74626" y="113625"/>
                  </a:lnTo>
                  <a:lnTo>
                    <a:pt x="74626" y="288700"/>
                  </a:lnTo>
                  <a:close/>
                  <a:moveTo>
                    <a:pt x="127222" y="266670"/>
                  </a:moveTo>
                  <a:lnTo>
                    <a:pt x="95601" y="266670"/>
                  </a:lnTo>
                  <a:lnTo>
                    <a:pt x="95601" y="135654"/>
                  </a:lnTo>
                  <a:lnTo>
                    <a:pt x="127222" y="135654"/>
                  </a:lnTo>
                  <a:lnTo>
                    <a:pt x="127222" y="266670"/>
                  </a:lnTo>
                  <a:close/>
                  <a:moveTo>
                    <a:pt x="199212" y="284905"/>
                  </a:moveTo>
                  <a:cubicBezTo>
                    <a:pt x="195312" y="284905"/>
                    <a:pt x="183613" y="284905"/>
                    <a:pt x="178975" y="261084"/>
                  </a:cubicBezTo>
                  <a:cubicBezTo>
                    <a:pt x="178026" y="256130"/>
                    <a:pt x="173705" y="252546"/>
                    <a:pt x="168645" y="252546"/>
                  </a:cubicBezTo>
                  <a:lnTo>
                    <a:pt x="148408" y="252546"/>
                  </a:lnTo>
                  <a:lnTo>
                    <a:pt x="148408" y="146721"/>
                  </a:lnTo>
                  <a:cubicBezTo>
                    <a:pt x="148408" y="146721"/>
                    <a:pt x="160108" y="146721"/>
                    <a:pt x="162216" y="146827"/>
                  </a:cubicBezTo>
                  <a:cubicBezTo>
                    <a:pt x="184350" y="147143"/>
                    <a:pt x="209542" y="147354"/>
                    <a:pt x="217342" y="108038"/>
                  </a:cubicBezTo>
                  <a:cubicBezTo>
                    <a:pt x="217342" y="107827"/>
                    <a:pt x="217447" y="107511"/>
                    <a:pt x="217447" y="107300"/>
                  </a:cubicBezTo>
                  <a:lnTo>
                    <a:pt x="225879" y="40686"/>
                  </a:lnTo>
                  <a:cubicBezTo>
                    <a:pt x="225879" y="40580"/>
                    <a:pt x="225879" y="40580"/>
                    <a:pt x="225879" y="40475"/>
                  </a:cubicBezTo>
                  <a:cubicBezTo>
                    <a:pt x="227039" y="29302"/>
                    <a:pt x="236420" y="20870"/>
                    <a:pt x="247698" y="20870"/>
                  </a:cubicBezTo>
                  <a:cubicBezTo>
                    <a:pt x="253600" y="20870"/>
                    <a:pt x="259081" y="23189"/>
                    <a:pt x="263192" y="27299"/>
                  </a:cubicBezTo>
                  <a:cubicBezTo>
                    <a:pt x="267303" y="31410"/>
                    <a:pt x="269622" y="36891"/>
                    <a:pt x="269622" y="42794"/>
                  </a:cubicBezTo>
                  <a:lnTo>
                    <a:pt x="269622" y="92122"/>
                  </a:lnTo>
                  <a:cubicBezTo>
                    <a:pt x="261822" y="98974"/>
                    <a:pt x="256973" y="108987"/>
                    <a:pt x="256973" y="120160"/>
                  </a:cubicBezTo>
                  <a:cubicBezTo>
                    <a:pt x="256973" y="133651"/>
                    <a:pt x="264141" y="145562"/>
                    <a:pt x="274892" y="152097"/>
                  </a:cubicBezTo>
                  <a:cubicBezTo>
                    <a:pt x="270465" y="158210"/>
                    <a:pt x="267830" y="165799"/>
                    <a:pt x="267830" y="173915"/>
                  </a:cubicBezTo>
                  <a:cubicBezTo>
                    <a:pt x="267830" y="184456"/>
                    <a:pt x="272257" y="194047"/>
                    <a:pt x="279213" y="200793"/>
                  </a:cubicBezTo>
                  <a:cubicBezTo>
                    <a:pt x="272151" y="207645"/>
                    <a:pt x="267830" y="217131"/>
                    <a:pt x="267830" y="227671"/>
                  </a:cubicBezTo>
                  <a:cubicBezTo>
                    <a:pt x="267830" y="235787"/>
                    <a:pt x="270465" y="243376"/>
                    <a:pt x="274892" y="249490"/>
                  </a:cubicBezTo>
                  <a:cubicBezTo>
                    <a:pt x="264141" y="256025"/>
                    <a:pt x="256973" y="267935"/>
                    <a:pt x="256973" y="281427"/>
                  </a:cubicBezTo>
                  <a:cubicBezTo>
                    <a:pt x="256973" y="282586"/>
                    <a:pt x="257079" y="283746"/>
                    <a:pt x="257079" y="284800"/>
                  </a:cubicBezTo>
                  <a:lnTo>
                    <a:pt x="199212" y="284800"/>
                  </a:lnTo>
                  <a:close/>
                  <a:moveTo>
                    <a:pt x="390098" y="297870"/>
                  </a:moveTo>
                  <a:lnTo>
                    <a:pt x="317791" y="297870"/>
                  </a:lnTo>
                  <a:lnTo>
                    <a:pt x="317791" y="289332"/>
                  </a:lnTo>
                  <a:cubicBezTo>
                    <a:pt x="317791" y="283535"/>
                    <a:pt x="313048" y="278792"/>
                    <a:pt x="307251" y="278792"/>
                  </a:cubicBezTo>
                  <a:cubicBezTo>
                    <a:pt x="301453" y="278792"/>
                    <a:pt x="296710" y="283535"/>
                    <a:pt x="296710" y="289332"/>
                  </a:cubicBezTo>
                  <a:lnTo>
                    <a:pt x="296710" y="297870"/>
                  </a:lnTo>
                  <a:lnTo>
                    <a:pt x="294391" y="297870"/>
                  </a:lnTo>
                  <a:cubicBezTo>
                    <a:pt x="285327" y="297870"/>
                    <a:pt x="278054" y="290492"/>
                    <a:pt x="278054" y="281532"/>
                  </a:cubicBezTo>
                  <a:cubicBezTo>
                    <a:pt x="278054" y="272468"/>
                    <a:pt x="285432" y="265195"/>
                    <a:pt x="294391" y="265195"/>
                  </a:cubicBezTo>
                  <a:lnTo>
                    <a:pt x="390203" y="265195"/>
                  </a:lnTo>
                  <a:cubicBezTo>
                    <a:pt x="399268" y="265195"/>
                    <a:pt x="406541" y="272573"/>
                    <a:pt x="406541" y="281532"/>
                  </a:cubicBezTo>
                  <a:cubicBezTo>
                    <a:pt x="406435" y="290492"/>
                    <a:pt x="399162" y="297870"/>
                    <a:pt x="390098" y="297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1055825" y="3299586"/>
              <a:ext cx="185141" cy="169093"/>
            </a:xfrm>
            <a:custGeom>
              <a:rect b="b" l="l" r="r" t="t"/>
              <a:pathLst>
                <a:path extrusionOk="0" h="225457" w="246854">
                  <a:moveTo>
                    <a:pt x="53334" y="225458"/>
                  </a:moveTo>
                  <a:cubicBezTo>
                    <a:pt x="51437" y="225458"/>
                    <a:pt x="49540" y="224931"/>
                    <a:pt x="47853" y="223877"/>
                  </a:cubicBezTo>
                  <a:cubicBezTo>
                    <a:pt x="44691" y="221979"/>
                    <a:pt x="42794" y="218501"/>
                    <a:pt x="42794" y="214917"/>
                  </a:cubicBezTo>
                  <a:lnTo>
                    <a:pt x="42794" y="195629"/>
                  </a:lnTo>
                  <a:lnTo>
                    <a:pt x="27826" y="195629"/>
                  </a:lnTo>
                  <a:cubicBezTo>
                    <a:pt x="12438" y="195629"/>
                    <a:pt x="0" y="183085"/>
                    <a:pt x="0" y="167802"/>
                  </a:cubicBezTo>
                  <a:lnTo>
                    <a:pt x="0" y="27827"/>
                  </a:lnTo>
                  <a:cubicBezTo>
                    <a:pt x="0" y="12438"/>
                    <a:pt x="12543" y="0"/>
                    <a:pt x="27826" y="0"/>
                  </a:cubicBezTo>
                  <a:lnTo>
                    <a:pt x="219028" y="0"/>
                  </a:lnTo>
                  <a:cubicBezTo>
                    <a:pt x="234417" y="0"/>
                    <a:pt x="246855" y="12543"/>
                    <a:pt x="246855" y="27827"/>
                  </a:cubicBezTo>
                  <a:lnTo>
                    <a:pt x="246855" y="167802"/>
                  </a:lnTo>
                  <a:cubicBezTo>
                    <a:pt x="246855" y="183191"/>
                    <a:pt x="234312" y="195629"/>
                    <a:pt x="219028" y="195629"/>
                  </a:cubicBezTo>
                  <a:lnTo>
                    <a:pt x="113941" y="195629"/>
                  </a:lnTo>
                  <a:lnTo>
                    <a:pt x="58288" y="224298"/>
                  </a:lnTo>
                  <a:cubicBezTo>
                    <a:pt x="56707" y="225142"/>
                    <a:pt x="55021" y="225458"/>
                    <a:pt x="53334" y="225458"/>
                  </a:cubicBezTo>
                  <a:close/>
                  <a:moveTo>
                    <a:pt x="27826" y="21081"/>
                  </a:moveTo>
                  <a:cubicBezTo>
                    <a:pt x="24137" y="21081"/>
                    <a:pt x="21081" y="24138"/>
                    <a:pt x="21081" y="27827"/>
                  </a:cubicBezTo>
                  <a:lnTo>
                    <a:pt x="21081" y="167802"/>
                  </a:lnTo>
                  <a:cubicBezTo>
                    <a:pt x="21081" y="171491"/>
                    <a:pt x="24137" y="174548"/>
                    <a:pt x="27826" y="174548"/>
                  </a:cubicBezTo>
                  <a:lnTo>
                    <a:pt x="53334" y="174548"/>
                  </a:lnTo>
                  <a:cubicBezTo>
                    <a:pt x="59131" y="174548"/>
                    <a:pt x="63874" y="179291"/>
                    <a:pt x="63874" y="185088"/>
                  </a:cubicBezTo>
                  <a:lnTo>
                    <a:pt x="63874" y="197631"/>
                  </a:lnTo>
                  <a:lnTo>
                    <a:pt x="106457" y="175707"/>
                  </a:lnTo>
                  <a:cubicBezTo>
                    <a:pt x="107933" y="174969"/>
                    <a:pt x="109619" y="174548"/>
                    <a:pt x="111306" y="174548"/>
                  </a:cubicBezTo>
                  <a:lnTo>
                    <a:pt x="219028" y="174548"/>
                  </a:lnTo>
                  <a:cubicBezTo>
                    <a:pt x="222717" y="174548"/>
                    <a:pt x="225774" y="171491"/>
                    <a:pt x="225774" y="167802"/>
                  </a:cubicBezTo>
                  <a:lnTo>
                    <a:pt x="225774" y="27827"/>
                  </a:lnTo>
                  <a:cubicBezTo>
                    <a:pt x="225774" y="24138"/>
                    <a:pt x="222717" y="21081"/>
                    <a:pt x="219028" y="21081"/>
                  </a:cubicBezTo>
                  <a:lnTo>
                    <a:pt x="27826" y="21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1102387" y="3335476"/>
              <a:ext cx="92095" cy="81582"/>
            </a:xfrm>
            <a:custGeom>
              <a:rect b="b" l="l" r="r" t="t"/>
              <a:pathLst>
                <a:path extrusionOk="0" h="108776" w="122794">
                  <a:moveTo>
                    <a:pt x="61134" y="108776"/>
                  </a:moveTo>
                  <a:cubicBezTo>
                    <a:pt x="59026" y="108776"/>
                    <a:pt x="57023" y="108144"/>
                    <a:pt x="55231" y="106984"/>
                  </a:cubicBezTo>
                  <a:cubicBezTo>
                    <a:pt x="54704" y="106563"/>
                    <a:pt x="41740" y="97709"/>
                    <a:pt x="28670" y="85377"/>
                  </a:cubicBezTo>
                  <a:cubicBezTo>
                    <a:pt x="9381" y="67247"/>
                    <a:pt x="0" y="51542"/>
                    <a:pt x="0" y="37418"/>
                  </a:cubicBezTo>
                  <a:cubicBezTo>
                    <a:pt x="0" y="16759"/>
                    <a:pt x="16759" y="0"/>
                    <a:pt x="37418" y="0"/>
                  </a:cubicBezTo>
                  <a:cubicBezTo>
                    <a:pt x="46483" y="0"/>
                    <a:pt x="55020" y="3267"/>
                    <a:pt x="61661" y="8854"/>
                  </a:cubicBezTo>
                  <a:cubicBezTo>
                    <a:pt x="68196" y="3478"/>
                    <a:pt x="76523" y="422"/>
                    <a:pt x="85377" y="422"/>
                  </a:cubicBezTo>
                  <a:cubicBezTo>
                    <a:pt x="106036" y="422"/>
                    <a:pt x="122795" y="17181"/>
                    <a:pt x="122795" y="37840"/>
                  </a:cubicBezTo>
                  <a:cubicBezTo>
                    <a:pt x="122795" y="51753"/>
                    <a:pt x="113309" y="67353"/>
                    <a:pt x="93914" y="85377"/>
                  </a:cubicBezTo>
                  <a:cubicBezTo>
                    <a:pt x="80739" y="97603"/>
                    <a:pt x="67669" y="106457"/>
                    <a:pt x="67142" y="106879"/>
                  </a:cubicBezTo>
                  <a:cubicBezTo>
                    <a:pt x="65245" y="108144"/>
                    <a:pt x="63242" y="108776"/>
                    <a:pt x="61134" y="108776"/>
                  </a:cubicBezTo>
                  <a:close/>
                  <a:moveTo>
                    <a:pt x="37418" y="21081"/>
                  </a:moveTo>
                  <a:cubicBezTo>
                    <a:pt x="28459" y="21081"/>
                    <a:pt x="21081" y="28353"/>
                    <a:pt x="21081" y="37418"/>
                  </a:cubicBezTo>
                  <a:cubicBezTo>
                    <a:pt x="21081" y="50277"/>
                    <a:pt x="42899" y="71569"/>
                    <a:pt x="61134" y="85271"/>
                  </a:cubicBezTo>
                  <a:cubicBezTo>
                    <a:pt x="79579" y="71674"/>
                    <a:pt x="101503" y="50383"/>
                    <a:pt x="101503" y="37840"/>
                  </a:cubicBezTo>
                  <a:cubicBezTo>
                    <a:pt x="101503" y="28880"/>
                    <a:pt x="94231" y="21502"/>
                    <a:pt x="85166" y="21502"/>
                  </a:cubicBezTo>
                  <a:cubicBezTo>
                    <a:pt x="79052" y="21502"/>
                    <a:pt x="73466" y="24875"/>
                    <a:pt x="70726" y="30356"/>
                  </a:cubicBezTo>
                  <a:cubicBezTo>
                    <a:pt x="68934" y="33834"/>
                    <a:pt x="65245" y="36048"/>
                    <a:pt x="61239" y="36048"/>
                  </a:cubicBezTo>
                  <a:cubicBezTo>
                    <a:pt x="57234" y="36048"/>
                    <a:pt x="53650" y="33729"/>
                    <a:pt x="51858" y="30145"/>
                  </a:cubicBezTo>
                  <a:cubicBezTo>
                    <a:pt x="49223" y="24559"/>
                    <a:pt x="43637" y="21081"/>
                    <a:pt x="3741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2" name="Google Shape;1182;p35"/>
          <p:cNvGrpSpPr/>
          <p:nvPr/>
        </p:nvGrpSpPr>
        <p:grpSpPr>
          <a:xfrm>
            <a:off x="2480871" y="3405671"/>
            <a:ext cx="404748" cy="404669"/>
            <a:chOff x="1721921" y="3234684"/>
            <a:chExt cx="404748" cy="404669"/>
          </a:xfrm>
        </p:grpSpPr>
        <p:sp>
          <p:nvSpPr>
            <p:cNvPr id="1183" name="Google Shape;1183;p35"/>
            <p:cNvSpPr/>
            <p:nvPr/>
          </p:nvSpPr>
          <p:spPr>
            <a:xfrm>
              <a:off x="2076471" y="3507869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39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186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199"/>
                    <a:pt x="20870" y="11831"/>
                    <a:pt x="20764" y="12569"/>
                  </a:cubicBezTo>
                  <a:cubicBezTo>
                    <a:pt x="20659" y="13202"/>
                    <a:pt x="20448" y="13939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705" y="19631"/>
                    <a:pt x="15178" y="19948"/>
                    <a:pt x="14546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0896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1721921" y="3234684"/>
              <a:ext cx="404748" cy="404669"/>
            </a:xfrm>
            <a:custGeom>
              <a:rect b="b" l="l" r="r" t="t"/>
              <a:pathLst>
                <a:path extrusionOk="0" h="539559" w="539664">
                  <a:moveTo>
                    <a:pt x="453656" y="117208"/>
                  </a:moveTo>
                  <a:lnTo>
                    <a:pt x="389992" y="117208"/>
                  </a:lnTo>
                  <a:lnTo>
                    <a:pt x="389992" y="91701"/>
                  </a:lnTo>
                  <a:lnTo>
                    <a:pt x="484855" y="91701"/>
                  </a:lnTo>
                  <a:cubicBezTo>
                    <a:pt x="488650" y="91701"/>
                    <a:pt x="492128" y="89698"/>
                    <a:pt x="494025" y="86325"/>
                  </a:cubicBezTo>
                  <a:cubicBezTo>
                    <a:pt x="495923" y="82952"/>
                    <a:pt x="495817" y="78947"/>
                    <a:pt x="493920" y="75679"/>
                  </a:cubicBezTo>
                  <a:lnTo>
                    <a:pt x="476107" y="45850"/>
                  </a:lnTo>
                  <a:lnTo>
                    <a:pt x="493920" y="16021"/>
                  </a:lnTo>
                  <a:cubicBezTo>
                    <a:pt x="495923" y="12754"/>
                    <a:pt x="495923" y="8748"/>
                    <a:pt x="494025" y="5375"/>
                  </a:cubicBezTo>
                  <a:cubicBezTo>
                    <a:pt x="492128" y="2003"/>
                    <a:pt x="488650" y="0"/>
                    <a:pt x="484855" y="0"/>
                  </a:cubicBezTo>
                  <a:lnTo>
                    <a:pt x="379452" y="0"/>
                  </a:lnTo>
                  <a:cubicBezTo>
                    <a:pt x="373655" y="0"/>
                    <a:pt x="368912" y="4743"/>
                    <a:pt x="368912" y="10540"/>
                  </a:cubicBezTo>
                  <a:lnTo>
                    <a:pt x="368912" y="116998"/>
                  </a:lnTo>
                  <a:lnTo>
                    <a:pt x="159792" y="116998"/>
                  </a:lnTo>
                  <a:cubicBezTo>
                    <a:pt x="122057" y="116998"/>
                    <a:pt x="89171" y="141346"/>
                    <a:pt x="77998" y="176761"/>
                  </a:cubicBezTo>
                  <a:lnTo>
                    <a:pt x="20764" y="176761"/>
                  </a:lnTo>
                  <a:cubicBezTo>
                    <a:pt x="9276" y="176761"/>
                    <a:pt x="0" y="186142"/>
                    <a:pt x="0" y="197526"/>
                  </a:cubicBezTo>
                  <a:lnTo>
                    <a:pt x="0" y="364168"/>
                  </a:lnTo>
                  <a:cubicBezTo>
                    <a:pt x="0" y="375657"/>
                    <a:pt x="9381" y="384933"/>
                    <a:pt x="20764" y="384933"/>
                  </a:cubicBezTo>
                  <a:lnTo>
                    <a:pt x="73993" y="384933"/>
                  </a:lnTo>
                  <a:lnTo>
                    <a:pt x="73993" y="429729"/>
                  </a:lnTo>
                  <a:cubicBezTo>
                    <a:pt x="73993" y="435526"/>
                    <a:pt x="78736" y="440270"/>
                    <a:pt x="84533" y="440270"/>
                  </a:cubicBezTo>
                  <a:lnTo>
                    <a:pt x="267092" y="440270"/>
                  </a:lnTo>
                  <a:lnTo>
                    <a:pt x="267092" y="529019"/>
                  </a:lnTo>
                  <a:cubicBezTo>
                    <a:pt x="267092" y="534816"/>
                    <a:pt x="271835" y="539559"/>
                    <a:pt x="277632" y="539559"/>
                  </a:cubicBezTo>
                  <a:lnTo>
                    <a:pt x="352890" y="539559"/>
                  </a:lnTo>
                  <a:cubicBezTo>
                    <a:pt x="358688" y="539559"/>
                    <a:pt x="363431" y="534816"/>
                    <a:pt x="363431" y="529019"/>
                  </a:cubicBezTo>
                  <a:lnTo>
                    <a:pt x="363431" y="440270"/>
                  </a:lnTo>
                  <a:lnTo>
                    <a:pt x="529125" y="440270"/>
                  </a:lnTo>
                  <a:cubicBezTo>
                    <a:pt x="534922" y="440270"/>
                    <a:pt x="539665" y="435526"/>
                    <a:pt x="539665" y="429729"/>
                  </a:cubicBezTo>
                  <a:lnTo>
                    <a:pt x="539665" y="202796"/>
                  </a:lnTo>
                  <a:cubicBezTo>
                    <a:pt x="539560" y="155786"/>
                    <a:pt x="500982" y="117208"/>
                    <a:pt x="453656" y="117208"/>
                  </a:cubicBezTo>
                  <a:close/>
                  <a:moveTo>
                    <a:pt x="389992" y="21291"/>
                  </a:moveTo>
                  <a:lnTo>
                    <a:pt x="466304" y="21291"/>
                  </a:lnTo>
                  <a:lnTo>
                    <a:pt x="454815" y="40580"/>
                  </a:lnTo>
                  <a:cubicBezTo>
                    <a:pt x="452813" y="43953"/>
                    <a:pt x="452813" y="48064"/>
                    <a:pt x="454815" y="51437"/>
                  </a:cubicBezTo>
                  <a:lnTo>
                    <a:pt x="466304" y="70725"/>
                  </a:lnTo>
                  <a:lnTo>
                    <a:pt x="389992" y="70725"/>
                  </a:lnTo>
                  <a:lnTo>
                    <a:pt x="389992" y="21291"/>
                  </a:lnTo>
                  <a:close/>
                  <a:moveTo>
                    <a:pt x="159686" y="138289"/>
                  </a:moveTo>
                  <a:cubicBezTo>
                    <a:pt x="186142" y="138289"/>
                    <a:pt x="208909" y="154205"/>
                    <a:pt x="219028" y="176972"/>
                  </a:cubicBezTo>
                  <a:lnTo>
                    <a:pt x="100344" y="176972"/>
                  </a:lnTo>
                  <a:cubicBezTo>
                    <a:pt x="110463" y="153783"/>
                    <a:pt x="133546" y="138289"/>
                    <a:pt x="159686" y="138289"/>
                  </a:cubicBezTo>
                  <a:close/>
                  <a:moveTo>
                    <a:pt x="224509" y="324115"/>
                  </a:moveTo>
                  <a:lnTo>
                    <a:pt x="180556" y="281111"/>
                  </a:lnTo>
                  <a:lnTo>
                    <a:pt x="224509" y="238106"/>
                  </a:lnTo>
                  <a:lnTo>
                    <a:pt x="224509" y="324115"/>
                  </a:lnTo>
                  <a:close/>
                  <a:moveTo>
                    <a:pt x="224298" y="198158"/>
                  </a:moveTo>
                  <a:cubicBezTo>
                    <a:pt x="224404" y="199845"/>
                    <a:pt x="224509" y="201426"/>
                    <a:pt x="224509" y="203112"/>
                  </a:cubicBezTo>
                  <a:lnTo>
                    <a:pt x="224509" y="208699"/>
                  </a:lnTo>
                  <a:lnTo>
                    <a:pt x="141346" y="290070"/>
                  </a:lnTo>
                  <a:lnTo>
                    <a:pt x="47326" y="198158"/>
                  </a:lnTo>
                  <a:lnTo>
                    <a:pt x="224298" y="198158"/>
                  </a:lnTo>
                  <a:close/>
                  <a:moveTo>
                    <a:pt x="20975" y="201847"/>
                  </a:moveTo>
                  <a:lnTo>
                    <a:pt x="102030" y="281111"/>
                  </a:lnTo>
                  <a:lnTo>
                    <a:pt x="20975" y="360374"/>
                  </a:lnTo>
                  <a:lnTo>
                    <a:pt x="20975" y="201847"/>
                  </a:lnTo>
                  <a:close/>
                  <a:moveTo>
                    <a:pt x="117103" y="295867"/>
                  </a:moveTo>
                  <a:lnTo>
                    <a:pt x="133862" y="312310"/>
                  </a:lnTo>
                  <a:cubicBezTo>
                    <a:pt x="135865" y="314313"/>
                    <a:pt x="138605" y="315367"/>
                    <a:pt x="141240" y="315367"/>
                  </a:cubicBezTo>
                  <a:cubicBezTo>
                    <a:pt x="143876" y="315367"/>
                    <a:pt x="146511" y="314418"/>
                    <a:pt x="148619" y="312310"/>
                  </a:cubicBezTo>
                  <a:lnTo>
                    <a:pt x="165378" y="295867"/>
                  </a:lnTo>
                  <a:lnTo>
                    <a:pt x="224404" y="353523"/>
                  </a:lnTo>
                  <a:lnTo>
                    <a:pt x="224404" y="364063"/>
                  </a:lnTo>
                  <a:lnTo>
                    <a:pt x="47221" y="364063"/>
                  </a:lnTo>
                  <a:lnTo>
                    <a:pt x="117103" y="295867"/>
                  </a:lnTo>
                  <a:close/>
                  <a:moveTo>
                    <a:pt x="94968" y="385249"/>
                  </a:moveTo>
                  <a:lnTo>
                    <a:pt x="224509" y="385249"/>
                  </a:lnTo>
                  <a:lnTo>
                    <a:pt x="224509" y="419505"/>
                  </a:lnTo>
                  <a:lnTo>
                    <a:pt x="94968" y="419505"/>
                  </a:lnTo>
                  <a:lnTo>
                    <a:pt x="94968" y="385249"/>
                  </a:lnTo>
                  <a:close/>
                  <a:moveTo>
                    <a:pt x="342244" y="518795"/>
                  </a:moveTo>
                  <a:lnTo>
                    <a:pt x="288067" y="518795"/>
                  </a:lnTo>
                  <a:lnTo>
                    <a:pt x="288067" y="440586"/>
                  </a:lnTo>
                  <a:lnTo>
                    <a:pt x="342244" y="440586"/>
                  </a:lnTo>
                  <a:lnTo>
                    <a:pt x="342244" y="518795"/>
                  </a:lnTo>
                  <a:close/>
                  <a:moveTo>
                    <a:pt x="518479" y="419505"/>
                  </a:moveTo>
                  <a:lnTo>
                    <a:pt x="245590" y="419505"/>
                  </a:lnTo>
                  <a:lnTo>
                    <a:pt x="245590" y="385249"/>
                  </a:lnTo>
                  <a:lnTo>
                    <a:pt x="437951" y="385249"/>
                  </a:lnTo>
                  <a:cubicBezTo>
                    <a:pt x="443748" y="385249"/>
                    <a:pt x="448491" y="380506"/>
                    <a:pt x="448491" y="374709"/>
                  </a:cubicBezTo>
                  <a:cubicBezTo>
                    <a:pt x="448491" y="368912"/>
                    <a:pt x="443748" y="364168"/>
                    <a:pt x="437951" y="364168"/>
                  </a:cubicBezTo>
                  <a:lnTo>
                    <a:pt x="245590" y="364168"/>
                  </a:lnTo>
                  <a:lnTo>
                    <a:pt x="245590" y="203112"/>
                  </a:lnTo>
                  <a:cubicBezTo>
                    <a:pt x="245590" y="177288"/>
                    <a:pt x="234101" y="154100"/>
                    <a:pt x="216077" y="138394"/>
                  </a:cubicBezTo>
                  <a:lnTo>
                    <a:pt x="368912" y="138394"/>
                  </a:lnTo>
                  <a:lnTo>
                    <a:pt x="368912" y="151781"/>
                  </a:lnTo>
                  <a:cubicBezTo>
                    <a:pt x="348780" y="156524"/>
                    <a:pt x="333812" y="174653"/>
                    <a:pt x="333812" y="196155"/>
                  </a:cubicBezTo>
                  <a:cubicBezTo>
                    <a:pt x="333812" y="221347"/>
                    <a:pt x="354261" y="241795"/>
                    <a:pt x="379452" y="241795"/>
                  </a:cubicBezTo>
                  <a:cubicBezTo>
                    <a:pt x="404643" y="241795"/>
                    <a:pt x="425092" y="221347"/>
                    <a:pt x="425092" y="196155"/>
                  </a:cubicBezTo>
                  <a:cubicBezTo>
                    <a:pt x="425092" y="174653"/>
                    <a:pt x="410124" y="156524"/>
                    <a:pt x="389992" y="151781"/>
                  </a:cubicBezTo>
                  <a:lnTo>
                    <a:pt x="389992" y="138394"/>
                  </a:lnTo>
                  <a:lnTo>
                    <a:pt x="453656" y="138394"/>
                  </a:lnTo>
                  <a:cubicBezTo>
                    <a:pt x="489388" y="138394"/>
                    <a:pt x="518374" y="167486"/>
                    <a:pt x="518374" y="203112"/>
                  </a:cubicBezTo>
                  <a:lnTo>
                    <a:pt x="518374" y="419505"/>
                  </a:lnTo>
                  <a:close/>
                  <a:moveTo>
                    <a:pt x="379452" y="199212"/>
                  </a:moveTo>
                  <a:cubicBezTo>
                    <a:pt x="385249" y="199212"/>
                    <a:pt x="389992" y="194469"/>
                    <a:pt x="389992" y="188672"/>
                  </a:cubicBezTo>
                  <a:lnTo>
                    <a:pt x="389992" y="173915"/>
                  </a:lnTo>
                  <a:cubicBezTo>
                    <a:pt x="398214" y="177921"/>
                    <a:pt x="404011" y="186353"/>
                    <a:pt x="404011" y="196050"/>
                  </a:cubicBezTo>
                  <a:cubicBezTo>
                    <a:pt x="404011" y="209542"/>
                    <a:pt x="393049" y="220609"/>
                    <a:pt x="379452" y="220609"/>
                  </a:cubicBezTo>
                  <a:cubicBezTo>
                    <a:pt x="365960" y="220609"/>
                    <a:pt x="354893" y="209647"/>
                    <a:pt x="354893" y="196050"/>
                  </a:cubicBezTo>
                  <a:cubicBezTo>
                    <a:pt x="354893" y="186248"/>
                    <a:pt x="360585" y="177815"/>
                    <a:pt x="368912" y="173915"/>
                  </a:cubicBezTo>
                  <a:lnTo>
                    <a:pt x="368912" y="188672"/>
                  </a:lnTo>
                  <a:cubicBezTo>
                    <a:pt x="368912" y="194469"/>
                    <a:pt x="373549" y="199212"/>
                    <a:pt x="379452" y="199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5" name="Google Shape;1185;p35"/>
          <p:cNvGrpSpPr/>
          <p:nvPr/>
        </p:nvGrpSpPr>
        <p:grpSpPr>
          <a:xfrm>
            <a:off x="3236590" y="3411075"/>
            <a:ext cx="404353" cy="404749"/>
            <a:chOff x="2677665" y="3283775"/>
            <a:chExt cx="404354" cy="404749"/>
          </a:xfrm>
        </p:grpSpPr>
        <p:sp>
          <p:nvSpPr>
            <p:cNvPr id="1186" name="Google Shape;1186;p35"/>
            <p:cNvSpPr/>
            <p:nvPr/>
          </p:nvSpPr>
          <p:spPr>
            <a:xfrm>
              <a:off x="2900908" y="3315396"/>
              <a:ext cx="64192" cy="63242"/>
            </a:xfrm>
            <a:custGeom>
              <a:rect b="b" l="l" r="r" t="t"/>
              <a:pathLst>
                <a:path extrusionOk="0" h="84322" w="85589">
                  <a:moveTo>
                    <a:pt x="10542" y="84323"/>
                  </a:moveTo>
                  <a:cubicBezTo>
                    <a:pt x="10437" y="84323"/>
                    <a:pt x="10437" y="84323"/>
                    <a:pt x="10331" y="84323"/>
                  </a:cubicBezTo>
                  <a:cubicBezTo>
                    <a:pt x="4534" y="84217"/>
                    <a:pt x="-104" y="79369"/>
                    <a:pt x="2" y="73572"/>
                  </a:cubicBezTo>
                  <a:cubicBezTo>
                    <a:pt x="318" y="55020"/>
                    <a:pt x="8434" y="36891"/>
                    <a:pt x="22769" y="22556"/>
                  </a:cubicBezTo>
                  <a:cubicBezTo>
                    <a:pt x="37104" y="8222"/>
                    <a:pt x="55339" y="211"/>
                    <a:pt x="73889" y="0"/>
                  </a:cubicBezTo>
                  <a:cubicBezTo>
                    <a:pt x="74206" y="0"/>
                    <a:pt x="74627" y="0"/>
                    <a:pt x="75049" y="0"/>
                  </a:cubicBezTo>
                  <a:cubicBezTo>
                    <a:pt x="80846" y="0"/>
                    <a:pt x="85589" y="4743"/>
                    <a:pt x="85589" y="10540"/>
                  </a:cubicBezTo>
                  <a:cubicBezTo>
                    <a:pt x="85589" y="16338"/>
                    <a:pt x="80846" y="21081"/>
                    <a:pt x="75049" y="21081"/>
                  </a:cubicBezTo>
                  <a:cubicBezTo>
                    <a:pt x="74733" y="21081"/>
                    <a:pt x="74522" y="21081"/>
                    <a:pt x="74206" y="21081"/>
                  </a:cubicBezTo>
                  <a:cubicBezTo>
                    <a:pt x="61030" y="21291"/>
                    <a:pt x="48066" y="27089"/>
                    <a:pt x="37631" y="37524"/>
                  </a:cubicBezTo>
                  <a:cubicBezTo>
                    <a:pt x="27196" y="47959"/>
                    <a:pt x="21293" y="60923"/>
                    <a:pt x="21082" y="73993"/>
                  </a:cubicBezTo>
                  <a:cubicBezTo>
                    <a:pt x="20977" y="79685"/>
                    <a:pt x="16339" y="84323"/>
                    <a:pt x="10542" y="84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2932424" y="3393630"/>
              <a:ext cx="49385" cy="39633"/>
            </a:xfrm>
            <a:custGeom>
              <a:rect b="b" l="l" r="r" t="t"/>
              <a:pathLst>
                <a:path extrusionOk="0" h="52844" w="65846">
                  <a:moveTo>
                    <a:pt x="33029" y="52844"/>
                  </a:moveTo>
                  <a:cubicBezTo>
                    <a:pt x="29656" y="52844"/>
                    <a:pt x="26388" y="51158"/>
                    <a:pt x="24385" y="48417"/>
                  </a:cubicBezTo>
                  <a:lnTo>
                    <a:pt x="1935" y="16585"/>
                  </a:lnTo>
                  <a:cubicBezTo>
                    <a:pt x="-1438" y="11842"/>
                    <a:pt x="-279" y="5202"/>
                    <a:pt x="4464" y="1935"/>
                  </a:cubicBezTo>
                  <a:cubicBezTo>
                    <a:pt x="9207" y="-1438"/>
                    <a:pt x="15848" y="-279"/>
                    <a:pt x="19115" y="4464"/>
                  </a:cubicBezTo>
                  <a:lnTo>
                    <a:pt x="32923" y="24069"/>
                  </a:lnTo>
                  <a:lnTo>
                    <a:pt x="46731" y="4464"/>
                  </a:lnTo>
                  <a:cubicBezTo>
                    <a:pt x="50104" y="-279"/>
                    <a:pt x="56639" y="-1438"/>
                    <a:pt x="61382" y="1935"/>
                  </a:cubicBezTo>
                  <a:cubicBezTo>
                    <a:pt x="66125" y="5307"/>
                    <a:pt x="67285" y="11842"/>
                    <a:pt x="63912" y="16585"/>
                  </a:cubicBezTo>
                  <a:lnTo>
                    <a:pt x="41461" y="48417"/>
                  </a:lnTo>
                  <a:cubicBezTo>
                    <a:pt x="39669" y="51158"/>
                    <a:pt x="36507" y="52844"/>
                    <a:pt x="33029" y="528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3066287" y="3672852"/>
              <a:ext cx="15731" cy="15672"/>
            </a:xfrm>
            <a:custGeom>
              <a:rect b="b" l="l" r="r" t="t"/>
              <a:pathLst>
                <a:path extrusionOk="0" h="20896" w="20975">
                  <a:moveTo>
                    <a:pt x="10435" y="20896"/>
                  </a:moveTo>
                  <a:cubicBezTo>
                    <a:pt x="9697" y="20896"/>
                    <a:pt x="9065" y="20791"/>
                    <a:pt x="8432" y="20685"/>
                  </a:cubicBezTo>
                  <a:cubicBezTo>
                    <a:pt x="7800" y="20580"/>
                    <a:pt x="7062" y="20369"/>
                    <a:pt x="6429" y="20053"/>
                  </a:cubicBezTo>
                  <a:cubicBezTo>
                    <a:pt x="5797" y="19842"/>
                    <a:pt x="5165" y="19420"/>
                    <a:pt x="4638" y="19104"/>
                  </a:cubicBezTo>
                  <a:cubicBezTo>
                    <a:pt x="4111" y="18683"/>
                    <a:pt x="3478" y="18261"/>
                    <a:pt x="3057" y="17839"/>
                  </a:cubicBezTo>
                  <a:cubicBezTo>
                    <a:pt x="2635" y="17418"/>
                    <a:pt x="2108" y="16785"/>
                    <a:pt x="1792" y="16258"/>
                  </a:cubicBezTo>
                  <a:cubicBezTo>
                    <a:pt x="1370" y="15731"/>
                    <a:pt x="1054" y="15099"/>
                    <a:pt x="843" y="14467"/>
                  </a:cubicBezTo>
                  <a:cubicBezTo>
                    <a:pt x="632" y="13834"/>
                    <a:pt x="422" y="13202"/>
                    <a:pt x="211" y="12464"/>
                  </a:cubicBezTo>
                  <a:cubicBezTo>
                    <a:pt x="0" y="11726"/>
                    <a:pt x="0" y="11094"/>
                    <a:pt x="0" y="10461"/>
                  </a:cubicBezTo>
                  <a:cubicBezTo>
                    <a:pt x="0" y="9829"/>
                    <a:pt x="105" y="9091"/>
                    <a:pt x="211" y="8458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478" y="2661"/>
                    <a:pt x="4111" y="2134"/>
                    <a:pt x="4638" y="1818"/>
                  </a:cubicBezTo>
                  <a:cubicBezTo>
                    <a:pt x="5270" y="1396"/>
                    <a:pt x="5797" y="1080"/>
                    <a:pt x="6429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6" y="869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4" y="8458"/>
                  </a:cubicBezTo>
                  <a:cubicBezTo>
                    <a:pt x="20975" y="9196"/>
                    <a:pt x="20975" y="9829"/>
                    <a:pt x="20975" y="10461"/>
                  </a:cubicBezTo>
                  <a:cubicBezTo>
                    <a:pt x="20975" y="11094"/>
                    <a:pt x="20870" y="11832"/>
                    <a:pt x="20764" y="12464"/>
                  </a:cubicBezTo>
                  <a:cubicBezTo>
                    <a:pt x="20659" y="13096"/>
                    <a:pt x="20448" y="13834"/>
                    <a:pt x="20132" y="14467"/>
                  </a:cubicBezTo>
                  <a:cubicBezTo>
                    <a:pt x="19921" y="15099"/>
                    <a:pt x="19500" y="15731"/>
                    <a:pt x="19183" y="16258"/>
                  </a:cubicBezTo>
                  <a:cubicBezTo>
                    <a:pt x="18762" y="16891"/>
                    <a:pt x="18340" y="17418"/>
                    <a:pt x="17919" y="17839"/>
                  </a:cubicBezTo>
                  <a:cubicBezTo>
                    <a:pt x="17392" y="18366"/>
                    <a:pt x="16865" y="18788"/>
                    <a:pt x="16338" y="19104"/>
                  </a:cubicBezTo>
                  <a:cubicBezTo>
                    <a:pt x="15705" y="19526"/>
                    <a:pt x="15178" y="19842"/>
                    <a:pt x="14546" y="20053"/>
                  </a:cubicBezTo>
                  <a:cubicBezTo>
                    <a:pt x="13913" y="20264"/>
                    <a:pt x="13281" y="20474"/>
                    <a:pt x="12543" y="20685"/>
                  </a:cubicBezTo>
                  <a:cubicBezTo>
                    <a:pt x="11805" y="20791"/>
                    <a:pt x="11173" y="20896"/>
                    <a:pt x="10435" y="20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2869277" y="3283775"/>
              <a:ext cx="175744" cy="218500"/>
            </a:xfrm>
            <a:custGeom>
              <a:rect b="b" l="l" r="r" t="t"/>
              <a:pathLst>
                <a:path extrusionOk="0" h="291334" w="234326">
                  <a:moveTo>
                    <a:pt x="51979" y="214390"/>
                  </a:moveTo>
                  <a:cubicBezTo>
                    <a:pt x="65997" y="223877"/>
                    <a:pt x="73481" y="236314"/>
                    <a:pt x="82440" y="252019"/>
                  </a:cubicBezTo>
                  <a:lnTo>
                    <a:pt x="82440" y="280795"/>
                  </a:lnTo>
                  <a:cubicBezTo>
                    <a:pt x="82440" y="286592"/>
                    <a:pt x="87183" y="291335"/>
                    <a:pt x="92981" y="291335"/>
                  </a:cubicBezTo>
                  <a:lnTo>
                    <a:pt x="141361" y="291335"/>
                  </a:lnTo>
                  <a:cubicBezTo>
                    <a:pt x="147158" y="291335"/>
                    <a:pt x="151901" y="286592"/>
                    <a:pt x="151901" y="280795"/>
                  </a:cubicBezTo>
                  <a:lnTo>
                    <a:pt x="151901" y="252125"/>
                  </a:lnTo>
                  <a:cubicBezTo>
                    <a:pt x="160966" y="236420"/>
                    <a:pt x="168449" y="223877"/>
                    <a:pt x="182573" y="214285"/>
                  </a:cubicBezTo>
                  <a:cubicBezTo>
                    <a:pt x="214932" y="192467"/>
                    <a:pt x="234326" y="156102"/>
                    <a:pt x="234326" y="117103"/>
                  </a:cubicBezTo>
                  <a:cubicBezTo>
                    <a:pt x="234326" y="52491"/>
                    <a:pt x="181730" y="0"/>
                    <a:pt x="117223" y="0"/>
                  </a:cubicBezTo>
                  <a:cubicBezTo>
                    <a:pt x="116696" y="0"/>
                    <a:pt x="116064" y="0"/>
                    <a:pt x="115537" y="0"/>
                  </a:cubicBezTo>
                  <a:cubicBezTo>
                    <a:pt x="85919" y="422"/>
                    <a:pt x="57460" y="12754"/>
                    <a:pt x="35220" y="34889"/>
                  </a:cubicBezTo>
                  <a:cubicBezTo>
                    <a:pt x="13085" y="56918"/>
                    <a:pt x="542" y="85377"/>
                    <a:pt x="15" y="114995"/>
                  </a:cubicBezTo>
                  <a:cubicBezTo>
                    <a:pt x="-618" y="154943"/>
                    <a:pt x="18777" y="192045"/>
                    <a:pt x="51979" y="214390"/>
                  </a:cubicBezTo>
                  <a:close/>
                  <a:moveTo>
                    <a:pt x="130926" y="270254"/>
                  </a:moveTo>
                  <a:lnTo>
                    <a:pt x="103626" y="270254"/>
                  </a:lnTo>
                  <a:lnTo>
                    <a:pt x="103626" y="259608"/>
                  </a:lnTo>
                  <a:lnTo>
                    <a:pt x="130926" y="259608"/>
                  </a:lnTo>
                  <a:lnTo>
                    <a:pt x="130926" y="270254"/>
                  </a:lnTo>
                  <a:close/>
                  <a:moveTo>
                    <a:pt x="21201" y="115311"/>
                  </a:moveTo>
                  <a:cubicBezTo>
                    <a:pt x="21623" y="91174"/>
                    <a:pt x="31952" y="67985"/>
                    <a:pt x="50187" y="49750"/>
                  </a:cubicBezTo>
                  <a:cubicBezTo>
                    <a:pt x="68422" y="31621"/>
                    <a:pt x="91716" y="21397"/>
                    <a:pt x="115853" y="21081"/>
                  </a:cubicBezTo>
                  <a:cubicBezTo>
                    <a:pt x="116275" y="21081"/>
                    <a:pt x="116802" y="21081"/>
                    <a:pt x="117223" y="21081"/>
                  </a:cubicBezTo>
                  <a:cubicBezTo>
                    <a:pt x="170241" y="21081"/>
                    <a:pt x="213246" y="64191"/>
                    <a:pt x="213246" y="117103"/>
                  </a:cubicBezTo>
                  <a:cubicBezTo>
                    <a:pt x="213246" y="149040"/>
                    <a:pt x="197330" y="178869"/>
                    <a:pt x="170768" y="196788"/>
                  </a:cubicBezTo>
                  <a:cubicBezTo>
                    <a:pt x="153798" y="208172"/>
                    <a:pt x="144418" y="222823"/>
                    <a:pt x="135353" y="238528"/>
                  </a:cubicBezTo>
                  <a:lnTo>
                    <a:pt x="98883" y="238528"/>
                  </a:lnTo>
                  <a:cubicBezTo>
                    <a:pt x="89819" y="222928"/>
                    <a:pt x="80543" y="208277"/>
                    <a:pt x="63573" y="196893"/>
                  </a:cubicBezTo>
                  <a:cubicBezTo>
                    <a:pt x="36484" y="178553"/>
                    <a:pt x="20569" y="148092"/>
                    <a:pt x="21201" y="115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2677665" y="3363302"/>
              <a:ext cx="370362" cy="325222"/>
            </a:xfrm>
            <a:custGeom>
              <a:rect b="b" l="l" r="r" t="t"/>
              <a:pathLst>
                <a:path extrusionOk="0" h="433629" w="493816">
                  <a:moveTo>
                    <a:pt x="483380" y="412548"/>
                  </a:moveTo>
                  <a:lnTo>
                    <a:pt x="411600" y="412548"/>
                  </a:lnTo>
                  <a:lnTo>
                    <a:pt x="411600" y="328121"/>
                  </a:lnTo>
                  <a:lnTo>
                    <a:pt x="423827" y="328121"/>
                  </a:lnTo>
                  <a:cubicBezTo>
                    <a:pt x="427621" y="328121"/>
                    <a:pt x="431205" y="326012"/>
                    <a:pt x="432997" y="322745"/>
                  </a:cubicBezTo>
                  <a:cubicBezTo>
                    <a:pt x="434894" y="319372"/>
                    <a:pt x="434789" y="315367"/>
                    <a:pt x="432786" y="312099"/>
                  </a:cubicBezTo>
                  <a:lnTo>
                    <a:pt x="381771" y="229463"/>
                  </a:lnTo>
                  <a:cubicBezTo>
                    <a:pt x="379874" y="226406"/>
                    <a:pt x="376501" y="224509"/>
                    <a:pt x="372811" y="224509"/>
                  </a:cubicBezTo>
                  <a:cubicBezTo>
                    <a:pt x="369122" y="224509"/>
                    <a:pt x="365749" y="226406"/>
                    <a:pt x="363852" y="229463"/>
                  </a:cubicBezTo>
                  <a:lnTo>
                    <a:pt x="312837" y="312099"/>
                  </a:lnTo>
                  <a:cubicBezTo>
                    <a:pt x="310835" y="315367"/>
                    <a:pt x="310729" y="319477"/>
                    <a:pt x="312626" y="322745"/>
                  </a:cubicBezTo>
                  <a:cubicBezTo>
                    <a:pt x="314524" y="326012"/>
                    <a:pt x="318002" y="328121"/>
                    <a:pt x="321796" y="328121"/>
                  </a:cubicBezTo>
                  <a:lnTo>
                    <a:pt x="334023" y="328121"/>
                  </a:lnTo>
                  <a:lnTo>
                    <a:pt x="334023" y="412548"/>
                  </a:lnTo>
                  <a:lnTo>
                    <a:pt x="291229" y="412548"/>
                  </a:lnTo>
                  <a:lnTo>
                    <a:pt x="291229" y="327172"/>
                  </a:lnTo>
                  <a:cubicBezTo>
                    <a:pt x="291229" y="309780"/>
                    <a:pt x="277105" y="295656"/>
                    <a:pt x="259714" y="295656"/>
                  </a:cubicBezTo>
                  <a:lnTo>
                    <a:pt x="208909" y="295656"/>
                  </a:lnTo>
                  <a:cubicBezTo>
                    <a:pt x="208593" y="295656"/>
                    <a:pt x="208172" y="295656"/>
                    <a:pt x="207855" y="295762"/>
                  </a:cubicBezTo>
                  <a:cubicBezTo>
                    <a:pt x="207855" y="295762"/>
                    <a:pt x="207750" y="295762"/>
                    <a:pt x="207750" y="295762"/>
                  </a:cubicBezTo>
                  <a:cubicBezTo>
                    <a:pt x="205115" y="294813"/>
                    <a:pt x="198369" y="287013"/>
                    <a:pt x="197526" y="262138"/>
                  </a:cubicBezTo>
                  <a:cubicBezTo>
                    <a:pt x="217553" y="247171"/>
                    <a:pt x="229358" y="227882"/>
                    <a:pt x="233679" y="219871"/>
                  </a:cubicBezTo>
                  <a:lnTo>
                    <a:pt x="233679" y="219871"/>
                  </a:lnTo>
                  <a:cubicBezTo>
                    <a:pt x="239160" y="209753"/>
                    <a:pt x="242849" y="182242"/>
                    <a:pt x="244852" y="160002"/>
                  </a:cubicBezTo>
                  <a:cubicBezTo>
                    <a:pt x="254338" y="153046"/>
                    <a:pt x="256446" y="144719"/>
                    <a:pt x="256446" y="138711"/>
                  </a:cubicBezTo>
                  <a:lnTo>
                    <a:pt x="256446" y="95179"/>
                  </a:lnTo>
                  <a:cubicBezTo>
                    <a:pt x="256446" y="69671"/>
                    <a:pt x="247593" y="47431"/>
                    <a:pt x="230939" y="30778"/>
                  </a:cubicBezTo>
                  <a:cubicBezTo>
                    <a:pt x="211017" y="10857"/>
                    <a:pt x="180767" y="0"/>
                    <a:pt x="145878" y="0"/>
                  </a:cubicBezTo>
                  <a:cubicBezTo>
                    <a:pt x="145667" y="0"/>
                    <a:pt x="145457" y="0"/>
                    <a:pt x="145246" y="0"/>
                  </a:cubicBezTo>
                  <a:cubicBezTo>
                    <a:pt x="79263" y="211"/>
                    <a:pt x="34889" y="38894"/>
                    <a:pt x="34889" y="96233"/>
                  </a:cubicBezTo>
                  <a:lnTo>
                    <a:pt x="34889" y="138711"/>
                  </a:lnTo>
                  <a:cubicBezTo>
                    <a:pt x="34889" y="144508"/>
                    <a:pt x="36786" y="152519"/>
                    <a:pt x="45429" y="159264"/>
                  </a:cubicBezTo>
                  <a:cubicBezTo>
                    <a:pt x="47431" y="186248"/>
                    <a:pt x="52069" y="209226"/>
                    <a:pt x="57761" y="219871"/>
                  </a:cubicBezTo>
                  <a:cubicBezTo>
                    <a:pt x="62083" y="227882"/>
                    <a:pt x="73888" y="247171"/>
                    <a:pt x="93914" y="262138"/>
                  </a:cubicBezTo>
                  <a:cubicBezTo>
                    <a:pt x="93071" y="287013"/>
                    <a:pt x="86325" y="294919"/>
                    <a:pt x="83690" y="295762"/>
                  </a:cubicBezTo>
                  <a:cubicBezTo>
                    <a:pt x="83690" y="295762"/>
                    <a:pt x="83585" y="295762"/>
                    <a:pt x="83585" y="295762"/>
                  </a:cubicBezTo>
                  <a:cubicBezTo>
                    <a:pt x="83269" y="295762"/>
                    <a:pt x="82847" y="295656"/>
                    <a:pt x="82531" y="295656"/>
                  </a:cubicBezTo>
                  <a:lnTo>
                    <a:pt x="31516" y="295656"/>
                  </a:lnTo>
                  <a:cubicBezTo>
                    <a:pt x="14124" y="295656"/>
                    <a:pt x="0" y="309780"/>
                    <a:pt x="0" y="327172"/>
                  </a:cubicBezTo>
                  <a:lnTo>
                    <a:pt x="0" y="423089"/>
                  </a:lnTo>
                  <a:cubicBezTo>
                    <a:pt x="0" y="428886"/>
                    <a:pt x="4743" y="433629"/>
                    <a:pt x="10540" y="433629"/>
                  </a:cubicBezTo>
                  <a:lnTo>
                    <a:pt x="483274" y="433629"/>
                  </a:lnTo>
                  <a:cubicBezTo>
                    <a:pt x="489071" y="433629"/>
                    <a:pt x="493814" y="428886"/>
                    <a:pt x="493814" y="423089"/>
                  </a:cubicBezTo>
                  <a:cubicBezTo>
                    <a:pt x="493920" y="417292"/>
                    <a:pt x="489177" y="412548"/>
                    <a:pt x="483380" y="412548"/>
                  </a:cubicBezTo>
                  <a:close/>
                  <a:moveTo>
                    <a:pt x="145246" y="20975"/>
                  </a:moveTo>
                  <a:cubicBezTo>
                    <a:pt x="174759" y="20870"/>
                    <a:pt x="199950" y="29618"/>
                    <a:pt x="215972" y="45640"/>
                  </a:cubicBezTo>
                  <a:cubicBezTo>
                    <a:pt x="228725" y="58393"/>
                    <a:pt x="235260" y="75047"/>
                    <a:pt x="235260" y="95074"/>
                  </a:cubicBezTo>
                  <a:lnTo>
                    <a:pt x="235260" y="124060"/>
                  </a:lnTo>
                  <a:cubicBezTo>
                    <a:pt x="233679" y="124165"/>
                    <a:pt x="231993" y="124692"/>
                    <a:pt x="230622" y="125535"/>
                  </a:cubicBezTo>
                  <a:cubicBezTo>
                    <a:pt x="218185" y="133124"/>
                    <a:pt x="203745" y="137235"/>
                    <a:pt x="188988" y="137235"/>
                  </a:cubicBezTo>
                  <a:cubicBezTo>
                    <a:pt x="145773" y="137235"/>
                    <a:pt x="119844" y="122057"/>
                    <a:pt x="111833" y="92228"/>
                  </a:cubicBezTo>
                  <a:cubicBezTo>
                    <a:pt x="110673" y="87801"/>
                    <a:pt x="106774" y="84639"/>
                    <a:pt x="102241" y="84428"/>
                  </a:cubicBezTo>
                  <a:cubicBezTo>
                    <a:pt x="97709" y="84217"/>
                    <a:pt x="93493" y="86852"/>
                    <a:pt x="91806" y="91174"/>
                  </a:cubicBezTo>
                  <a:cubicBezTo>
                    <a:pt x="85060" y="108460"/>
                    <a:pt x="72201" y="123216"/>
                    <a:pt x="55969" y="132176"/>
                  </a:cubicBezTo>
                  <a:lnTo>
                    <a:pt x="55969" y="96128"/>
                  </a:lnTo>
                  <a:cubicBezTo>
                    <a:pt x="55969" y="40897"/>
                    <a:pt x="104033" y="21186"/>
                    <a:pt x="145246" y="20975"/>
                  </a:cubicBezTo>
                  <a:close/>
                  <a:moveTo>
                    <a:pt x="76312" y="209858"/>
                  </a:moveTo>
                  <a:cubicBezTo>
                    <a:pt x="72307" y="202585"/>
                    <a:pt x="67564" y="179818"/>
                    <a:pt x="65983" y="150832"/>
                  </a:cubicBezTo>
                  <a:cubicBezTo>
                    <a:pt x="79790" y="143138"/>
                    <a:pt x="91701" y="132281"/>
                    <a:pt x="100660" y="119211"/>
                  </a:cubicBezTo>
                  <a:cubicBezTo>
                    <a:pt x="116576" y="144613"/>
                    <a:pt x="147143" y="158316"/>
                    <a:pt x="188988" y="158316"/>
                  </a:cubicBezTo>
                  <a:cubicBezTo>
                    <a:pt x="201110" y="158316"/>
                    <a:pt x="213125" y="156102"/>
                    <a:pt x="224404" y="151886"/>
                  </a:cubicBezTo>
                  <a:cubicBezTo>
                    <a:pt x="222085" y="180240"/>
                    <a:pt x="217974" y="204377"/>
                    <a:pt x="215128" y="209753"/>
                  </a:cubicBezTo>
                  <a:cubicBezTo>
                    <a:pt x="211228" y="217025"/>
                    <a:pt x="200056" y="235155"/>
                    <a:pt x="180977" y="247803"/>
                  </a:cubicBezTo>
                  <a:cubicBezTo>
                    <a:pt x="178026" y="249806"/>
                    <a:pt x="176234" y="253073"/>
                    <a:pt x="176234" y="256552"/>
                  </a:cubicBezTo>
                  <a:cubicBezTo>
                    <a:pt x="176234" y="283008"/>
                    <a:pt x="181821" y="297870"/>
                    <a:pt x="188250" y="306197"/>
                  </a:cubicBezTo>
                  <a:cubicBezTo>
                    <a:pt x="183402" y="309675"/>
                    <a:pt x="177605" y="313996"/>
                    <a:pt x="171597" y="318634"/>
                  </a:cubicBezTo>
                  <a:cubicBezTo>
                    <a:pt x="159054" y="328437"/>
                    <a:pt x="150832" y="335710"/>
                    <a:pt x="145562" y="341296"/>
                  </a:cubicBezTo>
                  <a:cubicBezTo>
                    <a:pt x="140292" y="335710"/>
                    <a:pt x="132176" y="328437"/>
                    <a:pt x="119633" y="318634"/>
                  </a:cubicBezTo>
                  <a:cubicBezTo>
                    <a:pt x="113730" y="313996"/>
                    <a:pt x="107933" y="309675"/>
                    <a:pt x="103084" y="306197"/>
                  </a:cubicBezTo>
                  <a:cubicBezTo>
                    <a:pt x="109514" y="297870"/>
                    <a:pt x="115206" y="283113"/>
                    <a:pt x="115206" y="256552"/>
                  </a:cubicBezTo>
                  <a:cubicBezTo>
                    <a:pt x="115206" y="253073"/>
                    <a:pt x="113414" y="249700"/>
                    <a:pt x="110463" y="247803"/>
                  </a:cubicBezTo>
                  <a:cubicBezTo>
                    <a:pt x="91385" y="235260"/>
                    <a:pt x="80212" y="217131"/>
                    <a:pt x="76312" y="209858"/>
                  </a:cubicBezTo>
                  <a:close/>
                  <a:moveTo>
                    <a:pt x="21186" y="412548"/>
                  </a:moveTo>
                  <a:lnTo>
                    <a:pt x="21186" y="327172"/>
                  </a:lnTo>
                  <a:cubicBezTo>
                    <a:pt x="21186" y="321480"/>
                    <a:pt x="25824" y="316737"/>
                    <a:pt x="31621" y="316737"/>
                  </a:cubicBezTo>
                  <a:lnTo>
                    <a:pt x="81371" y="316737"/>
                  </a:lnTo>
                  <a:cubicBezTo>
                    <a:pt x="86009" y="320004"/>
                    <a:pt x="96128" y="327067"/>
                    <a:pt x="106563" y="335183"/>
                  </a:cubicBezTo>
                  <a:cubicBezTo>
                    <a:pt x="132808" y="355631"/>
                    <a:pt x="135549" y="362377"/>
                    <a:pt x="135654" y="362587"/>
                  </a:cubicBezTo>
                  <a:cubicBezTo>
                    <a:pt x="137130" y="366804"/>
                    <a:pt x="141135" y="369649"/>
                    <a:pt x="145667" y="369649"/>
                  </a:cubicBezTo>
                  <a:cubicBezTo>
                    <a:pt x="150200" y="369649"/>
                    <a:pt x="154205" y="366804"/>
                    <a:pt x="155575" y="362587"/>
                  </a:cubicBezTo>
                  <a:cubicBezTo>
                    <a:pt x="155681" y="362271"/>
                    <a:pt x="158421" y="355525"/>
                    <a:pt x="184772" y="335183"/>
                  </a:cubicBezTo>
                  <a:cubicBezTo>
                    <a:pt x="195207" y="327067"/>
                    <a:pt x="205326" y="320004"/>
                    <a:pt x="209963" y="316737"/>
                  </a:cubicBezTo>
                  <a:lnTo>
                    <a:pt x="259608" y="316737"/>
                  </a:lnTo>
                  <a:cubicBezTo>
                    <a:pt x="265300" y="316737"/>
                    <a:pt x="270043" y="321375"/>
                    <a:pt x="270043" y="327172"/>
                  </a:cubicBezTo>
                  <a:lnTo>
                    <a:pt x="270043" y="412548"/>
                  </a:lnTo>
                  <a:lnTo>
                    <a:pt x="21186" y="412548"/>
                  </a:lnTo>
                  <a:close/>
                  <a:moveTo>
                    <a:pt x="354998" y="412548"/>
                  </a:moveTo>
                  <a:lnTo>
                    <a:pt x="354998" y="328121"/>
                  </a:lnTo>
                  <a:lnTo>
                    <a:pt x="363958" y="328121"/>
                  </a:lnTo>
                  <a:cubicBezTo>
                    <a:pt x="369755" y="328121"/>
                    <a:pt x="374498" y="323377"/>
                    <a:pt x="374498" y="317580"/>
                  </a:cubicBezTo>
                  <a:cubicBezTo>
                    <a:pt x="374498" y="311783"/>
                    <a:pt x="369755" y="307040"/>
                    <a:pt x="363958" y="307040"/>
                  </a:cubicBezTo>
                  <a:lnTo>
                    <a:pt x="340663" y="307040"/>
                  </a:lnTo>
                  <a:lnTo>
                    <a:pt x="372811" y="254970"/>
                  </a:lnTo>
                  <a:lnTo>
                    <a:pt x="404959" y="307040"/>
                  </a:lnTo>
                  <a:lnTo>
                    <a:pt x="401060" y="307040"/>
                  </a:lnTo>
                  <a:cubicBezTo>
                    <a:pt x="395262" y="307040"/>
                    <a:pt x="390519" y="311783"/>
                    <a:pt x="390519" y="317580"/>
                  </a:cubicBezTo>
                  <a:lnTo>
                    <a:pt x="390519" y="412548"/>
                  </a:lnTo>
                  <a:lnTo>
                    <a:pt x="354998" y="412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1" name="Google Shape;1191;p35"/>
          <p:cNvGrpSpPr/>
          <p:nvPr/>
        </p:nvGrpSpPr>
        <p:grpSpPr>
          <a:xfrm>
            <a:off x="3991922" y="3411074"/>
            <a:ext cx="404748" cy="404748"/>
            <a:chOff x="3448823" y="3249862"/>
            <a:chExt cx="404748" cy="404748"/>
          </a:xfrm>
        </p:grpSpPr>
        <p:sp>
          <p:nvSpPr>
            <p:cNvPr id="1192" name="Google Shape;1192;p35"/>
            <p:cNvSpPr/>
            <p:nvPr/>
          </p:nvSpPr>
          <p:spPr>
            <a:xfrm>
              <a:off x="3448822" y="3249862"/>
              <a:ext cx="404748" cy="404748"/>
            </a:xfrm>
            <a:custGeom>
              <a:rect b="b" l="l" r="r" t="t"/>
              <a:pathLst>
                <a:path extrusionOk="0" h="539664" w="539664">
                  <a:moveTo>
                    <a:pt x="269832" y="539665"/>
                  </a:moveTo>
                  <a:cubicBezTo>
                    <a:pt x="197736" y="539665"/>
                    <a:pt x="129962" y="511628"/>
                    <a:pt x="79052" y="460612"/>
                  </a:cubicBezTo>
                  <a:cubicBezTo>
                    <a:pt x="28037" y="409597"/>
                    <a:pt x="0" y="341928"/>
                    <a:pt x="0" y="269832"/>
                  </a:cubicBezTo>
                  <a:cubicBezTo>
                    <a:pt x="0" y="197736"/>
                    <a:pt x="28037" y="129962"/>
                    <a:pt x="79052" y="79052"/>
                  </a:cubicBezTo>
                  <a:cubicBezTo>
                    <a:pt x="130068" y="28143"/>
                    <a:pt x="197736" y="0"/>
                    <a:pt x="269832" y="0"/>
                  </a:cubicBezTo>
                  <a:cubicBezTo>
                    <a:pt x="341928" y="0"/>
                    <a:pt x="409702" y="28037"/>
                    <a:pt x="460612" y="79052"/>
                  </a:cubicBezTo>
                  <a:cubicBezTo>
                    <a:pt x="511522" y="130068"/>
                    <a:pt x="539665" y="197736"/>
                    <a:pt x="539665" y="269832"/>
                  </a:cubicBezTo>
                  <a:cubicBezTo>
                    <a:pt x="539665" y="341928"/>
                    <a:pt x="511628" y="409703"/>
                    <a:pt x="460612" y="460612"/>
                  </a:cubicBezTo>
                  <a:cubicBezTo>
                    <a:pt x="409702" y="511522"/>
                    <a:pt x="341928" y="539665"/>
                    <a:pt x="269832" y="539665"/>
                  </a:cubicBezTo>
                  <a:close/>
                  <a:moveTo>
                    <a:pt x="269832" y="21081"/>
                  </a:moveTo>
                  <a:cubicBezTo>
                    <a:pt x="132703" y="21081"/>
                    <a:pt x="21081" y="132703"/>
                    <a:pt x="21081" y="269832"/>
                  </a:cubicBezTo>
                  <a:cubicBezTo>
                    <a:pt x="21081" y="406962"/>
                    <a:pt x="132703" y="518584"/>
                    <a:pt x="269832" y="518584"/>
                  </a:cubicBezTo>
                  <a:cubicBezTo>
                    <a:pt x="406962" y="518584"/>
                    <a:pt x="518584" y="406962"/>
                    <a:pt x="518584" y="269832"/>
                  </a:cubicBezTo>
                  <a:cubicBezTo>
                    <a:pt x="518584" y="132597"/>
                    <a:pt x="407067" y="21081"/>
                    <a:pt x="26983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3775625" y="3349448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316" y="13307"/>
                    <a:pt x="210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0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2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975" y="9196"/>
                    <a:pt x="20975" y="9829"/>
                    <a:pt x="20975" y="10461"/>
                  </a:cubicBezTo>
                  <a:cubicBezTo>
                    <a:pt x="20975" y="11199"/>
                    <a:pt x="20870" y="11832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0896"/>
                    <a:pt x="11067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3480680" y="3281482"/>
              <a:ext cx="341348" cy="341348"/>
            </a:xfrm>
            <a:custGeom>
              <a:rect b="b" l="l" r="r" t="t"/>
              <a:pathLst>
                <a:path extrusionOk="0" h="455131" w="455131">
                  <a:moveTo>
                    <a:pt x="437213" y="139343"/>
                  </a:moveTo>
                  <a:cubicBezTo>
                    <a:pt x="435000" y="133967"/>
                    <a:pt x="428780" y="131438"/>
                    <a:pt x="423405" y="133757"/>
                  </a:cubicBezTo>
                  <a:cubicBezTo>
                    <a:pt x="418030" y="135970"/>
                    <a:pt x="415500" y="142189"/>
                    <a:pt x="417819" y="147565"/>
                  </a:cubicBezTo>
                  <a:cubicBezTo>
                    <a:pt x="427199" y="169699"/>
                    <a:pt x="432470" y="193099"/>
                    <a:pt x="433735" y="217025"/>
                  </a:cubicBezTo>
                  <a:lnTo>
                    <a:pt x="402852" y="217025"/>
                  </a:lnTo>
                  <a:cubicBezTo>
                    <a:pt x="397581" y="128592"/>
                    <a:pt x="326539" y="57445"/>
                    <a:pt x="238000" y="52175"/>
                  </a:cubicBezTo>
                  <a:lnTo>
                    <a:pt x="238000" y="21291"/>
                  </a:lnTo>
                  <a:cubicBezTo>
                    <a:pt x="283219" y="23610"/>
                    <a:pt x="326645" y="40791"/>
                    <a:pt x="361322" y="70409"/>
                  </a:cubicBezTo>
                  <a:cubicBezTo>
                    <a:pt x="365749" y="74204"/>
                    <a:pt x="372390" y="73677"/>
                    <a:pt x="376184" y="69250"/>
                  </a:cubicBezTo>
                  <a:cubicBezTo>
                    <a:pt x="379979" y="64823"/>
                    <a:pt x="379452" y="58183"/>
                    <a:pt x="375025" y="54388"/>
                  </a:cubicBezTo>
                  <a:cubicBezTo>
                    <a:pt x="333917" y="19289"/>
                    <a:pt x="281532" y="0"/>
                    <a:pt x="227566" y="0"/>
                  </a:cubicBezTo>
                  <a:cubicBezTo>
                    <a:pt x="102030" y="0"/>
                    <a:pt x="0" y="102136"/>
                    <a:pt x="0" y="227566"/>
                  </a:cubicBezTo>
                  <a:cubicBezTo>
                    <a:pt x="0" y="353101"/>
                    <a:pt x="102136" y="455132"/>
                    <a:pt x="227566" y="455132"/>
                  </a:cubicBezTo>
                  <a:cubicBezTo>
                    <a:pt x="352996" y="455132"/>
                    <a:pt x="455131" y="352996"/>
                    <a:pt x="455131" y="227566"/>
                  </a:cubicBezTo>
                  <a:cubicBezTo>
                    <a:pt x="455026" y="197104"/>
                    <a:pt x="449018" y="167381"/>
                    <a:pt x="437213" y="139343"/>
                  </a:cubicBezTo>
                  <a:close/>
                  <a:moveTo>
                    <a:pt x="216815" y="21397"/>
                  </a:moveTo>
                  <a:lnTo>
                    <a:pt x="216815" y="52280"/>
                  </a:lnTo>
                  <a:cubicBezTo>
                    <a:pt x="128381" y="57550"/>
                    <a:pt x="57234" y="128592"/>
                    <a:pt x="51964" y="217131"/>
                  </a:cubicBezTo>
                  <a:lnTo>
                    <a:pt x="21081" y="217131"/>
                  </a:lnTo>
                  <a:cubicBezTo>
                    <a:pt x="26456" y="111622"/>
                    <a:pt x="111306" y="26667"/>
                    <a:pt x="216815" y="21397"/>
                  </a:cubicBezTo>
                  <a:close/>
                  <a:moveTo>
                    <a:pt x="216815" y="433945"/>
                  </a:moveTo>
                  <a:cubicBezTo>
                    <a:pt x="111306" y="428570"/>
                    <a:pt x="26456" y="343720"/>
                    <a:pt x="21081" y="238211"/>
                  </a:cubicBezTo>
                  <a:lnTo>
                    <a:pt x="51964" y="238211"/>
                  </a:lnTo>
                  <a:cubicBezTo>
                    <a:pt x="57234" y="326645"/>
                    <a:pt x="128276" y="397792"/>
                    <a:pt x="216815" y="403062"/>
                  </a:cubicBezTo>
                  <a:lnTo>
                    <a:pt x="216815" y="433945"/>
                  </a:lnTo>
                  <a:close/>
                  <a:moveTo>
                    <a:pt x="72834" y="227671"/>
                  </a:moveTo>
                  <a:cubicBezTo>
                    <a:pt x="72834" y="142400"/>
                    <a:pt x="142189" y="73045"/>
                    <a:pt x="227460" y="73045"/>
                  </a:cubicBezTo>
                  <a:cubicBezTo>
                    <a:pt x="312732" y="73045"/>
                    <a:pt x="382087" y="142400"/>
                    <a:pt x="382087" y="227671"/>
                  </a:cubicBezTo>
                  <a:cubicBezTo>
                    <a:pt x="382087" y="312942"/>
                    <a:pt x="312732" y="382298"/>
                    <a:pt x="227460" y="382298"/>
                  </a:cubicBezTo>
                  <a:cubicBezTo>
                    <a:pt x="142189" y="382298"/>
                    <a:pt x="72834" y="312837"/>
                    <a:pt x="72834" y="227671"/>
                  </a:cubicBezTo>
                  <a:close/>
                  <a:moveTo>
                    <a:pt x="237895" y="433945"/>
                  </a:moveTo>
                  <a:lnTo>
                    <a:pt x="237895" y="403062"/>
                  </a:lnTo>
                  <a:cubicBezTo>
                    <a:pt x="326329" y="397792"/>
                    <a:pt x="397476" y="326750"/>
                    <a:pt x="402746" y="238211"/>
                  </a:cubicBezTo>
                  <a:lnTo>
                    <a:pt x="433629" y="238211"/>
                  </a:lnTo>
                  <a:cubicBezTo>
                    <a:pt x="428359" y="343720"/>
                    <a:pt x="343404" y="428570"/>
                    <a:pt x="237895" y="433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3588271" y="3364171"/>
              <a:ext cx="125851" cy="183955"/>
            </a:xfrm>
            <a:custGeom>
              <a:rect b="b" l="l" r="r" t="t"/>
              <a:pathLst>
                <a:path extrusionOk="0" h="245273" w="167801">
                  <a:moveTo>
                    <a:pt x="136392" y="160635"/>
                  </a:moveTo>
                  <a:lnTo>
                    <a:pt x="119633" y="160635"/>
                  </a:lnTo>
                  <a:cubicBezTo>
                    <a:pt x="118895" y="159370"/>
                    <a:pt x="117525" y="156208"/>
                    <a:pt x="117103" y="149462"/>
                  </a:cubicBezTo>
                  <a:cubicBezTo>
                    <a:pt x="124586" y="143349"/>
                    <a:pt x="131333" y="135232"/>
                    <a:pt x="136076" y="126589"/>
                  </a:cubicBezTo>
                  <a:cubicBezTo>
                    <a:pt x="139343" y="120476"/>
                    <a:pt x="141346" y="106141"/>
                    <a:pt x="142505" y="94652"/>
                  </a:cubicBezTo>
                  <a:cubicBezTo>
                    <a:pt x="146827" y="90963"/>
                    <a:pt x="149040" y="86009"/>
                    <a:pt x="149040" y="80212"/>
                  </a:cubicBezTo>
                  <a:lnTo>
                    <a:pt x="149040" y="56496"/>
                  </a:lnTo>
                  <a:cubicBezTo>
                    <a:pt x="149040" y="41318"/>
                    <a:pt x="143770" y="28037"/>
                    <a:pt x="133757" y="18130"/>
                  </a:cubicBezTo>
                  <a:cubicBezTo>
                    <a:pt x="122057" y="6430"/>
                    <a:pt x="104349" y="0"/>
                    <a:pt x="84112" y="0"/>
                  </a:cubicBezTo>
                  <a:cubicBezTo>
                    <a:pt x="84006" y="0"/>
                    <a:pt x="83901" y="0"/>
                    <a:pt x="83796" y="0"/>
                  </a:cubicBezTo>
                  <a:cubicBezTo>
                    <a:pt x="65983" y="106"/>
                    <a:pt x="50488" y="5059"/>
                    <a:pt x="38788" y="14335"/>
                  </a:cubicBezTo>
                  <a:cubicBezTo>
                    <a:pt x="25824" y="24770"/>
                    <a:pt x="18973" y="39526"/>
                    <a:pt x="18973" y="57129"/>
                  </a:cubicBezTo>
                  <a:lnTo>
                    <a:pt x="18973" y="80212"/>
                  </a:lnTo>
                  <a:cubicBezTo>
                    <a:pt x="18973" y="85798"/>
                    <a:pt x="20975" y="90542"/>
                    <a:pt x="24875" y="94125"/>
                  </a:cubicBezTo>
                  <a:cubicBezTo>
                    <a:pt x="25929" y="106563"/>
                    <a:pt x="28248" y="119633"/>
                    <a:pt x="31937" y="126589"/>
                  </a:cubicBezTo>
                  <a:cubicBezTo>
                    <a:pt x="36680" y="135338"/>
                    <a:pt x="43426" y="143454"/>
                    <a:pt x="50910" y="149462"/>
                  </a:cubicBezTo>
                  <a:cubicBezTo>
                    <a:pt x="50488" y="156208"/>
                    <a:pt x="49118" y="159370"/>
                    <a:pt x="48380" y="160635"/>
                  </a:cubicBezTo>
                  <a:lnTo>
                    <a:pt x="31515" y="160635"/>
                  </a:lnTo>
                  <a:cubicBezTo>
                    <a:pt x="14124" y="160635"/>
                    <a:pt x="0" y="174759"/>
                    <a:pt x="0" y="192150"/>
                  </a:cubicBezTo>
                  <a:lnTo>
                    <a:pt x="0" y="234733"/>
                  </a:lnTo>
                  <a:cubicBezTo>
                    <a:pt x="0" y="240531"/>
                    <a:pt x="4743" y="245274"/>
                    <a:pt x="10540" y="245274"/>
                  </a:cubicBezTo>
                  <a:lnTo>
                    <a:pt x="157261" y="245274"/>
                  </a:lnTo>
                  <a:cubicBezTo>
                    <a:pt x="163059" y="245274"/>
                    <a:pt x="167802" y="240531"/>
                    <a:pt x="167802" y="234733"/>
                  </a:cubicBezTo>
                  <a:lnTo>
                    <a:pt x="167802" y="192150"/>
                  </a:lnTo>
                  <a:cubicBezTo>
                    <a:pt x="167802" y="174759"/>
                    <a:pt x="153678" y="160635"/>
                    <a:pt x="136392" y="160635"/>
                  </a:cubicBezTo>
                  <a:close/>
                  <a:moveTo>
                    <a:pt x="39948" y="67247"/>
                  </a:moveTo>
                  <a:lnTo>
                    <a:pt x="39948" y="56918"/>
                  </a:lnTo>
                  <a:cubicBezTo>
                    <a:pt x="39948" y="30462"/>
                    <a:pt x="62609" y="20975"/>
                    <a:pt x="83690" y="20870"/>
                  </a:cubicBezTo>
                  <a:lnTo>
                    <a:pt x="83901" y="20870"/>
                  </a:lnTo>
                  <a:cubicBezTo>
                    <a:pt x="98552" y="20870"/>
                    <a:pt x="110884" y="25086"/>
                    <a:pt x="118684" y="32886"/>
                  </a:cubicBezTo>
                  <a:cubicBezTo>
                    <a:pt x="124692" y="38894"/>
                    <a:pt x="127748" y="46799"/>
                    <a:pt x="127748" y="56391"/>
                  </a:cubicBezTo>
                  <a:lnTo>
                    <a:pt x="127748" y="68723"/>
                  </a:lnTo>
                  <a:cubicBezTo>
                    <a:pt x="127644" y="68723"/>
                    <a:pt x="127538" y="68828"/>
                    <a:pt x="127538" y="68828"/>
                  </a:cubicBezTo>
                  <a:cubicBezTo>
                    <a:pt x="121530" y="72518"/>
                    <a:pt x="114573" y="74520"/>
                    <a:pt x="107406" y="74520"/>
                  </a:cubicBezTo>
                  <a:cubicBezTo>
                    <a:pt x="86431" y="74520"/>
                    <a:pt x="73782" y="67458"/>
                    <a:pt x="70093" y="53650"/>
                  </a:cubicBezTo>
                  <a:cubicBezTo>
                    <a:pt x="68934" y="49224"/>
                    <a:pt x="65034" y="46061"/>
                    <a:pt x="60501" y="45850"/>
                  </a:cubicBezTo>
                  <a:cubicBezTo>
                    <a:pt x="55969" y="45640"/>
                    <a:pt x="51753" y="48275"/>
                    <a:pt x="50067" y="52596"/>
                  </a:cubicBezTo>
                  <a:cubicBezTo>
                    <a:pt x="47959" y="58183"/>
                    <a:pt x="44480" y="63242"/>
                    <a:pt x="39948" y="67247"/>
                  </a:cubicBezTo>
                  <a:close/>
                  <a:moveTo>
                    <a:pt x="50488" y="116471"/>
                  </a:moveTo>
                  <a:cubicBezTo>
                    <a:pt x="49013" y="113730"/>
                    <a:pt x="46693" y="103612"/>
                    <a:pt x="45639" y="89277"/>
                  </a:cubicBezTo>
                  <a:cubicBezTo>
                    <a:pt x="50804" y="86009"/>
                    <a:pt x="55442" y="82109"/>
                    <a:pt x="59447" y="77471"/>
                  </a:cubicBezTo>
                  <a:cubicBezTo>
                    <a:pt x="69566" y="89171"/>
                    <a:pt x="86009" y="95495"/>
                    <a:pt x="107511" y="95495"/>
                  </a:cubicBezTo>
                  <a:cubicBezTo>
                    <a:pt x="112149" y="95495"/>
                    <a:pt x="116787" y="94968"/>
                    <a:pt x="121319" y="93914"/>
                  </a:cubicBezTo>
                  <a:cubicBezTo>
                    <a:pt x="120160" y="104982"/>
                    <a:pt x="118579" y="113941"/>
                    <a:pt x="117419" y="116471"/>
                  </a:cubicBezTo>
                  <a:cubicBezTo>
                    <a:pt x="113309" y="123954"/>
                    <a:pt x="106984" y="131016"/>
                    <a:pt x="100449" y="135443"/>
                  </a:cubicBezTo>
                  <a:cubicBezTo>
                    <a:pt x="97498" y="137446"/>
                    <a:pt x="95706" y="140713"/>
                    <a:pt x="95706" y="144192"/>
                  </a:cubicBezTo>
                  <a:cubicBezTo>
                    <a:pt x="95706" y="156208"/>
                    <a:pt x="97709" y="164324"/>
                    <a:pt x="100555" y="169910"/>
                  </a:cubicBezTo>
                  <a:cubicBezTo>
                    <a:pt x="94546" y="174337"/>
                    <a:pt x="88644" y="178975"/>
                    <a:pt x="83901" y="183507"/>
                  </a:cubicBezTo>
                  <a:cubicBezTo>
                    <a:pt x="79158" y="178975"/>
                    <a:pt x="73255" y="174337"/>
                    <a:pt x="67353" y="169910"/>
                  </a:cubicBezTo>
                  <a:cubicBezTo>
                    <a:pt x="70199" y="164324"/>
                    <a:pt x="72201" y="156208"/>
                    <a:pt x="72201" y="144192"/>
                  </a:cubicBezTo>
                  <a:cubicBezTo>
                    <a:pt x="72201" y="140608"/>
                    <a:pt x="70409" y="137341"/>
                    <a:pt x="67458" y="135443"/>
                  </a:cubicBezTo>
                  <a:cubicBezTo>
                    <a:pt x="60923" y="131122"/>
                    <a:pt x="54599" y="123954"/>
                    <a:pt x="50488" y="116471"/>
                  </a:cubicBezTo>
                  <a:close/>
                  <a:moveTo>
                    <a:pt x="146721" y="224088"/>
                  </a:moveTo>
                  <a:lnTo>
                    <a:pt x="21081" y="224088"/>
                  </a:lnTo>
                  <a:lnTo>
                    <a:pt x="21081" y="192045"/>
                  </a:lnTo>
                  <a:cubicBezTo>
                    <a:pt x="21081" y="186353"/>
                    <a:pt x="25718" y="181610"/>
                    <a:pt x="31515" y="181610"/>
                  </a:cubicBezTo>
                  <a:lnTo>
                    <a:pt x="47537" y="181610"/>
                  </a:lnTo>
                  <a:cubicBezTo>
                    <a:pt x="60080" y="190358"/>
                    <a:pt x="71990" y="200266"/>
                    <a:pt x="74098" y="203745"/>
                  </a:cubicBezTo>
                  <a:cubicBezTo>
                    <a:pt x="75679" y="207750"/>
                    <a:pt x="79579" y="210491"/>
                    <a:pt x="83901" y="210491"/>
                  </a:cubicBezTo>
                  <a:cubicBezTo>
                    <a:pt x="88222" y="210491"/>
                    <a:pt x="92122" y="207856"/>
                    <a:pt x="93703" y="203745"/>
                  </a:cubicBezTo>
                  <a:cubicBezTo>
                    <a:pt x="95812" y="200266"/>
                    <a:pt x="107827" y="190358"/>
                    <a:pt x="120370" y="181610"/>
                  </a:cubicBezTo>
                  <a:lnTo>
                    <a:pt x="136286" y="181610"/>
                  </a:lnTo>
                  <a:cubicBezTo>
                    <a:pt x="141978" y="181610"/>
                    <a:pt x="146721" y="186248"/>
                    <a:pt x="146721" y="192045"/>
                  </a:cubicBezTo>
                  <a:lnTo>
                    <a:pt x="146721" y="2240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6" name="Google Shape;1196;p35"/>
          <p:cNvGrpSpPr/>
          <p:nvPr/>
        </p:nvGrpSpPr>
        <p:grpSpPr>
          <a:xfrm>
            <a:off x="4747655" y="3444864"/>
            <a:ext cx="404748" cy="337159"/>
            <a:chOff x="4700381" y="3300139"/>
            <a:chExt cx="404748" cy="337159"/>
          </a:xfrm>
        </p:grpSpPr>
        <p:sp>
          <p:nvSpPr>
            <p:cNvPr id="1197" name="Google Shape;1197;p35"/>
            <p:cNvSpPr/>
            <p:nvPr/>
          </p:nvSpPr>
          <p:spPr>
            <a:xfrm>
              <a:off x="4978804" y="3585499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0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0" y="8458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270" y="1396"/>
                    <a:pt x="5797" y="1080"/>
                    <a:pt x="6430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4" y="8458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199"/>
                    <a:pt x="20870" y="11832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1002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4744255" y="3328045"/>
              <a:ext cx="27036" cy="15810"/>
            </a:xfrm>
            <a:custGeom>
              <a:rect b="b" l="l" r="r" t="t"/>
              <a:pathLst>
                <a:path extrusionOk="0" h="21080" w="36048">
                  <a:moveTo>
                    <a:pt x="25508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8" y="0"/>
                  </a:lnTo>
                  <a:cubicBezTo>
                    <a:pt x="31305" y="0"/>
                    <a:pt x="36048" y="4743"/>
                    <a:pt x="36048" y="10540"/>
                  </a:cubicBezTo>
                  <a:cubicBezTo>
                    <a:pt x="36048" y="16338"/>
                    <a:pt x="31305" y="21081"/>
                    <a:pt x="2550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4788524" y="3328045"/>
              <a:ext cx="27036" cy="15810"/>
            </a:xfrm>
            <a:custGeom>
              <a:rect b="b" l="l" r="r" t="t"/>
              <a:pathLst>
                <a:path extrusionOk="0" h="21080" w="36048">
                  <a:moveTo>
                    <a:pt x="25508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8" y="0"/>
                  </a:lnTo>
                  <a:cubicBezTo>
                    <a:pt x="31305" y="0"/>
                    <a:pt x="36048" y="4743"/>
                    <a:pt x="36048" y="10540"/>
                  </a:cubicBezTo>
                  <a:cubicBezTo>
                    <a:pt x="36048" y="16338"/>
                    <a:pt x="31305" y="21081"/>
                    <a:pt x="2550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4832794" y="3328045"/>
              <a:ext cx="27036" cy="15810"/>
            </a:xfrm>
            <a:custGeom>
              <a:rect b="b" l="l" r="r" t="t"/>
              <a:pathLst>
                <a:path extrusionOk="0" h="21080" w="36048">
                  <a:moveTo>
                    <a:pt x="25508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8" y="0"/>
                  </a:lnTo>
                  <a:cubicBezTo>
                    <a:pt x="31305" y="0"/>
                    <a:pt x="36048" y="4743"/>
                    <a:pt x="36048" y="10540"/>
                  </a:cubicBezTo>
                  <a:cubicBezTo>
                    <a:pt x="36048" y="16338"/>
                    <a:pt x="31305" y="21081"/>
                    <a:pt x="2550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4927340" y="3425201"/>
              <a:ext cx="110199" cy="110199"/>
            </a:xfrm>
            <a:custGeom>
              <a:rect b="b" l="l" r="r" t="t"/>
              <a:pathLst>
                <a:path extrusionOk="0" h="146932" w="146932">
                  <a:moveTo>
                    <a:pt x="73466" y="146932"/>
                  </a:moveTo>
                  <a:cubicBezTo>
                    <a:pt x="32991" y="146932"/>
                    <a:pt x="0" y="114046"/>
                    <a:pt x="0" y="73466"/>
                  </a:cubicBezTo>
                  <a:cubicBezTo>
                    <a:pt x="0" y="32991"/>
                    <a:pt x="32886" y="0"/>
                    <a:pt x="73466" y="0"/>
                  </a:cubicBezTo>
                  <a:cubicBezTo>
                    <a:pt x="113941" y="0"/>
                    <a:pt x="146932" y="32886"/>
                    <a:pt x="146932" y="73466"/>
                  </a:cubicBezTo>
                  <a:cubicBezTo>
                    <a:pt x="146932" y="113941"/>
                    <a:pt x="113941" y="146932"/>
                    <a:pt x="73466" y="146932"/>
                  </a:cubicBezTo>
                  <a:close/>
                  <a:moveTo>
                    <a:pt x="73466" y="21186"/>
                  </a:moveTo>
                  <a:cubicBezTo>
                    <a:pt x="44585" y="21186"/>
                    <a:pt x="21081" y="44691"/>
                    <a:pt x="21081" y="73571"/>
                  </a:cubicBezTo>
                  <a:cubicBezTo>
                    <a:pt x="21081" y="102452"/>
                    <a:pt x="44585" y="125957"/>
                    <a:pt x="73466" y="125957"/>
                  </a:cubicBezTo>
                  <a:cubicBezTo>
                    <a:pt x="102347" y="125957"/>
                    <a:pt x="125851" y="102452"/>
                    <a:pt x="125851" y="73571"/>
                  </a:cubicBezTo>
                  <a:cubicBezTo>
                    <a:pt x="125851" y="44691"/>
                    <a:pt x="102347" y="21186"/>
                    <a:pt x="73466" y="21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4974535" y="3464252"/>
              <a:ext cx="15810" cy="32095"/>
            </a:xfrm>
            <a:custGeom>
              <a:rect b="b" l="l" r="r" t="t"/>
              <a:pathLst>
                <a:path extrusionOk="0" h="42793" w="21080">
                  <a:moveTo>
                    <a:pt x="10540" y="42794"/>
                  </a:moveTo>
                  <a:cubicBezTo>
                    <a:pt x="4743" y="42794"/>
                    <a:pt x="0" y="38051"/>
                    <a:pt x="0" y="32254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254"/>
                  </a:lnTo>
                  <a:cubicBezTo>
                    <a:pt x="21081" y="38156"/>
                    <a:pt x="16338" y="42794"/>
                    <a:pt x="10540" y="42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4700380" y="3300139"/>
              <a:ext cx="404748" cy="337159"/>
            </a:xfrm>
            <a:custGeom>
              <a:rect b="b" l="l" r="r" t="t"/>
              <a:pathLst>
                <a:path extrusionOk="0" h="449545" w="539664">
                  <a:moveTo>
                    <a:pt x="503195" y="0"/>
                  </a:moveTo>
                  <a:lnTo>
                    <a:pt x="36470" y="0"/>
                  </a:lnTo>
                  <a:cubicBezTo>
                    <a:pt x="16338" y="0"/>
                    <a:pt x="0" y="16338"/>
                    <a:pt x="0" y="36470"/>
                  </a:cubicBezTo>
                  <a:lnTo>
                    <a:pt x="0" y="413076"/>
                  </a:lnTo>
                  <a:cubicBezTo>
                    <a:pt x="0" y="433208"/>
                    <a:pt x="16338" y="449545"/>
                    <a:pt x="36470" y="449545"/>
                  </a:cubicBezTo>
                  <a:lnTo>
                    <a:pt x="503195" y="449545"/>
                  </a:lnTo>
                  <a:cubicBezTo>
                    <a:pt x="523327" y="449545"/>
                    <a:pt x="539665" y="433208"/>
                    <a:pt x="539665" y="413076"/>
                  </a:cubicBezTo>
                  <a:lnTo>
                    <a:pt x="539665" y="36470"/>
                  </a:lnTo>
                  <a:cubicBezTo>
                    <a:pt x="539559" y="16338"/>
                    <a:pt x="523222" y="0"/>
                    <a:pt x="503195" y="0"/>
                  </a:cubicBezTo>
                  <a:close/>
                  <a:moveTo>
                    <a:pt x="20975" y="36470"/>
                  </a:moveTo>
                  <a:cubicBezTo>
                    <a:pt x="20975" y="28037"/>
                    <a:pt x="27826" y="21081"/>
                    <a:pt x="36364" y="21081"/>
                  </a:cubicBezTo>
                  <a:lnTo>
                    <a:pt x="503090" y="21081"/>
                  </a:lnTo>
                  <a:cubicBezTo>
                    <a:pt x="511523" y="21081"/>
                    <a:pt x="518479" y="27932"/>
                    <a:pt x="518479" y="36470"/>
                  </a:cubicBezTo>
                  <a:lnTo>
                    <a:pt x="518479" y="74415"/>
                  </a:lnTo>
                  <a:lnTo>
                    <a:pt x="20975" y="74415"/>
                  </a:lnTo>
                  <a:lnTo>
                    <a:pt x="20975" y="36470"/>
                  </a:lnTo>
                  <a:close/>
                  <a:moveTo>
                    <a:pt x="518479" y="413076"/>
                  </a:moveTo>
                  <a:cubicBezTo>
                    <a:pt x="518479" y="421508"/>
                    <a:pt x="511628" y="428464"/>
                    <a:pt x="503090" y="428464"/>
                  </a:cubicBezTo>
                  <a:lnTo>
                    <a:pt x="36364" y="428464"/>
                  </a:lnTo>
                  <a:cubicBezTo>
                    <a:pt x="27932" y="428464"/>
                    <a:pt x="20975" y="421613"/>
                    <a:pt x="20975" y="413076"/>
                  </a:cubicBezTo>
                  <a:lnTo>
                    <a:pt x="20975" y="95495"/>
                  </a:lnTo>
                  <a:lnTo>
                    <a:pt x="518479" y="95495"/>
                  </a:lnTo>
                  <a:lnTo>
                    <a:pt x="518479" y="4130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4736270" y="3393737"/>
              <a:ext cx="332810" cy="207591"/>
            </a:xfrm>
            <a:custGeom>
              <a:rect b="b" l="l" r="r" t="t"/>
              <a:pathLst>
                <a:path extrusionOk="0" h="276788" w="443747">
                  <a:moveTo>
                    <a:pt x="10540" y="276684"/>
                  </a:moveTo>
                  <a:lnTo>
                    <a:pt x="286381" y="276684"/>
                  </a:lnTo>
                  <a:cubicBezTo>
                    <a:pt x="292178" y="276684"/>
                    <a:pt x="296921" y="271941"/>
                    <a:pt x="296921" y="266143"/>
                  </a:cubicBezTo>
                  <a:cubicBezTo>
                    <a:pt x="296921" y="260346"/>
                    <a:pt x="292178" y="255603"/>
                    <a:pt x="286381" y="255603"/>
                  </a:cubicBezTo>
                  <a:lnTo>
                    <a:pt x="116576" y="255603"/>
                  </a:lnTo>
                  <a:lnTo>
                    <a:pt x="116576" y="187407"/>
                  </a:lnTo>
                  <a:lnTo>
                    <a:pt x="220820" y="211334"/>
                  </a:lnTo>
                  <a:cubicBezTo>
                    <a:pt x="221663" y="211544"/>
                    <a:pt x="222401" y="211650"/>
                    <a:pt x="223245" y="211650"/>
                  </a:cubicBezTo>
                  <a:cubicBezTo>
                    <a:pt x="225563" y="211650"/>
                    <a:pt x="227882" y="210912"/>
                    <a:pt x="229779" y="209331"/>
                  </a:cubicBezTo>
                  <a:cubicBezTo>
                    <a:pt x="232309" y="207328"/>
                    <a:pt x="233785" y="204272"/>
                    <a:pt x="233785" y="201110"/>
                  </a:cubicBezTo>
                  <a:lnTo>
                    <a:pt x="233785" y="181926"/>
                  </a:lnTo>
                  <a:cubicBezTo>
                    <a:pt x="254760" y="211544"/>
                    <a:pt x="289227" y="231044"/>
                    <a:pt x="328226" y="231044"/>
                  </a:cubicBezTo>
                  <a:cubicBezTo>
                    <a:pt x="367226" y="231044"/>
                    <a:pt x="401798" y="211650"/>
                    <a:pt x="422667" y="181926"/>
                  </a:cubicBezTo>
                  <a:lnTo>
                    <a:pt x="422667" y="255708"/>
                  </a:lnTo>
                  <a:lnTo>
                    <a:pt x="379452" y="255708"/>
                  </a:lnTo>
                  <a:cubicBezTo>
                    <a:pt x="373655" y="255708"/>
                    <a:pt x="368912" y="260451"/>
                    <a:pt x="368912" y="266249"/>
                  </a:cubicBezTo>
                  <a:cubicBezTo>
                    <a:pt x="368912" y="272046"/>
                    <a:pt x="373655" y="276789"/>
                    <a:pt x="379452" y="276789"/>
                  </a:cubicBezTo>
                  <a:lnTo>
                    <a:pt x="433208" y="276789"/>
                  </a:lnTo>
                  <a:cubicBezTo>
                    <a:pt x="439005" y="276789"/>
                    <a:pt x="443748" y="272046"/>
                    <a:pt x="443748" y="266249"/>
                  </a:cubicBezTo>
                  <a:lnTo>
                    <a:pt x="443748" y="10540"/>
                  </a:lnTo>
                  <a:cubicBezTo>
                    <a:pt x="443748" y="4743"/>
                    <a:pt x="439005" y="0"/>
                    <a:pt x="433208" y="0"/>
                  </a:cubicBezTo>
                  <a:lnTo>
                    <a:pt x="10540" y="0"/>
                  </a:lnTo>
                  <a:cubicBezTo>
                    <a:pt x="4743" y="0"/>
                    <a:pt x="0" y="4743"/>
                    <a:pt x="0" y="10540"/>
                  </a:cubicBezTo>
                  <a:lnTo>
                    <a:pt x="0" y="266249"/>
                  </a:lnTo>
                  <a:cubicBezTo>
                    <a:pt x="0" y="272046"/>
                    <a:pt x="4743" y="276684"/>
                    <a:pt x="10540" y="276684"/>
                  </a:cubicBezTo>
                  <a:close/>
                  <a:moveTo>
                    <a:pt x="21081" y="166853"/>
                  </a:moveTo>
                  <a:cubicBezTo>
                    <a:pt x="28459" y="173072"/>
                    <a:pt x="37524" y="177394"/>
                    <a:pt x="47326" y="179291"/>
                  </a:cubicBezTo>
                  <a:lnTo>
                    <a:pt x="47326" y="255708"/>
                  </a:lnTo>
                  <a:lnTo>
                    <a:pt x="21081" y="255708"/>
                  </a:lnTo>
                  <a:lnTo>
                    <a:pt x="21081" y="166853"/>
                  </a:lnTo>
                  <a:close/>
                  <a:moveTo>
                    <a:pt x="75363" y="159159"/>
                  </a:moveTo>
                  <a:lnTo>
                    <a:pt x="58288" y="159159"/>
                  </a:lnTo>
                  <a:cubicBezTo>
                    <a:pt x="37840" y="159159"/>
                    <a:pt x="21081" y="142505"/>
                    <a:pt x="21081" y="121952"/>
                  </a:cubicBezTo>
                  <a:cubicBezTo>
                    <a:pt x="21081" y="101503"/>
                    <a:pt x="37735" y="84744"/>
                    <a:pt x="58288" y="84744"/>
                  </a:cubicBezTo>
                  <a:lnTo>
                    <a:pt x="75363" y="84744"/>
                  </a:lnTo>
                  <a:lnTo>
                    <a:pt x="75363" y="159159"/>
                  </a:lnTo>
                  <a:close/>
                  <a:moveTo>
                    <a:pt x="95495" y="255603"/>
                  </a:moveTo>
                  <a:lnTo>
                    <a:pt x="68512" y="255603"/>
                  </a:lnTo>
                  <a:lnTo>
                    <a:pt x="68512" y="180240"/>
                  </a:lnTo>
                  <a:lnTo>
                    <a:pt x="84639" y="180240"/>
                  </a:lnTo>
                  <a:lnTo>
                    <a:pt x="95495" y="182664"/>
                  </a:lnTo>
                  <a:lnTo>
                    <a:pt x="95495" y="255603"/>
                  </a:lnTo>
                  <a:close/>
                  <a:moveTo>
                    <a:pt x="169805" y="177710"/>
                  </a:moveTo>
                  <a:lnTo>
                    <a:pt x="96444" y="161267"/>
                  </a:lnTo>
                  <a:lnTo>
                    <a:pt x="96444" y="82636"/>
                  </a:lnTo>
                  <a:lnTo>
                    <a:pt x="169805" y="66193"/>
                  </a:lnTo>
                  <a:lnTo>
                    <a:pt x="169805" y="177710"/>
                  </a:lnTo>
                  <a:close/>
                  <a:moveTo>
                    <a:pt x="212704" y="187723"/>
                  </a:moveTo>
                  <a:lnTo>
                    <a:pt x="190885" y="182558"/>
                  </a:lnTo>
                  <a:lnTo>
                    <a:pt x="190885" y="61450"/>
                  </a:lnTo>
                  <a:lnTo>
                    <a:pt x="212704" y="56285"/>
                  </a:lnTo>
                  <a:lnTo>
                    <a:pt x="212704" y="187723"/>
                  </a:lnTo>
                  <a:close/>
                  <a:moveTo>
                    <a:pt x="328226" y="209858"/>
                  </a:moveTo>
                  <a:cubicBezTo>
                    <a:pt x="276157" y="209858"/>
                    <a:pt x="233785" y="167486"/>
                    <a:pt x="233785" y="115417"/>
                  </a:cubicBezTo>
                  <a:cubicBezTo>
                    <a:pt x="233785" y="63347"/>
                    <a:pt x="276157" y="20975"/>
                    <a:pt x="328226" y="20975"/>
                  </a:cubicBezTo>
                  <a:cubicBezTo>
                    <a:pt x="380295" y="20975"/>
                    <a:pt x="422667" y="63347"/>
                    <a:pt x="422667" y="115417"/>
                  </a:cubicBezTo>
                  <a:cubicBezTo>
                    <a:pt x="422667" y="167486"/>
                    <a:pt x="380295" y="209858"/>
                    <a:pt x="328226" y="209858"/>
                  </a:cubicBezTo>
                  <a:close/>
                  <a:moveTo>
                    <a:pt x="422667" y="20975"/>
                  </a:moveTo>
                  <a:lnTo>
                    <a:pt x="422667" y="49013"/>
                  </a:lnTo>
                  <a:cubicBezTo>
                    <a:pt x="414973" y="38156"/>
                    <a:pt x="405487" y="28670"/>
                    <a:pt x="394630" y="20975"/>
                  </a:cubicBezTo>
                  <a:lnTo>
                    <a:pt x="422667" y="20975"/>
                  </a:lnTo>
                  <a:close/>
                  <a:moveTo>
                    <a:pt x="261822" y="20975"/>
                  </a:moveTo>
                  <a:cubicBezTo>
                    <a:pt x="250965" y="28670"/>
                    <a:pt x="241479" y="38156"/>
                    <a:pt x="233785" y="49013"/>
                  </a:cubicBezTo>
                  <a:lnTo>
                    <a:pt x="233785" y="42899"/>
                  </a:lnTo>
                  <a:cubicBezTo>
                    <a:pt x="233785" y="39631"/>
                    <a:pt x="232309" y="36680"/>
                    <a:pt x="229779" y="34678"/>
                  </a:cubicBezTo>
                  <a:cubicBezTo>
                    <a:pt x="227250" y="32675"/>
                    <a:pt x="223982" y="31937"/>
                    <a:pt x="220820" y="32675"/>
                  </a:cubicBezTo>
                  <a:lnTo>
                    <a:pt x="84745" y="63769"/>
                  </a:lnTo>
                  <a:lnTo>
                    <a:pt x="58288" y="63769"/>
                  </a:lnTo>
                  <a:cubicBezTo>
                    <a:pt x="44164" y="63769"/>
                    <a:pt x="31199" y="68828"/>
                    <a:pt x="21081" y="77155"/>
                  </a:cubicBezTo>
                  <a:lnTo>
                    <a:pt x="21081" y="20975"/>
                  </a:lnTo>
                  <a:lnTo>
                    <a:pt x="261822" y="209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5" name="Google Shape;1205;p35"/>
          <p:cNvGrpSpPr/>
          <p:nvPr/>
        </p:nvGrpSpPr>
        <p:grpSpPr>
          <a:xfrm>
            <a:off x="5503368" y="3411082"/>
            <a:ext cx="383483" cy="404748"/>
            <a:chOff x="5641343" y="3207332"/>
            <a:chExt cx="383483" cy="404748"/>
          </a:xfrm>
        </p:grpSpPr>
        <p:sp>
          <p:nvSpPr>
            <p:cNvPr id="1206" name="Google Shape;1206;p35"/>
            <p:cNvSpPr/>
            <p:nvPr/>
          </p:nvSpPr>
          <p:spPr>
            <a:xfrm>
              <a:off x="5678655" y="3246383"/>
              <a:ext cx="164508" cy="122215"/>
            </a:xfrm>
            <a:custGeom>
              <a:rect b="b" l="l" r="r" t="t"/>
              <a:pathLst>
                <a:path extrusionOk="0" h="162953" w="219344">
                  <a:moveTo>
                    <a:pt x="205009" y="1054"/>
                  </a:moveTo>
                  <a:cubicBezTo>
                    <a:pt x="203639" y="422"/>
                    <a:pt x="202058" y="0"/>
                    <a:pt x="200477" y="0"/>
                  </a:cubicBezTo>
                  <a:lnTo>
                    <a:pt x="18867" y="0"/>
                  </a:lnTo>
                  <a:cubicBezTo>
                    <a:pt x="17286" y="0"/>
                    <a:pt x="15705" y="316"/>
                    <a:pt x="14335" y="1054"/>
                  </a:cubicBezTo>
                  <a:cubicBezTo>
                    <a:pt x="6008" y="3795"/>
                    <a:pt x="0" y="11594"/>
                    <a:pt x="0" y="20870"/>
                  </a:cubicBezTo>
                  <a:lnTo>
                    <a:pt x="0" y="142084"/>
                  </a:lnTo>
                  <a:cubicBezTo>
                    <a:pt x="0" y="151254"/>
                    <a:pt x="6008" y="159159"/>
                    <a:pt x="14335" y="161900"/>
                  </a:cubicBezTo>
                  <a:cubicBezTo>
                    <a:pt x="15705" y="162532"/>
                    <a:pt x="17286" y="162954"/>
                    <a:pt x="18867" y="162954"/>
                  </a:cubicBezTo>
                  <a:lnTo>
                    <a:pt x="200477" y="162954"/>
                  </a:lnTo>
                  <a:cubicBezTo>
                    <a:pt x="202058" y="162954"/>
                    <a:pt x="203639" y="162637"/>
                    <a:pt x="205009" y="161900"/>
                  </a:cubicBezTo>
                  <a:cubicBezTo>
                    <a:pt x="213336" y="159159"/>
                    <a:pt x="219344" y="151359"/>
                    <a:pt x="219344" y="142084"/>
                  </a:cubicBezTo>
                  <a:lnTo>
                    <a:pt x="219344" y="20870"/>
                  </a:lnTo>
                  <a:cubicBezTo>
                    <a:pt x="219239" y="11594"/>
                    <a:pt x="213231" y="3795"/>
                    <a:pt x="205009" y="1054"/>
                  </a:cubicBezTo>
                  <a:close/>
                  <a:moveTo>
                    <a:pt x="198158" y="135443"/>
                  </a:moveTo>
                  <a:lnTo>
                    <a:pt x="142927" y="81477"/>
                  </a:lnTo>
                  <a:lnTo>
                    <a:pt x="198158" y="27510"/>
                  </a:lnTo>
                  <a:lnTo>
                    <a:pt x="198158" y="135443"/>
                  </a:lnTo>
                  <a:close/>
                  <a:moveTo>
                    <a:pt x="174548" y="21081"/>
                  </a:moveTo>
                  <a:lnTo>
                    <a:pt x="109619" y="84639"/>
                  </a:lnTo>
                  <a:lnTo>
                    <a:pt x="44691" y="21081"/>
                  </a:lnTo>
                  <a:lnTo>
                    <a:pt x="174548" y="21081"/>
                  </a:lnTo>
                  <a:close/>
                  <a:moveTo>
                    <a:pt x="20975" y="27510"/>
                  </a:moveTo>
                  <a:lnTo>
                    <a:pt x="76207" y="81477"/>
                  </a:lnTo>
                  <a:lnTo>
                    <a:pt x="20975" y="135443"/>
                  </a:lnTo>
                  <a:lnTo>
                    <a:pt x="20975" y="27510"/>
                  </a:lnTo>
                  <a:close/>
                  <a:moveTo>
                    <a:pt x="44691" y="141767"/>
                  </a:moveTo>
                  <a:lnTo>
                    <a:pt x="91385" y="96128"/>
                  </a:lnTo>
                  <a:lnTo>
                    <a:pt x="102347" y="106774"/>
                  </a:lnTo>
                  <a:cubicBezTo>
                    <a:pt x="104349" y="108776"/>
                    <a:pt x="107090" y="109830"/>
                    <a:pt x="109725" y="109830"/>
                  </a:cubicBezTo>
                  <a:cubicBezTo>
                    <a:pt x="112360" y="109830"/>
                    <a:pt x="114995" y="108882"/>
                    <a:pt x="117103" y="106774"/>
                  </a:cubicBezTo>
                  <a:lnTo>
                    <a:pt x="128065" y="96128"/>
                  </a:lnTo>
                  <a:lnTo>
                    <a:pt x="174759" y="141767"/>
                  </a:lnTo>
                  <a:lnTo>
                    <a:pt x="44691" y="1417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5888073" y="3207331"/>
              <a:ext cx="112524" cy="161188"/>
            </a:xfrm>
            <a:custGeom>
              <a:rect b="b" l="l" r="r" t="t"/>
              <a:pathLst>
                <a:path extrusionOk="0" h="214917" w="150032">
                  <a:moveTo>
                    <a:pt x="148503" y="109409"/>
                  </a:moveTo>
                  <a:lnTo>
                    <a:pt x="83996" y="4954"/>
                  </a:lnTo>
                  <a:cubicBezTo>
                    <a:pt x="82099" y="1897"/>
                    <a:pt x="78726" y="0"/>
                    <a:pt x="75037" y="0"/>
                  </a:cubicBezTo>
                  <a:cubicBezTo>
                    <a:pt x="71347" y="0"/>
                    <a:pt x="67974" y="1897"/>
                    <a:pt x="66077" y="4954"/>
                  </a:cubicBezTo>
                  <a:lnTo>
                    <a:pt x="1570" y="109409"/>
                  </a:lnTo>
                  <a:cubicBezTo>
                    <a:pt x="-432" y="112676"/>
                    <a:pt x="-538" y="116787"/>
                    <a:pt x="1360" y="120054"/>
                  </a:cubicBezTo>
                  <a:cubicBezTo>
                    <a:pt x="3257" y="123427"/>
                    <a:pt x="6735" y="125430"/>
                    <a:pt x="10529" y="125430"/>
                  </a:cubicBezTo>
                  <a:lnTo>
                    <a:pt x="28765" y="125430"/>
                  </a:lnTo>
                  <a:lnTo>
                    <a:pt x="28765" y="204377"/>
                  </a:lnTo>
                  <a:cubicBezTo>
                    <a:pt x="28765" y="210174"/>
                    <a:pt x="33508" y="214917"/>
                    <a:pt x="39305" y="214917"/>
                  </a:cubicBezTo>
                  <a:lnTo>
                    <a:pt x="110768" y="214917"/>
                  </a:lnTo>
                  <a:cubicBezTo>
                    <a:pt x="116565" y="214917"/>
                    <a:pt x="121308" y="210174"/>
                    <a:pt x="121308" y="204377"/>
                  </a:cubicBezTo>
                  <a:lnTo>
                    <a:pt x="121308" y="125430"/>
                  </a:lnTo>
                  <a:lnTo>
                    <a:pt x="139544" y="125430"/>
                  </a:lnTo>
                  <a:cubicBezTo>
                    <a:pt x="143338" y="125430"/>
                    <a:pt x="146922" y="123322"/>
                    <a:pt x="148713" y="120054"/>
                  </a:cubicBezTo>
                  <a:cubicBezTo>
                    <a:pt x="150505" y="116787"/>
                    <a:pt x="150505" y="112676"/>
                    <a:pt x="148503" y="109409"/>
                  </a:cubicBezTo>
                  <a:close/>
                  <a:moveTo>
                    <a:pt x="110768" y="104349"/>
                  </a:moveTo>
                  <a:cubicBezTo>
                    <a:pt x="104971" y="104349"/>
                    <a:pt x="100228" y="109092"/>
                    <a:pt x="100228" y="114890"/>
                  </a:cubicBezTo>
                  <a:lnTo>
                    <a:pt x="100228" y="193837"/>
                  </a:lnTo>
                  <a:lnTo>
                    <a:pt x="49845" y="193837"/>
                  </a:lnTo>
                  <a:lnTo>
                    <a:pt x="49845" y="125430"/>
                  </a:lnTo>
                  <a:lnTo>
                    <a:pt x="63969" y="125430"/>
                  </a:lnTo>
                  <a:cubicBezTo>
                    <a:pt x="69766" y="125430"/>
                    <a:pt x="74509" y="120687"/>
                    <a:pt x="74509" y="114890"/>
                  </a:cubicBezTo>
                  <a:cubicBezTo>
                    <a:pt x="74509" y="109092"/>
                    <a:pt x="69766" y="104349"/>
                    <a:pt x="63969" y="104349"/>
                  </a:cubicBezTo>
                  <a:lnTo>
                    <a:pt x="29502" y="104349"/>
                  </a:lnTo>
                  <a:lnTo>
                    <a:pt x="75037" y="30567"/>
                  </a:lnTo>
                  <a:lnTo>
                    <a:pt x="120571" y="104349"/>
                  </a:lnTo>
                  <a:lnTo>
                    <a:pt x="110768" y="104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5641343" y="3384804"/>
              <a:ext cx="383483" cy="227275"/>
            </a:xfrm>
            <a:custGeom>
              <a:rect b="b" l="l" r="r" t="t"/>
              <a:pathLst>
                <a:path extrusionOk="0" h="303034" w="511311">
                  <a:moveTo>
                    <a:pt x="500771" y="303035"/>
                  </a:moveTo>
                  <a:lnTo>
                    <a:pt x="10540" y="303035"/>
                  </a:lnTo>
                  <a:cubicBezTo>
                    <a:pt x="4743" y="303035"/>
                    <a:pt x="0" y="298291"/>
                    <a:pt x="0" y="292494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500771" y="0"/>
                  </a:lnTo>
                  <a:cubicBezTo>
                    <a:pt x="506568" y="0"/>
                    <a:pt x="511311" y="4743"/>
                    <a:pt x="511311" y="10540"/>
                  </a:cubicBezTo>
                  <a:lnTo>
                    <a:pt x="511311" y="292494"/>
                  </a:lnTo>
                  <a:cubicBezTo>
                    <a:pt x="511311" y="298291"/>
                    <a:pt x="506568" y="303035"/>
                    <a:pt x="500771" y="303035"/>
                  </a:cubicBezTo>
                  <a:close/>
                  <a:moveTo>
                    <a:pt x="21081" y="281954"/>
                  </a:moveTo>
                  <a:lnTo>
                    <a:pt x="490230" y="281954"/>
                  </a:lnTo>
                  <a:lnTo>
                    <a:pt x="490230" y="21081"/>
                  </a:lnTo>
                  <a:lnTo>
                    <a:pt x="21081" y="21081"/>
                  </a:lnTo>
                  <a:lnTo>
                    <a:pt x="21081" y="2819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5782451" y="3447809"/>
              <a:ext cx="101187" cy="101187"/>
            </a:xfrm>
            <a:custGeom>
              <a:rect b="b" l="l" r="r" t="t"/>
              <a:pathLst>
                <a:path extrusionOk="0" h="134916" w="134916">
                  <a:moveTo>
                    <a:pt x="67458" y="134916"/>
                  </a:moveTo>
                  <a:cubicBezTo>
                    <a:pt x="30250" y="134916"/>
                    <a:pt x="0" y="104666"/>
                    <a:pt x="0" y="67458"/>
                  </a:cubicBezTo>
                  <a:cubicBezTo>
                    <a:pt x="0" y="30251"/>
                    <a:pt x="30250" y="0"/>
                    <a:pt x="67458" y="0"/>
                  </a:cubicBezTo>
                  <a:cubicBezTo>
                    <a:pt x="104665" y="0"/>
                    <a:pt x="134916" y="30251"/>
                    <a:pt x="134916" y="67458"/>
                  </a:cubicBezTo>
                  <a:cubicBezTo>
                    <a:pt x="134916" y="104666"/>
                    <a:pt x="104665" y="134916"/>
                    <a:pt x="67458" y="134916"/>
                  </a:cubicBezTo>
                  <a:close/>
                  <a:moveTo>
                    <a:pt x="67458" y="21081"/>
                  </a:moveTo>
                  <a:cubicBezTo>
                    <a:pt x="41845" y="21081"/>
                    <a:pt x="21081" y="41845"/>
                    <a:pt x="21081" y="67458"/>
                  </a:cubicBezTo>
                  <a:cubicBezTo>
                    <a:pt x="21081" y="93071"/>
                    <a:pt x="41845" y="113836"/>
                    <a:pt x="67458" y="113836"/>
                  </a:cubicBezTo>
                  <a:cubicBezTo>
                    <a:pt x="93071" y="113836"/>
                    <a:pt x="113836" y="93071"/>
                    <a:pt x="113836" y="67458"/>
                  </a:cubicBezTo>
                  <a:cubicBezTo>
                    <a:pt x="113836" y="41845"/>
                    <a:pt x="93071" y="21081"/>
                    <a:pt x="6745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5776523" y="3442651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802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29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111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39"/>
                    <a:pt x="422" y="13307"/>
                    <a:pt x="210" y="12569"/>
                  </a:cubicBezTo>
                  <a:cubicBezTo>
                    <a:pt x="105" y="11937"/>
                    <a:pt x="0" y="11199"/>
                    <a:pt x="0" y="10567"/>
                  </a:cubicBezTo>
                  <a:cubicBezTo>
                    <a:pt x="0" y="9829"/>
                    <a:pt x="105" y="9196"/>
                    <a:pt x="210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270" y="1397"/>
                    <a:pt x="5797" y="1080"/>
                    <a:pt x="6429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3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567"/>
                  </a:cubicBezTo>
                  <a:cubicBezTo>
                    <a:pt x="20975" y="11199"/>
                    <a:pt x="20870" y="11937"/>
                    <a:pt x="20764" y="12569"/>
                  </a:cubicBezTo>
                  <a:cubicBezTo>
                    <a:pt x="20659" y="13202"/>
                    <a:pt x="20448" y="13939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891"/>
                    <a:pt x="18340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0" y="20580"/>
                    <a:pt x="12543" y="20791"/>
                  </a:cubicBezTo>
                  <a:cubicBezTo>
                    <a:pt x="11910" y="20896"/>
                    <a:pt x="11172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5672963" y="3416426"/>
              <a:ext cx="320241" cy="164033"/>
            </a:xfrm>
            <a:custGeom>
              <a:rect b="b" l="l" r="r" t="t"/>
              <a:pathLst>
                <a:path extrusionOk="0" h="218711" w="426988">
                  <a:moveTo>
                    <a:pt x="416448" y="34889"/>
                  </a:moveTo>
                  <a:lnTo>
                    <a:pt x="399373" y="34889"/>
                  </a:lnTo>
                  <a:lnTo>
                    <a:pt x="399373" y="10540"/>
                  </a:lnTo>
                  <a:cubicBezTo>
                    <a:pt x="399373" y="4743"/>
                    <a:pt x="394630" y="0"/>
                    <a:pt x="388833" y="0"/>
                  </a:cubicBezTo>
                  <a:lnTo>
                    <a:pt x="38156" y="0"/>
                  </a:lnTo>
                  <a:cubicBezTo>
                    <a:pt x="32359" y="0"/>
                    <a:pt x="27615" y="4743"/>
                    <a:pt x="27615" y="10540"/>
                  </a:cubicBezTo>
                  <a:lnTo>
                    <a:pt x="27615" y="34889"/>
                  </a:lnTo>
                  <a:lnTo>
                    <a:pt x="10540" y="34889"/>
                  </a:lnTo>
                  <a:cubicBezTo>
                    <a:pt x="4743" y="34889"/>
                    <a:pt x="0" y="39632"/>
                    <a:pt x="0" y="45429"/>
                  </a:cubicBezTo>
                  <a:lnTo>
                    <a:pt x="0" y="173283"/>
                  </a:lnTo>
                  <a:cubicBezTo>
                    <a:pt x="0" y="179080"/>
                    <a:pt x="4743" y="183823"/>
                    <a:pt x="10540" y="183823"/>
                  </a:cubicBezTo>
                  <a:lnTo>
                    <a:pt x="27615" y="183823"/>
                  </a:lnTo>
                  <a:lnTo>
                    <a:pt x="27615" y="208172"/>
                  </a:lnTo>
                  <a:cubicBezTo>
                    <a:pt x="27615" y="213969"/>
                    <a:pt x="32359" y="218712"/>
                    <a:pt x="38156" y="218712"/>
                  </a:cubicBezTo>
                  <a:lnTo>
                    <a:pt x="388833" y="218712"/>
                  </a:lnTo>
                  <a:cubicBezTo>
                    <a:pt x="394630" y="218712"/>
                    <a:pt x="399373" y="213969"/>
                    <a:pt x="399373" y="208172"/>
                  </a:cubicBezTo>
                  <a:lnTo>
                    <a:pt x="399373" y="183823"/>
                  </a:lnTo>
                  <a:lnTo>
                    <a:pt x="416448" y="183823"/>
                  </a:lnTo>
                  <a:cubicBezTo>
                    <a:pt x="422245" y="183823"/>
                    <a:pt x="426988" y="179080"/>
                    <a:pt x="426988" y="173283"/>
                  </a:cubicBezTo>
                  <a:lnTo>
                    <a:pt x="426988" y="45429"/>
                  </a:lnTo>
                  <a:cubicBezTo>
                    <a:pt x="426988" y="39632"/>
                    <a:pt x="422245" y="34889"/>
                    <a:pt x="416448" y="34889"/>
                  </a:cubicBezTo>
                  <a:close/>
                  <a:moveTo>
                    <a:pt x="278370" y="162743"/>
                  </a:moveTo>
                  <a:cubicBezTo>
                    <a:pt x="272573" y="162743"/>
                    <a:pt x="267829" y="167486"/>
                    <a:pt x="267829" y="173283"/>
                  </a:cubicBezTo>
                  <a:cubicBezTo>
                    <a:pt x="267829" y="179080"/>
                    <a:pt x="272573" y="183823"/>
                    <a:pt x="278370" y="183823"/>
                  </a:cubicBezTo>
                  <a:lnTo>
                    <a:pt x="378292" y="183823"/>
                  </a:lnTo>
                  <a:lnTo>
                    <a:pt x="378292" y="197631"/>
                  </a:lnTo>
                  <a:lnTo>
                    <a:pt x="48696" y="197631"/>
                  </a:lnTo>
                  <a:lnTo>
                    <a:pt x="48696" y="173283"/>
                  </a:lnTo>
                  <a:cubicBezTo>
                    <a:pt x="48696" y="167486"/>
                    <a:pt x="43953" y="162743"/>
                    <a:pt x="38156" y="162743"/>
                  </a:cubicBezTo>
                  <a:lnTo>
                    <a:pt x="21081" y="162743"/>
                  </a:lnTo>
                  <a:lnTo>
                    <a:pt x="21081" y="55969"/>
                  </a:lnTo>
                  <a:lnTo>
                    <a:pt x="108776" y="55969"/>
                  </a:lnTo>
                  <a:cubicBezTo>
                    <a:pt x="114573" y="55969"/>
                    <a:pt x="119316" y="51226"/>
                    <a:pt x="119316" y="45429"/>
                  </a:cubicBezTo>
                  <a:cubicBezTo>
                    <a:pt x="119316" y="39632"/>
                    <a:pt x="114573" y="34889"/>
                    <a:pt x="108776" y="34889"/>
                  </a:cubicBezTo>
                  <a:lnTo>
                    <a:pt x="48696" y="34889"/>
                  </a:lnTo>
                  <a:lnTo>
                    <a:pt x="48696" y="21081"/>
                  </a:lnTo>
                  <a:lnTo>
                    <a:pt x="378292" y="21081"/>
                  </a:lnTo>
                  <a:lnTo>
                    <a:pt x="378292" y="45429"/>
                  </a:lnTo>
                  <a:cubicBezTo>
                    <a:pt x="378292" y="51226"/>
                    <a:pt x="383036" y="55969"/>
                    <a:pt x="388833" y="55969"/>
                  </a:cubicBezTo>
                  <a:lnTo>
                    <a:pt x="405908" y="55969"/>
                  </a:lnTo>
                  <a:lnTo>
                    <a:pt x="405908" y="162743"/>
                  </a:lnTo>
                  <a:lnTo>
                    <a:pt x="278370" y="1627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2" name="Google Shape;1212;p35"/>
          <p:cNvGrpSpPr/>
          <p:nvPr/>
        </p:nvGrpSpPr>
        <p:grpSpPr>
          <a:xfrm>
            <a:off x="6237822" y="3411157"/>
            <a:ext cx="404729" cy="404590"/>
            <a:chOff x="6633847" y="3232470"/>
            <a:chExt cx="404729" cy="404590"/>
          </a:xfrm>
        </p:grpSpPr>
        <p:sp>
          <p:nvSpPr>
            <p:cNvPr id="1213" name="Google Shape;1213;p35"/>
            <p:cNvSpPr/>
            <p:nvPr/>
          </p:nvSpPr>
          <p:spPr>
            <a:xfrm>
              <a:off x="6633847" y="3232470"/>
              <a:ext cx="86325" cy="86325"/>
            </a:xfrm>
            <a:custGeom>
              <a:rect b="b" l="l" r="r" t="t"/>
              <a:pathLst>
                <a:path extrusionOk="0" h="115100" w="115100">
                  <a:moveTo>
                    <a:pt x="57550" y="115100"/>
                  </a:moveTo>
                  <a:cubicBezTo>
                    <a:pt x="25824" y="115100"/>
                    <a:pt x="0" y="89277"/>
                    <a:pt x="0" y="57550"/>
                  </a:cubicBezTo>
                  <a:cubicBezTo>
                    <a:pt x="0" y="25824"/>
                    <a:pt x="25824" y="0"/>
                    <a:pt x="57550" y="0"/>
                  </a:cubicBezTo>
                  <a:cubicBezTo>
                    <a:pt x="89277" y="0"/>
                    <a:pt x="115101" y="25824"/>
                    <a:pt x="115101" y="57550"/>
                  </a:cubicBezTo>
                  <a:cubicBezTo>
                    <a:pt x="115101" y="89277"/>
                    <a:pt x="89277" y="115100"/>
                    <a:pt x="57550" y="115100"/>
                  </a:cubicBezTo>
                  <a:close/>
                  <a:moveTo>
                    <a:pt x="57550" y="20975"/>
                  </a:moveTo>
                  <a:cubicBezTo>
                    <a:pt x="37418" y="20975"/>
                    <a:pt x="21081" y="37313"/>
                    <a:pt x="21081" y="57445"/>
                  </a:cubicBezTo>
                  <a:cubicBezTo>
                    <a:pt x="21081" y="77577"/>
                    <a:pt x="37418" y="93914"/>
                    <a:pt x="57550" y="93914"/>
                  </a:cubicBezTo>
                  <a:cubicBezTo>
                    <a:pt x="77682" y="93914"/>
                    <a:pt x="94020" y="77577"/>
                    <a:pt x="94020" y="57445"/>
                  </a:cubicBezTo>
                  <a:cubicBezTo>
                    <a:pt x="94020" y="37313"/>
                    <a:pt x="77682" y="20975"/>
                    <a:pt x="57550" y="20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888632" y="3593009"/>
              <a:ext cx="15731" cy="15672"/>
            </a:xfrm>
            <a:custGeom>
              <a:rect b="b" l="l" r="r" t="t"/>
              <a:pathLst>
                <a:path extrusionOk="0" h="20896" w="20975">
                  <a:moveTo>
                    <a:pt x="10435" y="20896"/>
                  </a:moveTo>
                  <a:cubicBezTo>
                    <a:pt x="9802" y="20896"/>
                    <a:pt x="9064" y="20791"/>
                    <a:pt x="8432" y="20685"/>
                  </a:cubicBezTo>
                  <a:cubicBezTo>
                    <a:pt x="7800" y="20580"/>
                    <a:pt x="7062" y="20369"/>
                    <a:pt x="6429" y="20053"/>
                  </a:cubicBezTo>
                  <a:cubicBezTo>
                    <a:pt x="5797" y="19842"/>
                    <a:pt x="5165" y="19421"/>
                    <a:pt x="4638" y="19104"/>
                  </a:cubicBezTo>
                  <a:cubicBezTo>
                    <a:pt x="4111" y="18683"/>
                    <a:pt x="3478" y="18261"/>
                    <a:pt x="3057" y="17839"/>
                  </a:cubicBezTo>
                  <a:cubicBezTo>
                    <a:pt x="2530" y="17312"/>
                    <a:pt x="2108" y="16785"/>
                    <a:pt x="1792" y="16258"/>
                  </a:cubicBezTo>
                  <a:cubicBezTo>
                    <a:pt x="1370" y="15731"/>
                    <a:pt x="1054" y="15099"/>
                    <a:pt x="843" y="14467"/>
                  </a:cubicBezTo>
                  <a:cubicBezTo>
                    <a:pt x="632" y="13834"/>
                    <a:pt x="422" y="13202"/>
                    <a:pt x="211" y="12464"/>
                  </a:cubicBezTo>
                  <a:cubicBezTo>
                    <a:pt x="105" y="11832"/>
                    <a:pt x="0" y="11094"/>
                    <a:pt x="0" y="10461"/>
                  </a:cubicBezTo>
                  <a:cubicBezTo>
                    <a:pt x="0" y="9829"/>
                    <a:pt x="105" y="9091"/>
                    <a:pt x="211" y="8458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6"/>
                    <a:pt x="5797" y="1080"/>
                    <a:pt x="6429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3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5" y="5191"/>
                    <a:pt x="19922" y="5823"/>
                    <a:pt x="20132" y="6456"/>
                  </a:cubicBezTo>
                  <a:cubicBezTo>
                    <a:pt x="20343" y="7088"/>
                    <a:pt x="20659" y="7721"/>
                    <a:pt x="20765" y="8458"/>
                  </a:cubicBezTo>
                  <a:cubicBezTo>
                    <a:pt x="20870" y="9091"/>
                    <a:pt x="20976" y="9829"/>
                    <a:pt x="20976" y="10461"/>
                  </a:cubicBezTo>
                  <a:cubicBezTo>
                    <a:pt x="20976" y="11094"/>
                    <a:pt x="20870" y="11832"/>
                    <a:pt x="20765" y="12464"/>
                  </a:cubicBezTo>
                  <a:cubicBezTo>
                    <a:pt x="20659" y="13096"/>
                    <a:pt x="20449" y="13834"/>
                    <a:pt x="20132" y="14467"/>
                  </a:cubicBezTo>
                  <a:cubicBezTo>
                    <a:pt x="19922" y="15099"/>
                    <a:pt x="19500" y="15731"/>
                    <a:pt x="19184" y="16258"/>
                  </a:cubicBezTo>
                  <a:cubicBezTo>
                    <a:pt x="18762" y="16891"/>
                    <a:pt x="18341" y="17418"/>
                    <a:pt x="17919" y="17839"/>
                  </a:cubicBezTo>
                  <a:cubicBezTo>
                    <a:pt x="17392" y="18367"/>
                    <a:pt x="16865" y="18788"/>
                    <a:pt x="16338" y="19104"/>
                  </a:cubicBezTo>
                  <a:cubicBezTo>
                    <a:pt x="15810" y="19526"/>
                    <a:pt x="15178" y="19842"/>
                    <a:pt x="14545" y="20053"/>
                  </a:cubicBezTo>
                  <a:cubicBezTo>
                    <a:pt x="13913" y="20264"/>
                    <a:pt x="13280" y="20475"/>
                    <a:pt x="12543" y="20685"/>
                  </a:cubicBezTo>
                  <a:cubicBezTo>
                    <a:pt x="11805" y="20791"/>
                    <a:pt x="11172" y="20896"/>
                    <a:pt x="10435" y="20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726021" y="3592871"/>
              <a:ext cx="144350" cy="15810"/>
            </a:xfrm>
            <a:custGeom>
              <a:rect b="b" l="l" r="r" t="t"/>
              <a:pathLst>
                <a:path extrusionOk="0" h="21080" w="192467">
                  <a:moveTo>
                    <a:pt x="181927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181927" y="0"/>
                  </a:lnTo>
                  <a:cubicBezTo>
                    <a:pt x="187724" y="0"/>
                    <a:pt x="192467" y="4743"/>
                    <a:pt x="192467" y="10540"/>
                  </a:cubicBezTo>
                  <a:cubicBezTo>
                    <a:pt x="192467" y="16338"/>
                    <a:pt x="187724" y="21081"/>
                    <a:pt x="18192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744283" y="3343934"/>
              <a:ext cx="141819" cy="141820"/>
            </a:xfrm>
            <a:custGeom>
              <a:rect b="b" l="l" r="r" t="t"/>
              <a:pathLst>
                <a:path extrusionOk="0" h="189093" w="189092">
                  <a:moveTo>
                    <a:pt x="94546" y="189093"/>
                  </a:moveTo>
                  <a:cubicBezTo>
                    <a:pt x="42371" y="189093"/>
                    <a:pt x="0" y="146721"/>
                    <a:pt x="0" y="94547"/>
                  </a:cubicBezTo>
                  <a:cubicBezTo>
                    <a:pt x="0" y="42372"/>
                    <a:pt x="42371" y="0"/>
                    <a:pt x="94546" y="0"/>
                  </a:cubicBezTo>
                  <a:cubicBezTo>
                    <a:pt x="146721" y="0"/>
                    <a:pt x="189093" y="42372"/>
                    <a:pt x="189093" y="94547"/>
                  </a:cubicBezTo>
                  <a:cubicBezTo>
                    <a:pt x="189093" y="146721"/>
                    <a:pt x="146721" y="189093"/>
                    <a:pt x="94546" y="189093"/>
                  </a:cubicBezTo>
                  <a:close/>
                  <a:moveTo>
                    <a:pt x="94546" y="21081"/>
                  </a:moveTo>
                  <a:cubicBezTo>
                    <a:pt x="54072" y="21081"/>
                    <a:pt x="21081" y="54072"/>
                    <a:pt x="21081" y="94547"/>
                  </a:cubicBezTo>
                  <a:cubicBezTo>
                    <a:pt x="21081" y="135021"/>
                    <a:pt x="54072" y="168013"/>
                    <a:pt x="94546" y="168013"/>
                  </a:cubicBezTo>
                  <a:cubicBezTo>
                    <a:pt x="135021" y="168013"/>
                    <a:pt x="168012" y="135021"/>
                    <a:pt x="168012" y="94547"/>
                  </a:cubicBezTo>
                  <a:cubicBezTo>
                    <a:pt x="168012" y="54072"/>
                    <a:pt x="135126" y="21081"/>
                    <a:pt x="9454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794086" y="3378717"/>
              <a:ext cx="42766" cy="71463"/>
            </a:xfrm>
            <a:custGeom>
              <a:rect b="b" l="l" r="r" t="t"/>
              <a:pathLst>
                <a:path extrusionOk="0" h="95284" w="57022">
                  <a:moveTo>
                    <a:pt x="25297" y="89066"/>
                  </a:moveTo>
                  <a:cubicBezTo>
                    <a:pt x="11383" y="88644"/>
                    <a:pt x="0" y="81371"/>
                    <a:pt x="0" y="73993"/>
                  </a:cubicBezTo>
                  <a:cubicBezTo>
                    <a:pt x="0" y="70093"/>
                    <a:pt x="3478" y="64296"/>
                    <a:pt x="7905" y="64296"/>
                  </a:cubicBezTo>
                  <a:cubicBezTo>
                    <a:pt x="12753" y="64296"/>
                    <a:pt x="16759" y="71147"/>
                    <a:pt x="25297" y="72623"/>
                  </a:cubicBezTo>
                  <a:lnTo>
                    <a:pt x="25297" y="53861"/>
                  </a:lnTo>
                  <a:cubicBezTo>
                    <a:pt x="14650" y="49856"/>
                    <a:pt x="2108" y="44796"/>
                    <a:pt x="2108" y="29934"/>
                  </a:cubicBezTo>
                  <a:cubicBezTo>
                    <a:pt x="2108" y="15178"/>
                    <a:pt x="12964" y="8116"/>
                    <a:pt x="25297" y="6429"/>
                  </a:cubicBezTo>
                  <a:lnTo>
                    <a:pt x="25297" y="3162"/>
                  </a:lnTo>
                  <a:cubicBezTo>
                    <a:pt x="25297" y="1581"/>
                    <a:pt x="27194" y="0"/>
                    <a:pt x="29723" y="0"/>
                  </a:cubicBezTo>
                  <a:cubicBezTo>
                    <a:pt x="31937" y="0"/>
                    <a:pt x="34150" y="1476"/>
                    <a:pt x="34150" y="3162"/>
                  </a:cubicBezTo>
                  <a:lnTo>
                    <a:pt x="34150" y="6113"/>
                  </a:lnTo>
                  <a:cubicBezTo>
                    <a:pt x="41317" y="6324"/>
                    <a:pt x="54915" y="8222"/>
                    <a:pt x="54915" y="16232"/>
                  </a:cubicBezTo>
                  <a:cubicBezTo>
                    <a:pt x="54915" y="19394"/>
                    <a:pt x="52807" y="25718"/>
                    <a:pt x="47747" y="25718"/>
                  </a:cubicBezTo>
                  <a:cubicBezTo>
                    <a:pt x="43952" y="25718"/>
                    <a:pt x="41739" y="22029"/>
                    <a:pt x="34150" y="21397"/>
                  </a:cubicBezTo>
                  <a:lnTo>
                    <a:pt x="34150" y="38367"/>
                  </a:lnTo>
                  <a:cubicBezTo>
                    <a:pt x="44690" y="42267"/>
                    <a:pt x="57023" y="47748"/>
                    <a:pt x="57023" y="63453"/>
                  </a:cubicBezTo>
                  <a:cubicBezTo>
                    <a:pt x="57023" y="77788"/>
                    <a:pt x="47747" y="86536"/>
                    <a:pt x="34150" y="88750"/>
                  </a:cubicBezTo>
                  <a:lnTo>
                    <a:pt x="34150" y="92122"/>
                  </a:lnTo>
                  <a:cubicBezTo>
                    <a:pt x="34150" y="93703"/>
                    <a:pt x="31937" y="95284"/>
                    <a:pt x="29723" y="95284"/>
                  </a:cubicBezTo>
                  <a:cubicBezTo>
                    <a:pt x="27194" y="95284"/>
                    <a:pt x="25297" y="93809"/>
                    <a:pt x="25297" y="92122"/>
                  </a:cubicBezTo>
                  <a:lnTo>
                    <a:pt x="25297" y="89066"/>
                  </a:lnTo>
                  <a:close/>
                  <a:moveTo>
                    <a:pt x="26456" y="35521"/>
                  </a:moveTo>
                  <a:lnTo>
                    <a:pt x="26456" y="21713"/>
                  </a:lnTo>
                  <a:cubicBezTo>
                    <a:pt x="21186" y="22767"/>
                    <a:pt x="19078" y="25402"/>
                    <a:pt x="19078" y="28248"/>
                  </a:cubicBezTo>
                  <a:cubicBezTo>
                    <a:pt x="18973" y="31621"/>
                    <a:pt x="22029" y="33624"/>
                    <a:pt x="26456" y="35521"/>
                  </a:cubicBezTo>
                  <a:close/>
                  <a:moveTo>
                    <a:pt x="32885" y="56918"/>
                  </a:moveTo>
                  <a:lnTo>
                    <a:pt x="32885" y="72412"/>
                  </a:lnTo>
                  <a:cubicBezTo>
                    <a:pt x="36785" y="71463"/>
                    <a:pt x="39947" y="69250"/>
                    <a:pt x="39947" y="65139"/>
                  </a:cubicBezTo>
                  <a:cubicBezTo>
                    <a:pt x="40053" y="61345"/>
                    <a:pt x="37101" y="58920"/>
                    <a:pt x="32885" y="569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640171" y="3232747"/>
              <a:ext cx="398405" cy="404314"/>
            </a:xfrm>
            <a:custGeom>
              <a:rect b="b" l="l" r="r" t="t"/>
              <a:pathLst>
                <a:path extrusionOk="0" h="539085" w="531207">
                  <a:moveTo>
                    <a:pt x="529652" y="352627"/>
                  </a:moveTo>
                  <a:lnTo>
                    <a:pt x="466726" y="250807"/>
                  </a:lnTo>
                  <a:lnTo>
                    <a:pt x="466726" y="220346"/>
                  </a:lnTo>
                  <a:cubicBezTo>
                    <a:pt x="466726" y="208857"/>
                    <a:pt x="457344" y="199581"/>
                    <a:pt x="445961" y="199581"/>
                  </a:cubicBezTo>
                  <a:cubicBezTo>
                    <a:pt x="445434" y="199581"/>
                    <a:pt x="441640" y="199476"/>
                    <a:pt x="441640" y="199476"/>
                  </a:cubicBezTo>
                  <a:lnTo>
                    <a:pt x="240741" y="3004"/>
                  </a:lnTo>
                  <a:cubicBezTo>
                    <a:pt x="236630" y="-1001"/>
                    <a:pt x="230095" y="-1001"/>
                    <a:pt x="225984" y="3004"/>
                  </a:cubicBezTo>
                  <a:lnTo>
                    <a:pt x="25086" y="199370"/>
                  </a:lnTo>
                  <a:cubicBezTo>
                    <a:pt x="25086" y="199370"/>
                    <a:pt x="21081" y="199476"/>
                    <a:pt x="20765" y="199476"/>
                  </a:cubicBezTo>
                  <a:cubicBezTo>
                    <a:pt x="9275" y="199476"/>
                    <a:pt x="0" y="208857"/>
                    <a:pt x="0" y="220240"/>
                  </a:cubicBezTo>
                  <a:lnTo>
                    <a:pt x="0" y="518321"/>
                  </a:lnTo>
                  <a:cubicBezTo>
                    <a:pt x="0" y="529810"/>
                    <a:pt x="9380" y="539085"/>
                    <a:pt x="20765" y="539085"/>
                  </a:cubicBezTo>
                  <a:lnTo>
                    <a:pt x="491811" y="539085"/>
                  </a:lnTo>
                  <a:cubicBezTo>
                    <a:pt x="497609" y="539085"/>
                    <a:pt x="502352" y="534342"/>
                    <a:pt x="502352" y="528545"/>
                  </a:cubicBezTo>
                  <a:lnTo>
                    <a:pt x="502352" y="368754"/>
                  </a:lnTo>
                  <a:lnTo>
                    <a:pt x="520586" y="368754"/>
                  </a:lnTo>
                  <a:cubicBezTo>
                    <a:pt x="524381" y="368754"/>
                    <a:pt x="527965" y="366645"/>
                    <a:pt x="529757" y="363378"/>
                  </a:cubicBezTo>
                  <a:cubicBezTo>
                    <a:pt x="531760" y="360005"/>
                    <a:pt x="531654" y="355894"/>
                    <a:pt x="529652" y="352627"/>
                  </a:cubicBezTo>
                  <a:close/>
                  <a:moveTo>
                    <a:pt x="382719" y="352627"/>
                  </a:moveTo>
                  <a:cubicBezTo>
                    <a:pt x="380717" y="355894"/>
                    <a:pt x="380611" y="360005"/>
                    <a:pt x="382508" y="363273"/>
                  </a:cubicBezTo>
                  <a:cubicBezTo>
                    <a:pt x="384406" y="366645"/>
                    <a:pt x="387884" y="368648"/>
                    <a:pt x="391678" y="368648"/>
                  </a:cubicBezTo>
                  <a:lnTo>
                    <a:pt x="409913" y="368648"/>
                  </a:lnTo>
                  <a:lnTo>
                    <a:pt x="409913" y="486911"/>
                  </a:lnTo>
                  <a:lnTo>
                    <a:pt x="289121" y="369913"/>
                  </a:lnTo>
                  <a:lnTo>
                    <a:pt x="441851" y="220556"/>
                  </a:lnTo>
                  <a:cubicBezTo>
                    <a:pt x="441851" y="220556"/>
                    <a:pt x="445013" y="220662"/>
                    <a:pt x="445645" y="220662"/>
                  </a:cubicBezTo>
                  <a:lnTo>
                    <a:pt x="445645" y="250913"/>
                  </a:lnTo>
                  <a:lnTo>
                    <a:pt x="382719" y="352627"/>
                  </a:lnTo>
                  <a:close/>
                  <a:moveTo>
                    <a:pt x="21081" y="518110"/>
                  </a:moveTo>
                  <a:lnTo>
                    <a:pt x="21081" y="220662"/>
                  </a:lnTo>
                  <a:cubicBezTo>
                    <a:pt x="21502" y="220662"/>
                    <a:pt x="24875" y="220556"/>
                    <a:pt x="24875" y="220556"/>
                  </a:cubicBezTo>
                  <a:lnTo>
                    <a:pt x="177605" y="369913"/>
                  </a:lnTo>
                  <a:lnTo>
                    <a:pt x="24981" y="518110"/>
                  </a:lnTo>
                  <a:lnTo>
                    <a:pt x="21081" y="518110"/>
                  </a:lnTo>
                  <a:close/>
                  <a:moveTo>
                    <a:pt x="369966" y="220451"/>
                  </a:moveTo>
                  <a:lnTo>
                    <a:pt x="411705" y="220451"/>
                  </a:lnTo>
                  <a:lnTo>
                    <a:pt x="370704" y="260610"/>
                  </a:lnTo>
                  <a:cubicBezTo>
                    <a:pt x="371441" y="254707"/>
                    <a:pt x="371863" y="248804"/>
                    <a:pt x="371863" y="242797"/>
                  </a:cubicBezTo>
                  <a:cubicBezTo>
                    <a:pt x="371758" y="235208"/>
                    <a:pt x="371231" y="227724"/>
                    <a:pt x="369966" y="220451"/>
                  </a:cubicBezTo>
                  <a:close/>
                  <a:moveTo>
                    <a:pt x="350677" y="242797"/>
                  </a:moveTo>
                  <a:cubicBezTo>
                    <a:pt x="350677" y="259134"/>
                    <a:pt x="347409" y="274839"/>
                    <a:pt x="340980" y="289596"/>
                  </a:cubicBezTo>
                  <a:lnTo>
                    <a:pt x="277632" y="351467"/>
                  </a:lnTo>
                  <a:cubicBezTo>
                    <a:pt x="263613" y="357265"/>
                    <a:pt x="248646" y="360110"/>
                    <a:pt x="233257" y="360110"/>
                  </a:cubicBezTo>
                  <a:cubicBezTo>
                    <a:pt x="217869" y="360110"/>
                    <a:pt x="203006" y="357159"/>
                    <a:pt x="188883" y="351467"/>
                  </a:cubicBezTo>
                  <a:lnTo>
                    <a:pt x="125535" y="289596"/>
                  </a:lnTo>
                  <a:cubicBezTo>
                    <a:pt x="119106" y="274839"/>
                    <a:pt x="115838" y="259134"/>
                    <a:pt x="115838" y="242797"/>
                  </a:cubicBezTo>
                  <a:cubicBezTo>
                    <a:pt x="115838" y="178079"/>
                    <a:pt x="168434" y="125483"/>
                    <a:pt x="233152" y="125483"/>
                  </a:cubicBezTo>
                  <a:cubicBezTo>
                    <a:pt x="298080" y="125483"/>
                    <a:pt x="350677" y="178079"/>
                    <a:pt x="350677" y="242797"/>
                  </a:cubicBezTo>
                  <a:close/>
                  <a:moveTo>
                    <a:pt x="96128" y="260610"/>
                  </a:moveTo>
                  <a:lnTo>
                    <a:pt x="55126" y="220451"/>
                  </a:lnTo>
                  <a:lnTo>
                    <a:pt x="96865" y="220451"/>
                  </a:lnTo>
                  <a:cubicBezTo>
                    <a:pt x="95706" y="227724"/>
                    <a:pt x="95074" y="235208"/>
                    <a:pt x="95074" y="242797"/>
                  </a:cubicBezTo>
                  <a:cubicBezTo>
                    <a:pt x="94968" y="248804"/>
                    <a:pt x="95390" y="254707"/>
                    <a:pt x="96128" y="260610"/>
                  </a:cubicBezTo>
                  <a:close/>
                  <a:moveTo>
                    <a:pt x="233362" y="381296"/>
                  </a:moveTo>
                  <a:cubicBezTo>
                    <a:pt x="238316" y="381296"/>
                    <a:pt x="243166" y="381086"/>
                    <a:pt x="248014" y="380559"/>
                  </a:cubicBezTo>
                  <a:lnTo>
                    <a:pt x="233362" y="394894"/>
                  </a:lnTo>
                  <a:lnTo>
                    <a:pt x="218712" y="380559"/>
                  </a:lnTo>
                  <a:cubicBezTo>
                    <a:pt x="223560" y="380980"/>
                    <a:pt x="228409" y="381296"/>
                    <a:pt x="233362" y="381296"/>
                  </a:cubicBezTo>
                  <a:close/>
                  <a:moveTo>
                    <a:pt x="233362" y="25244"/>
                  </a:moveTo>
                  <a:lnTo>
                    <a:pt x="411494" y="199370"/>
                  </a:lnTo>
                  <a:lnTo>
                    <a:pt x="364800" y="199370"/>
                  </a:lnTo>
                  <a:cubicBezTo>
                    <a:pt x="346566" y="144244"/>
                    <a:pt x="294496" y="104402"/>
                    <a:pt x="233362" y="104402"/>
                  </a:cubicBezTo>
                  <a:cubicBezTo>
                    <a:pt x="172228" y="104402"/>
                    <a:pt x="120160" y="144244"/>
                    <a:pt x="101925" y="199370"/>
                  </a:cubicBezTo>
                  <a:lnTo>
                    <a:pt x="55231" y="199370"/>
                  </a:lnTo>
                  <a:lnTo>
                    <a:pt x="233362" y="25244"/>
                  </a:lnTo>
                  <a:close/>
                  <a:moveTo>
                    <a:pt x="192782" y="384564"/>
                  </a:moveTo>
                  <a:lnTo>
                    <a:pt x="226090" y="417028"/>
                  </a:lnTo>
                  <a:cubicBezTo>
                    <a:pt x="228092" y="419031"/>
                    <a:pt x="230833" y="420085"/>
                    <a:pt x="233468" y="420085"/>
                  </a:cubicBezTo>
                  <a:cubicBezTo>
                    <a:pt x="236103" y="420085"/>
                    <a:pt x="238738" y="419031"/>
                    <a:pt x="240847" y="417028"/>
                  </a:cubicBezTo>
                  <a:lnTo>
                    <a:pt x="274154" y="384564"/>
                  </a:lnTo>
                  <a:lnTo>
                    <a:pt x="410019" y="516424"/>
                  </a:lnTo>
                  <a:lnTo>
                    <a:pt x="410019" y="518110"/>
                  </a:lnTo>
                  <a:lnTo>
                    <a:pt x="55442" y="518110"/>
                  </a:lnTo>
                  <a:lnTo>
                    <a:pt x="192782" y="384564"/>
                  </a:lnTo>
                  <a:close/>
                  <a:moveTo>
                    <a:pt x="491917" y="347673"/>
                  </a:moveTo>
                  <a:cubicBezTo>
                    <a:pt x="486120" y="347673"/>
                    <a:pt x="481377" y="352416"/>
                    <a:pt x="481377" y="358213"/>
                  </a:cubicBezTo>
                  <a:lnTo>
                    <a:pt x="481377" y="518110"/>
                  </a:lnTo>
                  <a:lnTo>
                    <a:pt x="430994" y="518110"/>
                  </a:lnTo>
                  <a:lnTo>
                    <a:pt x="430994" y="368754"/>
                  </a:lnTo>
                  <a:lnTo>
                    <a:pt x="445118" y="368754"/>
                  </a:lnTo>
                  <a:cubicBezTo>
                    <a:pt x="450915" y="368754"/>
                    <a:pt x="455658" y="364010"/>
                    <a:pt x="455658" y="358213"/>
                  </a:cubicBezTo>
                  <a:cubicBezTo>
                    <a:pt x="455658" y="352416"/>
                    <a:pt x="450915" y="347673"/>
                    <a:pt x="445118" y="347673"/>
                  </a:cubicBezTo>
                  <a:lnTo>
                    <a:pt x="410651" y="347673"/>
                  </a:lnTo>
                  <a:lnTo>
                    <a:pt x="456185" y="273891"/>
                  </a:lnTo>
                  <a:lnTo>
                    <a:pt x="501720" y="347673"/>
                  </a:lnTo>
                  <a:lnTo>
                    <a:pt x="491917" y="34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9" name="Google Shape;1219;p35"/>
          <p:cNvGrpSpPr/>
          <p:nvPr/>
        </p:nvGrpSpPr>
        <p:grpSpPr>
          <a:xfrm>
            <a:off x="7014433" y="3411040"/>
            <a:ext cx="382617" cy="404827"/>
            <a:chOff x="7672833" y="3233577"/>
            <a:chExt cx="382617" cy="404827"/>
          </a:xfrm>
        </p:grpSpPr>
        <p:sp>
          <p:nvSpPr>
            <p:cNvPr id="1220" name="Google Shape;1220;p35"/>
            <p:cNvSpPr/>
            <p:nvPr/>
          </p:nvSpPr>
          <p:spPr>
            <a:xfrm>
              <a:off x="7721529" y="3380852"/>
              <a:ext cx="208698" cy="208698"/>
            </a:xfrm>
            <a:custGeom>
              <a:rect b="b" l="l" r="r" t="t"/>
              <a:pathLst>
                <a:path extrusionOk="0" h="278264" w="278264">
                  <a:moveTo>
                    <a:pt x="139132" y="278265"/>
                  </a:moveTo>
                  <a:cubicBezTo>
                    <a:pt x="62399" y="278265"/>
                    <a:pt x="0" y="215866"/>
                    <a:pt x="0" y="139132"/>
                  </a:cubicBezTo>
                  <a:cubicBezTo>
                    <a:pt x="0" y="62399"/>
                    <a:pt x="62399" y="0"/>
                    <a:pt x="139132" y="0"/>
                  </a:cubicBezTo>
                  <a:cubicBezTo>
                    <a:pt x="215867" y="0"/>
                    <a:pt x="278265" y="62399"/>
                    <a:pt x="278265" y="139132"/>
                  </a:cubicBezTo>
                  <a:cubicBezTo>
                    <a:pt x="278265" y="215866"/>
                    <a:pt x="215867" y="278265"/>
                    <a:pt x="139132" y="278265"/>
                  </a:cubicBezTo>
                  <a:close/>
                  <a:moveTo>
                    <a:pt x="139132" y="21081"/>
                  </a:moveTo>
                  <a:cubicBezTo>
                    <a:pt x="73993" y="21081"/>
                    <a:pt x="21081" y="73993"/>
                    <a:pt x="21081" y="139132"/>
                  </a:cubicBezTo>
                  <a:cubicBezTo>
                    <a:pt x="21081" y="204166"/>
                    <a:pt x="73993" y="257184"/>
                    <a:pt x="139132" y="257184"/>
                  </a:cubicBezTo>
                  <a:cubicBezTo>
                    <a:pt x="204272" y="257184"/>
                    <a:pt x="257184" y="204272"/>
                    <a:pt x="257184" y="139132"/>
                  </a:cubicBezTo>
                  <a:cubicBezTo>
                    <a:pt x="257184" y="73993"/>
                    <a:pt x="204272" y="21081"/>
                    <a:pt x="13913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7754573" y="3413975"/>
              <a:ext cx="142610" cy="142452"/>
            </a:xfrm>
            <a:custGeom>
              <a:rect b="b" l="l" r="r" t="t"/>
              <a:pathLst>
                <a:path extrusionOk="0" h="189936" w="190146">
                  <a:moveTo>
                    <a:pt x="95073" y="189937"/>
                  </a:moveTo>
                  <a:cubicBezTo>
                    <a:pt x="42688" y="189937"/>
                    <a:pt x="0" y="147354"/>
                    <a:pt x="0" y="94968"/>
                  </a:cubicBezTo>
                  <a:cubicBezTo>
                    <a:pt x="0" y="42583"/>
                    <a:pt x="42582" y="0"/>
                    <a:pt x="95073" y="0"/>
                  </a:cubicBezTo>
                  <a:cubicBezTo>
                    <a:pt x="147459" y="0"/>
                    <a:pt x="190147" y="42583"/>
                    <a:pt x="190147" y="94968"/>
                  </a:cubicBezTo>
                  <a:cubicBezTo>
                    <a:pt x="190147" y="147354"/>
                    <a:pt x="147459" y="189937"/>
                    <a:pt x="95073" y="189937"/>
                  </a:cubicBezTo>
                  <a:close/>
                  <a:moveTo>
                    <a:pt x="95073" y="21081"/>
                  </a:moveTo>
                  <a:cubicBezTo>
                    <a:pt x="54283" y="21081"/>
                    <a:pt x="21081" y="54283"/>
                    <a:pt x="21081" y="94968"/>
                  </a:cubicBezTo>
                  <a:cubicBezTo>
                    <a:pt x="21081" y="135654"/>
                    <a:pt x="54283" y="168856"/>
                    <a:pt x="95073" y="168856"/>
                  </a:cubicBezTo>
                  <a:cubicBezTo>
                    <a:pt x="135864" y="168856"/>
                    <a:pt x="169066" y="135654"/>
                    <a:pt x="169066" y="94968"/>
                  </a:cubicBezTo>
                  <a:cubicBezTo>
                    <a:pt x="169066" y="54283"/>
                    <a:pt x="135864" y="21081"/>
                    <a:pt x="95073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7804693" y="3448837"/>
              <a:ext cx="42925" cy="71700"/>
            </a:xfrm>
            <a:custGeom>
              <a:rect b="b" l="l" r="r" t="t"/>
              <a:pathLst>
                <a:path extrusionOk="0" h="95600" w="57233">
                  <a:moveTo>
                    <a:pt x="25403" y="89593"/>
                  </a:moveTo>
                  <a:cubicBezTo>
                    <a:pt x="11383" y="89171"/>
                    <a:pt x="0" y="81898"/>
                    <a:pt x="0" y="74415"/>
                  </a:cubicBezTo>
                  <a:cubicBezTo>
                    <a:pt x="0" y="70409"/>
                    <a:pt x="3478" y="64612"/>
                    <a:pt x="7905" y="64612"/>
                  </a:cubicBezTo>
                  <a:cubicBezTo>
                    <a:pt x="12754" y="64612"/>
                    <a:pt x="16760" y="71463"/>
                    <a:pt x="25403" y="73045"/>
                  </a:cubicBezTo>
                  <a:lnTo>
                    <a:pt x="25403" y="54177"/>
                  </a:lnTo>
                  <a:cubicBezTo>
                    <a:pt x="14651" y="50067"/>
                    <a:pt x="2108" y="45113"/>
                    <a:pt x="2108" y="30145"/>
                  </a:cubicBezTo>
                  <a:cubicBezTo>
                    <a:pt x="2108" y="15389"/>
                    <a:pt x="13070" y="8222"/>
                    <a:pt x="25403" y="6430"/>
                  </a:cubicBezTo>
                  <a:lnTo>
                    <a:pt x="25403" y="3162"/>
                  </a:lnTo>
                  <a:cubicBezTo>
                    <a:pt x="25403" y="1476"/>
                    <a:pt x="27300" y="0"/>
                    <a:pt x="29829" y="0"/>
                  </a:cubicBezTo>
                  <a:cubicBezTo>
                    <a:pt x="32043" y="0"/>
                    <a:pt x="34256" y="1476"/>
                    <a:pt x="34256" y="3162"/>
                  </a:cubicBezTo>
                  <a:lnTo>
                    <a:pt x="34256" y="6113"/>
                  </a:lnTo>
                  <a:cubicBezTo>
                    <a:pt x="41529" y="6324"/>
                    <a:pt x="55126" y="8222"/>
                    <a:pt x="55126" y="16232"/>
                  </a:cubicBezTo>
                  <a:cubicBezTo>
                    <a:pt x="55126" y="19394"/>
                    <a:pt x="53018" y="25824"/>
                    <a:pt x="47854" y="25824"/>
                  </a:cubicBezTo>
                  <a:cubicBezTo>
                    <a:pt x="44058" y="25824"/>
                    <a:pt x="41740" y="22135"/>
                    <a:pt x="34256" y="21502"/>
                  </a:cubicBezTo>
                  <a:lnTo>
                    <a:pt x="34256" y="38472"/>
                  </a:lnTo>
                  <a:cubicBezTo>
                    <a:pt x="44902" y="42478"/>
                    <a:pt x="57234" y="47959"/>
                    <a:pt x="57234" y="63663"/>
                  </a:cubicBezTo>
                  <a:cubicBezTo>
                    <a:pt x="57234" y="78104"/>
                    <a:pt x="47854" y="86852"/>
                    <a:pt x="34256" y="89066"/>
                  </a:cubicBezTo>
                  <a:lnTo>
                    <a:pt x="34256" y="92439"/>
                  </a:lnTo>
                  <a:cubicBezTo>
                    <a:pt x="34256" y="94020"/>
                    <a:pt x="32043" y="95601"/>
                    <a:pt x="29829" y="95601"/>
                  </a:cubicBezTo>
                  <a:cubicBezTo>
                    <a:pt x="27300" y="95601"/>
                    <a:pt x="25403" y="94125"/>
                    <a:pt x="25403" y="92439"/>
                  </a:cubicBezTo>
                  <a:lnTo>
                    <a:pt x="25403" y="89593"/>
                  </a:lnTo>
                  <a:close/>
                  <a:moveTo>
                    <a:pt x="26562" y="35732"/>
                  </a:moveTo>
                  <a:lnTo>
                    <a:pt x="26562" y="21818"/>
                  </a:lnTo>
                  <a:cubicBezTo>
                    <a:pt x="21292" y="22872"/>
                    <a:pt x="19079" y="25508"/>
                    <a:pt x="19079" y="28353"/>
                  </a:cubicBezTo>
                  <a:cubicBezTo>
                    <a:pt x="19079" y="31726"/>
                    <a:pt x="22135" y="33835"/>
                    <a:pt x="26562" y="35732"/>
                  </a:cubicBezTo>
                  <a:close/>
                  <a:moveTo>
                    <a:pt x="33097" y="57339"/>
                  </a:moveTo>
                  <a:lnTo>
                    <a:pt x="33097" y="72939"/>
                  </a:lnTo>
                  <a:cubicBezTo>
                    <a:pt x="37102" y="71991"/>
                    <a:pt x="40264" y="69777"/>
                    <a:pt x="40264" y="65561"/>
                  </a:cubicBezTo>
                  <a:cubicBezTo>
                    <a:pt x="40159" y="61766"/>
                    <a:pt x="37207" y="59237"/>
                    <a:pt x="33097" y="57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7672833" y="3233577"/>
              <a:ext cx="382617" cy="404827"/>
            </a:xfrm>
            <a:custGeom>
              <a:rect b="b" l="l" r="r" t="t"/>
              <a:pathLst>
                <a:path extrusionOk="0" h="539770" w="510156">
                  <a:moveTo>
                    <a:pt x="508571" y="109936"/>
                  </a:moveTo>
                  <a:lnTo>
                    <a:pt x="443748" y="4954"/>
                  </a:lnTo>
                  <a:cubicBezTo>
                    <a:pt x="441851" y="1897"/>
                    <a:pt x="438478" y="0"/>
                    <a:pt x="434789" y="0"/>
                  </a:cubicBezTo>
                  <a:cubicBezTo>
                    <a:pt x="431100" y="0"/>
                    <a:pt x="427726" y="1897"/>
                    <a:pt x="425829" y="4954"/>
                  </a:cubicBezTo>
                  <a:lnTo>
                    <a:pt x="361006" y="109936"/>
                  </a:lnTo>
                  <a:cubicBezTo>
                    <a:pt x="359003" y="113203"/>
                    <a:pt x="358898" y="117314"/>
                    <a:pt x="360795" y="120582"/>
                  </a:cubicBezTo>
                  <a:cubicBezTo>
                    <a:pt x="362692" y="123954"/>
                    <a:pt x="366172" y="125957"/>
                    <a:pt x="369966" y="125957"/>
                  </a:cubicBezTo>
                  <a:lnTo>
                    <a:pt x="388306" y="125957"/>
                  </a:lnTo>
                  <a:lnTo>
                    <a:pt x="388306" y="285959"/>
                  </a:lnTo>
                  <a:lnTo>
                    <a:pt x="378820" y="284484"/>
                  </a:lnTo>
                  <a:cubicBezTo>
                    <a:pt x="375131" y="271835"/>
                    <a:pt x="370071" y="259608"/>
                    <a:pt x="363746" y="248120"/>
                  </a:cubicBezTo>
                  <a:lnTo>
                    <a:pt x="373760" y="234312"/>
                  </a:lnTo>
                  <a:cubicBezTo>
                    <a:pt x="376395" y="230728"/>
                    <a:pt x="376395" y="225985"/>
                    <a:pt x="373971" y="222296"/>
                  </a:cubicBezTo>
                  <a:cubicBezTo>
                    <a:pt x="358898" y="199845"/>
                    <a:pt x="339926" y="180767"/>
                    <a:pt x="317369" y="165694"/>
                  </a:cubicBezTo>
                  <a:cubicBezTo>
                    <a:pt x="313680" y="163270"/>
                    <a:pt x="308937" y="163375"/>
                    <a:pt x="305354" y="165905"/>
                  </a:cubicBezTo>
                  <a:lnTo>
                    <a:pt x="291545" y="175918"/>
                  </a:lnTo>
                  <a:cubicBezTo>
                    <a:pt x="280057" y="169594"/>
                    <a:pt x="267829" y="164535"/>
                    <a:pt x="255181" y="160846"/>
                  </a:cubicBezTo>
                  <a:lnTo>
                    <a:pt x="252441" y="143981"/>
                  </a:lnTo>
                  <a:cubicBezTo>
                    <a:pt x="251703" y="139659"/>
                    <a:pt x="248436" y="136181"/>
                    <a:pt x="244114" y="135338"/>
                  </a:cubicBezTo>
                  <a:cubicBezTo>
                    <a:pt x="217974" y="130173"/>
                    <a:pt x="190253" y="130173"/>
                    <a:pt x="164113" y="135338"/>
                  </a:cubicBezTo>
                  <a:cubicBezTo>
                    <a:pt x="159791" y="136181"/>
                    <a:pt x="156419" y="139659"/>
                    <a:pt x="155786" y="143981"/>
                  </a:cubicBezTo>
                  <a:lnTo>
                    <a:pt x="153046" y="160846"/>
                  </a:lnTo>
                  <a:cubicBezTo>
                    <a:pt x="140397" y="164535"/>
                    <a:pt x="128170" y="169594"/>
                    <a:pt x="116682" y="175918"/>
                  </a:cubicBezTo>
                  <a:lnTo>
                    <a:pt x="102873" y="165905"/>
                  </a:lnTo>
                  <a:cubicBezTo>
                    <a:pt x="99290" y="163270"/>
                    <a:pt x="94547" y="163270"/>
                    <a:pt x="90858" y="165694"/>
                  </a:cubicBezTo>
                  <a:cubicBezTo>
                    <a:pt x="68301" y="180767"/>
                    <a:pt x="49329" y="199739"/>
                    <a:pt x="34256" y="222296"/>
                  </a:cubicBezTo>
                  <a:cubicBezTo>
                    <a:pt x="31832" y="225985"/>
                    <a:pt x="31937" y="230728"/>
                    <a:pt x="34467" y="234312"/>
                  </a:cubicBezTo>
                  <a:lnTo>
                    <a:pt x="44480" y="248120"/>
                  </a:lnTo>
                  <a:cubicBezTo>
                    <a:pt x="38156" y="259608"/>
                    <a:pt x="33097" y="271835"/>
                    <a:pt x="29408" y="284484"/>
                  </a:cubicBezTo>
                  <a:lnTo>
                    <a:pt x="12543" y="287224"/>
                  </a:lnTo>
                  <a:cubicBezTo>
                    <a:pt x="8221" y="287962"/>
                    <a:pt x="4743" y="291229"/>
                    <a:pt x="3900" y="295551"/>
                  </a:cubicBezTo>
                  <a:cubicBezTo>
                    <a:pt x="1265" y="308621"/>
                    <a:pt x="0" y="322113"/>
                    <a:pt x="0" y="335499"/>
                  </a:cubicBezTo>
                  <a:cubicBezTo>
                    <a:pt x="0" y="348990"/>
                    <a:pt x="1370" y="362377"/>
                    <a:pt x="3900" y="375552"/>
                  </a:cubicBezTo>
                  <a:cubicBezTo>
                    <a:pt x="4743" y="379874"/>
                    <a:pt x="8221" y="383247"/>
                    <a:pt x="12543" y="383879"/>
                  </a:cubicBezTo>
                  <a:lnTo>
                    <a:pt x="29408" y="386619"/>
                  </a:lnTo>
                  <a:cubicBezTo>
                    <a:pt x="33097" y="399268"/>
                    <a:pt x="38156" y="411495"/>
                    <a:pt x="44480" y="422984"/>
                  </a:cubicBezTo>
                  <a:lnTo>
                    <a:pt x="34467" y="436791"/>
                  </a:lnTo>
                  <a:cubicBezTo>
                    <a:pt x="31832" y="440375"/>
                    <a:pt x="31832" y="445118"/>
                    <a:pt x="34256" y="448807"/>
                  </a:cubicBezTo>
                  <a:cubicBezTo>
                    <a:pt x="49329" y="471364"/>
                    <a:pt x="68301" y="490336"/>
                    <a:pt x="90858" y="505409"/>
                  </a:cubicBezTo>
                  <a:cubicBezTo>
                    <a:pt x="94547" y="507833"/>
                    <a:pt x="99290" y="507728"/>
                    <a:pt x="102873" y="505198"/>
                  </a:cubicBezTo>
                  <a:lnTo>
                    <a:pt x="116682" y="495185"/>
                  </a:lnTo>
                  <a:cubicBezTo>
                    <a:pt x="128170" y="501509"/>
                    <a:pt x="140397" y="506568"/>
                    <a:pt x="153046" y="510258"/>
                  </a:cubicBezTo>
                  <a:lnTo>
                    <a:pt x="155786" y="527122"/>
                  </a:lnTo>
                  <a:cubicBezTo>
                    <a:pt x="156524" y="531443"/>
                    <a:pt x="159791" y="534922"/>
                    <a:pt x="164113" y="535765"/>
                  </a:cubicBezTo>
                  <a:cubicBezTo>
                    <a:pt x="177183" y="538400"/>
                    <a:pt x="190675" y="539665"/>
                    <a:pt x="204166" y="539665"/>
                  </a:cubicBezTo>
                  <a:cubicBezTo>
                    <a:pt x="217658" y="539665"/>
                    <a:pt x="231044" y="538400"/>
                    <a:pt x="244220" y="535765"/>
                  </a:cubicBezTo>
                  <a:cubicBezTo>
                    <a:pt x="248541" y="534922"/>
                    <a:pt x="251914" y="531443"/>
                    <a:pt x="252546" y="527122"/>
                  </a:cubicBezTo>
                  <a:lnTo>
                    <a:pt x="255287" y="510258"/>
                  </a:lnTo>
                  <a:cubicBezTo>
                    <a:pt x="267935" y="506568"/>
                    <a:pt x="280162" y="501509"/>
                    <a:pt x="291651" y="495185"/>
                  </a:cubicBezTo>
                  <a:lnTo>
                    <a:pt x="305459" y="505198"/>
                  </a:lnTo>
                  <a:cubicBezTo>
                    <a:pt x="309043" y="507728"/>
                    <a:pt x="313786" y="507833"/>
                    <a:pt x="317475" y="505409"/>
                  </a:cubicBezTo>
                  <a:cubicBezTo>
                    <a:pt x="340031" y="490336"/>
                    <a:pt x="359003" y="471364"/>
                    <a:pt x="374077" y="448807"/>
                  </a:cubicBezTo>
                  <a:cubicBezTo>
                    <a:pt x="376501" y="445118"/>
                    <a:pt x="376395" y="440375"/>
                    <a:pt x="373866" y="436791"/>
                  </a:cubicBezTo>
                  <a:lnTo>
                    <a:pt x="363852" y="422984"/>
                  </a:lnTo>
                  <a:cubicBezTo>
                    <a:pt x="370177" y="411495"/>
                    <a:pt x="375236" y="399268"/>
                    <a:pt x="378925" y="386619"/>
                  </a:cubicBezTo>
                  <a:lnTo>
                    <a:pt x="388411" y="385144"/>
                  </a:lnTo>
                  <a:lnTo>
                    <a:pt x="388411" y="529230"/>
                  </a:lnTo>
                  <a:cubicBezTo>
                    <a:pt x="388411" y="535027"/>
                    <a:pt x="393154" y="539770"/>
                    <a:pt x="398952" y="539770"/>
                  </a:cubicBezTo>
                  <a:lnTo>
                    <a:pt x="470837" y="539770"/>
                  </a:lnTo>
                  <a:cubicBezTo>
                    <a:pt x="476634" y="539770"/>
                    <a:pt x="481377" y="535027"/>
                    <a:pt x="481377" y="529230"/>
                  </a:cubicBezTo>
                  <a:lnTo>
                    <a:pt x="481377" y="126168"/>
                  </a:lnTo>
                  <a:lnTo>
                    <a:pt x="499717" y="126168"/>
                  </a:lnTo>
                  <a:cubicBezTo>
                    <a:pt x="503512" y="126168"/>
                    <a:pt x="507095" y="124060"/>
                    <a:pt x="508887" y="120792"/>
                  </a:cubicBezTo>
                  <a:cubicBezTo>
                    <a:pt x="510679" y="117314"/>
                    <a:pt x="510574" y="113203"/>
                    <a:pt x="508571" y="109936"/>
                  </a:cubicBezTo>
                  <a:close/>
                  <a:moveTo>
                    <a:pt x="384933" y="364168"/>
                  </a:moveTo>
                  <a:lnTo>
                    <a:pt x="368701" y="366804"/>
                  </a:lnTo>
                  <a:cubicBezTo>
                    <a:pt x="364484" y="367436"/>
                    <a:pt x="361111" y="370598"/>
                    <a:pt x="360163" y="374604"/>
                  </a:cubicBezTo>
                  <a:cubicBezTo>
                    <a:pt x="356368" y="389992"/>
                    <a:pt x="350255" y="404538"/>
                    <a:pt x="342139" y="418135"/>
                  </a:cubicBezTo>
                  <a:cubicBezTo>
                    <a:pt x="339926" y="421719"/>
                    <a:pt x="340137" y="426356"/>
                    <a:pt x="342666" y="429729"/>
                  </a:cubicBezTo>
                  <a:lnTo>
                    <a:pt x="352258" y="443010"/>
                  </a:lnTo>
                  <a:cubicBezTo>
                    <a:pt x="340875" y="458610"/>
                    <a:pt x="327277" y="472312"/>
                    <a:pt x="311572" y="483590"/>
                  </a:cubicBezTo>
                  <a:lnTo>
                    <a:pt x="298291" y="473999"/>
                  </a:lnTo>
                  <a:cubicBezTo>
                    <a:pt x="294918" y="471575"/>
                    <a:pt x="290281" y="471364"/>
                    <a:pt x="286697" y="473472"/>
                  </a:cubicBezTo>
                  <a:cubicBezTo>
                    <a:pt x="273206" y="481588"/>
                    <a:pt x="258554" y="487596"/>
                    <a:pt x="243166" y="491496"/>
                  </a:cubicBezTo>
                  <a:cubicBezTo>
                    <a:pt x="239054" y="492550"/>
                    <a:pt x="235998" y="495923"/>
                    <a:pt x="235260" y="500033"/>
                  </a:cubicBezTo>
                  <a:lnTo>
                    <a:pt x="232625" y="516265"/>
                  </a:lnTo>
                  <a:cubicBezTo>
                    <a:pt x="213653" y="519217"/>
                    <a:pt x="194047" y="519217"/>
                    <a:pt x="175181" y="516265"/>
                  </a:cubicBezTo>
                  <a:lnTo>
                    <a:pt x="172545" y="500033"/>
                  </a:lnTo>
                  <a:cubicBezTo>
                    <a:pt x="171912" y="495817"/>
                    <a:pt x="168750" y="492444"/>
                    <a:pt x="164745" y="491496"/>
                  </a:cubicBezTo>
                  <a:cubicBezTo>
                    <a:pt x="149357" y="487701"/>
                    <a:pt x="134811" y="481588"/>
                    <a:pt x="121214" y="473472"/>
                  </a:cubicBezTo>
                  <a:cubicBezTo>
                    <a:pt x="117630" y="471258"/>
                    <a:pt x="112993" y="471469"/>
                    <a:pt x="109619" y="473999"/>
                  </a:cubicBezTo>
                  <a:lnTo>
                    <a:pt x="96339" y="483590"/>
                  </a:lnTo>
                  <a:cubicBezTo>
                    <a:pt x="80739" y="472207"/>
                    <a:pt x="67036" y="458610"/>
                    <a:pt x="55759" y="443010"/>
                  </a:cubicBezTo>
                  <a:lnTo>
                    <a:pt x="65350" y="429729"/>
                  </a:lnTo>
                  <a:cubicBezTo>
                    <a:pt x="67774" y="426356"/>
                    <a:pt x="67985" y="421719"/>
                    <a:pt x="65877" y="418135"/>
                  </a:cubicBezTo>
                  <a:cubicBezTo>
                    <a:pt x="57761" y="404643"/>
                    <a:pt x="51648" y="389992"/>
                    <a:pt x="47854" y="374604"/>
                  </a:cubicBezTo>
                  <a:cubicBezTo>
                    <a:pt x="46799" y="370493"/>
                    <a:pt x="43426" y="367436"/>
                    <a:pt x="39315" y="366804"/>
                  </a:cubicBezTo>
                  <a:lnTo>
                    <a:pt x="23084" y="364168"/>
                  </a:lnTo>
                  <a:cubicBezTo>
                    <a:pt x="21608" y="354682"/>
                    <a:pt x="20870" y="345091"/>
                    <a:pt x="20870" y="335499"/>
                  </a:cubicBezTo>
                  <a:cubicBezTo>
                    <a:pt x="20870" y="325907"/>
                    <a:pt x="21608" y="316210"/>
                    <a:pt x="23084" y="306829"/>
                  </a:cubicBezTo>
                  <a:lnTo>
                    <a:pt x="39315" y="304194"/>
                  </a:lnTo>
                  <a:cubicBezTo>
                    <a:pt x="43531" y="303562"/>
                    <a:pt x="46904" y="300399"/>
                    <a:pt x="47854" y="296394"/>
                  </a:cubicBezTo>
                  <a:cubicBezTo>
                    <a:pt x="51648" y="281005"/>
                    <a:pt x="57761" y="266460"/>
                    <a:pt x="65877" y="252863"/>
                  </a:cubicBezTo>
                  <a:cubicBezTo>
                    <a:pt x="68090" y="249279"/>
                    <a:pt x="67880" y="244641"/>
                    <a:pt x="65350" y="241268"/>
                  </a:cubicBezTo>
                  <a:lnTo>
                    <a:pt x="55759" y="227987"/>
                  </a:lnTo>
                  <a:cubicBezTo>
                    <a:pt x="67142" y="212388"/>
                    <a:pt x="80739" y="198685"/>
                    <a:pt x="96444" y="187407"/>
                  </a:cubicBezTo>
                  <a:lnTo>
                    <a:pt x="109724" y="196999"/>
                  </a:lnTo>
                  <a:cubicBezTo>
                    <a:pt x="113098" y="199529"/>
                    <a:pt x="117736" y="199634"/>
                    <a:pt x="121319" y="197526"/>
                  </a:cubicBezTo>
                  <a:cubicBezTo>
                    <a:pt x="134811" y="189410"/>
                    <a:pt x="149462" y="183402"/>
                    <a:pt x="164851" y="179502"/>
                  </a:cubicBezTo>
                  <a:cubicBezTo>
                    <a:pt x="168961" y="178448"/>
                    <a:pt x="172018" y="175075"/>
                    <a:pt x="172650" y="170964"/>
                  </a:cubicBezTo>
                  <a:lnTo>
                    <a:pt x="175285" y="154732"/>
                  </a:lnTo>
                  <a:cubicBezTo>
                    <a:pt x="194258" y="151781"/>
                    <a:pt x="213864" y="151781"/>
                    <a:pt x="232730" y="154732"/>
                  </a:cubicBezTo>
                  <a:lnTo>
                    <a:pt x="235365" y="170964"/>
                  </a:lnTo>
                  <a:cubicBezTo>
                    <a:pt x="235998" y="175180"/>
                    <a:pt x="239161" y="178553"/>
                    <a:pt x="243166" y="179502"/>
                  </a:cubicBezTo>
                  <a:cubicBezTo>
                    <a:pt x="258554" y="183297"/>
                    <a:pt x="273100" y="189410"/>
                    <a:pt x="286697" y="197526"/>
                  </a:cubicBezTo>
                  <a:cubicBezTo>
                    <a:pt x="290281" y="199739"/>
                    <a:pt x="294918" y="199529"/>
                    <a:pt x="298291" y="196999"/>
                  </a:cubicBezTo>
                  <a:lnTo>
                    <a:pt x="311572" y="187407"/>
                  </a:lnTo>
                  <a:cubicBezTo>
                    <a:pt x="327172" y="198791"/>
                    <a:pt x="340875" y="212388"/>
                    <a:pt x="352152" y="227987"/>
                  </a:cubicBezTo>
                  <a:lnTo>
                    <a:pt x="342561" y="241268"/>
                  </a:lnTo>
                  <a:cubicBezTo>
                    <a:pt x="340137" y="244641"/>
                    <a:pt x="339926" y="249279"/>
                    <a:pt x="342034" y="252863"/>
                  </a:cubicBezTo>
                  <a:cubicBezTo>
                    <a:pt x="350150" y="266354"/>
                    <a:pt x="356263" y="281005"/>
                    <a:pt x="360057" y="296394"/>
                  </a:cubicBezTo>
                  <a:cubicBezTo>
                    <a:pt x="361111" y="300505"/>
                    <a:pt x="364484" y="303562"/>
                    <a:pt x="368596" y="304194"/>
                  </a:cubicBezTo>
                  <a:lnTo>
                    <a:pt x="384827" y="306829"/>
                  </a:lnTo>
                  <a:cubicBezTo>
                    <a:pt x="386303" y="316315"/>
                    <a:pt x="387041" y="325907"/>
                    <a:pt x="387041" y="335499"/>
                  </a:cubicBezTo>
                  <a:cubicBezTo>
                    <a:pt x="387146" y="345091"/>
                    <a:pt x="386408" y="354788"/>
                    <a:pt x="384933" y="364168"/>
                  </a:cubicBezTo>
                  <a:close/>
                  <a:moveTo>
                    <a:pt x="470731" y="104982"/>
                  </a:moveTo>
                  <a:cubicBezTo>
                    <a:pt x="464934" y="104982"/>
                    <a:pt x="460190" y="109725"/>
                    <a:pt x="460190" y="115522"/>
                  </a:cubicBezTo>
                  <a:lnTo>
                    <a:pt x="460190" y="518584"/>
                  </a:lnTo>
                  <a:lnTo>
                    <a:pt x="409387" y="518584"/>
                  </a:lnTo>
                  <a:lnTo>
                    <a:pt x="409387" y="126062"/>
                  </a:lnTo>
                  <a:lnTo>
                    <a:pt x="423616" y="126062"/>
                  </a:lnTo>
                  <a:cubicBezTo>
                    <a:pt x="429413" y="126062"/>
                    <a:pt x="434157" y="121319"/>
                    <a:pt x="434157" y="115522"/>
                  </a:cubicBezTo>
                  <a:cubicBezTo>
                    <a:pt x="434157" y="109725"/>
                    <a:pt x="429413" y="104982"/>
                    <a:pt x="423616" y="104982"/>
                  </a:cubicBezTo>
                  <a:lnTo>
                    <a:pt x="388833" y="104982"/>
                  </a:lnTo>
                  <a:lnTo>
                    <a:pt x="434789" y="30567"/>
                  </a:lnTo>
                  <a:lnTo>
                    <a:pt x="480744" y="104982"/>
                  </a:lnTo>
                  <a:lnTo>
                    <a:pt x="470731" y="1049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7991098" y="3409686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6"/>
                    <a:pt x="8432" y="20791"/>
                  </a:cubicBezTo>
                  <a:cubicBezTo>
                    <a:pt x="7800" y="20686"/>
                    <a:pt x="7062" y="20475"/>
                    <a:pt x="6430" y="20159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6" y="18788"/>
                    <a:pt x="3479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1" y="15837"/>
                    <a:pt x="1054" y="15204"/>
                    <a:pt x="844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0" y="11832"/>
                    <a:pt x="0" y="11199"/>
                    <a:pt x="0" y="10567"/>
                  </a:cubicBezTo>
                  <a:cubicBezTo>
                    <a:pt x="0" y="9829"/>
                    <a:pt x="106" y="9196"/>
                    <a:pt x="211" y="8459"/>
                  </a:cubicBezTo>
                  <a:cubicBezTo>
                    <a:pt x="317" y="7826"/>
                    <a:pt x="527" y="7088"/>
                    <a:pt x="844" y="6456"/>
                  </a:cubicBezTo>
                  <a:cubicBezTo>
                    <a:pt x="1160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5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1" y="2240"/>
                    <a:pt x="17498" y="2662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6" y="5191"/>
                    <a:pt x="19922" y="5824"/>
                    <a:pt x="20133" y="6456"/>
                  </a:cubicBezTo>
                  <a:cubicBezTo>
                    <a:pt x="20344" y="7088"/>
                    <a:pt x="20554" y="7721"/>
                    <a:pt x="20765" y="8459"/>
                  </a:cubicBezTo>
                  <a:cubicBezTo>
                    <a:pt x="20871" y="9091"/>
                    <a:pt x="20976" y="9829"/>
                    <a:pt x="20976" y="10567"/>
                  </a:cubicBezTo>
                  <a:cubicBezTo>
                    <a:pt x="20976" y="11199"/>
                    <a:pt x="20871" y="11937"/>
                    <a:pt x="20765" y="12569"/>
                  </a:cubicBezTo>
                  <a:cubicBezTo>
                    <a:pt x="20660" y="13202"/>
                    <a:pt x="20449" y="13940"/>
                    <a:pt x="20133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3" y="16996"/>
                    <a:pt x="18341" y="17523"/>
                    <a:pt x="17919" y="17945"/>
                  </a:cubicBezTo>
                  <a:cubicBezTo>
                    <a:pt x="15917" y="19842"/>
                    <a:pt x="13175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7991019" y="3443777"/>
              <a:ext cx="15810" cy="140002"/>
            </a:xfrm>
            <a:custGeom>
              <a:rect b="b" l="l" r="r" t="t"/>
              <a:pathLst>
                <a:path extrusionOk="0" h="186669" w="21080">
                  <a:moveTo>
                    <a:pt x="10540" y="186669"/>
                  </a:moveTo>
                  <a:cubicBezTo>
                    <a:pt x="4743" y="186669"/>
                    <a:pt x="0" y="181926"/>
                    <a:pt x="0" y="17612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76129"/>
                  </a:lnTo>
                  <a:cubicBezTo>
                    <a:pt x="21081" y="181926"/>
                    <a:pt x="16338" y="186669"/>
                    <a:pt x="10540" y="1866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6" name="Google Shape;1226;p35"/>
          <p:cNvGrpSpPr/>
          <p:nvPr/>
        </p:nvGrpSpPr>
        <p:grpSpPr>
          <a:xfrm>
            <a:off x="7798072" y="3420120"/>
            <a:ext cx="328304" cy="404828"/>
            <a:chOff x="8727235" y="3244170"/>
            <a:chExt cx="328304" cy="404828"/>
          </a:xfrm>
        </p:grpSpPr>
        <p:sp>
          <p:nvSpPr>
            <p:cNvPr id="1227" name="Google Shape;1227;p35"/>
            <p:cNvSpPr/>
            <p:nvPr/>
          </p:nvSpPr>
          <p:spPr>
            <a:xfrm>
              <a:off x="8913720" y="3275791"/>
              <a:ext cx="110198" cy="110199"/>
            </a:xfrm>
            <a:custGeom>
              <a:rect b="b" l="l" r="r" t="t"/>
              <a:pathLst>
                <a:path extrusionOk="0" h="146932" w="146931">
                  <a:moveTo>
                    <a:pt x="73466" y="146932"/>
                  </a:moveTo>
                  <a:cubicBezTo>
                    <a:pt x="32991" y="146932"/>
                    <a:pt x="0" y="113941"/>
                    <a:pt x="0" y="73466"/>
                  </a:cubicBezTo>
                  <a:cubicBezTo>
                    <a:pt x="0" y="32991"/>
                    <a:pt x="32991" y="0"/>
                    <a:pt x="73466" y="0"/>
                  </a:cubicBezTo>
                  <a:cubicBezTo>
                    <a:pt x="113941" y="0"/>
                    <a:pt x="146932" y="32991"/>
                    <a:pt x="146932" y="73466"/>
                  </a:cubicBezTo>
                  <a:cubicBezTo>
                    <a:pt x="146932" y="113941"/>
                    <a:pt x="113941" y="146932"/>
                    <a:pt x="73466" y="146932"/>
                  </a:cubicBezTo>
                  <a:close/>
                  <a:moveTo>
                    <a:pt x="73466" y="21081"/>
                  </a:moveTo>
                  <a:cubicBezTo>
                    <a:pt x="44585" y="21081"/>
                    <a:pt x="21081" y="44585"/>
                    <a:pt x="21081" y="73466"/>
                  </a:cubicBezTo>
                  <a:cubicBezTo>
                    <a:pt x="21081" y="102346"/>
                    <a:pt x="44585" y="125851"/>
                    <a:pt x="73466" y="125851"/>
                  </a:cubicBezTo>
                  <a:cubicBezTo>
                    <a:pt x="102346" y="125851"/>
                    <a:pt x="125851" y="102346"/>
                    <a:pt x="125851" y="73466"/>
                  </a:cubicBezTo>
                  <a:cubicBezTo>
                    <a:pt x="125851" y="44585"/>
                    <a:pt x="102346" y="21081"/>
                    <a:pt x="7346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8960915" y="3314843"/>
              <a:ext cx="15810" cy="32095"/>
            </a:xfrm>
            <a:custGeom>
              <a:rect b="b" l="l" r="r" t="t"/>
              <a:pathLst>
                <a:path extrusionOk="0" h="42793" w="21080">
                  <a:moveTo>
                    <a:pt x="10540" y="42794"/>
                  </a:moveTo>
                  <a:cubicBezTo>
                    <a:pt x="4743" y="42794"/>
                    <a:pt x="0" y="38051"/>
                    <a:pt x="0" y="32254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359"/>
                  </a:lnTo>
                  <a:cubicBezTo>
                    <a:pt x="21081" y="38156"/>
                    <a:pt x="16338" y="42794"/>
                    <a:pt x="10540" y="42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8783520" y="3480142"/>
              <a:ext cx="43320" cy="70119"/>
            </a:xfrm>
            <a:custGeom>
              <a:rect b="b" l="l" r="r" t="t"/>
              <a:pathLst>
                <a:path extrusionOk="0" h="93492" w="57760">
                  <a:moveTo>
                    <a:pt x="28881" y="93493"/>
                  </a:moveTo>
                  <a:cubicBezTo>
                    <a:pt x="12964" y="93493"/>
                    <a:pt x="0" y="80528"/>
                    <a:pt x="0" y="64612"/>
                  </a:cubicBezTo>
                  <a:lnTo>
                    <a:pt x="0" y="28880"/>
                  </a:lnTo>
                  <a:cubicBezTo>
                    <a:pt x="0" y="12964"/>
                    <a:pt x="12964" y="0"/>
                    <a:pt x="28881" y="0"/>
                  </a:cubicBezTo>
                  <a:cubicBezTo>
                    <a:pt x="44796" y="0"/>
                    <a:pt x="57761" y="12964"/>
                    <a:pt x="57761" y="28880"/>
                  </a:cubicBezTo>
                  <a:lnTo>
                    <a:pt x="57761" y="64612"/>
                  </a:lnTo>
                  <a:cubicBezTo>
                    <a:pt x="57656" y="80528"/>
                    <a:pt x="44796" y="93493"/>
                    <a:pt x="28881" y="93493"/>
                  </a:cubicBezTo>
                  <a:close/>
                  <a:moveTo>
                    <a:pt x="28881" y="21186"/>
                  </a:moveTo>
                  <a:cubicBezTo>
                    <a:pt x="24559" y="21186"/>
                    <a:pt x="21081" y="24664"/>
                    <a:pt x="21081" y="28986"/>
                  </a:cubicBezTo>
                  <a:lnTo>
                    <a:pt x="21081" y="64718"/>
                  </a:lnTo>
                  <a:cubicBezTo>
                    <a:pt x="21081" y="69039"/>
                    <a:pt x="24559" y="72517"/>
                    <a:pt x="28881" y="72517"/>
                  </a:cubicBezTo>
                  <a:cubicBezTo>
                    <a:pt x="33202" y="72517"/>
                    <a:pt x="36680" y="69039"/>
                    <a:pt x="36680" y="64718"/>
                  </a:cubicBezTo>
                  <a:lnTo>
                    <a:pt x="36680" y="28986"/>
                  </a:lnTo>
                  <a:cubicBezTo>
                    <a:pt x="36575" y="24664"/>
                    <a:pt x="33097" y="21186"/>
                    <a:pt x="28881" y="21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8797276" y="3331121"/>
              <a:ext cx="15730" cy="15817"/>
            </a:xfrm>
            <a:custGeom>
              <a:rect b="b" l="l" r="r" t="t"/>
              <a:pathLst>
                <a:path extrusionOk="0" h="21089" w="20974">
                  <a:moveTo>
                    <a:pt x="10540" y="21090"/>
                  </a:moveTo>
                  <a:cubicBezTo>
                    <a:pt x="9802" y="21090"/>
                    <a:pt x="9169" y="20984"/>
                    <a:pt x="8432" y="20879"/>
                  </a:cubicBezTo>
                  <a:cubicBezTo>
                    <a:pt x="7799" y="20774"/>
                    <a:pt x="7061" y="20563"/>
                    <a:pt x="6429" y="20247"/>
                  </a:cubicBezTo>
                  <a:cubicBezTo>
                    <a:pt x="5797" y="20036"/>
                    <a:pt x="5164" y="19614"/>
                    <a:pt x="4637" y="19298"/>
                  </a:cubicBezTo>
                  <a:cubicBezTo>
                    <a:pt x="4005" y="18876"/>
                    <a:pt x="3478" y="18455"/>
                    <a:pt x="3056" y="18033"/>
                  </a:cubicBezTo>
                  <a:cubicBezTo>
                    <a:pt x="1054" y="16031"/>
                    <a:pt x="0" y="13395"/>
                    <a:pt x="0" y="10550"/>
                  </a:cubicBezTo>
                  <a:cubicBezTo>
                    <a:pt x="0" y="9917"/>
                    <a:pt x="105" y="9179"/>
                    <a:pt x="210" y="8442"/>
                  </a:cubicBezTo>
                  <a:cubicBezTo>
                    <a:pt x="316" y="7809"/>
                    <a:pt x="527" y="7071"/>
                    <a:pt x="843" y="6439"/>
                  </a:cubicBezTo>
                  <a:cubicBezTo>
                    <a:pt x="1054" y="5807"/>
                    <a:pt x="1475" y="5174"/>
                    <a:pt x="1791" y="4647"/>
                  </a:cubicBezTo>
                  <a:cubicBezTo>
                    <a:pt x="2213" y="4014"/>
                    <a:pt x="2635" y="3487"/>
                    <a:pt x="3056" y="3066"/>
                  </a:cubicBezTo>
                  <a:cubicBezTo>
                    <a:pt x="3583" y="2539"/>
                    <a:pt x="4110" y="2117"/>
                    <a:pt x="4637" y="1801"/>
                  </a:cubicBezTo>
                  <a:cubicBezTo>
                    <a:pt x="5164" y="1379"/>
                    <a:pt x="5797" y="1063"/>
                    <a:pt x="6429" y="852"/>
                  </a:cubicBezTo>
                  <a:cubicBezTo>
                    <a:pt x="7061" y="642"/>
                    <a:pt x="7694" y="431"/>
                    <a:pt x="8432" y="220"/>
                  </a:cubicBezTo>
                  <a:cubicBezTo>
                    <a:pt x="11804" y="-518"/>
                    <a:pt x="15493" y="642"/>
                    <a:pt x="17919" y="3066"/>
                  </a:cubicBezTo>
                  <a:cubicBezTo>
                    <a:pt x="18446" y="3593"/>
                    <a:pt x="18867" y="4120"/>
                    <a:pt x="19183" y="4647"/>
                  </a:cubicBezTo>
                  <a:cubicBezTo>
                    <a:pt x="19605" y="5174"/>
                    <a:pt x="19921" y="5807"/>
                    <a:pt x="20132" y="6439"/>
                  </a:cubicBezTo>
                  <a:cubicBezTo>
                    <a:pt x="20343" y="7071"/>
                    <a:pt x="20554" y="7704"/>
                    <a:pt x="20764" y="8442"/>
                  </a:cubicBezTo>
                  <a:cubicBezTo>
                    <a:pt x="20870" y="9179"/>
                    <a:pt x="20975" y="9812"/>
                    <a:pt x="20975" y="10550"/>
                  </a:cubicBezTo>
                  <a:cubicBezTo>
                    <a:pt x="20975" y="13290"/>
                    <a:pt x="19816" y="16031"/>
                    <a:pt x="17919" y="18033"/>
                  </a:cubicBezTo>
                  <a:cubicBezTo>
                    <a:pt x="16020" y="20036"/>
                    <a:pt x="13280" y="21090"/>
                    <a:pt x="10540" y="2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8797276" y="3244170"/>
              <a:ext cx="258263" cy="256920"/>
            </a:xfrm>
            <a:custGeom>
              <a:rect b="b" l="l" r="r" t="t"/>
              <a:pathLst>
                <a:path extrusionOk="0" h="342560" w="344351">
                  <a:moveTo>
                    <a:pt x="344352" y="115627"/>
                  </a:moveTo>
                  <a:cubicBezTo>
                    <a:pt x="344352" y="51858"/>
                    <a:pt x="292494" y="0"/>
                    <a:pt x="228725" y="0"/>
                  </a:cubicBezTo>
                  <a:cubicBezTo>
                    <a:pt x="188461" y="0"/>
                    <a:pt x="152940" y="20659"/>
                    <a:pt x="132175" y="52069"/>
                  </a:cubicBezTo>
                  <a:cubicBezTo>
                    <a:pt x="125430" y="22345"/>
                    <a:pt x="98657" y="0"/>
                    <a:pt x="66931" y="0"/>
                  </a:cubicBezTo>
                  <a:cubicBezTo>
                    <a:pt x="30040" y="0"/>
                    <a:pt x="0" y="30040"/>
                    <a:pt x="0" y="66931"/>
                  </a:cubicBezTo>
                  <a:lnTo>
                    <a:pt x="0" y="76944"/>
                  </a:lnTo>
                  <a:cubicBezTo>
                    <a:pt x="0" y="82742"/>
                    <a:pt x="4743" y="87485"/>
                    <a:pt x="10540" y="87485"/>
                  </a:cubicBezTo>
                  <a:cubicBezTo>
                    <a:pt x="16338" y="87485"/>
                    <a:pt x="21081" y="82742"/>
                    <a:pt x="21081" y="76944"/>
                  </a:cubicBezTo>
                  <a:lnTo>
                    <a:pt x="21081" y="66931"/>
                  </a:lnTo>
                  <a:cubicBezTo>
                    <a:pt x="21081" y="41634"/>
                    <a:pt x="41634" y="21081"/>
                    <a:pt x="66931" y="21081"/>
                  </a:cubicBezTo>
                  <a:cubicBezTo>
                    <a:pt x="92228" y="21081"/>
                    <a:pt x="112782" y="41634"/>
                    <a:pt x="112782" y="66931"/>
                  </a:cubicBezTo>
                  <a:lnTo>
                    <a:pt x="112782" y="279319"/>
                  </a:lnTo>
                  <a:cubicBezTo>
                    <a:pt x="112782" y="314207"/>
                    <a:pt x="141134" y="342561"/>
                    <a:pt x="176024" y="342561"/>
                  </a:cubicBezTo>
                  <a:cubicBezTo>
                    <a:pt x="210912" y="342561"/>
                    <a:pt x="239266" y="314207"/>
                    <a:pt x="239266" y="279319"/>
                  </a:cubicBezTo>
                  <a:lnTo>
                    <a:pt x="239266" y="230833"/>
                  </a:lnTo>
                  <a:cubicBezTo>
                    <a:pt x="298080" y="225458"/>
                    <a:pt x="344352" y="175813"/>
                    <a:pt x="344352" y="115627"/>
                  </a:cubicBezTo>
                  <a:close/>
                  <a:moveTo>
                    <a:pt x="176024" y="321480"/>
                  </a:moveTo>
                  <a:cubicBezTo>
                    <a:pt x="152729" y="321480"/>
                    <a:pt x="133862" y="302613"/>
                    <a:pt x="133862" y="279319"/>
                  </a:cubicBezTo>
                  <a:lnTo>
                    <a:pt x="133862" y="181715"/>
                  </a:lnTo>
                  <a:cubicBezTo>
                    <a:pt x="152940" y="208909"/>
                    <a:pt x="183296" y="227671"/>
                    <a:pt x="218185" y="230833"/>
                  </a:cubicBezTo>
                  <a:lnTo>
                    <a:pt x="218185" y="279319"/>
                  </a:lnTo>
                  <a:cubicBezTo>
                    <a:pt x="218185" y="302613"/>
                    <a:pt x="199212" y="321480"/>
                    <a:pt x="176024" y="321480"/>
                  </a:cubicBezTo>
                  <a:close/>
                  <a:moveTo>
                    <a:pt x="228725" y="210174"/>
                  </a:moveTo>
                  <a:cubicBezTo>
                    <a:pt x="176551" y="210174"/>
                    <a:pt x="134178" y="167802"/>
                    <a:pt x="134178" y="115627"/>
                  </a:cubicBezTo>
                  <a:cubicBezTo>
                    <a:pt x="134178" y="63453"/>
                    <a:pt x="176551" y="21081"/>
                    <a:pt x="228725" y="21081"/>
                  </a:cubicBezTo>
                  <a:cubicBezTo>
                    <a:pt x="280900" y="21081"/>
                    <a:pt x="323271" y="63453"/>
                    <a:pt x="323271" y="115627"/>
                  </a:cubicBezTo>
                  <a:cubicBezTo>
                    <a:pt x="323271" y="167802"/>
                    <a:pt x="280900" y="210174"/>
                    <a:pt x="228725" y="2101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8727235" y="3367492"/>
              <a:ext cx="155891" cy="281506"/>
            </a:xfrm>
            <a:custGeom>
              <a:rect b="b" l="l" r="r" t="t"/>
              <a:pathLst>
                <a:path extrusionOk="0" h="375341" w="207855">
                  <a:moveTo>
                    <a:pt x="114469" y="70725"/>
                  </a:moveTo>
                  <a:lnTo>
                    <a:pt x="114469" y="10540"/>
                  </a:lnTo>
                  <a:cubicBezTo>
                    <a:pt x="114469" y="4743"/>
                    <a:pt x="109725" y="0"/>
                    <a:pt x="103928" y="0"/>
                  </a:cubicBezTo>
                  <a:cubicBezTo>
                    <a:pt x="98131" y="0"/>
                    <a:pt x="93388" y="4743"/>
                    <a:pt x="93388" y="10540"/>
                  </a:cubicBezTo>
                  <a:lnTo>
                    <a:pt x="93388" y="70725"/>
                  </a:lnTo>
                  <a:cubicBezTo>
                    <a:pt x="41002" y="75996"/>
                    <a:pt x="0" y="120371"/>
                    <a:pt x="0" y="174126"/>
                  </a:cubicBezTo>
                  <a:lnTo>
                    <a:pt x="0" y="271414"/>
                  </a:lnTo>
                  <a:cubicBezTo>
                    <a:pt x="0" y="328647"/>
                    <a:pt x="46588" y="375341"/>
                    <a:pt x="103928" y="375341"/>
                  </a:cubicBezTo>
                  <a:cubicBezTo>
                    <a:pt x="161267" y="375341"/>
                    <a:pt x="207856" y="328753"/>
                    <a:pt x="207856" y="271414"/>
                  </a:cubicBezTo>
                  <a:lnTo>
                    <a:pt x="207856" y="174126"/>
                  </a:lnTo>
                  <a:cubicBezTo>
                    <a:pt x="207751" y="120371"/>
                    <a:pt x="166748" y="76101"/>
                    <a:pt x="114469" y="70725"/>
                  </a:cubicBezTo>
                  <a:close/>
                  <a:moveTo>
                    <a:pt x="186670" y="271308"/>
                  </a:moveTo>
                  <a:cubicBezTo>
                    <a:pt x="186670" y="316948"/>
                    <a:pt x="149568" y="354155"/>
                    <a:pt x="103822" y="354155"/>
                  </a:cubicBezTo>
                  <a:cubicBezTo>
                    <a:pt x="58078" y="354155"/>
                    <a:pt x="20976" y="317053"/>
                    <a:pt x="20976" y="271308"/>
                  </a:cubicBezTo>
                  <a:lnTo>
                    <a:pt x="20976" y="174021"/>
                  </a:lnTo>
                  <a:cubicBezTo>
                    <a:pt x="20976" y="128381"/>
                    <a:pt x="58078" y="91174"/>
                    <a:pt x="103822" y="91174"/>
                  </a:cubicBezTo>
                  <a:cubicBezTo>
                    <a:pt x="149568" y="91174"/>
                    <a:pt x="186670" y="128276"/>
                    <a:pt x="186670" y="174021"/>
                  </a:cubicBezTo>
                  <a:lnTo>
                    <a:pt x="186670" y="2713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3" name="Google Shape;1233;p35"/>
          <p:cNvGrpSpPr/>
          <p:nvPr/>
        </p:nvGrpSpPr>
        <p:grpSpPr>
          <a:xfrm>
            <a:off x="7764634" y="3992838"/>
            <a:ext cx="404748" cy="404748"/>
            <a:chOff x="8704784" y="4261338"/>
            <a:chExt cx="404748" cy="404748"/>
          </a:xfrm>
        </p:grpSpPr>
        <p:sp>
          <p:nvSpPr>
            <p:cNvPr id="1234" name="Google Shape;1234;p35"/>
            <p:cNvSpPr/>
            <p:nvPr/>
          </p:nvSpPr>
          <p:spPr>
            <a:xfrm>
              <a:off x="8704784" y="4261338"/>
              <a:ext cx="404748" cy="404748"/>
            </a:xfrm>
            <a:custGeom>
              <a:rect b="b" l="l" r="r" t="t"/>
              <a:pathLst>
                <a:path extrusionOk="0" h="539664" w="539664">
                  <a:moveTo>
                    <a:pt x="269832" y="539665"/>
                  </a:moveTo>
                  <a:cubicBezTo>
                    <a:pt x="197736" y="539665"/>
                    <a:pt x="129962" y="511628"/>
                    <a:pt x="79052" y="460612"/>
                  </a:cubicBezTo>
                  <a:cubicBezTo>
                    <a:pt x="28037" y="409597"/>
                    <a:pt x="0" y="341929"/>
                    <a:pt x="0" y="269832"/>
                  </a:cubicBezTo>
                  <a:cubicBezTo>
                    <a:pt x="0" y="197737"/>
                    <a:pt x="28037" y="129963"/>
                    <a:pt x="79052" y="79052"/>
                  </a:cubicBezTo>
                  <a:cubicBezTo>
                    <a:pt x="130067" y="28143"/>
                    <a:pt x="197736" y="0"/>
                    <a:pt x="269832" y="0"/>
                  </a:cubicBezTo>
                  <a:cubicBezTo>
                    <a:pt x="341928" y="0"/>
                    <a:pt x="409702" y="28037"/>
                    <a:pt x="460612" y="79052"/>
                  </a:cubicBezTo>
                  <a:cubicBezTo>
                    <a:pt x="511522" y="130068"/>
                    <a:pt x="539665" y="197737"/>
                    <a:pt x="539665" y="269832"/>
                  </a:cubicBezTo>
                  <a:cubicBezTo>
                    <a:pt x="539665" y="341929"/>
                    <a:pt x="511627" y="409703"/>
                    <a:pt x="460612" y="460612"/>
                  </a:cubicBezTo>
                  <a:cubicBezTo>
                    <a:pt x="409702" y="511628"/>
                    <a:pt x="341928" y="539665"/>
                    <a:pt x="269832" y="539665"/>
                  </a:cubicBezTo>
                  <a:close/>
                  <a:moveTo>
                    <a:pt x="269832" y="21081"/>
                  </a:moveTo>
                  <a:cubicBezTo>
                    <a:pt x="132702" y="21081"/>
                    <a:pt x="21081" y="132703"/>
                    <a:pt x="21081" y="269832"/>
                  </a:cubicBezTo>
                  <a:cubicBezTo>
                    <a:pt x="21081" y="406962"/>
                    <a:pt x="132702" y="518584"/>
                    <a:pt x="269832" y="518584"/>
                  </a:cubicBezTo>
                  <a:cubicBezTo>
                    <a:pt x="406962" y="518584"/>
                    <a:pt x="518584" y="406962"/>
                    <a:pt x="518584" y="269832"/>
                  </a:cubicBezTo>
                  <a:cubicBezTo>
                    <a:pt x="518584" y="132703"/>
                    <a:pt x="407067" y="21081"/>
                    <a:pt x="26983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031587" y="4360925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5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6"/>
                    <a:pt x="1054" y="15204"/>
                    <a:pt x="843" y="14572"/>
                  </a:cubicBezTo>
                  <a:cubicBezTo>
                    <a:pt x="633" y="13939"/>
                    <a:pt x="316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1" y="8458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1" y="2240"/>
                    <a:pt x="17498" y="2661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6" y="5191"/>
                    <a:pt x="19922" y="5823"/>
                    <a:pt x="20133" y="6456"/>
                  </a:cubicBezTo>
                  <a:cubicBezTo>
                    <a:pt x="20343" y="7088"/>
                    <a:pt x="20554" y="7721"/>
                    <a:pt x="20765" y="8458"/>
                  </a:cubicBezTo>
                  <a:cubicBezTo>
                    <a:pt x="20976" y="9196"/>
                    <a:pt x="20976" y="9829"/>
                    <a:pt x="20976" y="10461"/>
                  </a:cubicBezTo>
                  <a:cubicBezTo>
                    <a:pt x="20976" y="11199"/>
                    <a:pt x="20870" y="11831"/>
                    <a:pt x="20765" y="12569"/>
                  </a:cubicBezTo>
                  <a:cubicBezTo>
                    <a:pt x="20660" y="13201"/>
                    <a:pt x="20449" y="13939"/>
                    <a:pt x="20133" y="14572"/>
                  </a:cubicBezTo>
                  <a:cubicBezTo>
                    <a:pt x="19922" y="15204"/>
                    <a:pt x="19500" y="15836"/>
                    <a:pt x="19184" y="16364"/>
                  </a:cubicBezTo>
                  <a:cubicBezTo>
                    <a:pt x="18762" y="16996"/>
                    <a:pt x="18341" y="17523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1"/>
                    <a:pt x="15178" y="19948"/>
                    <a:pt x="14545" y="20158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1002"/>
                    <a:pt x="11067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8736642" y="4293038"/>
              <a:ext cx="341348" cy="341348"/>
            </a:xfrm>
            <a:custGeom>
              <a:rect b="b" l="l" r="r" t="t"/>
              <a:pathLst>
                <a:path extrusionOk="0" h="455131" w="455131">
                  <a:moveTo>
                    <a:pt x="437213" y="139343"/>
                  </a:moveTo>
                  <a:cubicBezTo>
                    <a:pt x="435000" y="133968"/>
                    <a:pt x="428780" y="131438"/>
                    <a:pt x="423405" y="133757"/>
                  </a:cubicBezTo>
                  <a:cubicBezTo>
                    <a:pt x="418029" y="135970"/>
                    <a:pt x="415500" y="142189"/>
                    <a:pt x="417818" y="147565"/>
                  </a:cubicBezTo>
                  <a:cubicBezTo>
                    <a:pt x="427199" y="169699"/>
                    <a:pt x="432470" y="193099"/>
                    <a:pt x="433735" y="217025"/>
                  </a:cubicBezTo>
                  <a:lnTo>
                    <a:pt x="402852" y="217025"/>
                  </a:lnTo>
                  <a:cubicBezTo>
                    <a:pt x="397581" y="128592"/>
                    <a:pt x="326539" y="57445"/>
                    <a:pt x="238000" y="52175"/>
                  </a:cubicBezTo>
                  <a:lnTo>
                    <a:pt x="238000" y="21292"/>
                  </a:lnTo>
                  <a:cubicBezTo>
                    <a:pt x="283219" y="23610"/>
                    <a:pt x="326644" y="40791"/>
                    <a:pt x="361322" y="70410"/>
                  </a:cubicBezTo>
                  <a:cubicBezTo>
                    <a:pt x="365749" y="74204"/>
                    <a:pt x="372390" y="73677"/>
                    <a:pt x="376184" y="69250"/>
                  </a:cubicBezTo>
                  <a:cubicBezTo>
                    <a:pt x="379979" y="64823"/>
                    <a:pt x="379452" y="58183"/>
                    <a:pt x="375025" y="54388"/>
                  </a:cubicBezTo>
                  <a:cubicBezTo>
                    <a:pt x="333917" y="19289"/>
                    <a:pt x="281532" y="0"/>
                    <a:pt x="227565" y="0"/>
                  </a:cubicBezTo>
                  <a:cubicBezTo>
                    <a:pt x="102030" y="0"/>
                    <a:pt x="0" y="102136"/>
                    <a:pt x="0" y="227566"/>
                  </a:cubicBezTo>
                  <a:cubicBezTo>
                    <a:pt x="0" y="353101"/>
                    <a:pt x="102135" y="455132"/>
                    <a:pt x="227565" y="455132"/>
                  </a:cubicBezTo>
                  <a:cubicBezTo>
                    <a:pt x="352995" y="455132"/>
                    <a:pt x="455131" y="352996"/>
                    <a:pt x="455131" y="227566"/>
                  </a:cubicBezTo>
                  <a:cubicBezTo>
                    <a:pt x="455026" y="196999"/>
                    <a:pt x="449018" y="167275"/>
                    <a:pt x="437213" y="139343"/>
                  </a:cubicBezTo>
                  <a:close/>
                  <a:moveTo>
                    <a:pt x="381981" y="227566"/>
                  </a:moveTo>
                  <a:cubicBezTo>
                    <a:pt x="381981" y="312837"/>
                    <a:pt x="312626" y="382192"/>
                    <a:pt x="227355" y="382192"/>
                  </a:cubicBezTo>
                  <a:cubicBezTo>
                    <a:pt x="142083" y="382192"/>
                    <a:pt x="72728" y="312837"/>
                    <a:pt x="72728" y="227566"/>
                  </a:cubicBezTo>
                  <a:cubicBezTo>
                    <a:pt x="72728" y="142294"/>
                    <a:pt x="142083" y="72939"/>
                    <a:pt x="227355" y="72939"/>
                  </a:cubicBezTo>
                  <a:cubicBezTo>
                    <a:pt x="312626" y="72939"/>
                    <a:pt x="381981" y="142294"/>
                    <a:pt x="381981" y="227566"/>
                  </a:cubicBezTo>
                  <a:close/>
                  <a:moveTo>
                    <a:pt x="216815" y="21292"/>
                  </a:moveTo>
                  <a:lnTo>
                    <a:pt x="216815" y="52175"/>
                  </a:lnTo>
                  <a:cubicBezTo>
                    <a:pt x="128381" y="57445"/>
                    <a:pt x="57234" y="128487"/>
                    <a:pt x="51964" y="217025"/>
                  </a:cubicBezTo>
                  <a:lnTo>
                    <a:pt x="21081" y="217025"/>
                  </a:lnTo>
                  <a:cubicBezTo>
                    <a:pt x="26456" y="111517"/>
                    <a:pt x="111305" y="26667"/>
                    <a:pt x="216815" y="21292"/>
                  </a:cubicBezTo>
                  <a:close/>
                  <a:moveTo>
                    <a:pt x="21081" y="238106"/>
                  </a:moveTo>
                  <a:lnTo>
                    <a:pt x="51964" y="238106"/>
                  </a:lnTo>
                  <a:cubicBezTo>
                    <a:pt x="57234" y="326540"/>
                    <a:pt x="128276" y="397687"/>
                    <a:pt x="216815" y="402957"/>
                  </a:cubicBezTo>
                  <a:lnTo>
                    <a:pt x="216815" y="433840"/>
                  </a:lnTo>
                  <a:cubicBezTo>
                    <a:pt x="111305" y="428464"/>
                    <a:pt x="26456" y="343615"/>
                    <a:pt x="21081" y="238106"/>
                  </a:cubicBezTo>
                  <a:close/>
                  <a:moveTo>
                    <a:pt x="237895" y="433840"/>
                  </a:moveTo>
                  <a:lnTo>
                    <a:pt x="237895" y="402957"/>
                  </a:lnTo>
                  <a:cubicBezTo>
                    <a:pt x="326328" y="397687"/>
                    <a:pt x="397475" y="326645"/>
                    <a:pt x="402746" y="238106"/>
                  </a:cubicBezTo>
                  <a:lnTo>
                    <a:pt x="433629" y="238106"/>
                  </a:lnTo>
                  <a:cubicBezTo>
                    <a:pt x="428358" y="343615"/>
                    <a:pt x="343404" y="428464"/>
                    <a:pt x="237895" y="4338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834917" y="4367901"/>
              <a:ext cx="144529" cy="191702"/>
            </a:xfrm>
            <a:custGeom>
              <a:rect b="b" l="l" r="r" t="t"/>
              <a:pathLst>
                <a:path extrusionOk="0" h="255603" w="192705">
                  <a:moveTo>
                    <a:pt x="25913" y="34889"/>
                  </a:moveTo>
                  <a:cubicBezTo>
                    <a:pt x="9470" y="56391"/>
                    <a:pt x="827" y="85482"/>
                    <a:pt x="827" y="119000"/>
                  </a:cubicBezTo>
                  <a:cubicBezTo>
                    <a:pt x="827" y="121530"/>
                    <a:pt x="616" y="124903"/>
                    <a:pt x="511" y="128381"/>
                  </a:cubicBezTo>
                  <a:cubicBezTo>
                    <a:pt x="-438" y="146405"/>
                    <a:pt x="-1808" y="173072"/>
                    <a:pt x="14318" y="191834"/>
                  </a:cubicBezTo>
                  <a:cubicBezTo>
                    <a:pt x="13159" y="195207"/>
                    <a:pt x="12421" y="198791"/>
                    <a:pt x="12421" y="202480"/>
                  </a:cubicBezTo>
                  <a:lnTo>
                    <a:pt x="12421" y="245063"/>
                  </a:lnTo>
                  <a:cubicBezTo>
                    <a:pt x="12421" y="250860"/>
                    <a:pt x="17165" y="255603"/>
                    <a:pt x="22962" y="255603"/>
                  </a:cubicBezTo>
                  <a:lnTo>
                    <a:pt x="169683" y="255603"/>
                  </a:lnTo>
                  <a:cubicBezTo>
                    <a:pt x="175481" y="255603"/>
                    <a:pt x="180224" y="250860"/>
                    <a:pt x="180224" y="245063"/>
                  </a:cubicBezTo>
                  <a:lnTo>
                    <a:pt x="180224" y="202480"/>
                  </a:lnTo>
                  <a:cubicBezTo>
                    <a:pt x="180224" y="198685"/>
                    <a:pt x="179592" y="195102"/>
                    <a:pt x="178327" y="191834"/>
                  </a:cubicBezTo>
                  <a:cubicBezTo>
                    <a:pt x="194558" y="173177"/>
                    <a:pt x="193188" y="146511"/>
                    <a:pt x="192134" y="128381"/>
                  </a:cubicBezTo>
                  <a:cubicBezTo>
                    <a:pt x="191923" y="124903"/>
                    <a:pt x="191818" y="121635"/>
                    <a:pt x="191818" y="119000"/>
                  </a:cubicBezTo>
                  <a:cubicBezTo>
                    <a:pt x="191818" y="85482"/>
                    <a:pt x="183175" y="56391"/>
                    <a:pt x="166732" y="34889"/>
                  </a:cubicBezTo>
                  <a:cubicBezTo>
                    <a:pt x="149552" y="12332"/>
                    <a:pt x="124571" y="0"/>
                    <a:pt x="96323" y="0"/>
                  </a:cubicBezTo>
                  <a:cubicBezTo>
                    <a:pt x="68074" y="0"/>
                    <a:pt x="43094" y="12332"/>
                    <a:pt x="25913" y="34889"/>
                  </a:cubicBezTo>
                  <a:close/>
                  <a:moveTo>
                    <a:pt x="159143" y="234522"/>
                  </a:moveTo>
                  <a:lnTo>
                    <a:pt x="33502" y="234522"/>
                  </a:lnTo>
                  <a:lnTo>
                    <a:pt x="33502" y="202480"/>
                  </a:lnTo>
                  <a:cubicBezTo>
                    <a:pt x="33502" y="196788"/>
                    <a:pt x="38140" y="192045"/>
                    <a:pt x="43937" y="192045"/>
                  </a:cubicBezTo>
                  <a:lnTo>
                    <a:pt x="56480" y="192045"/>
                  </a:lnTo>
                  <a:cubicBezTo>
                    <a:pt x="59642" y="199107"/>
                    <a:pt x="64069" y="209015"/>
                    <a:pt x="65650" y="213758"/>
                  </a:cubicBezTo>
                  <a:cubicBezTo>
                    <a:pt x="67126" y="217974"/>
                    <a:pt x="71131" y="220820"/>
                    <a:pt x="75663" y="220820"/>
                  </a:cubicBezTo>
                  <a:lnTo>
                    <a:pt x="117298" y="220820"/>
                  </a:lnTo>
                  <a:cubicBezTo>
                    <a:pt x="121830" y="220820"/>
                    <a:pt x="125836" y="217974"/>
                    <a:pt x="127311" y="213758"/>
                  </a:cubicBezTo>
                  <a:cubicBezTo>
                    <a:pt x="128892" y="209015"/>
                    <a:pt x="133319" y="199107"/>
                    <a:pt x="136481" y="192045"/>
                  </a:cubicBezTo>
                  <a:lnTo>
                    <a:pt x="148919" y="192045"/>
                  </a:lnTo>
                  <a:cubicBezTo>
                    <a:pt x="154611" y="192045"/>
                    <a:pt x="159354" y="196683"/>
                    <a:pt x="159354" y="202480"/>
                  </a:cubicBezTo>
                  <a:lnTo>
                    <a:pt x="159354" y="234522"/>
                  </a:lnTo>
                  <a:close/>
                  <a:moveTo>
                    <a:pt x="129525" y="171175"/>
                  </a:moveTo>
                  <a:lnTo>
                    <a:pt x="129525" y="170964"/>
                  </a:lnTo>
                  <a:cubicBezTo>
                    <a:pt x="129525" y="170964"/>
                    <a:pt x="130157" y="170964"/>
                    <a:pt x="130368" y="170964"/>
                  </a:cubicBezTo>
                  <a:cubicBezTo>
                    <a:pt x="130368" y="170964"/>
                    <a:pt x="130473" y="170964"/>
                    <a:pt x="130473" y="170964"/>
                  </a:cubicBezTo>
                  <a:cubicBezTo>
                    <a:pt x="130262" y="171069"/>
                    <a:pt x="129841" y="171175"/>
                    <a:pt x="129525" y="171175"/>
                  </a:cubicBezTo>
                  <a:close/>
                  <a:moveTo>
                    <a:pt x="112871" y="145773"/>
                  </a:moveTo>
                  <a:cubicBezTo>
                    <a:pt x="109919" y="147775"/>
                    <a:pt x="108127" y="151043"/>
                    <a:pt x="108127" y="154521"/>
                  </a:cubicBezTo>
                  <a:cubicBezTo>
                    <a:pt x="108127" y="170753"/>
                    <a:pt x="111817" y="180029"/>
                    <a:pt x="116244" y="185193"/>
                  </a:cubicBezTo>
                  <a:cubicBezTo>
                    <a:pt x="114242" y="189515"/>
                    <a:pt x="111923" y="194996"/>
                    <a:pt x="109919" y="199634"/>
                  </a:cubicBezTo>
                  <a:lnTo>
                    <a:pt x="82726" y="199634"/>
                  </a:lnTo>
                  <a:cubicBezTo>
                    <a:pt x="80829" y="194891"/>
                    <a:pt x="78405" y="189515"/>
                    <a:pt x="76401" y="185193"/>
                  </a:cubicBezTo>
                  <a:cubicBezTo>
                    <a:pt x="80723" y="179923"/>
                    <a:pt x="84518" y="170753"/>
                    <a:pt x="84518" y="154521"/>
                  </a:cubicBezTo>
                  <a:cubicBezTo>
                    <a:pt x="84518" y="151043"/>
                    <a:pt x="82726" y="147670"/>
                    <a:pt x="79775" y="145773"/>
                  </a:cubicBezTo>
                  <a:cubicBezTo>
                    <a:pt x="73239" y="141451"/>
                    <a:pt x="66915" y="134284"/>
                    <a:pt x="62804" y="126800"/>
                  </a:cubicBezTo>
                  <a:cubicBezTo>
                    <a:pt x="61329" y="124059"/>
                    <a:pt x="59010" y="113941"/>
                    <a:pt x="57956" y="99606"/>
                  </a:cubicBezTo>
                  <a:cubicBezTo>
                    <a:pt x="63121" y="96339"/>
                    <a:pt x="67758" y="92438"/>
                    <a:pt x="71763" y="87801"/>
                  </a:cubicBezTo>
                  <a:cubicBezTo>
                    <a:pt x="81883" y="99501"/>
                    <a:pt x="98325" y="105825"/>
                    <a:pt x="119828" y="105825"/>
                  </a:cubicBezTo>
                  <a:cubicBezTo>
                    <a:pt x="124465" y="105825"/>
                    <a:pt x="129103" y="105298"/>
                    <a:pt x="133635" y="104244"/>
                  </a:cubicBezTo>
                  <a:cubicBezTo>
                    <a:pt x="132476" y="115311"/>
                    <a:pt x="130895" y="124270"/>
                    <a:pt x="129735" y="126800"/>
                  </a:cubicBezTo>
                  <a:cubicBezTo>
                    <a:pt x="125730" y="134389"/>
                    <a:pt x="119406" y="141451"/>
                    <a:pt x="112871" y="145773"/>
                  </a:cubicBezTo>
                  <a:close/>
                  <a:moveTo>
                    <a:pt x="170842" y="119000"/>
                  </a:moveTo>
                  <a:cubicBezTo>
                    <a:pt x="170842" y="122162"/>
                    <a:pt x="171053" y="125640"/>
                    <a:pt x="171264" y="129435"/>
                  </a:cubicBezTo>
                  <a:cubicBezTo>
                    <a:pt x="172002" y="143770"/>
                    <a:pt x="173056" y="162637"/>
                    <a:pt x="164624" y="175180"/>
                  </a:cubicBezTo>
                  <a:cubicBezTo>
                    <a:pt x="159986" y="172545"/>
                    <a:pt x="154611" y="170964"/>
                    <a:pt x="148919" y="170964"/>
                  </a:cubicBezTo>
                  <a:lnTo>
                    <a:pt x="132160" y="170964"/>
                  </a:lnTo>
                  <a:cubicBezTo>
                    <a:pt x="131422" y="169699"/>
                    <a:pt x="130052" y="166537"/>
                    <a:pt x="129630" y="159792"/>
                  </a:cubicBezTo>
                  <a:cubicBezTo>
                    <a:pt x="137113" y="153678"/>
                    <a:pt x="143860" y="145562"/>
                    <a:pt x="148603" y="136919"/>
                  </a:cubicBezTo>
                  <a:cubicBezTo>
                    <a:pt x="148603" y="136919"/>
                    <a:pt x="148603" y="136919"/>
                    <a:pt x="148603" y="136919"/>
                  </a:cubicBezTo>
                  <a:cubicBezTo>
                    <a:pt x="154295" y="126273"/>
                    <a:pt x="156192" y="90330"/>
                    <a:pt x="156192" y="88749"/>
                  </a:cubicBezTo>
                  <a:cubicBezTo>
                    <a:pt x="156403" y="84850"/>
                    <a:pt x="154400" y="81161"/>
                    <a:pt x="151027" y="79158"/>
                  </a:cubicBezTo>
                  <a:cubicBezTo>
                    <a:pt x="147654" y="77155"/>
                    <a:pt x="143438" y="77155"/>
                    <a:pt x="140170" y="79263"/>
                  </a:cubicBezTo>
                  <a:cubicBezTo>
                    <a:pt x="134162" y="82952"/>
                    <a:pt x="127206" y="84850"/>
                    <a:pt x="120039" y="84850"/>
                  </a:cubicBezTo>
                  <a:cubicBezTo>
                    <a:pt x="98958" y="84850"/>
                    <a:pt x="86415" y="77787"/>
                    <a:pt x="82726" y="63979"/>
                  </a:cubicBezTo>
                  <a:cubicBezTo>
                    <a:pt x="81567" y="59553"/>
                    <a:pt x="77666" y="56391"/>
                    <a:pt x="73134" y="56180"/>
                  </a:cubicBezTo>
                  <a:cubicBezTo>
                    <a:pt x="68601" y="55969"/>
                    <a:pt x="64385" y="58604"/>
                    <a:pt x="62699" y="62925"/>
                  </a:cubicBezTo>
                  <a:cubicBezTo>
                    <a:pt x="59115" y="72201"/>
                    <a:pt x="51843" y="79896"/>
                    <a:pt x="42883" y="84006"/>
                  </a:cubicBezTo>
                  <a:cubicBezTo>
                    <a:pt x="38983" y="85798"/>
                    <a:pt x="36559" y="89698"/>
                    <a:pt x="36770" y="94019"/>
                  </a:cubicBezTo>
                  <a:cubicBezTo>
                    <a:pt x="37297" y="108881"/>
                    <a:pt x="39615" y="127960"/>
                    <a:pt x="44464" y="136919"/>
                  </a:cubicBezTo>
                  <a:cubicBezTo>
                    <a:pt x="49208" y="145667"/>
                    <a:pt x="55953" y="153783"/>
                    <a:pt x="63437" y="159792"/>
                  </a:cubicBezTo>
                  <a:cubicBezTo>
                    <a:pt x="63015" y="166643"/>
                    <a:pt x="61645" y="169805"/>
                    <a:pt x="60907" y="171069"/>
                  </a:cubicBezTo>
                  <a:cubicBezTo>
                    <a:pt x="60696" y="171069"/>
                    <a:pt x="60380" y="171069"/>
                    <a:pt x="60169" y="171069"/>
                  </a:cubicBezTo>
                  <a:lnTo>
                    <a:pt x="44042" y="171069"/>
                  </a:lnTo>
                  <a:cubicBezTo>
                    <a:pt x="38351" y="171069"/>
                    <a:pt x="32975" y="172650"/>
                    <a:pt x="28338" y="175285"/>
                  </a:cubicBezTo>
                  <a:cubicBezTo>
                    <a:pt x="19906" y="162743"/>
                    <a:pt x="20960" y="143876"/>
                    <a:pt x="21697" y="129541"/>
                  </a:cubicBezTo>
                  <a:cubicBezTo>
                    <a:pt x="21908" y="125746"/>
                    <a:pt x="22119" y="122268"/>
                    <a:pt x="22119" y="119106"/>
                  </a:cubicBezTo>
                  <a:cubicBezTo>
                    <a:pt x="22119" y="60501"/>
                    <a:pt x="52054" y="21081"/>
                    <a:pt x="96533" y="21081"/>
                  </a:cubicBezTo>
                  <a:cubicBezTo>
                    <a:pt x="141013" y="21081"/>
                    <a:pt x="170842" y="60396"/>
                    <a:pt x="170842" y="1190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8" name="Google Shape;1238;p35"/>
          <p:cNvGrpSpPr/>
          <p:nvPr/>
        </p:nvGrpSpPr>
        <p:grpSpPr>
          <a:xfrm>
            <a:off x="4747661" y="3998173"/>
            <a:ext cx="404748" cy="337159"/>
            <a:chOff x="4696586" y="4295173"/>
            <a:chExt cx="404748" cy="337159"/>
          </a:xfrm>
        </p:grpSpPr>
        <p:sp>
          <p:nvSpPr>
            <p:cNvPr id="1239" name="Google Shape;1239;p35"/>
            <p:cNvSpPr/>
            <p:nvPr/>
          </p:nvSpPr>
          <p:spPr>
            <a:xfrm>
              <a:off x="4975088" y="4580612"/>
              <a:ext cx="15731" cy="15672"/>
            </a:xfrm>
            <a:custGeom>
              <a:rect b="b" l="l" r="r" t="t"/>
              <a:pathLst>
                <a:path extrusionOk="0" h="20896" w="20975">
                  <a:moveTo>
                    <a:pt x="10435" y="20896"/>
                  </a:moveTo>
                  <a:cubicBezTo>
                    <a:pt x="9803" y="20896"/>
                    <a:pt x="9065" y="20791"/>
                    <a:pt x="8432" y="20685"/>
                  </a:cubicBezTo>
                  <a:cubicBezTo>
                    <a:pt x="7800" y="20580"/>
                    <a:pt x="7062" y="20369"/>
                    <a:pt x="6430" y="20053"/>
                  </a:cubicBezTo>
                  <a:cubicBezTo>
                    <a:pt x="5797" y="19842"/>
                    <a:pt x="5165" y="19421"/>
                    <a:pt x="4638" y="19104"/>
                  </a:cubicBezTo>
                  <a:cubicBezTo>
                    <a:pt x="4006" y="18683"/>
                    <a:pt x="3479" y="18261"/>
                    <a:pt x="3057" y="17840"/>
                  </a:cubicBezTo>
                  <a:cubicBezTo>
                    <a:pt x="2635" y="17418"/>
                    <a:pt x="2108" y="16786"/>
                    <a:pt x="1792" y="16259"/>
                  </a:cubicBezTo>
                  <a:cubicBezTo>
                    <a:pt x="1371" y="15731"/>
                    <a:pt x="1054" y="15099"/>
                    <a:pt x="844" y="14466"/>
                  </a:cubicBezTo>
                  <a:cubicBezTo>
                    <a:pt x="633" y="13834"/>
                    <a:pt x="422" y="13202"/>
                    <a:pt x="211" y="12464"/>
                  </a:cubicBezTo>
                  <a:cubicBezTo>
                    <a:pt x="106" y="11831"/>
                    <a:pt x="0" y="11094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7" y="7826"/>
                    <a:pt x="527" y="7088"/>
                    <a:pt x="844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479" y="2662"/>
                    <a:pt x="4111" y="2135"/>
                    <a:pt x="4638" y="1818"/>
                  </a:cubicBezTo>
                  <a:cubicBezTo>
                    <a:pt x="5165" y="1397"/>
                    <a:pt x="5797" y="1081"/>
                    <a:pt x="6430" y="870"/>
                  </a:cubicBezTo>
                  <a:cubicBezTo>
                    <a:pt x="7062" y="659"/>
                    <a:pt x="7695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4"/>
                    <a:pt x="14546" y="870"/>
                  </a:cubicBezTo>
                  <a:cubicBezTo>
                    <a:pt x="15178" y="1081"/>
                    <a:pt x="15810" y="1502"/>
                    <a:pt x="16338" y="1818"/>
                  </a:cubicBezTo>
                  <a:cubicBezTo>
                    <a:pt x="16970" y="2240"/>
                    <a:pt x="17497" y="2662"/>
                    <a:pt x="17919" y="3083"/>
                  </a:cubicBezTo>
                  <a:cubicBezTo>
                    <a:pt x="18446" y="3610"/>
                    <a:pt x="18867" y="4137"/>
                    <a:pt x="19184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094"/>
                    <a:pt x="20870" y="11831"/>
                    <a:pt x="20765" y="12464"/>
                  </a:cubicBezTo>
                  <a:cubicBezTo>
                    <a:pt x="20659" y="13096"/>
                    <a:pt x="20448" y="13834"/>
                    <a:pt x="20132" y="14466"/>
                  </a:cubicBezTo>
                  <a:cubicBezTo>
                    <a:pt x="19921" y="15099"/>
                    <a:pt x="19500" y="15731"/>
                    <a:pt x="19184" y="16259"/>
                  </a:cubicBezTo>
                  <a:cubicBezTo>
                    <a:pt x="18762" y="16891"/>
                    <a:pt x="18340" y="17418"/>
                    <a:pt x="17919" y="17840"/>
                  </a:cubicBezTo>
                  <a:cubicBezTo>
                    <a:pt x="17392" y="18367"/>
                    <a:pt x="16865" y="18788"/>
                    <a:pt x="16338" y="19104"/>
                  </a:cubicBezTo>
                  <a:cubicBezTo>
                    <a:pt x="15810" y="19526"/>
                    <a:pt x="15178" y="19842"/>
                    <a:pt x="14546" y="20053"/>
                  </a:cubicBezTo>
                  <a:cubicBezTo>
                    <a:pt x="13913" y="20369"/>
                    <a:pt x="13281" y="20475"/>
                    <a:pt x="12543" y="20685"/>
                  </a:cubicBezTo>
                  <a:cubicBezTo>
                    <a:pt x="11805" y="20896"/>
                    <a:pt x="11067" y="20896"/>
                    <a:pt x="10435" y="20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4740540" y="4323078"/>
              <a:ext cx="27035" cy="15810"/>
            </a:xfrm>
            <a:custGeom>
              <a:rect b="b" l="l" r="r" t="t"/>
              <a:pathLst>
                <a:path extrusionOk="0" h="21080" w="36047">
                  <a:moveTo>
                    <a:pt x="25507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7" y="0"/>
                  </a:lnTo>
                  <a:cubicBezTo>
                    <a:pt x="31304" y="0"/>
                    <a:pt x="36048" y="4743"/>
                    <a:pt x="36048" y="10540"/>
                  </a:cubicBezTo>
                  <a:cubicBezTo>
                    <a:pt x="36048" y="16338"/>
                    <a:pt x="31304" y="21081"/>
                    <a:pt x="2550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4784809" y="4323078"/>
              <a:ext cx="27035" cy="15810"/>
            </a:xfrm>
            <a:custGeom>
              <a:rect b="b" l="l" r="r" t="t"/>
              <a:pathLst>
                <a:path extrusionOk="0" h="21080" w="36047">
                  <a:moveTo>
                    <a:pt x="25507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7" y="0"/>
                  </a:lnTo>
                  <a:cubicBezTo>
                    <a:pt x="31304" y="0"/>
                    <a:pt x="36048" y="4743"/>
                    <a:pt x="36048" y="10540"/>
                  </a:cubicBezTo>
                  <a:cubicBezTo>
                    <a:pt x="36048" y="16338"/>
                    <a:pt x="31304" y="21081"/>
                    <a:pt x="2550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4828999" y="4323078"/>
              <a:ext cx="27035" cy="15810"/>
            </a:xfrm>
            <a:custGeom>
              <a:rect b="b" l="l" r="r" t="t"/>
              <a:pathLst>
                <a:path extrusionOk="0" h="21080" w="36047">
                  <a:moveTo>
                    <a:pt x="25507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7" y="0"/>
                  </a:lnTo>
                  <a:cubicBezTo>
                    <a:pt x="31304" y="0"/>
                    <a:pt x="36048" y="4743"/>
                    <a:pt x="36048" y="10540"/>
                  </a:cubicBezTo>
                  <a:cubicBezTo>
                    <a:pt x="36048" y="16338"/>
                    <a:pt x="31410" y="21081"/>
                    <a:pt x="2550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4696586" y="4295173"/>
              <a:ext cx="404748" cy="337159"/>
            </a:xfrm>
            <a:custGeom>
              <a:rect b="b" l="l" r="r" t="t"/>
              <a:pathLst>
                <a:path extrusionOk="0" h="449545" w="539664">
                  <a:moveTo>
                    <a:pt x="503195" y="0"/>
                  </a:moveTo>
                  <a:lnTo>
                    <a:pt x="36470" y="0"/>
                  </a:lnTo>
                  <a:cubicBezTo>
                    <a:pt x="16338" y="0"/>
                    <a:pt x="0" y="16338"/>
                    <a:pt x="0" y="36470"/>
                  </a:cubicBezTo>
                  <a:lnTo>
                    <a:pt x="0" y="413075"/>
                  </a:lnTo>
                  <a:cubicBezTo>
                    <a:pt x="0" y="433208"/>
                    <a:pt x="16338" y="449545"/>
                    <a:pt x="36470" y="449545"/>
                  </a:cubicBezTo>
                  <a:lnTo>
                    <a:pt x="503195" y="449545"/>
                  </a:lnTo>
                  <a:cubicBezTo>
                    <a:pt x="523327" y="449545"/>
                    <a:pt x="539665" y="433208"/>
                    <a:pt x="539665" y="413075"/>
                  </a:cubicBezTo>
                  <a:lnTo>
                    <a:pt x="539665" y="36470"/>
                  </a:lnTo>
                  <a:cubicBezTo>
                    <a:pt x="539665" y="16338"/>
                    <a:pt x="523327" y="0"/>
                    <a:pt x="503195" y="0"/>
                  </a:cubicBezTo>
                  <a:close/>
                  <a:moveTo>
                    <a:pt x="21081" y="36470"/>
                  </a:moveTo>
                  <a:cubicBezTo>
                    <a:pt x="21081" y="28037"/>
                    <a:pt x="27932" y="21081"/>
                    <a:pt x="36470" y="21081"/>
                  </a:cubicBezTo>
                  <a:lnTo>
                    <a:pt x="503195" y="21081"/>
                  </a:lnTo>
                  <a:cubicBezTo>
                    <a:pt x="511628" y="21081"/>
                    <a:pt x="518584" y="27932"/>
                    <a:pt x="518584" y="36470"/>
                  </a:cubicBezTo>
                  <a:lnTo>
                    <a:pt x="518584" y="74415"/>
                  </a:lnTo>
                  <a:lnTo>
                    <a:pt x="21081" y="74415"/>
                  </a:lnTo>
                  <a:lnTo>
                    <a:pt x="21081" y="36470"/>
                  </a:lnTo>
                  <a:close/>
                  <a:moveTo>
                    <a:pt x="235260" y="104033"/>
                  </a:moveTo>
                  <a:lnTo>
                    <a:pt x="257711" y="136497"/>
                  </a:lnTo>
                  <a:lnTo>
                    <a:pt x="201320" y="231466"/>
                  </a:lnTo>
                  <a:lnTo>
                    <a:pt x="198158" y="231466"/>
                  </a:lnTo>
                  <a:lnTo>
                    <a:pt x="176867" y="197420"/>
                  </a:lnTo>
                  <a:lnTo>
                    <a:pt x="235260" y="104033"/>
                  </a:lnTo>
                  <a:close/>
                  <a:moveTo>
                    <a:pt x="190358" y="322429"/>
                  </a:moveTo>
                  <a:lnTo>
                    <a:pt x="192361" y="348252"/>
                  </a:lnTo>
                  <a:lnTo>
                    <a:pt x="168434" y="338345"/>
                  </a:lnTo>
                  <a:cubicBezTo>
                    <a:pt x="167170" y="337818"/>
                    <a:pt x="165799" y="337501"/>
                    <a:pt x="164429" y="337501"/>
                  </a:cubicBezTo>
                  <a:cubicBezTo>
                    <a:pt x="163059" y="337501"/>
                    <a:pt x="161689" y="337818"/>
                    <a:pt x="160424" y="338345"/>
                  </a:cubicBezTo>
                  <a:lnTo>
                    <a:pt x="136497" y="348252"/>
                  </a:lnTo>
                  <a:lnTo>
                    <a:pt x="138500" y="322429"/>
                  </a:lnTo>
                  <a:cubicBezTo>
                    <a:pt x="138711" y="319688"/>
                    <a:pt x="137867" y="316842"/>
                    <a:pt x="135970" y="314734"/>
                  </a:cubicBezTo>
                  <a:lnTo>
                    <a:pt x="119106" y="295024"/>
                  </a:lnTo>
                  <a:lnTo>
                    <a:pt x="144297" y="289016"/>
                  </a:lnTo>
                  <a:cubicBezTo>
                    <a:pt x="147038" y="288384"/>
                    <a:pt x="149356" y="286697"/>
                    <a:pt x="150832" y="284272"/>
                  </a:cubicBezTo>
                  <a:lnTo>
                    <a:pt x="164324" y="262138"/>
                  </a:lnTo>
                  <a:lnTo>
                    <a:pt x="177815" y="284272"/>
                  </a:lnTo>
                  <a:cubicBezTo>
                    <a:pt x="179291" y="286697"/>
                    <a:pt x="181610" y="288384"/>
                    <a:pt x="184350" y="289016"/>
                  </a:cubicBezTo>
                  <a:lnTo>
                    <a:pt x="209542" y="295024"/>
                  </a:lnTo>
                  <a:lnTo>
                    <a:pt x="192677" y="314734"/>
                  </a:lnTo>
                  <a:cubicBezTo>
                    <a:pt x="190990" y="316842"/>
                    <a:pt x="190147" y="319688"/>
                    <a:pt x="190358" y="322429"/>
                  </a:cubicBezTo>
                  <a:close/>
                  <a:moveTo>
                    <a:pt x="196999" y="125535"/>
                  </a:moveTo>
                  <a:lnTo>
                    <a:pt x="131860" y="125535"/>
                  </a:lnTo>
                  <a:lnTo>
                    <a:pt x="112992" y="95495"/>
                  </a:lnTo>
                  <a:lnTo>
                    <a:pt x="215760" y="95495"/>
                  </a:lnTo>
                  <a:lnTo>
                    <a:pt x="196999" y="125535"/>
                  </a:lnTo>
                  <a:close/>
                  <a:moveTo>
                    <a:pt x="173177" y="231466"/>
                  </a:moveTo>
                  <a:lnTo>
                    <a:pt x="127432" y="231466"/>
                  </a:lnTo>
                  <a:lnTo>
                    <a:pt x="71042" y="136497"/>
                  </a:lnTo>
                  <a:lnTo>
                    <a:pt x="93492" y="104033"/>
                  </a:lnTo>
                  <a:lnTo>
                    <a:pt x="173177" y="231466"/>
                  </a:lnTo>
                  <a:close/>
                  <a:moveTo>
                    <a:pt x="145035" y="146616"/>
                  </a:moveTo>
                  <a:lnTo>
                    <a:pt x="183823" y="146616"/>
                  </a:lnTo>
                  <a:lnTo>
                    <a:pt x="164429" y="177605"/>
                  </a:lnTo>
                  <a:lnTo>
                    <a:pt x="145035" y="146616"/>
                  </a:lnTo>
                  <a:close/>
                  <a:moveTo>
                    <a:pt x="518584" y="413075"/>
                  </a:moveTo>
                  <a:cubicBezTo>
                    <a:pt x="518584" y="421508"/>
                    <a:pt x="511733" y="428464"/>
                    <a:pt x="503195" y="428464"/>
                  </a:cubicBezTo>
                  <a:lnTo>
                    <a:pt x="36470" y="428464"/>
                  </a:lnTo>
                  <a:cubicBezTo>
                    <a:pt x="28037" y="428464"/>
                    <a:pt x="21081" y="421613"/>
                    <a:pt x="21081" y="413075"/>
                  </a:cubicBezTo>
                  <a:lnTo>
                    <a:pt x="21081" y="95495"/>
                  </a:lnTo>
                  <a:lnTo>
                    <a:pt x="73782" y="95495"/>
                  </a:lnTo>
                  <a:lnTo>
                    <a:pt x="51964" y="127011"/>
                  </a:lnTo>
                  <a:cubicBezTo>
                    <a:pt x="51964" y="127011"/>
                    <a:pt x="47959" y="131965"/>
                    <a:pt x="47959" y="135232"/>
                  </a:cubicBezTo>
                  <a:lnTo>
                    <a:pt x="47959" y="390941"/>
                  </a:lnTo>
                  <a:cubicBezTo>
                    <a:pt x="47959" y="396738"/>
                    <a:pt x="52702" y="401481"/>
                    <a:pt x="58499" y="401481"/>
                  </a:cubicBezTo>
                  <a:lnTo>
                    <a:pt x="334339" y="401481"/>
                  </a:lnTo>
                  <a:cubicBezTo>
                    <a:pt x="340136" y="401481"/>
                    <a:pt x="344879" y="396738"/>
                    <a:pt x="344879" y="390941"/>
                  </a:cubicBezTo>
                  <a:cubicBezTo>
                    <a:pt x="344879" y="385144"/>
                    <a:pt x="340136" y="380400"/>
                    <a:pt x="334339" y="380400"/>
                  </a:cubicBezTo>
                  <a:lnTo>
                    <a:pt x="69039" y="380400"/>
                  </a:lnTo>
                  <a:lnTo>
                    <a:pt x="69039" y="174337"/>
                  </a:lnTo>
                  <a:lnTo>
                    <a:pt x="112360" y="247276"/>
                  </a:lnTo>
                  <a:cubicBezTo>
                    <a:pt x="114257" y="250438"/>
                    <a:pt x="117735" y="252441"/>
                    <a:pt x="121424" y="252441"/>
                  </a:cubicBezTo>
                  <a:lnTo>
                    <a:pt x="145457" y="252441"/>
                  </a:lnTo>
                  <a:lnTo>
                    <a:pt x="135022" y="269411"/>
                  </a:lnTo>
                  <a:lnTo>
                    <a:pt x="97287" y="278475"/>
                  </a:lnTo>
                  <a:cubicBezTo>
                    <a:pt x="93703" y="279319"/>
                    <a:pt x="90857" y="281954"/>
                    <a:pt x="89698" y="285432"/>
                  </a:cubicBezTo>
                  <a:cubicBezTo>
                    <a:pt x="88539" y="288911"/>
                    <a:pt x="89276" y="292705"/>
                    <a:pt x="91701" y="295551"/>
                  </a:cubicBezTo>
                  <a:lnTo>
                    <a:pt x="116892" y="325064"/>
                  </a:lnTo>
                  <a:lnTo>
                    <a:pt x="113836" y="363747"/>
                  </a:lnTo>
                  <a:cubicBezTo>
                    <a:pt x="113519" y="367436"/>
                    <a:pt x="115206" y="370914"/>
                    <a:pt x="118157" y="373128"/>
                  </a:cubicBezTo>
                  <a:cubicBezTo>
                    <a:pt x="121108" y="375236"/>
                    <a:pt x="125008" y="375763"/>
                    <a:pt x="128381" y="374287"/>
                  </a:cubicBezTo>
                  <a:lnTo>
                    <a:pt x="164218" y="359425"/>
                  </a:lnTo>
                  <a:lnTo>
                    <a:pt x="200055" y="374287"/>
                  </a:lnTo>
                  <a:cubicBezTo>
                    <a:pt x="201320" y="374814"/>
                    <a:pt x="202690" y="375130"/>
                    <a:pt x="204061" y="375130"/>
                  </a:cubicBezTo>
                  <a:cubicBezTo>
                    <a:pt x="206274" y="375130"/>
                    <a:pt x="208382" y="374498"/>
                    <a:pt x="210280" y="373128"/>
                  </a:cubicBezTo>
                  <a:cubicBezTo>
                    <a:pt x="213231" y="371020"/>
                    <a:pt x="214917" y="367436"/>
                    <a:pt x="214601" y="363747"/>
                  </a:cubicBezTo>
                  <a:lnTo>
                    <a:pt x="211544" y="325064"/>
                  </a:lnTo>
                  <a:lnTo>
                    <a:pt x="236736" y="295551"/>
                  </a:lnTo>
                  <a:cubicBezTo>
                    <a:pt x="239160" y="292810"/>
                    <a:pt x="239898" y="288911"/>
                    <a:pt x="238738" y="285432"/>
                  </a:cubicBezTo>
                  <a:cubicBezTo>
                    <a:pt x="237579" y="281954"/>
                    <a:pt x="234733" y="279319"/>
                    <a:pt x="231149" y="278475"/>
                  </a:cubicBezTo>
                  <a:lnTo>
                    <a:pt x="193415" y="269411"/>
                  </a:lnTo>
                  <a:lnTo>
                    <a:pt x="182980" y="252441"/>
                  </a:lnTo>
                  <a:lnTo>
                    <a:pt x="207117" y="252441"/>
                  </a:lnTo>
                  <a:cubicBezTo>
                    <a:pt x="210807" y="252441"/>
                    <a:pt x="214285" y="250438"/>
                    <a:pt x="216182" y="247276"/>
                  </a:cubicBezTo>
                  <a:lnTo>
                    <a:pt x="276578" y="145667"/>
                  </a:lnTo>
                  <a:lnTo>
                    <a:pt x="470520" y="145667"/>
                  </a:lnTo>
                  <a:lnTo>
                    <a:pt x="470520" y="380400"/>
                  </a:lnTo>
                  <a:lnTo>
                    <a:pt x="427305" y="380400"/>
                  </a:lnTo>
                  <a:cubicBezTo>
                    <a:pt x="421508" y="380400"/>
                    <a:pt x="416765" y="385144"/>
                    <a:pt x="416765" y="390941"/>
                  </a:cubicBezTo>
                  <a:cubicBezTo>
                    <a:pt x="416765" y="396738"/>
                    <a:pt x="421508" y="401481"/>
                    <a:pt x="427305" y="401481"/>
                  </a:cubicBezTo>
                  <a:lnTo>
                    <a:pt x="481061" y="401481"/>
                  </a:lnTo>
                  <a:cubicBezTo>
                    <a:pt x="486858" y="401481"/>
                    <a:pt x="491601" y="396738"/>
                    <a:pt x="491601" y="390941"/>
                  </a:cubicBezTo>
                  <a:lnTo>
                    <a:pt x="491601" y="135232"/>
                  </a:lnTo>
                  <a:cubicBezTo>
                    <a:pt x="491601" y="129435"/>
                    <a:pt x="486858" y="124692"/>
                    <a:pt x="481061" y="124692"/>
                  </a:cubicBezTo>
                  <a:lnTo>
                    <a:pt x="275103" y="124692"/>
                  </a:lnTo>
                  <a:lnTo>
                    <a:pt x="254865" y="95390"/>
                  </a:lnTo>
                  <a:lnTo>
                    <a:pt x="518479" y="95390"/>
                  </a:lnTo>
                  <a:lnTo>
                    <a:pt x="518479" y="4130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4898723" y="4437467"/>
              <a:ext cx="137393" cy="125851"/>
            </a:xfrm>
            <a:custGeom>
              <a:rect b="b" l="l" r="r" t="t"/>
              <a:pathLst>
                <a:path extrusionOk="0" h="167801" w="183191">
                  <a:moveTo>
                    <a:pt x="41318" y="167802"/>
                  </a:moveTo>
                  <a:cubicBezTo>
                    <a:pt x="39421" y="167802"/>
                    <a:pt x="37524" y="167275"/>
                    <a:pt x="35837" y="166221"/>
                  </a:cubicBezTo>
                  <a:cubicBezTo>
                    <a:pt x="32675" y="164324"/>
                    <a:pt x="30778" y="160846"/>
                    <a:pt x="30778" y="157261"/>
                  </a:cubicBezTo>
                  <a:lnTo>
                    <a:pt x="30778" y="146405"/>
                  </a:lnTo>
                  <a:lnTo>
                    <a:pt x="22978" y="146405"/>
                  </a:lnTo>
                  <a:cubicBezTo>
                    <a:pt x="10330" y="146405"/>
                    <a:pt x="0" y="136076"/>
                    <a:pt x="0" y="123427"/>
                  </a:cubicBezTo>
                  <a:lnTo>
                    <a:pt x="0" y="22978"/>
                  </a:lnTo>
                  <a:cubicBezTo>
                    <a:pt x="0" y="10329"/>
                    <a:pt x="10330" y="0"/>
                    <a:pt x="22978" y="0"/>
                  </a:cubicBezTo>
                  <a:lnTo>
                    <a:pt x="160213" y="0"/>
                  </a:lnTo>
                  <a:cubicBezTo>
                    <a:pt x="172861" y="0"/>
                    <a:pt x="183191" y="10329"/>
                    <a:pt x="183191" y="22978"/>
                  </a:cubicBezTo>
                  <a:lnTo>
                    <a:pt x="183191" y="123427"/>
                  </a:lnTo>
                  <a:cubicBezTo>
                    <a:pt x="183191" y="136076"/>
                    <a:pt x="172861" y="146405"/>
                    <a:pt x="160213" y="146405"/>
                  </a:cubicBezTo>
                  <a:lnTo>
                    <a:pt x="85482" y="146405"/>
                  </a:lnTo>
                  <a:lnTo>
                    <a:pt x="46167" y="166643"/>
                  </a:lnTo>
                  <a:cubicBezTo>
                    <a:pt x="44586" y="167380"/>
                    <a:pt x="42899" y="167802"/>
                    <a:pt x="41318" y="167802"/>
                  </a:cubicBezTo>
                  <a:close/>
                  <a:moveTo>
                    <a:pt x="22978" y="20975"/>
                  </a:moveTo>
                  <a:cubicBezTo>
                    <a:pt x="21924" y="20975"/>
                    <a:pt x="21081" y="21818"/>
                    <a:pt x="21081" y="22872"/>
                  </a:cubicBezTo>
                  <a:lnTo>
                    <a:pt x="21081" y="123322"/>
                  </a:lnTo>
                  <a:cubicBezTo>
                    <a:pt x="21081" y="124376"/>
                    <a:pt x="21924" y="125219"/>
                    <a:pt x="22978" y="125219"/>
                  </a:cubicBezTo>
                  <a:lnTo>
                    <a:pt x="41318" y="125219"/>
                  </a:lnTo>
                  <a:cubicBezTo>
                    <a:pt x="47115" y="125219"/>
                    <a:pt x="51859" y="129962"/>
                    <a:pt x="51859" y="135759"/>
                  </a:cubicBezTo>
                  <a:lnTo>
                    <a:pt x="51859" y="139870"/>
                  </a:lnTo>
                  <a:lnTo>
                    <a:pt x="78104" y="126378"/>
                  </a:lnTo>
                  <a:cubicBezTo>
                    <a:pt x="79579" y="125640"/>
                    <a:pt x="81266" y="125219"/>
                    <a:pt x="82953" y="125219"/>
                  </a:cubicBezTo>
                  <a:lnTo>
                    <a:pt x="160319" y="125219"/>
                  </a:lnTo>
                  <a:cubicBezTo>
                    <a:pt x="161373" y="125219"/>
                    <a:pt x="162216" y="124376"/>
                    <a:pt x="162216" y="123322"/>
                  </a:cubicBezTo>
                  <a:lnTo>
                    <a:pt x="162216" y="22872"/>
                  </a:lnTo>
                  <a:cubicBezTo>
                    <a:pt x="162216" y="21818"/>
                    <a:pt x="161373" y="20975"/>
                    <a:pt x="160319" y="20975"/>
                  </a:cubicBezTo>
                  <a:lnTo>
                    <a:pt x="22978" y="209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4924020" y="4468614"/>
              <a:ext cx="84349" cy="15810"/>
            </a:xfrm>
            <a:custGeom>
              <a:rect b="b" l="l" r="r" t="t"/>
              <a:pathLst>
                <a:path extrusionOk="0" h="21080" w="112465">
                  <a:moveTo>
                    <a:pt x="101925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101925" y="0"/>
                  </a:lnTo>
                  <a:cubicBezTo>
                    <a:pt x="107722" y="0"/>
                    <a:pt x="112466" y="4743"/>
                    <a:pt x="112466" y="10540"/>
                  </a:cubicBezTo>
                  <a:cubicBezTo>
                    <a:pt x="112466" y="16338"/>
                    <a:pt x="107722" y="21081"/>
                    <a:pt x="101925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4936274" y="4497705"/>
              <a:ext cx="59843" cy="15810"/>
            </a:xfrm>
            <a:custGeom>
              <a:rect b="b" l="l" r="r" t="t"/>
              <a:pathLst>
                <a:path extrusionOk="0" h="21080" w="79790">
                  <a:moveTo>
                    <a:pt x="69250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69250" y="0"/>
                  </a:lnTo>
                  <a:cubicBezTo>
                    <a:pt x="75047" y="0"/>
                    <a:pt x="79791" y="4743"/>
                    <a:pt x="79791" y="10540"/>
                  </a:cubicBezTo>
                  <a:cubicBezTo>
                    <a:pt x="79791" y="16338"/>
                    <a:pt x="75153" y="21081"/>
                    <a:pt x="69250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7" name="Google Shape;1247;p35"/>
          <p:cNvGrpSpPr/>
          <p:nvPr/>
        </p:nvGrpSpPr>
        <p:grpSpPr>
          <a:xfrm>
            <a:off x="5529039" y="3974678"/>
            <a:ext cx="366724" cy="404749"/>
            <a:chOff x="5672489" y="4239203"/>
            <a:chExt cx="366724" cy="404749"/>
          </a:xfrm>
        </p:grpSpPr>
        <p:sp>
          <p:nvSpPr>
            <p:cNvPr id="1248" name="Google Shape;1248;p35"/>
            <p:cNvSpPr/>
            <p:nvPr/>
          </p:nvSpPr>
          <p:spPr>
            <a:xfrm>
              <a:off x="5700395" y="4508370"/>
              <a:ext cx="15731" cy="15738"/>
            </a:xfrm>
            <a:custGeom>
              <a:rect b="b" l="l" r="r" t="t"/>
              <a:pathLst>
                <a:path extrusionOk="0" h="20984" w="20975">
                  <a:moveTo>
                    <a:pt x="10540" y="20985"/>
                  </a:moveTo>
                  <a:cubicBezTo>
                    <a:pt x="7800" y="20985"/>
                    <a:pt x="5060" y="19825"/>
                    <a:pt x="3057" y="17928"/>
                  </a:cubicBezTo>
                  <a:cubicBezTo>
                    <a:pt x="2530" y="17401"/>
                    <a:pt x="2108" y="16874"/>
                    <a:pt x="1792" y="16347"/>
                  </a:cubicBezTo>
                  <a:cubicBezTo>
                    <a:pt x="1371" y="15820"/>
                    <a:pt x="1054" y="15188"/>
                    <a:pt x="844" y="14555"/>
                  </a:cubicBezTo>
                  <a:cubicBezTo>
                    <a:pt x="633" y="13923"/>
                    <a:pt x="422" y="13290"/>
                    <a:pt x="211" y="12553"/>
                  </a:cubicBezTo>
                  <a:cubicBezTo>
                    <a:pt x="106" y="11920"/>
                    <a:pt x="0" y="11182"/>
                    <a:pt x="0" y="10549"/>
                  </a:cubicBezTo>
                  <a:cubicBezTo>
                    <a:pt x="0" y="9812"/>
                    <a:pt x="106" y="9179"/>
                    <a:pt x="211" y="8441"/>
                  </a:cubicBezTo>
                  <a:cubicBezTo>
                    <a:pt x="317" y="7809"/>
                    <a:pt x="527" y="7071"/>
                    <a:pt x="844" y="6439"/>
                  </a:cubicBezTo>
                  <a:cubicBezTo>
                    <a:pt x="1054" y="5806"/>
                    <a:pt x="1476" y="5174"/>
                    <a:pt x="1792" y="4647"/>
                  </a:cubicBezTo>
                  <a:cubicBezTo>
                    <a:pt x="2214" y="4015"/>
                    <a:pt x="2635" y="3488"/>
                    <a:pt x="3057" y="3066"/>
                  </a:cubicBezTo>
                  <a:cubicBezTo>
                    <a:pt x="5481" y="642"/>
                    <a:pt x="9170" y="-518"/>
                    <a:pt x="12543" y="220"/>
                  </a:cubicBezTo>
                  <a:cubicBezTo>
                    <a:pt x="13175" y="326"/>
                    <a:pt x="13913" y="536"/>
                    <a:pt x="14546" y="853"/>
                  </a:cubicBezTo>
                  <a:cubicBezTo>
                    <a:pt x="15178" y="1063"/>
                    <a:pt x="15810" y="1485"/>
                    <a:pt x="16338" y="1801"/>
                  </a:cubicBezTo>
                  <a:cubicBezTo>
                    <a:pt x="16970" y="2223"/>
                    <a:pt x="17497" y="2644"/>
                    <a:pt x="17919" y="3066"/>
                  </a:cubicBezTo>
                  <a:cubicBezTo>
                    <a:pt x="18446" y="3593"/>
                    <a:pt x="18867" y="4120"/>
                    <a:pt x="19184" y="4647"/>
                  </a:cubicBezTo>
                  <a:cubicBezTo>
                    <a:pt x="19605" y="5174"/>
                    <a:pt x="19921" y="5806"/>
                    <a:pt x="20132" y="6439"/>
                  </a:cubicBezTo>
                  <a:cubicBezTo>
                    <a:pt x="20343" y="7071"/>
                    <a:pt x="20554" y="7704"/>
                    <a:pt x="20765" y="8441"/>
                  </a:cubicBezTo>
                  <a:cubicBezTo>
                    <a:pt x="20870" y="9074"/>
                    <a:pt x="20975" y="9812"/>
                    <a:pt x="20975" y="10549"/>
                  </a:cubicBezTo>
                  <a:cubicBezTo>
                    <a:pt x="20975" y="11182"/>
                    <a:pt x="20870" y="11920"/>
                    <a:pt x="20765" y="12553"/>
                  </a:cubicBezTo>
                  <a:cubicBezTo>
                    <a:pt x="20659" y="13185"/>
                    <a:pt x="20448" y="13923"/>
                    <a:pt x="20132" y="14555"/>
                  </a:cubicBezTo>
                  <a:cubicBezTo>
                    <a:pt x="19921" y="15188"/>
                    <a:pt x="19500" y="15820"/>
                    <a:pt x="19184" y="16347"/>
                  </a:cubicBezTo>
                  <a:cubicBezTo>
                    <a:pt x="18762" y="16874"/>
                    <a:pt x="18340" y="17506"/>
                    <a:pt x="17919" y="17928"/>
                  </a:cubicBezTo>
                  <a:cubicBezTo>
                    <a:pt x="17392" y="18455"/>
                    <a:pt x="16865" y="18877"/>
                    <a:pt x="16338" y="19193"/>
                  </a:cubicBezTo>
                  <a:cubicBezTo>
                    <a:pt x="15810" y="19614"/>
                    <a:pt x="15178" y="19931"/>
                    <a:pt x="14546" y="20141"/>
                  </a:cubicBezTo>
                  <a:cubicBezTo>
                    <a:pt x="13913" y="20352"/>
                    <a:pt x="13281" y="20563"/>
                    <a:pt x="12543" y="20774"/>
                  </a:cubicBezTo>
                  <a:cubicBezTo>
                    <a:pt x="11911" y="20985"/>
                    <a:pt x="11173" y="20985"/>
                    <a:pt x="10540" y="20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672489" y="4404661"/>
              <a:ext cx="328858" cy="239291"/>
            </a:xfrm>
            <a:custGeom>
              <a:rect b="b" l="l" r="r" t="t"/>
              <a:pathLst>
                <a:path extrusionOk="0" h="319055" w="438477">
                  <a:moveTo>
                    <a:pt x="438478" y="227671"/>
                  </a:moveTo>
                  <a:cubicBezTo>
                    <a:pt x="438478" y="217131"/>
                    <a:pt x="434051" y="207539"/>
                    <a:pt x="427094" y="200793"/>
                  </a:cubicBezTo>
                  <a:cubicBezTo>
                    <a:pt x="434156" y="193942"/>
                    <a:pt x="438478" y="184456"/>
                    <a:pt x="438478" y="173915"/>
                  </a:cubicBezTo>
                  <a:cubicBezTo>
                    <a:pt x="438478" y="160424"/>
                    <a:pt x="431310" y="148513"/>
                    <a:pt x="420559" y="141978"/>
                  </a:cubicBezTo>
                  <a:cubicBezTo>
                    <a:pt x="424986" y="135865"/>
                    <a:pt x="427621" y="128276"/>
                    <a:pt x="427621" y="120160"/>
                  </a:cubicBezTo>
                  <a:cubicBezTo>
                    <a:pt x="427621" y="99501"/>
                    <a:pt x="410862" y="82742"/>
                    <a:pt x="390203" y="82742"/>
                  </a:cubicBezTo>
                  <a:cubicBezTo>
                    <a:pt x="390203" y="82742"/>
                    <a:pt x="294391" y="82742"/>
                    <a:pt x="294391" y="82742"/>
                  </a:cubicBezTo>
                  <a:lnTo>
                    <a:pt x="290702" y="82742"/>
                  </a:lnTo>
                  <a:lnTo>
                    <a:pt x="290702" y="42899"/>
                  </a:lnTo>
                  <a:cubicBezTo>
                    <a:pt x="290702" y="31410"/>
                    <a:pt x="286275" y="20659"/>
                    <a:pt x="278159" y="12543"/>
                  </a:cubicBezTo>
                  <a:cubicBezTo>
                    <a:pt x="270043" y="4427"/>
                    <a:pt x="259292" y="0"/>
                    <a:pt x="247698" y="0"/>
                  </a:cubicBezTo>
                  <a:cubicBezTo>
                    <a:pt x="225774" y="0"/>
                    <a:pt x="207328" y="16443"/>
                    <a:pt x="205009" y="38261"/>
                  </a:cubicBezTo>
                  <a:lnTo>
                    <a:pt x="196683" y="104455"/>
                  </a:lnTo>
                  <a:cubicBezTo>
                    <a:pt x="192256" y="126273"/>
                    <a:pt x="184666" y="126167"/>
                    <a:pt x="162532" y="125851"/>
                  </a:cubicBezTo>
                  <a:cubicBezTo>
                    <a:pt x="160319" y="125851"/>
                    <a:pt x="148513" y="125746"/>
                    <a:pt x="148513" y="125746"/>
                  </a:cubicBezTo>
                  <a:lnTo>
                    <a:pt x="148513" y="125324"/>
                  </a:lnTo>
                  <a:cubicBezTo>
                    <a:pt x="148513" y="119527"/>
                    <a:pt x="143770" y="114784"/>
                    <a:pt x="137973" y="114784"/>
                  </a:cubicBezTo>
                  <a:lnTo>
                    <a:pt x="95812" y="114784"/>
                  </a:lnTo>
                  <a:lnTo>
                    <a:pt x="95812" y="103295"/>
                  </a:lnTo>
                  <a:cubicBezTo>
                    <a:pt x="95812" y="97498"/>
                    <a:pt x="91068" y="92755"/>
                    <a:pt x="85271" y="92755"/>
                  </a:cubicBezTo>
                  <a:lnTo>
                    <a:pt x="10540" y="92755"/>
                  </a:lnTo>
                  <a:cubicBezTo>
                    <a:pt x="4743" y="92755"/>
                    <a:pt x="0" y="97498"/>
                    <a:pt x="0" y="103295"/>
                  </a:cubicBezTo>
                  <a:lnTo>
                    <a:pt x="0" y="299345"/>
                  </a:lnTo>
                  <a:cubicBezTo>
                    <a:pt x="0" y="305143"/>
                    <a:pt x="4743" y="309886"/>
                    <a:pt x="10540" y="309886"/>
                  </a:cubicBezTo>
                  <a:lnTo>
                    <a:pt x="85271" y="309886"/>
                  </a:lnTo>
                  <a:cubicBezTo>
                    <a:pt x="91068" y="309886"/>
                    <a:pt x="95812" y="305143"/>
                    <a:pt x="95812" y="299345"/>
                  </a:cubicBezTo>
                  <a:lnTo>
                    <a:pt x="95812" y="287962"/>
                  </a:lnTo>
                  <a:lnTo>
                    <a:pt x="137973" y="287962"/>
                  </a:lnTo>
                  <a:cubicBezTo>
                    <a:pt x="143770" y="287962"/>
                    <a:pt x="148513" y="283218"/>
                    <a:pt x="148513" y="277421"/>
                  </a:cubicBezTo>
                  <a:lnTo>
                    <a:pt x="148513" y="273732"/>
                  </a:lnTo>
                  <a:lnTo>
                    <a:pt x="160529" y="273732"/>
                  </a:lnTo>
                  <a:cubicBezTo>
                    <a:pt x="169383" y="302824"/>
                    <a:pt x="190253" y="306091"/>
                    <a:pt x="199318" y="306091"/>
                  </a:cubicBezTo>
                  <a:lnTo>
                    <a:pt x="266143" y="306091"/>
                  </a:lnTo>
                  <a:cubicBezTo>
                    <a:pt x="272995" y="313996"/>
                    <a:pt x="283113" y="319056"/>
                    <a:pt x="294497" y="319056"/>
                  </a:cubicBezTo>
                  <a:lnTo>
                    <a:pt x="390308" y="319056"/>
                  </a:lnTo>
                  <a:cubicBezTo>
                    <a:pt x="410967" y="319056"/>
                    <a:pt x="427726" y="302296"/>
                    <a:pt x="427726" y="281637"/>
                  </a:cubicBezTo>
                  <a:cubicBezTo>
                    <a:pt x="427726" y="273522"/>
                    <a:pt x="425091" y="265932"/>
                    <a:pt x="420665" y="259819"/>
                  </a:cubicBezTo>
                  <a:cubicBezTo>
                    <a:pt x="431205" y="253073"/>
                    <a:pt x="438478" y="241163"/>
                    <a:pt x="438478" y="227671"/>
                  </a:cubicBezTo>
                  <a:close/>
                  <a:moveTo>
                    <a:pt x="417397" y="227671"/>
                  </a:moveTo>
                  <a:cubicBezTo>
                    <a:pt x="417397" y="236736"/>
                    <a:pt x="410019" y="244009"/>
                    <a:pt x="401060" y="244009"/>
                  </a:cubicBezTo>
                  <a:lnTo>
                    <a:pt x="329385" y="244009"/>
                  </a:lnTo>
                  <a:lnTo>
                    <a:pt x="329385" y="234733"/>
                  </a:lnTo>
                  <a:cubicBezTo>
                    <a:pt x="329385" y="228936"/>
                    <a:pt x="324642" y="224193"/>
                    <a:pt x="318845" y="224193"/>
                  </a:cubicBezTo>
                  <a:cubicBezTo>
                    <a:pt x="313048" y="224193"/>
                    <a:pt x="308305" y="228936"/>
                    <a:pt x="308305" y="234733"/>
                  </a:cubicBezTo>
                  <a:lnTo>
                    <a:pt x="308305" y="244009"/>
                  </a:lnTo>
                  <a:lnTo>
                    <a:pt x="305248" y="244009"/>
                  </a:lnTo>
                  <a:cubicBezTo>
                    <a:pt x="296183" y="244009"/>
                    <a:pt x="288911" y="236630"/>
                    <a:pt x="288911" y="227671"/>
                  </a:cubicBezTo>
                  <a:cubicBezTo>
                    <a:pt x="288911" y="218712"/>
                    <a:pt x="296289" y="211334"/>
                    <a:pt x="305248" y="211334"/>
                  </a:cubicBezTo>
                  <a:lnTo>
                    <a:pt x="401060" y="211334"/>
                  </a:lnTo>
                  <a:cubicBezTo>
                    <a:pt x="410019" y="211334"/>
                    <a:pt x="417397" y="218712"/>
                    <a:pt x="417397" y="227671"/>
                  </a:cubicBezTo>
                  <a:close/>
                  <a:moveTo>
                    <a:pt x="329385" y="190253"/>
                  </a:moveTo>
                  <a:lnTo>
                    <a:pt x="329385" y="182453"/>
                  </a:lnTo>
                  <a:cubicBezTo>
                    <a:pt x="329385" y="176656"/>
                    <a:pt x="324642" y="171913"/>
                    <a:pt x="318845" y="171913"/>
                  </a:cubicBezTo>
                  <a:cubicBezTo>
                    <a:pt x="313048" y="171913"/>
                    <a:pt x="308305" y="176656"/>
                    <a:pt x="308305" y="182453"/>
                  </a:cubicBezTo>
                  <a:lnTo>
                    <a:pt x="308305" y="190253"/>
                  </a:lnTo>
                  <a:lnTo>
                    <a:pt x="305248" y="190253"/>
                  </a:lnTo>
                  <a:cubicBezTo>
                    <a:pt x="296183" y="190253"/>
                    <a:pt x="288911" y="182875"/>
                    <a:pt x="288911" y="173915"/>
                  </a:cubicBezTo>
                  <a:cubicBezTo>
                    <a:pt x="288911" y="164956"/>
                    <a:pt x="296289" y="157578"/>
                    <a:pt x="305248" y="157578"/>
                  </a:cubicBezTo>
                  <a:lnTo>
                    <a:pt x="401060" y="157578"/>
                  </a:lnTo>
                  <a:cubicBezTo>
                    <a:pt x="410124" y="157578"/>
                    <a:pt x="417397" y="164956"/>
                    <a:pt x="417397" y="173915"/>
                  </a:cubicBezTo>
                  <a:cubicBezTo>
                    <a:pt x="417397" y="182875"/>
                    <a:pt x="410019" y="190253"/>
                    <a:pt x="401060" y="190253"/>
                  </a:cubicBezTo>
                  <a:lnTo>
                    <a:pt x="329385" y="190253"/>
                  </a:lnTo>
                  <a:close/>
                  <a:moveTo>
                    <a:pt x="406435" y="120054"/>
                  </a:moveTo>
                  <a:cubicBezTo>
                    <a:pt x="406435" y="129119"/>
                    <a:pt x="399057" y="136392"/>
                    <a:pt x="390098" y="136392"/>
                  </a:cubicBezTo>
                  <a:lnTo>
                    <a:pt x="317791" y="136392"/>
                  </a:lnTo>
                  <a:lnTo>
                    <a:pt x="317791" y="127432"/>
                  </a:lnTo>
                  <a:cubicBezTo>
                    <a:pt x="317791" y="121635"/>
                    <a:pt x="313048" y="116892"/>
                    <a:pt x="307251" y="116892"/>
                  </a:cubicBezTo>
                  <a:cubicBezTo>
                    <a:pt x="301453" y="116892"/>
                    <a:pt x="296710" y="121635"/>
                    <a:pt x="296710" y="127432"/>
                  </a:cubicBezTo>
                  <a:lnTo>
                    <a:pt x="296710" y="136392"/>
                  </a:lnTo>
                  <a:lnTo>
                    <a:pt x="294391" y="136392"/>
                  </a:lnTo>
                  <a:cubicBezTo>
                    <a:pt x="285326" y="136392"/>
                    <a:pt x="278054" y="129014"/>
                    <a:pt x="278054" y="120054"/>
                  </a:cubicBezTo>
                  <a:cubicBezTo>
                    <a:pt x="278054" y="111095"/>
                    <a:pt x="285432" y="103717"/>
                    <a:pt x="294391" y="103717"/>
                  </a:cubicBezTo>
                  <a:lnTo>
                    <a:pt x="390203" y="103717"/>
                  </a:lnTo>
                  <a:cubicBezTo>
                    <a:pt x="399162" y="103717"/>
                    <a:pt x="406435" y="111095"/>
                    <a:pt x="406435" y="120054"/>
                  </a:cubicBezTo>
                  <a:close/>
                  <a:moveTo>
                    <a:pt x="74520" y="288700"/>
                  </a:moveTo>
                  <a:lnTo>
                    <a:pt x="58288" y="288700"/>
                  </a:lnTo>
                  <a:lnTo>
                    <a:pt x="58288" y="196050"/>
                  </a:lnTo>
                  <a:cubicBezTo>
                    <a:pt x="58288" y="190253"/>
                    <a:pt x="53545" y="185510"/>
                    <a:pt x="47747" y="185510"/>
                  </a:cubicBezTo>
                  <a:cubicBezTo>
                    <a:pt x="41950" y="185510"/>
                    <a:pt x="37207" y="190253"/>
                    <a:pt x="37207" y="196050"/>
                  </a:cubicBezTo>
                  <a:lnTo>
                    <a:pt x="37207" y="288700"/>
                  </a:lnTo>
                  <a:lnTo>
                    <a:pt x="20975" y="288700"/>
                  </a:lnTo>
                  <a:lnTo>
                    <a:pt x="20975" y="113730"/>
                  </a:lnTo>
                  <a:lnTo>
                    <a:pt x="74625" y="113730"/>
                  </a:lnTo>
                  <a:lnTo>
                    <a:pt x="74625" y="288700"/>
                  </a:lnTo>
                  <a:close/>
                  <a:moveTo>
                    <a:pt x="127221" y="266776"/>
                  </a:moveTo>
                  <a:lnTo>
                    <a:pt x="95600" y="266776"/>
                  </a:lnTo>
                  <a:lnTo>
                    <a:pt x="95600" y="135759"/>
                  </a:lnTo>
                  <a:lnTo>
                    <a:pt x="127221" y="135759"/>
                  </a:lnTo>
                  <a:lnTo>
                    <a:pt x="127221" y="266776"/>
                  </a:lnTo>
                  <a:close/>
                  <a:moveTo>
                    <a:pt x="199107" y="284905"/>
                  </a:moveTo>
                  <a:cubicBezTo>
                    <a:pt x="195207" y="284905"/>
                    <a:pt x="183507" y="284905"/>
                    <a:pt x="178869" y="261084"/>
                  </a:cubicBezTo>
                  <a:cubicBezTo>
                    <a:pt x="177921" y="256130"/>
                    <a:pt x="173599" y="252546"/>
                    <a:pt x="168540" y="252546"/>
                  </a:cubicBezTo>
                  <a:lnTo>
                    <a:pt x="148302" y="252546"/>
                  </a:lnTo>
                  <a:lnTo>
                    <a:pt x="148302" y="146721"/>
                  </a:lnTo>
                  <a:cubicBezTo>
                    <a:pt x="148302" y="146721"/>
                    <a:pt x="160002" y="146721"/>
                    <a:pt x="162110" y="146827"/>
                  </a:cubicBezTo>
                  <a:cubicBezTo>
                    <a:pt x="184245" y="147143"/>
                    <a:pt x="209436" y="147354"/>
                    <a:pt x="217236" y="108038"/>
                  </a:cubicBezTo>
                  <a:cubicBezTo>
                    <a:pt x="217236" y="107827"/>
                    <a:pt x="217341" y="107511"/>
                    <a:pt x="217341" y="107300"/>
                  </a:cubicBezTo>
                  <a:lnTo>
                    <a:pt x="225774" y="40686"/>
                  </a:lnTo>
                  <a:cubicBezTo>
                    <a:pt x="225774" y="40580"/>
                    <a:pt x="225774" y="40580"/>
                    <a:pt x="225774" y="40475"/>
                  </a:cubicBezTo>
                  <a:cubicBezTo>
                    <a:pt x="226933" y="29302"/>
                    <a:pt x="236314" y="20870"/>
                    <a:pt x="247592" y="20870"/>
                  </a:cubicBezTo>
                  <a:cubicBezTo>
                    <a:pt x="253495" y="20870"/>
                    <a:pt x="258976" y="23189"/>
                    <a:pt x="263087" y="27299"/>
                  </a:cubicBezTo>
                  <a:cubicBezTo>
                    <a:pt x="267197" y="31410"/>
                    <a:pt x="269516" y="36891"/>
                    <a:pt x="269516" y="42794"/>
                  </a:cubicBezTo>
                  <a:lnTo>
                    <a:pt x="269516" y="92122"/>
                  </a:lnTo>
                  <a:cubicBezTo>
                    <a:pt x="261716" y="98974"/>
                    <a:pt x="256868" y="108987"/>
                    <a:pt x="256868" y="120160"/>
                  </a:cubicBezTo>
                  <a:cubicBezTo>
                    <a:pt x="256868" y="133651"/>
                    <a:pt x="264035" y="145562"/>
                    <a:pt x="274786" y="152097"/>
                  </a:cubicBezTo>
                  <a:cubicBezTo>
                    <a:pt x="270359" y="158210"/>
                    <a:pt x="267724" y="165799"/>
                    <a:pt x="267724" y="173915"/>
                  </a:cubicBezTo>
                  <a:cubicBezTo>
                    <a:pt x="267724" y="184456"/>
                    <a:pt x="272151" y="194048"/>
                    <a:pt x="279108" y="200793"/>
                  </a:cubicBezTo>
                  <a:cubicBezTo>
                    <a:pt x="272046" y="207645"/>
                    <a:pt x="267724" y="217131"/>
                    <a:pt x="267724" y="227671"/>
                  </a:cubicBezTo>
                  <a:cubicBezTo>
                    <a:pt x="267724" y="235787"/>
                    <a:pt x="270359" y="243376"/>
                    <a:pt x="274786" y="249489"/>
                  </a:cubicBezTo>
                  <a:cubicBezTo>
                    <a:pt x="264035" y="256025"/>
                    <a:pt x="256868" y="267935"/>
                    <a:pt x="256868" y="281427"/>
                  </a:cubicBezTo>
                  <a:cubicBezTo>
                    <a:pt x="256868" y="282586"/>
                    <a:pt x="256973" y="283745"/>
                    <a:pt x="256973" y="284799"/>
                  </a:cubicBezTo>
                  <a:lnTo>
                    <a:pt x="199107" y="284799"/>
                  </a:lnTo>
                  <a:close/>
                  <a:moveTo>
                    <a:pt x="390098" y="297870"/>
                  </a:moveTo>
                  <a:lnTo>
                    <a:pt x="317791" y="297870"/>
                  </a:lnTo>
                  <a:lnTo>
                    <a:pt x="317791" y="289332"/>
                  </a:lnTo>
                  <a:cubicBezTo>
                    <a:pt x="317791" y="283535"/>
                    <a:pt x="313048" y="278792"/>
                    <a:pt x="307251" y="278792"/>
                  </a:cubicBezTo>
                  <a:cubicBezTo>
                    <a:pt x="301453" y="278792"/>
                    <a:pt x="296710" y="283535"/>
                    <a:pt x="296710" y="289332"/>
                  </a:cubicBezTo>
                  <a:lnTo>
                    <a:pt x="296710" y="297870"/>
                  </a:lnTo>
                  <a:lnTo>
                    <a:pt x="294391" y="297870"/>
                  </a:lnTo>
                  <a:cubicBezTo>
                    <a:pt x="285326" y="297870"/>
                    <a:pt x="278054" y="290492"/>
                    <a:pt x="278054" y="281532"/>
                  </a:cubicBezTo>
                  <a:cubicBezTo>
                    <a:pt x="278054" y="272573"/>
                    <a:pt x="285432" y="265195"/>
                    <a:pt x="294391" y="265195"/>
                  </a:cubicBezTo>
                  <a:lnTo>
                    <a:pt x="390203" y="265195"/>
                  </a:lnTo>
                  <a:cubicBezTo>
                    <a:pt x="399268" y="265195"/>
                    <a:pt x="406540" y="272573"/>
                    <a:pt x="406540" y="281532"/>
                  </a:cubicBezTo>
                  <a:cubicBezTo>
                    <a:pt x="406435" y="290492"/>
                    <a:pt x="399162" y="297870"/>
                    <a:pt x="390098" y="297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723873" y="4239203"/>
              <a:ext cx="315340" cy="153599"/>
            </a:xfrm>
            <a:custGeom>
              <a:rect b="b" l="l" r="r" t="t"/>
              <a:pathLst>
                <a:path extrusionOk="0" h="204798" w="420453">
                  <a:moveTo>
                    <a:pt x="210174" y="204799"/>
                  </a:moveTo>
                  <a:cubicBezTo>
                    <a:pt x="207645" y="204799"/>
                    <a:pt x="205115" y="203955"/>
                    <a:pt x="203217" y="202164"/>
                  </a:cubicBezTo>
                  <a:lnTo>
                    <a:pt x="173810" y="176024"/>
                  </a:lnTo>
                  <a:lnTo>
                    <a:pt x="10540" y="176024"/>
                  </a:lnTo>
                  <a:cubicBezTo>
                    <a:pt x="4743" y="176024"/>
                    <a:pt x="0" y="171280"/>
                    <a:pt x="0" y="165483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409913" y="0"/>
                  </a:lnTo>
                  <a:cubicBezTo>
                    <a:pt x="415711" y="0"/>
                    <a:pt x="420454" y="4743"/>
                    <a:pt x="420454" y="10540"/>
                  </a:cubicBezTo>
                  <a:lnTo>
                    <a:pt x="420454" y="165483"/>
                  </a:lnTo>
                  <a:cubicBezTo>
                    <a:pt x="420454" y="171280"/>
                    <a:pt x="415711" y="176024"/>
                    <a:pt x="409913" y="176024"/>
                  </a:cubicBezTo>
                  <a:lnTo>
                    <a:pt x="246644" y="176024"/>
                  </a:lnTo>
                  <a:lnTo>
                    <a:pt x="217236" y="202164"/>
                  </a:lnTo>
                  <a:cubicBezTo>
                    <a:pt x="215233" y="203850"/>
                    <a:pt x="212704" y="204799"/>
                    <a:pt x="210174" y="204799"/>
                  </a:cubicBezTo>
                  <a:close/>
                  <a:moveTo>
                    <a:pt x="21081" y="154838"/>
                  </a:moveTo>
                  <a:lnTo>
                    <a:pt x="177815" y="154838"/>
                  </a:lnTo>
                  <a:cubicBezTo>
                    <a:pt x="180345" y="154838"/>
                    <a:pt x="182875" y="155786"/>
                    <a:pt x="184772" y="157473"/>
                  </a:cubicBezTo>
                  <a:lnTo>
                    <a:pt x="210174" y="180029"/>
                  </a:lnTo>
                  <a:lnTo>
                    <a:pt x="235576" y="157473"/>
                  </a:lnTo>
                  <a:cubicBezTo>
                    <a:pt x="237473" y="155786"/>
                    <a:pt x="240003" y="154838"/>
                    <a:pt x="242533" y="154838"/>
                  </a:cubicBezTo>
                  <a:lnTo>
                    <a:pt x="399268" y="154838"/>
                  </a:lnTo>
                  <a:lnTo>
                    <a:pt x="399268" y="20976"/>
                  </a:lnTo>
                  <a:lnTo>
                    <a:pt x="20975" y="20976"/>
                  </a:lnTo>
                  <a:lnTo>
                    <a:pt x="20975" y="15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5845738" y="4267030"/>
              <a:ext cx="71567" cy="68696"/>
            </a:xfrm>
            <a:custGeom>
              <a:rect b="b" l="l" r="r" t="t"/>
              <a:pathLst>
                <a:path extrusionOk="0" h="91595" w="95423">
                  <a:moveTo>
                    <a:pt x="70666" y="91595"/>
                  </a:moveTo>
                  <a:cubicBezTo>
                    <a:pt x="69296" y="91595"/>
                    <a:pt x="67926" y="91279"/>
                    <a:pt x="66555" y="90752"/>
                  </a:cubicBezTo>
                  <a:lnTo>
                    <a:pt x="47688" y="82742"/>
                  </a:lnTo>
                  <a:lnTo>
                    <a:pt x="28821" y="90752"/>
                  </a:lnTo>
                  <a:cubicBezTo>
                    <a:pt x="25448" y="92228"/>
                    <a:pt x="21548" y="91701"/>
                    <a:pt x="18491" y="89593"/>
                  </a:cubicBezTo>
                  <a:cubicBezTo>
                    <a:pt x="15540" y="87379"/>
                    <a:pt x="13854" y="83796"/>
                    <a:pt x="14170" y="80107"/>
                  </a:cubicBezTo>
                  <a:lnTo>
                    <a:pt x="15962" y="59764"/>
                  </a:lnTo>
                  <a:lnTo>
                    <a:pt x="2576" y="44375"/>
                  </a:lnTo>
                  <a:cubicBezTo>
                    <a:pt x="151" y="41529"/>
                    <a:pt x="-586" y="37734"/>
                    <a:pt x="468" y="34256"/>
                  </a:cubicBezTo>
                  <a:cubicBezTo>
                    <a:pt x="1627" y="30778"/>
                    <a:pt x="4473" y="28037"/>
                    <a:pt x="8162" y="27194"/>
                  </a:cubicBezTo>
                  <a:lnTo>
                    <a:pt x="28083" y="22556"/>
                  </a:lnTo>
                  <a:lnTo>
                    <a:pt x="38623" y="5059"/>
                  </a:lnTo>
                  <a:cubicBezTo>
                    <a:pt x="40521" y="1897"/>
                    <a:pt x="43999" y="0"/>
                    <a:pt x="47688" y="0"/>
                  </a:cubicBezTo>
                  <a:cubicBezTo>
                    <a:pt x="51377" y="0"/>
                    <a:pt x="54855" y="1897"/>
                    <a:pt x="56753" y="5059"/>
                  </a:cubicBezTo>
                  <a:lnTo>
                    <a:pt x="67293" y="22556"/>
                  </a:lnTo>
                  <a:lnTo>
                    <a:pt x="87215" y="27194"/>
                  </a:lnTo>
                  <a:cubicBezTo>
                    <a:pt x="90798" y="28037"/>
                    <a:pt x="93750" y="30672"/>
                    <a:pt x="94909" y="34256"/>
                  </a:cubicBezTo>
                  <a:cubicBezTo>
                    <a:pt x="96068" y="37734"/>
                    <a:pt x="95225" y="41634"/>
                    <a:pt x="92801" y="44375"/>
                  </a:cubicBezTo>
                  <a:lnTo>
                    <a:pt x="79415" y="59764"/>
                  </a:lnTo>
                  <a:lnTo>
                    <a:pt x="81206" y="80107"/>
                  </a:lnTo>
                  <a:cubicBezTo>
                    <a:pt x="81523" y="83796"/>
                    <a:pt x="79942" y="87379"/>
                    <a:pt x="76885" y="89593"/>
                  </a:cubicBezTo>
                  <a:cubicBezTo>
                    <a:pt x="74988" y="90858"/>
                    <a:pt x="72880" y="91595"/>
                    <a:pt x="70666" y="91595"/>
                  </a:cubicBezTo>
                  <a:close/>
                  <a:moveTo>
                    <a:pt x="30086" y="43742"/>
                  </a:moveTo>
                  <a:lnTo>
                    <a:pt x="34934" y="49329"/>
                  </a:lnTo>
                  <a:cubicBezTo>
                    <a:pt x="36832" y="51437"/>
                    <a:pt x="37675" y="54283"/>
                    <a:pt x="37464" y="57129"/>
                  </a:cubicBezTo>
                  <a:lnTo>
                    <a:pt x="36832" y="64507"/>
                  </a:lnTo>
                  <a:lnTo>
                    <a:pt x="43683" y="61661"/>
                  </a:lnTo>
                  <a:cubicBezTo>
                    <a:pt x="46318" y="60501"/>
                    <a:pt x="49269" y="60501"/>
                    <a:pt x="51904" y="61661"/>
                  </a:cubicBezTo>
                  <a:lnTo>
                    <a:pt x="58756" y="64507"/>
                  </a:lnTo>
                  <a:lnTo>
                    <a:pt x="58123" y="57129"/>
                  </a:lnTo>
                  <a:cubicBezTo>
                    <a:pt x="57913" y="54283"/>
                    <a:pt x="58756" y="51437"/>
                    <a:pt x="60653" y="49329"/>
                  </a:cubicBezTo>
                  <a:lnTo>
                    <a:pt x="65501" y="43742"/>
                  </a:lnTo>
                  <a:lnTo>
                    <a:pt x="58334" y="42056"/>
                  </a:lnTo>
                  <a:cubicBezTo>
                    <a:pt x="55594" y="41423"/>
                    <a:pt x="53169" y="39632"/>
                    <a:pt x="51693" y="37207"/>
                  </a:cubicBezTo>
                  <a:lnTo>
                    <a:pt x="47899" y="30883"/>
                  </a:lnTo>
                  <a:lnTo>
                    <a:pt x="44105" y="37207"/>
                  </a:lnTo>
                  <a:cubicBezTo>
                    <a:pt x="42629" y="39632"/>
                    <a:pt x="40205" y="41423"/>
                    <a:pt x="37464" y="42056"/>
                  </a:cubicBezTo>
                  <a:lnTo>
                    <a:pt x="30086" y="43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5758622" y="4267030"/>
              <a:ext cx="71567" cy="68696"/>
            </a:xfrm>
            <a:custGeom>
              <a:rect b="b" l="l" r="r" t="t"/>
              <a:pathLst>
                <a:path extrusionOk="0" h="91595" w="95423">
                  <a:moveTo>
                    <a:pt x="70666" y="91595"/>
                  </a:moveTo>
                  <a:cubicBezTo>
                    <a:pt x="69296" y="91595"/>
                    <a:pt x="67926" y="91279"/>
                    <a:pt x="66556" y="90752"/>
                  </a:cubicBezTo>
                  <a:lnTo>
                    <a:pt x="47688" y="82742"/>
                  </a:lnTo>
                  <a:lnTo>
                    <a:pt x="28821" y="90752"/>
                  </a:lnTo>
                  <a:cubicBezTo>
                    <a:pt x="25448" y="92228"/>
                    <a:pt x="21548" y="91701"/>
                    <a:pt x="18492" y="89593"/>
                  </a:cubicBezTo>
                  <a:cubicBezTo>
                    <a:pt x="15540" y="87379"/>
                    <a:pt x="13854" y="83796"/>
                    <a:pt x="14170" y="80107"/>
                  </a:cubicBezTo>
                  <a:lnTo>
                    <a:pt x="15962" y="59764"/>
                  </a:lnTo>
                  <a:lnTo>
                    <a:pt x="2576" y="44375"/>
                  </a:lnTo>
                  <a:cubicBezTo>
                    <a:pt x="152" y="41529"/>
                    <a:pt x="-586" y="37734"/>
                    <a:pt x="468" y="34256"/>
                  </a:cubicBezTo>
                  <a:cubicBezTo>
                    <a:pt x="1522" y="30778"/>
                    <a:pt x="4473" y="28037"/>
                    <a:pt x="8162" y="27194"/>
                  </a:cubicBezTo>
                  <a:lnTo>
                    <a:pt x="28084" y="22556"/>
                  </a:lnTo>
                  <a:lnTo>
                    <a:pt x="38624" y="5059"/>
                  </a:lnTo>
                  <a:cubicBezTo>
                    <a:pt x="40521" y="1897"/>
                    <a:pt x="43999" y="0"/>
                    <a:pt x="47688" y="0"/>
                  </a:cubicBezTo>
                  <a:cubicBezTo>
                    <a:pt x="51377" y="0"/>
                    <a:pt x="54856" y="1897"/>
                    <a:pt x="56753" y="5059"/>
                  </a:cubicBezTo>
                  <a:lnTo>
                    <a:pt x="67293" y="22556"/>
                  </a:lnTo>
                  <a:lnTo>
                    <a:pt x="87214" y="27194"/>
                  </a:lnTo>
                  <a:cubicBezTo>
                    <a:pt x="90799" y="28037"/>
                    <a:pt x="93750" y="30672"/>
                    <a:pt x="94909" y="34256"/>
                  </a:cubicBezTo>
                  <a:cubicBezTo>
                    <a:pt x="96069" y="37734"/>
                    <a:pt x="95225" y="41634"/>
                    <a:pt x="92801" y="44375"/>
                  </a:cubicBezTo>
                  <a:lnTo>
                    <a:pt x="79415" y="59764"/>
                  </a:lnTo>
                  <a:lnTo>
                    <a:pt x="81207" y="80107"/>
                  </a:lnTo>
                  <a:cubicBezTo>
                    <a:pt x="81523" y="83796"/>
                    <a:pt x="79942" y="87379"/>
                    <a:pt x="76885" y="89593"/>
                  </a:cubicBezTo>
                  <a:cubicBezTo>
                    <a:pt x="74988" y="90858"/>
                    <a:pt x="72774" y="91595"/>
                    <a:pt x="70666" y="91595"/>
                  </a:cubicBezTo>
                  <a:close/>
                  <a:moveTo>
                    <a:pt x="29981" y="43742"/>
                  </a:moveTo>
                  <a:lnTo>
                    <a:pt x="34829" y="49329"/>
                  </a:lnTo>
                  <a:cubicBezTo>
                    <a:pt x="36726" y="51437"/>
                    <a:pt x="37570" y="54283"/>
                    <a:pt x="37359" y="57129"/>
                  </a:cubicBezTo>
                  <a:lnTo>
                    <a:pt x="36726" y="64507"/>
                  </a:lnTo>
                  <a:lnTo>
                    <a:pt x="43578" y="61661"/>
                  </a:lnTo>
                  <a:cubicBezTo>
                    <a:pt x="46213" y="60501"/>
                    <a:pt x="49164" y="60501"/>
                    <a:pt x="51799" y="61661"/>
                  </a:cubicBezTo>
                  <a:lnTo>
                    <a:pt x="58651" y="64507"/>
                  </a:lnTo>
                  <a:lnTo>
                    <a:pt x="58018" y="57129"/>
                  </a:lnTo>
                  <a:cubicBezTo>
                    <a:pt x="57807" y="54283"/>
                    <a:pt x="58651" y="51437"/>
                    <a:pt x="60548" y="49329"/>
                  </a:cubicBezTo>
                  <a:lnTo>
                    <a:pt x="65396" y="43742"/>
                  </a:lnTo>
                  <a:lnTo>
                    <a:pt x="58228" y="42056"/>
                  </a:lnTo>
                  <a:cubicBezTo>
                    <a:pt x="55488" y="41423"/>
                    <a:pt x="53064" y="39632"/>
                    <a:pt x="51588" y="37207"/>
                  </a:cubicBezTo>
                  <a:lnTo>
                    <a:pt x="47794" y="30883"/>
                  </a:lnTo>
                  <a:lnTo>
                    <a:pt x="43999" y="37207"/>
                  </a:lnTo>
                  <a:cubicBezTo>
                    <a:pt x="42524" y="39632"/>
                    <a:pt x="40099" y="41423"/>
                    <a:pt x="37359" y="42056"/>
                  </a:cubicBezTo>
                  <a:lnTo>
                    <a:pt x="29981" y="43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932933" y="4267030"/>
              <a:ext cx="71567" cy="68696"/>
            </a:xfrm>
            <a:custGeom>
              <a:rect b="b" l="l" r="r" t="t"/>
              <a:pathLst>
                <a:path extrusionOk="0" h="91595" w="95423">
                  <a:moveTo>
                    <a:pt x="70666" y="91595"/>
                  </a:moveTo>
                  <a:cubicBezTo>
                    <a:pt x="69296" y="91595"/>
                    <a:pt x="67926" y="91279"/>
                    <a:pt x="66556" y="90752"/>
                  </a:cubicBezTo>
                  <a:lnTo>
                    <a:pt x="47688" y="82742"/>
                  </a:lnTo>
                  <a:lnTo>
                    <a:pt x="28821" y="90752"/>
                  </a:lnTo>
                  <a:cubicBezTo>
                    <a:pt x="25448" y="92228"/>
                    <a:pt x="21548" y="91701"/>
                    <a:pt x="18492" y="89593"/>
                  </a:cubicBezTo>
                  <a:cubicBezTo>
                    <a:pt x="15540" y="87379"/>
                    <a:pt x="13854" y="83796"/>
                    <a:pt x="14170" y="80107"/>
                  </a:cubicBezTo>
                  <a:lnTo>
                    <a:pt x="15962" y="59764"/>
                  </a:lnTo>
                  <a:lnTo>
                    <a:pt x="2576" y="44375"/>
                  </a:lnTo>
                  <a:cubicBezTo>
                    <a:pt x="152" y="41529"/>
                    <a:pt x="-586" y="37734"/>
                    <a:pt x="468" y="34256"/>
                  </a:cubicBezTo>
                  <a:cubicBezTo>
                    <a:pt x="1627" y="30778"/>
                    <a:pt x="4473" y="28037"/>
                    <a:pt x="8162" y="27194"/>
                  </a:cubicBezTo>
                  <a:lnTo>
                    <a:pt x="28084" y="22556"/>
                  </a:lnTo>
                  <a:lnTo>
                    <a:pt x="38624" y="5059"/>
                  </a:lnTo>
                  <a:cubicBezTo>
                    <a:pt x="40521" y="1897"/>
                    <a:pt x="43999" y="0"/>
                    <a:pt x="47688" y="0"/>
                  </a:cubicBezTo>
                  <a:cubicBezTo>
                    <a:pt x="51377" y="0"/>
                    <a:pt x="54856" y="1897"/>
                    <a:pt x="56753" y="5059"/>
                  </a:cubicBezTo>
                  <a:lnTo>
                    <a:pt x="67293" y="22556"/>
                  </a:lnTo>
                  <a:lnTo>
                    <a:pt x="87214" y="27194"/>
                  </a:lnTo>
                  <a:cubicBezTo>
                    <a:pt x="90799" y="28037"/>
                    <a:pt x="93750" y="30672"/>
                    <a:pt x="94909" y="34256"/>
                  </a:cubicBezTo>
                  <a:cubicBezTo>
                    <a:pt x="96069" y="37734"/>
                    <a:pt x="95225" y="41634"/>
                    <a:pt x="92801" y="44375"/>
                  </a:cubicBezTo>
                  <a:lnTo>
                    <a:pt x="79415" y="59764"/>
                  </a:lnTo>
                  <a:lnTo>
                    <a:pt x="81207" y="80107"/>
                  </a:lnTo>
                  <a:cubicBezTo>
                    <a:pt x="81523" y="83796"/>
                    <a:pt x="79942" y="87379"/>
                    <a:pt x="76885" y="89593"/>
                  </a:cubicBezTo>
                  <a:cubicBezTo>
                    <a:pt x="74988" y="90858"/>
                    <a:pt x="72774" y="91595"/>
                    <a:pt x="70666" y="91595"/>
                  </a:cubicBezTo>
                  <a:close/>
                  <a:moveTo>
                    <a:pt x="47688" y="60818"/>
                  </a:moveTo>
                  <a:cubicBezTo>
                    <a:pt x="49059" y="60818"/>
                    <a:pt x="50534" y="61134"/>
                    <a:pt x="51799" y="61661"/>
                  </a:cubicBezTo>
                  <a:lnTo>
                    <a:pt x="58651" y="64507"/>
                  </a:lnTo>
                  <a:lnTo>
                    <a:pt x="58018" y="57129"/>
                  </a:lnTo>
                  <a:cubicBezTo>
                    <a:pt x="57807" y="54283"/>
                    <a:pt x="58651" y="51437"/>
                    <a:pt x="60548" y="49329"/>
                  </a:cubicBezTo>
                  <a:lnTo>
                    <a:pt x="65396" y="43742"/>
                  </a:lnTo>
                  <a:lnTo>
                    <a:pt x="58228" y="42056"/>
                  </a:lnTo>
                  <a:cubicBezTo>
                    <a:pt x="55488" y="41423"/>
                    <a:pt x="53064" y="39632"/>
                    <a:pt x="51588" y="37207"/>
                  </a:cubicBezTo>
                  <a:lnTo>
                    <a:pt x="47794" y="30883"/>
                  </a:lnTo>
                  <a:lnTo>
                    <a:pt x="43999" y="37207"/>
                  </a:lnTo>
                  <a:cubicBezTo>
                    <a:pt x="42524" y="39632"/>
                    <a:pt x="40099" y="41423"/>
                    <a:pt x="37359" y="42056"/>
                  </a:cubicBezTo>
                  <a:lnTo>
                    <a:pt x="30192" y="43742"/>
                  </a:lnTo>
                  <a:lnTo>
                    <a:pt x="35040" y="49329"/>
                  </a:lnTo>
                  <a:cubicBezTo>
                    <a:pt x="36937" y="51437"/>
                    <a:pt x="37780" y="54283"/>
                    <a:pt x="37570" y="57129"/>
                  </a:cubicBezTo>
                  <a:lnTo>
                    <a:pt x="36937" y="64507"/>
                  </a:lnTo>
                  <a:lnTo>
                    <a:pt x="43789" y="61661"/>
                  </a:lnTo>
                  <a:cubicBezTo>
                    <a:pt x="44843" y="61028"/>
                    <a:pt x="46318" y="60818"/>
                    <a:pt x="47688" y="60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4" name="Google Shape;1254;p35"/>
          <p:cNvGrpSpPr/>
          <p:nvPr/>
        </p:nvGrpSpPr>
        <p:grpSpPr>
          <a:xfrm>
            <a:off x="6260589" y="3976946"/>
            <a:ext cx="404709" cy="404827"/>
            <a:chOff x="6659539" y="4296833"/>
            <a:chExt cx="404709" cy="404827"/>
          </a:xfrm>
        </p:grpSpPr>
        <p:sp>
          <p:nvSpPr>
            <p:cNvPr id="1255" name="Google Shape;1255;p35"/>
            <p:cNvSpPr/>
            <p:nvPr/>
          </p:nvSpPr>
          <p:spPr>
            <a:xfrm>
              <a:off x="6659539" y="4296833"/>
              <a:ext cx="179296" cy="94941"/>
            </a:xfrm>
            <a:custGeom>
              <a:rect b="b" l="l" r="r" t="t"/>
              <a:pathLst>
                <a:path extrusionOk="0" h="126588" w="239061">
                  <a:moveTo>
                    <a:pt x="217869" y="126589"/>
                  </a:moveTo>
                  <a:lnTo>
                    <a:pt x="20448" y="126589"/>
                  </a:lnTo>
                  <a:cubicBezTo>
                    <a:pt x="17497" y="126589"/>
                    <a:pt x="14650" y="125324"/>
                    <a:pt x="12648" y="123111"/>
                  </a:cubicBezTo>
                  <a:cubicBezTo>
                    <a:pt x="4532" y="114257"/>
                    <a:pt x="0" y="102452"/>
                    <a:pt x="0" y="90752"/>
                  </a:cubicBezTo>
                  <a:cubicBezTo>
                    <a:pt x="0" y="65772"/>
                    <a:pt x="20343" y="45428"/>
                    <a:pt x="45323" y="45428"/>
                  </a:cubicBezTo>
                  <a:cubicBezTo>
                    <a:pt x="46904" y="45428"/>
                    <a:pt x="48380" y="45534"/>
                    <a:pt x="49961" y="45639"/>
                  </a:cubicBezTo>
                  <a:cubicBezTo>
                    <a:pt x="57023" y="38577"/>
                    <a:pt x="66720" y="34572"/>
                    <a:pt x="76838" y="34572"/>
                  </a:cubicBezTo>
                  <a:cubicBezTo>
                    <a:pt x="77365" y="34572"/>
                    <a:pt x="77892" y="34572"/>
                    <a:pt x="78419" y="34572"/>
                  </a:cubicBezTo>
                  <a:cubicBezTo>
                    <a:pt x="87169" y="13807"/>
                    <a:pt x="107405" y="0"/>
                    <a:pt x="130700" y="0"/>
                  </a:cubicBezTo>
                  <a:cubicBezTo>
                    <a:pt x="146300" y="0"/>
                    <a:pt x="161478" y="6535"/>
                    <a:pt x="172123" y="18024"/>
                  </a:cubicBezTo>
                  <a:cubicBezTo>
                    <a:pt x="172439" y="18340"/>
                    <a:pt x="172755" y="18762"/>
                    <a:pt x="172966" y="19078"/>
                  </a:cubicBezTo>
                  <a:lnTo>
                    <a:pt x="180134" y="29091"/>
                  </a:lnTo>
                  <a:cubicBezTo>
                    <a:pt x="180451" y="29513"/>
                    <a:pt x="180661" y="29829"/>
                    <a:pt x="180872" y="30250"/>
                  </a:cubicBezTo>
                  <a:cubicBezTo>
                    <a:pt x="181926" y="32253"/>
                    <a:pt x="182769" y="34256"/>
                    <a:pt x="183613" y="36259"/>
                  </a:cubicBezTo>
                  <a:cubicBezTo>
                    <a:pt x="184667" y="36153"/>
                    <a:pt x="185826" y="36153"/>
                    <a:pt x="186880" y="36153"/>
                  </a:cubicBezTo>
                  <a:lnTo>
                    <a:pt x="187091" y="36153"/>
                  </a:lnTo>
                  <a:cubicBezTo>
                    <a:pt x="215339" y="36153"/>
                    <a:pt x="238632" y="59026"/>
                    <a:pt x="239054" y="87274"/>
                  </a:cubicBezTo>
                  <a:cubicBezTo>
                    <a:pt x="239266" y="100449"/>
                    <a:pt x="234522" y="113203"/>
                    <a:pt x="225668" y="123005"/>
                  </a:cubicBezTo>
                  <a:cubicBezTo>
                    <a:pt x="223666" y="125324"/>
                    <a:pt x="220820" y="126589"/>
                    <a:pt x="217869" y="126589"/>
                  </a:cubicBezTo>
                  <a:close/>
                  <a:moveTo>
                    <a:pt x="25613" y="105508"/>
                  </a:moveTo>
                  <a:lnTo>
                    <a:pt x="212809" y="105508"/>
                  </a:lnTo>
                  <a:cubicBezTo>
                    <a:pt x="216288" y="100344"/>
                    <a:pt x="218079" y="94125"/>
                    <a:pt x="217974" y="87801"/>
                  </a:cubicBezTo>
                  <a:lnTo>
                    <a:pt x="217974" y="87801"/>
                  </a:lnTo>
                  <a:cubicBezTo>
                    <a:pt x="217658" y="71042"/>
                    <a:pt x="203849" y="57445"/>
                    <a:pt x="187091" y="57445"/>
                  </a:cubicBezTo>
                  <a:cubicBezTo>
                    <a:pt x="187091" y="57445"/>
                    <a:pt x="186985" y="57445"/>
                    <a:pt x="186985" y="57445"/>
                  </a:cubicBezTo>
                  <a:cubicBezTo>
                    <a:pt x="184245" y="57445"/>
                    <a:pt x="181505" y="57866"/>
                    <a:pt x="178870" y="58604"/>
                  </a:cubicBezTo>
                  <a:cubicBezTo>
                    <a:pt x="176024" y="59342"/>
                    <a:pt x="172966" y="58920"/>
                    <a:pt x="170437" y="57339"/>
                  </a:cubicBezTo>
                  <a:cubicBezTo>
                    <a:pt x="167907" y="55758"/>
                    <a:pt x="166221" y="53229"/>
                    <a:pt x="165694" y="50383"/>
                  </a:cubicBezTo>
                  <a:cubicBezTo>
                    <a:pt x="165061" y="47115"/>
                    <a:pt x="164007" y="43953"/>
                    <a:pt x="162532" y="41002"/>
                  </a:cubicBezTo>
                  <a:lnTo>
                    <a:pt x="156208" y="32148"/>
                  </a:lnTo>
                  <a:cubicBezTo>
                    <a:pt x="149462" y="25191"/>
                    <a:pt x="140397" y="21291"/>
                    <a:pt x="130594" y="21291"/>
                  </a:cubicBezTo>
                  <a:cubicBezTo>
                    <a:pt x="114047" y="21291"/>
                    <a:pt x="99500" y="32991"/>
                    <a:pt x="95811" y="49013"/>
                  </a:cubicBezTo>
                  <a:cubicBezTo>
                    <a:pt x="95179" y="51964"/>
                    <a:pt x="93282" y="54388"/>
                    <a:pt x="90752" y="55864"/>
                  </a:cubicBezTo>
                  <a:cubicBezTo>
                    <a:pt x="88223" y="57339"/>
                    <a:pt x="85061" y="57655"/>
                    <a:pt x="82215" y="56707"/>
                  </a:cubicBezTo>
                  <a:cubicBezTo>
                    <a:pt x="80423" y="56074"/>
                    <a:pt x="78630" y="55864"/>
                    <a:pt x="76733" y="55864"/>
                  </a:cubicBezTo>
                  <a:cubicBezTo>
                    <a:pt x="71147" y="55864"/>
                    <a:pt x="65877" y="58604"/>
                    <a:pt x="62609" y="63242"/>
                  </a:cubicBezTo>
                  <a:cubicBezTo>
                    <a:pt x="60080" y="66826"/>
                    <a:pt x="55548" y="68512"/>
                    <a:pt x="51332" y="67458"/>
                  </a:cubicBezTo>
                  <a:cubicBezTo>
                    <a:pt x="49329" y="66931"/>
                    <a:pt x="47325" y="66720"/>
                    <a:pt x="45217" y="66720"/>
                  </a:cubicBezTo>
                  <a:cubicBezTo>
                    <a:pt x="31832" y="66720"/>
                    <a:pt x="20975" y="77576"/>
                    <a:pt x="20975" y="90963"/>
                  </a:cubicBezTo>
                  <a:cubicBezTo>
                    <a:pt x="21081" y="95917"/>
                    <a:pt x="22662" y="101082"/>
                    <a:pt x="25613" y="105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951724" y="4331695"/>
              <a:ext cx="112523" cy="369965"/>
            </a:xfrm>
            <a:custGeom>
              <a:rect b="b" l="l" r="r" t="t"/>
              <a:pathLst>
                <a:path extrusionOk="0" h="493287" w="150031">
                  <a:moveTo>
                    <a:pt x="148503" y="109409"/>
                  </a:moveTo>
                  <a:lnTo>
                    <a:pt x="83996" y="4954"/>
                  </a:lnTo>
                  <a:cubicBezTo>
                    <a:pt x="82099" y="1898"/>
                    <a:pt x="78726" y="0"/>
                    <a:pt x="75036" y="0"/>
                  </a:cubicBezTo>
                  <a:cubicBezTo>
                    <a:pt x="71347" y="0"/>
                    <a:pt x="67974" y="1898"/>
                    <a:pt x="66077" y="4954"/>
                  </a:cubicBezTo>
                  <a:lnTo>
                    <a:pt x="1570" y="109409"/>
                  </a:lnTo>
                  <a:cubicBezTo>
                    <a:pt x="-432" y="112677"/>
                    <a:pt x="-538" y="116787"/>
                    <a:pt x="1359" y="120055"/>
                  </a:cubicBezTo>
                  <a:cubicBezTo>
                    <a:pt x="3257" y="123427"/>
                    <a:pt x="6735" y="125430"/>
                    <a:pt x="10529" y="125430"/>
                  </a:cubicBezTo>
                  <a:lnTo>
                    <a:pt x="28764" y="125430"/>
                  </a:lnTo>
                  <a:lnTo>
                    <a:pt x="28764" y="482747"/>
                  </a:lnTo>
                  <a:cubicBezTo>
                    <a:pt x="28764" y="488544"/>
                    <a:pt x="33507" y="493287"/>
                    <a:pt x="39304" y="493287"/>
                  </a:cubicBezTo>
                  <a:lnTo>
                    <a:pt x="110769" y="493287"/>
                  </a:lnTo>
                  <a:cubicBezTo>
                    <a:pt x="116566" y="493287"/>
                    <a:pt x="121309" y="488544"/>
                    <a:pt x="121309" y="482747"/>
                  </a:cubicBezTo>
                  <a:lnTo>
                    <a:pt x="121309" y="125430"/>
                  </a:lnTo>
                  <a:lnTo>
                    <a:pt x="139543" y="125430"/>
                  </a:lnTo>
                  <a:cubicBezTo>
                    <a:pt x="143338" y="125430"/>
                    <a:pt x="146922" y="123322"/>
                    <a:pt x="148714" y="120055"/>
                  </a:cubicBezTo>
                  <a:cubicBezTo>
                    <a:pt x="150505" y="116787"/>
                    <a:pt x="150505" y="112677"/>
                    <a:pt x="148503" y="109409"/>
                  </a:cubicBezTo>
                  <a:close/>
                  <a:moveTo>
                    <a:pt x="110769" y="104349"/>
                  </a:moveTo>
                  <a:cubicBezTo>
                    <a:pt x="104971" y="104349"/>
                    <a:pt x="100228" y="109092"/>
                    <a:pt x="100228" y="114890"/>
                  </a:cubicBezTo>
                  <a:lnTo>
                    <a:pt x="100228" y="472207"/>
                  </a:lnTo>
                  <a:lnTo>
                    <a:pt x="49845" y="472207"/>
                  </a:lnTo>
                  <a:lnTo>
                    <a:pt x="49845" y="125430"/>
                  </a:lnTo>
                  <a:lnTo>
                    <a:pt x="63969" y="125430"/>
                  </a:lnTo>
                  <a:cubicBezTo>
                    <a:pt x="69766" y="125430"/>
                    <a:pt x="74509" y="120687"/>
                    <a:pt x="74509" y="114890"/>
                  </a:cubicBezTo>
                  <a:cubicBezTo>
                    <a:pt x="74509" y="109092"/>
                    <a:pt x="69766" y="104349"/>
                    <a:pt x="63969" y="104349"/>
                  </a:cubicBezTo>
                  <a:lnTo>
                    <a:pt x="29502" y="104349"/>
                  </a:lnTo>
                  <a:lnTo>
                    <a:pt x="75036" y="30567"/>
                  </a:lnTo>
                  <a:lnTo>
                    <a:pt x="120571" y="104349"/>
                  </a:lnTo>
                  <a:lnTo>
                    <a:pt x="110769" y="104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7000175" y="4502270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6"/>
                    <a:pt x="8432" y="20791"/>
                  </a:cubicBezTo>
                  <a:cubicBezTo>
                    <a:pt x="7800" y="20686"/>
                    <a:pt x="7062" y="20475"/>
                    <a:pt x="6430" y="20159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6" y="18788"/>
                    <a:pt x="3479" y="18367"/>
                    <a:pt x="3057" y="17945"/>
                  </a:cubicBezTo>
                  <a:cubicBezTo>
                    <a:pt x="2635" y="17524"/>
                    <a:pt x="2108" y="16891"/>
                    <a:pt x="1792" y="16364"/>
                  </a:cubicBezTo>
                  <a:cubicBezTo>
                    <a:pt x="1371" y="15837"/>
                    <a:pt x="1054" y="15204"/>
                    <a:pt x="844" y="14572"/>
                  </a:cubicBezTo>
                  <a:cubicBezTo>
                    <a:pt x="633" y="13939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567"/>
                  </a:cubicBezTo>
                  <a:cubicBezTo>
                    <a:pt x="0" y="9934"/>
                    <a:pt x="106" y="9196"/>
                    <a:pt x="211" y="8459"/>
                  </a:cubicBezTo>
                  <a:cubicBezTo>
                    <a:pt x="317" y="7826"/>
                    <a:pt x="527" y="7088"/>
                    <a:pt x="844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137"/>
                    <a:pt x="2635" y="3505"/>
                    <a:pt x="3057" y="3083"/>
                  </a:cubicBezTo>
                  <a:cubicBezTo>
                    <a:pt x="3479" y="2662"/>
                    <a:pt x="4111" y="2135"/>
                    <a:pt x="4638" y="1818"/>
                  </a:cubicBezTo>
                  <a:cubicBezTo>
                    <a:pt x="5165" y="1397"/>
                    <a:pt x="5797" y="1081"/>
                    <a:pt x="6430" y="870"/>
                  </a:cubicBezTo>
                  <a:cubicBezTo>
                    <a:pt x="7062" y="659"/>
                    <a:pt x="7695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4"/>
                    <a:pt x="14546" y="870"/>
                  </a:cubicBezTo>
                  <a:cubicBezTo>
                    <a:pt x="15178" y="1081"/>
                    <a:pt x="15810" y="1502"/>
                    <a:pt x="16338" y="1818"/>
                  </a:cubicBezTo>
                  <a:cubicBezTo>
                    <a:pt x="16971" y="2240"/>
                    <a:pt x="17498" y="2662"/>
                    <a:pt x="17919" y="3083"/>
                  </a:cubicBezTo>
                  <a:cubicBezTo>
                    <a:pt x="18341" y="3505"/>
                    <a:pt x="18868" y="4137"/>
                    <a:pt x="19184" y="4664"/>
                  </a:cubicBezTo>
                  <a:cubicBezTo>
                    <a:pt x="19606" y="5191"/>
                    <a:pt x="19922" y="5824"/>
                    <a:pt x="20133" y="6456"/>
                  </a:cubicBezTo>
                  <a:cubicBezTo>
                    <a:pt x="20344" y="7088"/>
                    <a:pt x="20554" y="7721"/>
                    <a:pt x="20765" y="8459"/>
                  </a:cubicBezTo>
                  <a:cubicBezTo>
                    <a:pt x="20871" y="9196"/>
                    <a:pt x="20976" y="9829"/>
                    <a:pt x="20976" y="10567"/>
                  </a:cubicBezTo>
                  <a:cubicBezTo>
                    <a:pt x="20976" y="11304"/>
                    <a:pt x="20871" y="11937"/>
                    <a:pt x="20765" y="12569"/>
                  </a:cubicBezTo>
                  <a:cubicBezTo>
                    <a:pt x="20660" y="13202"/>
                    <a:pt x="20449" y="13939"/>
                    <a:pt x="20133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3" y="16997"/>
                    <a:pt x="18341" y="17524"/>
                    <a:pt x="17919" y="17945"/>
                  </a:cubicBezTo>
                  <a:cubicBezTo>
                    <a:pt x="17498" y="18367"/>
                    <a:pt x="16865" y="18894"/>
                    <a:pt x="16338" y="19210"/>
                  </a:cubicBezTo>
                  <a:cubicBezTo>
                    <a:pt x="15810" y="19632"/>
                    <a:pt x="15178" y="19948"/>
                    <a:pt x="14546" y="20159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0896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7000097" y="4536204"/>
              <a:ext cx="15810" cy="139290"/>
            </a:xfrm>
            <a:custGeom>
              <a:rect b="b" l="l" r="r" t="t"/>
              <a:pathLst>
                <a:path extrusionOk="0" h="185720" w="21080">
                  <a:moveTo>
                    <a:pt x="10540" y="185721"/>
                  </a:moveTo>
                  <a:cubicBezTo>
                    <a:pt x="4743" y="185721"/>
                    <a:pt x="0" y="180978"/>
                    <a:pt x="0" y="175181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75181"/>
                  </a:lnTo>
                  <a:cubicBezTo>
                    <a:pt x="21081" y="180978"/>
                    <a:pt x="16338" y="185721"/>
                    <a:pt x="10540" y="1857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6659546" y="4427270"/>
              <a:ext cx="112523" cy="274390"/>
            </a:xfrm>
            <a:custGeom>
              <a:rect b="b" l="l" r="r" t="t"/>
              <a:pathLst>
                <a:path extrusionOk="0" h="365854" w="150031">
                  <a:moveTo>
                    <a:pt x="148502" y="109408"/>
                  </a:moveTo>
                  <a:lnTo>
                    <a:pt x="83996" y="4954"/>
                  </a:lnTo>
                  <a:cubicBezTo>
                    <a:pt x="82098" y="1897"/>
                    <a:pt x="78726" y="0"/>
                    <a:pt x="75037" y="0"/>
                  </a:cubicBezTo>
                  <a:cubicBezTo>
                    <a:pt x="71348" y="0"/>
                    <a:pt x="67975" y="1897"/>
                    <a:pt x="66077" y="4954"/>
                  </a:cubicBezTo>
                  <a:lnTo>
                    <a:pt x="1570" y="109408"/>
                  </a:lnTo>
                  <a:cubicBezTo>
                    <a:pt x="-433" y="112676"/>
                    <a:pt x="-538" y="116787"/>
                    <a:pt x="1359" y="120054"/>
                  </a:cubicBezTo>
                  <a:cubicBezTo>
                    <a:pt x="3256" y="123427"/>
                    <a:pt x="6735" y="125430"/>
                    <a:pt x="10530" y="125430"/>
                  </a:cubicBezTo>
                  <a:lnTo>
                    <a:pt x="28764" y="125430"/>
                  </a:lnTo>
                  <a:lnTo>
                    <a:pt x="28764" y="355314"/>
                  </a:lnTo>
                  <a:cubicBezTo>
                    <a:pt x="28764" y="361111"/>
                    <a:pt x="33507" y="365854"/>
                    <a:pt x="39305" y="365854"/>
                  </a:cubicBezTo>
                  <a:lnTo>
                    <a:pt x="110768" y="365854"/>
                  </a:lnTo>
                  <a:cubicBezTo>
                    <a:pt x="116565" y="365854"/>
                    <a:pt x="121308" y="361111"/>
                    <a:pt x="121308" y="355314"/>
                  </a:cubicBezTo>
                  <a:lnTo>
                    <a:pt x="121308" y="125430"/>
                  </a:lnTo>
                  <a:lnTo>
                    <a:pt x="139543" y="125430"/>
                  </a:lnTo>
                  <a:cubicBezTo>
                    <a:pt x="143338" y="125430"/>
                    <a:pt x="146921" y="123322"/>
                    <a:pt x="148713" y="120054"/>
                  </a:cubicBezTo>
                  <a:cubicBezTo>
                    <a:pt x="150505" y="116681"/>
                    <a:pt x="150505" y="112571"/>
                    <a:pt x="148502" y="109408"/>
                  </a:cubicBezTo>
                  <a:close/>
                  <a:moveTo>
                    <a:pt x="110768" y="104349"/>
                  </a:moveTo>
                  <a:cubicBezTo>
                    <a:pt x="104971" y="104349"/>
                    <a:pt x="100228" y="109092"/>
                    <a:pt x="100228" y="114890"/>
                  </a:cubicBezTo>
                  <a:lnTo>
                    <a:pt x="100228" y="344774"/>
                  </a:lnTo>
                  <a:lnTo>
                    <a:pt x="49845" y="344774"/>
                  </a:lnTo>
                  <a:lnTo>
                    <a:pt x="49845" y="125430"/>
                  </a:lnTo>
                  <a:lnTo>
                    <a:pt x="63969" y="125430"/>
                  </a:lnTo>
                  <a:cubicBezTo>
                    <a:pt x="69767" y="125430"/>
                    <a:pt x="74510" y="120687"/>
                    <a:pt x="74510" y="114890"/>
                  </a:cubicBezTo>
                  <a:cubicBezTo>
                    <a:pt x="74510" y="109092"/>
                    <a:pt x="69767" y="104349"/>
                    <a:pt x="63969" y="104349"/>
                  </a:cubicBezTo>
                  <a:lnTo>
                    <a:pt x="29502" y="104349"/>
                  </a:lnTo>
                  <a:lnTo>
                    <a:pt x="75037" y="30567"/>
                  </a:lnTo>
                  <a:lnTo>
                    <a:pt x="120570" y="104349"/>
                  </a:lnTo>
                  <a:lnTo>
                    <a:pt x="110768" y="104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6707998" y="4557607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4" y="20896"/>
                    <a:pt x="8432" y="20791"/>
                  </a:cubicBezTo>
                  <a:cubicBezTo>
                    <a:pt x="7800" y="20686"/>
                    <a:pt x="7062" y="20475"/>
                    <a:pt x="6429" y="20159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1054" y="15943"/>
                    <a:pt x="0" y="13307"/>
                    <a:pt x="0" y="10461"/>
                  </a:cubicBezTo>
                  <a:cubicBezTo>
                    <a:pt x="0" y="9829"/>
                    <a:pt x="105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3" y="4137"/>
                    <a:pt x="2635" y="3505"/>
                    <a:pt x="3057" y="3083"/>
                  </a:cubicBezTo>
                  <a:cubicBezTo>
                    <a:pt x="3478" y="2662"/>
                    <a:pt x="4111" y="2135"/>
                    <a:pt x="4638" y="1818"/>
                  </a:cubicBezTo>
                  <a:cubicBezTo>
                    <a:pt x="5165" y="1397"/>
                    <a:pt x="5797" y="1081"/>
                    <a:pt x="6429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3" y="237"/>
                  </a:cubicBezTo>
                  <a:cubicBezTo>
                    <a:pt x="13175" y="343"/>
                    <a:pt x="13913" y="554"/>
                    <a:pt x="14545" y="870"/>
                  </a:cubicBezTo>
                  <a:cubicBezTo>
                    <a:pt x="15178" y="1081"/>
                    <a:pt x="15810" y="1502"/>
                    <a:pt x="16338" y="1818"/>
                  </a:cubicBezTo>
                  <a:cubicBezTo>
                    <a:pt x="16970" y="2240"/>
                    <a:pt x="17497" y="2662"/>
                    <a:pt x="17919" y="3083"/>
                  </a:cubicBezTo>
                  <a:cubicBezTo>
                    <a:pt x="18341" y="3505"/>
                    <a:pt x="18868" y="4137"/>
                    <a:pt x="19184" y="4664"/>
                  </a:cubicBezTo>
                  <a:cubicBezTo>
                    <a:pt x="19605" y="5297"/>
                    <a:pt x="19922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461"/>
                  </a:cubicBezTo>
                  <a:cubicBezTo>
                    <a:pt x="20976" y="11199"/>
                    <a:pt x="20870" y="11831"/>
                    <a:pt x="20765" y="12569"/>
                  </a:cubicBezTo>
                  <a:cubicBezTo>
                    <a:pt x="20659" y="13202"/>
                    <a:pt x="20449" y="13939"/>
                    <a:pt x="20132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891"/>
                    <a:pt x="18341" y="17524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2"/>
                    <a:pt x="15178" y="19948"/>
                    <a:pt x="14545" y="20159"/>
                  </a:cubicBezTo>
                  <a:cubicBezTo>
                    <a:pt x="13913" y="20369"/>
                    <a:pt x="13280" y="20580"/>
                    <a:pt x="12543" y="20791"/>
                  </a:cubicBezTo>
                  <a:cubicBezTo>
                    <a:pt x="11805" y="20896"/>
                    <a:pt x="11067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6707919" y="4591541"/>
              <a:ext cx="15810" cy="83954"/>
            </a:xfrm>
            <a:custGeom>
              <a:rect b="b" l="l" r="r" t="t"/>
              <a:pathLst>
                <a:path extrusionOk="0" h="111938" w="21080">
                  <a:moveTo>
                    <a:pt x="10540" y="111939"/>
                  </a:moveTo>
                  <a:cubicBezTo>
                    <a:pt x="4743" y="111939"/>
                    <a:pt x="0" y="107195"/>
                    <a:pt x="0" y="101398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01398"/>
                  </a:lnTo>
                  <a:cubicBezTo>
                    <a:pt x="21081" y="107195"/>
                    <a:pt x="16338" y="111939"/>
                    <a:pt x="10540" y="111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6763073" y="4396082"/>
              <a:ext cx="197504" cy="292850"/>
            </a:xfrm>
            <a:custGeom>
              <a:rect b="b" l="l" r="r" t="t"/>
              <a:pathLst>
                <a:path extrusionOk="0" h="390467" w="263339">
                  <a:moveTo>
                    <a:pt x="234134" y="216868"/>
                  </a:moveTo>
                  <a:cubicBezTo>
                    <a:pt x="229917" y="214127"/>
                    <a:pt x="225596" y="211809"/>
                    <a:pt x="220958" y="209911"/>
                  </a:cubicBezTo>
                  <a:cubicBezTo>
                    <a:pt x="221064" y="209595"/>
                    <a:pt x="221064" y="209279"/>
                    <a:pt x="221064" y="208963"/>
                  </a:cubicBezTo>
                  <a:cubicBezTo>
                    <a:pt x="221064" y="208857"/>
                    <a:pt x="221064" y="208857"/>
                    <a:pt x="221064" y="208752"/>
                  </a:cubicBezTo>
                  <a:cubicBezTo>
                    <a:pt x="226544" y="164799"/>
                    <a:pt x="219693" y="118422"/>
                    <a:pt x="202408" y="81425"/>
                  </a:cubicBezTo>
                  <a:cubicBezTo>
                    <a:pt x="202092" y="80687"/>
                    <a:pt x="201670" y="80055"/>
                    <a:pt x="201142" y="79422"/>
                  </a:cubicBezTo>
                  <a:cubicBezTo>
                    <a:pt x="185543" y="47380"/>
                    <a:pt x="157189" y="15759"/>
                    <a:pt x="138006" y="1951"/>
                  </a:cubicBezTo>
                  <a:cubicBezTo>
                    <a:pt x="134106" y="-895"/>
                    <a:pt x="128625" y="-579"/>
                    <a:pt x="124936" y="2583"/>
                  </a:cubicBezTo>
                  <a:cubicBezTo>
                    <a:pt x="124725" y="2688"/>
                    <a:pt x="124514" y="3005"/>
                    <a:pt x="124093" y="3321"/>
                  </a:cubicBezTo>
                  <a:cubicBezTo>
                    <a:pt x="98269" y="24191"/>
                    <a:pt x="76135" y="51806"/>
                    <a:pt x="61483" y="81109"/>
                  </a:cubicBezTo>
                  <a:cubicBezTo>
                    <a:pt x="61167" y="81846"/>
                    <a:pt x="60851" y="82584"/>
                    <a:pt x="60640" y="83322"/>
                  </a:cubicBezTo>
                  <a:cubicBezTo>
                    <a:pt x="53473" y="97973"/>
                    <a:pt x="48097" y="113362"/>
                    <a:pt x="44619" y="129067"/>
                  </a:cubicBezTo>
                  <a:cubicBezTo>
                    <a:pt x="39137" y="153310"/>
                    <a:pt x="39980" y="183666"/>
                    <a:pt x="42511" y="203904"/>
                  </a:cubicBezTo>
                  <a:cubicBezTo>
                    <a:pt x="42511" y="204009"/>
                    <a:pt x="42511" y="204009"/>
                    <a:pt x="42511" y="204114"/>
                  </a:cubicBezTo>
                  <a:cubicBezTo>
                    <a:pt x="42511" y="204220"/>
                    <a:pt x="42511" y="204325"/>
                    <a:pt x="43565" y="209595"/>
                  </a:cubicBezTo>
                  <a:cubicBezTo>
                    <a:pt x="38610" y="211492"/>
                    <a:pt x="33867" y="213917"/>
                    <a:pt x="29335" y="216974"/>
                  </a:cubicBezTo>
                  <a:cubicBezTo>
                    <a:pt x="4143" y="233838"/>
                    <a:pt x="-6291" y="267251"/>
                    <a:pt x="3827" y="298345"/>
                  </a:cubicBezTo>
                  <a:lnTo>
                    <a:pt x="18057" y="351995"/>
                  </a:lnTo>
                  <a:cubicBezTo>
                    <a:pt x="19111" y="355895"/>
                    <a:pt x="22168" y="358847"/>
                    <a:pt x="26068" y="359584"/>
                  </a:cubicBezTo>
                  <a:cubicBezTo>
                    <a:pt x="26805" y="359690"/>
                    <a:pt x="27543" y="359795"/>
                    <a:pt x="28176" y="359795"/>
                  </a:cubicBezTo>
                  <a:cubicBezTo>
                    <a:pt x="31338" y="359795"/>
                    <a:pt x="34394" y="358320"/>
                    <a:pt x="36502" y="355789"/>
                  </a:cubicBezTo>
                  <a:lnTo>
                    <a:pt x="74870" y="307199"/>
                  </a:lnTo>
                  <a:lnTo>
                    <a:pt x="79929" y="307199"/>
                  </a:lnTo>
                  <a:cubicBezTo>
                    <a:pt x="79297" y="310572"/>
                    <a:pt x="78980" y="313945"/>
                    <a:pt x="78980" y="317423"/>
                  </a:cubicBezTo>
                  <a:cubicBezTo>
                    <a:pt x="78980" y="359374"/>
                    <a:pt x="124198" y="387621"/>
                    <a:pt x="126095" y="388886"/>
                  </a:cubicBezTo>
                  <a:cubicBezTo>
                    <a:pt x="127782" y="389941"/>
                    <a:pt x="129679" y="390468"/>
                    <a:pt x="131576" y="390468"/>
                  </a:cubicBezTo>
                  <a:cubicBezTo>
                    <a:pt x="133473" y="390468"/>
                    <a:pt x="135370" y="389941"/>
                    <a:pt x="137057" y="388886"/>
                  </a:cubicBezTo>
                  <a:cubicBezTo>
                    <a:pt x="138955" y="387727"/>
                    <a:pt x="184173" y="359584"/>
                    <a:pt x="184173" y="317423"/>
                  </a:cubicBezTo>
                  <a:cubicBezTo>
                    <a:pt x="184173" y="313945"/>
                    <a:pt x="183856" y="310572"/>
                    <a:pt x="183224" y="307199"/>
                  </a:cubicBezTo>
                  <a:lnTo>
                    <a:pt x="188283" y="307199"/>
                  </a:lnTo>
                  <a:lnTo>
                    <a:pt x="226650" y="355789"/>
                  </a:lnTo>
                  <a:cubicBezTo>
                    <a:pt x="228652" y="358320"/>
                    <a:pt x="231709" y="359795"/>
                    <a:pt x="234977" y="359795"/>
                  </a:cubicBezTo>
                  <a:cubicBezTo>
                    <a:pt x="235715" y="359795"/>
                    <a:pt x="236453" y="359690"/>
                    <a:pt x="237085" y="359584"/>
                  </a:cubicBezTo>
                  <a:cubicBezTo>
                    <a:pt x="240985" y="358741"/>
                    <a:pt x="244147" y="355789"/>
                    <a:pt x="245096" y="351995"/>
                  </a:cubicBezTo>
                  <a:lnTo>
                    <a:pt x="259325" y="298345"/>
                  </a:lnTo>
                  <a:cubicBezTo>
                    <a:pt x="269760" y="267040"/>
                    <a:pt x="259325" y="233627"/>
                    <a:pt x="234134" y="216868"/>
                  </a:cubicBezTo>
                  <a:close/>
                  <a:moveTo>
                    <a:pt x="79507" y="285907"/>
                  </a:moveTo>
                  <a:cubicBezTo>
                    <a:pt x="75291" y="263667"/>
                    <a:pt x="64329" y="205485"/>
                    <a:pt x="63486" y="200847"/>
                  </a:cubicBezTo>
                  <a:cubicBezTo>
                    <a:pt x="60640" y="177658"/>
                    <a:pt x="61378" y="151307"/>
                    <a:pt x="65277" y="133494"/>
                  </a:cubicBezTo>
                  <a:cubicBezTo>
                    <a:pt x="67596" y="123165"/>
                    <a:pt x="70864" y="112940"/>
                    <a:pt x="74870" y="102927"/>
                  </a:cubicBezTo>
                  <a:cubicBezTo>
                    <a:pt x="92577" y="114838"/>
                    <a:pt x="114080" y="116629"/>
                    <a:pt x="131787" y="116629"/>
                  </a:cubicBezTo>
                  <a:cubicBezTo>
                    <a:pt x="149495" y="116629"/>
                    <a:pt x="170892" y="114838"/>
                    <a:pt x="188599" y="103033"/>
                  </a:cubicBezTo>
                  <a:cubicBezTo>
                    <a:pt x="200088" y="133915"/>
                    <a:pt x="204410" y="171334"/>
                    <a:pt x="200088" y="205906"/>
                  </a:cubicBezTo>
                  <a:cubicBezTo>
                    <a:pt x="199139" y="212546"/>
                    <a:pt x="189864" y="259872"/>
                    <a:pt x="184805" y="285802"/>
                  </a:cubicBezTo>
                  <a:lnTo>
                    <a:pt x="79507" y="285802"/>
                  </a:lnTo>
                  <a:close/>
                  <a:moveTo>
                    <a:pt x="132103" y="24086"/>
                  </a:moveTo>
                  <a:cubicBezTo>
                    <a:pt x="147703" y="37366"/>
                    <a:pt x="167413" y="60555"/>
                    <a:pt x="179640" y="83638"/>
                  </a:cubicBezTo>
                  <a:cubicBezTo>
                    <a:pt x="169099" y="91965"/>
                    <a:pt x="154343" y="95654"/>
                    <a:pt x="131892" y="95654"/>
                  </a:cubicBezTo>
                  <a:cubicBezTo>
                    <a:pt x="109442" y="95654"/>
                    <a:pt x="94580" y="91965"/>
                    <a:pt x="84040" y="83533"/>
                  </a:cubicBezTo>
                  <a:cubicBezTo>
                    <a:pt x="96055" y="61504"/>
                    <a:pt x="112815" y="40739"/>
                    <a:pt x="132103" y="24086"/>
                  </a:cubicBezTo>
                  <a:close/>
                  <a:moveTo>
                    <a:pt x="33235" y="325961"/>
                  </a:moveTo>
                  <a:lnTo>
                    <a:pt x="24381" y="292442"/>
                  </a:lnTo>
                  <a:cubicBezTo>
                    <a:pt x="24276" y="292231"/>
                    <a:pt x="24276" y="292020"/>
                    <a:pt x="24170" y="291810"/>
                  </a:cubicBezTo>
                  <a:cubicBezTo>
                    <a:pt x="16898" y="269991"/>
                    <a:pt x="24065" y="245854"/>
                    <a:pt x="41245" y="234365"/>
                  </a:cubicBezTo>
                  <a:cubicBezTo>
                    <a:pt x="43354" y="232995"/>
                    <a:pt x="45462" y="231730"/>
                    <a:pt x="47781" y="230676"/>
                  </a:cubicBezTo>
                  <a:cubicBezTo>
                    <a:pt x="50205" y="243746"/>
                    <a:pt x="54000" y="263457"/>
                    <a:pt x="59480" y="292758"/>
                  </a:cubicBezTo>
                  <a:lnTo>
                    <a:pt x="33235" y="325961"/>
                  </a:lnTo>
                  <a:close/>
                  <a:moveTo>
                    <a:pt x="163302" y="317212"/>
                  </a:moveTo>
                  <a:cubicBezTo>
                    <a:pt x="163302" y="340190"/>
                    <a:pt x="142117" y="358952"/>
                    <a:pt x="131787" y="366752"/>
                  </a:cubicBezTo>
                  <a:cubicBezTo>
                    <a:pt x="121458" y="358847"/>
                    <a:pt x="100166" y="339874"/>
                    <a:pt x="100166" y="317212"/>
                  </a:cubicBezTo>
                  <a:cubicBezTo>
                    <a:pt x="100166" y="313734"/>
                    <a:pt x="100693" y="310256"/>
                    <a:pt x="101852" y="306988"/>
                  </a:cubicBezTo>
                  <a:lnTo>
                    <a:pt x="161616" y="306988"/>
                  </a:lnTo>
                  <a:cubicBezTo>
                    <a:pt x="162775" y="310256"/>
                    <a:pt x="163302" y="313734"/>
                    <a:pt x="163302" y="317212"/>
                  </a:cubicBezTo>
                  <a:close/>
                  <a:moveTo>
                    <a:pt x="239404" y="291810"/>
                  </a:moveTo>
                  <a:cubicBezTo>
                    <a:pt x="239299" y="292020"/>
                    <a:pt x="239299" y="292231"/>
                    <a:pt x="239193" y="292442"/>
                  </a:cubicBezTo>
                  <a:lnTo>
                    <a:pt x="230339" y="325961"/>
                  </a:lnTo>
                  <a:lnTo>
                    <a:pt x="204832" y="293601"/>
                  </a:lnTo>
                  <a:cubicBezTo>
                    <a:pt x="207151" y="281902"/>
                    <a:pt x="212948" y="252284"/>
                    <a:pt x="216953" y="231203"/>
                  </a:cubicBezTo>
                  <a:cubicBezTo>
                    <a:pt x="218850" y="232152"/>
                    <a:pt x="220642" y="233206"/>
                    <a:pt x="222328" y="234365"/>
                  </a:cubicBezTo>
                  <a:cubicBezTo>
                    <a:pt x="239510" y="245854"/>
                    <a:pt x="246677" y="269991"/>
                    <a:pt x="239404" y="291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6820410" y="4497389"/>
              <a:ext cx="83005" cy="83005"/>
            </a:xfrm>
            <a:custGeom>
              <a:rect b="b" l="l" r="r" t="t"/>
              <a:pathLst>
                <a:path extrusionOk="0" h="110673" w="110673">
                  <a:moveTo>
                    <a:pt x="55337" y="110673"/>
                  </a:moveTo>
                  <a:cubicBezTo>
                    <a:pt x="24770" y="110673"/>
                    <a:pt x="0" y="85798"/>
                    <a:pt x="0" y="55337"/>
                  </a:cubicBezTo>
                  <a:cubicBezTo>
                    <a:pt x="0" y="24875"/>
                    <a:pt x="24875" y="0"/>
                    <a:pt x="55337" y="0"/>
                  </a:cubicBezTo>
                  <a:cubicBezTo>
                    <a:pt x="85798" y="0"/>
                    <a:pt x="110673" y="24875"/>
                    <a:pt x="110673" y="55337"/>
                  </a:cubicBezTo>
                  <a:cubicBezTo>
                    <a:pt x="110673" y="85798"/>
                    <a:pt x="85798" y="110673"/>
                    <a:pt x="55337" y="110673"/>
                  </a:cubicBezTo>
                  <a:close/>
                  <a:moveTo>
                    <a:pt x="55337" y="21081"/>
                  </a:moveTo>
                  <a:cubicBezTo>
                    <a:pt x="36469" y="21081"/>
                    <a:pt x="21081" y="36470"/>
                    <a:pt x="21081" y="55337"/>
                  </a:cubicBezTo>
                  <a:cubicBezTo>
                    <a:pt x="21081" y="74204"/>
                    <a:pt x="36469" y="89593"/>
                    <a:pt x="55337" y="89593"/>
                  </a:cubicBezTo>
                  <a:cubicBezTo>
                    <a:pt x="74203" y="89593"/>
                    <a:pt x="89593" y="74204"/>
                    <a:pt x="89593" y="55337"/>
                  </a:cubicBezTo>
                  <a:cubicBezTo>
                    <a:pt x="89593" y="36470"/>
                    <a:pt x="74203" y="21081"/>
                    <a:pt x="5533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4" name="Google Shape;1264;p35"/>
          <p:cNvGrpSpPr/>
          <p:nvPr/>
        </p:nvGrpSpPr>
        <p:grpSpPr>
          <a:xfrm>
            <a:off x="4027567" y="3971874"/>
            <a:ext cx="320478" cy="404789"/>
            <a:chOff x="3634517" y="4218531"/>
            <a:chExt cx="320478" cy="404789"/>
          </a:xfrm>
        </p:grpSpPr>
        <p:sp>
          <p:nvSpPr>
            <p:cNvPr id="1265" name="Google Shape;1265;p35"/>
            <p:cNvSpPr/>
            <p:nvPr/>
          </p:nvSpPr>
          <p:spPr>
            <a:xfrm>
              <a:off x="3862504" y="4607569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540" y="21002"/>
                  </a:moveTo>
                  <a:cubicBezTo>
                    <a:pt x="9908" y="21002"/>
                    <a:pt x="9170" y="20896"/>
                    <a:pt x="8432" y="20791"/>
                  </a:cubicBezTo>
                  <a:cubicBezTo>
                    <a:pt x="7800" y="20685"/>
                    <a:pt x="7062" y="20475"/>
                    <a:pt x="6430" y="20158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1054" y="15942"/>
                    <a:pt x="0" y="13307"/>
                    <a:pt x="0" y="10461"/>
                  </a:cubicBezTo>
                  <a:cubicBezTo>
                    <a:pt x="0" y="9829"/>
                    <a:pt x="106" y="9091"/>
                    <a:pt x="211" y="8458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3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5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9921" y="5086"/>
                    <a:pt x="20975" y="7721"/>
                    <a:pt x="20975" y="10566"/>
                  </a:cubicBezTo>
                  <a:cubicBezTo>
                    <a:pt x="20975" y="13412"/>
                    <a:pt x="19816" y="16047"/>
                    <a:pt x="17919" y="18050"/>
                  </a:cubicBezTo>
                  <a:cubicBezTo>
                    <a:pt x="17392" y="18577"/>
                    <a:pt x="16865" y="18999"/>
                    <a:pt x="16338" y="19315"/>
                  </a:cubicBezTo>
                  <a:cubicBezTo>
                    <a:pt x="15810" y="19737"/>
                    <a:pt x="15178" y="20053"/>
                    <a:pt x="14545" y="20264"/>
                  </a:cubicBezTo>
                  <a:cubicBezTo>
                    <a:pt x="13913" y="20475"/>
                    <a:pt x="13281" y="20685"/>
                    <a:pt x="12543" y="20896"/>
                  </a:cubicBezTo>
                  <a:cubicBezTo>
                    <a:pt x="11910" y="21002"/>
                    <a:pt x="11173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3634517" y="4537073"/>
              <a:ext cx="320478" cy="86246"/>
            </a:xfrm>
            <a:custGeom>
              <a:rect b="b" l="l" r="r" t="t"/>
              <a:pathLst>
                <a:path extrusionOk="0" h="114995" w="427304">
                  <a:moveTo>
                    <a:pt x="359320" y="0"/>
                  </a:moveTo>
                  <a:cubicBezTo>
                    <a:pt x="343825" y="0"/>
                    <a:pt x="328647" y="5376"/>
                    <a:pt x="316631" y="15072"/>
                  </a:cubicBezTo>
                  <a:cubicBezTo>
                    <a:pt x="308937" y="21291"/>
                    <a:pt x="302718" y="29091"/>
                    <a:pt x="298397" y="37840"/>
                  </a:cubicBezTo>
                  <a:cubicBezTo>
                    <a:pt x="287646" y="31094"/>
                    <a:pt x="275208" y="27510"/>
                    <a:pt x="262243" y="27510"/>
                  </a:cubicBezTo>
                  <a:cubicBezTo>
                    <a:pt x="243692" y="27510"/>
                    <a:pt x="226301" y="34889"/>
                    <a:pt x="213652" y="47853"/>
                  </a:cubicBezTo>
                  <a:cubicBezTo>
                    <a:pt x="201004" y="34889"/>
                    <a:pt x="183612" y="27510"/>
                    <a:pt x="165062" y="27510"/>
                  </a:cubicBezTo>
                  <a:cubicBezTo>
                    <a:pt x="152097" y="27510"/>
                    <a:pt x="139659" y="31094"/>
                    <a:pt x="128908" y="37840"/>
                  </a:cubicBezTo>
                  <a:cubicBezTo>
                    <a:pt x="124586" y="29091"/>
                    <a:pt x="118368" y="21291"/>
                    <a:pt x="110673" y="15072"/>
                  </a:cubicBezTo>
                  <a:cubicBezTo>
                    <a:pt x="98658" y="5376"/>
                    <a:pt x="83479" y="0"/>
                    <a:pt x="67985" y="0"/>
                  </a:cubicBezTo>
                  <a:cubicBezTo>
                    <a:pt x="30461" y="0"/>
                    <a:pt x="0" y="30461"/>
                    <a:pt x="0" y="67985"/>
                  </a:cubicBezTo>
                  <a:cubicBezTo>
                    <a:pt x="0" y="77998"/>
                    <a:pt x="843" y="87590"/>
                    <a:pt x="5376" y="106879"/>
                  </a:cubicBezTo>
                  <a:cubicBezTo>
                    <a:pt x="6535" y="111622"/>
                    <a:pt x="10751" y="114995"/>
                    <a:pt x="15599" y="114995"/>
                  </a:cubicBezTo>
                  <a:lnTo>
                    <a:pt x="260346" y="114995"/>
                  </a:lnTo>
                  <a:cubicBezTo>
                    <a:pt x="266143" y="114995"/>
                    <a:pt x="270887" y="110252"/>
                    <a:pt x="270887" y="104455"/>
                  </a:cubicBezTo>
                  <a:cubicBezTo>
                    <a:pt x="270887" y="98658"/>
                    <a:pt x="266143" y="93914"/>
                    <a:pt x="260346" y="93914"/>
                  </a:cubicBezTo>
                  <a:lnTo>
                    <a:pt x="24032" y="93914"/>
                  </a:lnTo>
                  <a:cubicBezTo>
                    <a:pt x="21502" y="81898"/>
                    <a:pt x="20975" y="75047"/>
                    <a:pt x="20975" y="67985"/>
                  </a:cubicBezTo>
                  <a:cubicBezTo>
                    <a:pt x="20975" y="42056"/>
                    <a:pt x="42056" y="21081"/>
                    <a:pt x="67880" y="21081"/>
                  </a:cubicBezTo>
                  <a:cubicBezTo>
                    <a:pt x="89593" y="21081"/>
                    <a:pt x="108881" y="36470"/>
                    <a:pt x="113625" y="57550"/>
                  </a:cubicBezTo>
                  <a:cubicBezTo>
                    <a:pt x="114468" y="61344"/>
                    <a:pt x="117314" y="64296"/>
                    <a:pt x="121003" y="65350"/>
                  </a:cubicBezTo>
                  <a:cubicBezTo>
                    <a:pt x="124692" y="66404"/>
                    <a:pt x="128698" y="65350"/>
                    <a:pt x="131438" y="62609"/>
                  </a:cubicBezTo>
                  <a:cubicBezTo>
                    <a:pt x="140292" y="53545"/>
                    <a:pt x="152202" y="48486"/>
                    <a:pt x="164956" y="48486"/>
                  </a:cubicBezTo>
                  <a:cubicBezTo>
                    <a:pt x="181083" y="48486"/>
                    <a:pt x="195945" y="56601"/>
                    <a:pt x="204588" y="70304"/>
                  </a:cubicBezTo>
                  <a:cubicBezTo>
                    <a:pt x="206485" y="73361"/>
                    <a:pt x="209858" y="75152"/>
                    <a:pt x="213442" y="75152"/>
                  </a:cubicBezTo>
                  <a:cubicBezTo>
                    <a:pt x="217025" y="75152"/>
                    <a:pt x="220398" y="73255"/>
                    <a:pt x="222295" y="70304"/>
                  </a:cubicBezTo>
                  <a:cubicBezTo>
                    <a:pt x="230939" y="56601"/>
                    <a:pt x="245800" y="48486"/>
                    <a:pt x="261927" y="48486"/>
                  </a:cubicBezTo>
                  <a:cubicBezTo>
                    <a:pt x="274681" y="48486"/>
                    <a:pt x="286591" y="53545"/>
                    <a:pt x="295445" y="62609"/>
                  </a:cubicBezTo>
                  <a:cubicBezTo>
                    <a:pt x="298186" y="65350"/>
                    <a:pt x="302086" y="66404"/>
                    <a:pt x="305880" y="65350"/>
                  </a:cubicBezTo>
                  <a:cubicBezTo>
                    <a:pt x="309569" y="64296"/>
                    <a:pt x="312415" y="61344"/>
                    <a:pt x="313258" y="57550"/>
                  </a:cubicBezTo>
                  <a:cubicBezTo>
                    <a:pt x="318001" y="36364"/>
                    <a:pt x="337291" y="21081"/>
                    <a:pt x="359004" y="21081"/>
                  </a:cubicBezTo>
                  <a:cubicBezTo>
                    <a:pt x="384933" y="21081"/>
                    <a:pt x="405908" y="42161"/>
                    <a:pt x="405908" y="67985"/>
                  </a:cubicBezTo>
                  <a:cubicBezTo>
                    <a:pt x="405908" y="75047"/>
                    <a:pt x="405381" y="81898"/>
                    <a:pt x="402851" y="93914"/>
                  </a:cubicBezTo>
                  <a:lnTo>
                    <a:pt x="360901" y="93914"/>
                  </a:lnTo>
                  <a:cubicBezTo>
                    <a:pt x="355104" y="93914"/>
                    <a:pt x="350360" y="98658"/>
                    <a:pt x="350360" y="104455"/>
                  </a:cubicBezTo>
                  <a:cubicBezTo>
                    <a:pt x="350360" y="110252"/>
                    <a:pt x="355104" y="114995"/>
                    <a:pt x="360901" y="114995"/>
                  </a:cubicBezTo>
                  <a:lnTo>
                    <a:pt x="411705" y="114995"/>
                  </a:lnTo>
                  <a:cubicBezTo>
                    <a:pt x="416554" y="114995"/>
                    <a:pt x="420875" y="111622"/>
                    <a:pt x="421929" y="106879"/>
                  </a:cubicBezTo>
                  <a:cubicBezTo>
                    <a:pt x="426462" y="87590"/>
                    <a:pt x="427305" y="77998"/>
                    <a:pt x="427305" y="67985"/>
                  </a:cubicBezTo>
                  <a:cubicBezTo>
                    <a:pt x="427305" y="30567"/>
                    <a:pt x="396843" y="0"/>
                    <a:pt x="359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3680076" y="4218531"/>
              <a:ext cx="229121" cy="341231"/>
            </a:xfrm>
            <a:custGeom>
              <a:rect b="b" l="l" r="r" t="t"/>
              <a:pathLst>
                <a:path extrusionOk="0" h="454974" w="305495">
                  <a:moveTo>
                    <a:pt x="21363" y="411232"/>
                  </a:moveTo>
                  <a:cubicBezTo>
                    <a:pt x="22417" y="415132"/>
                    <a:pt x="25473" y="418083"/>
                    <a:pt x="29373" y="418821"/>
                  </a:cubicBezTo>
                  <a:cubicBezTo>
                    <a:pt x="30111" y="418926"/>
                    <a:pt x="30849" y="419032"/>
                    <a:pt x="31481" y="419032"/>
                  </a:cubicBezTo>
                  <a:cubicBezTo>
                    <a:pt x="34644" y="419032"/>
                    <a:pt x="37700" y="417556"/>
                    <a:pt x="39808" y="415026"/>
                  </a:cubicBezTo>
                  <a:lnTo>
                    <a:pt x="85448" y="357160"/>
                  </a:lnTo>
                  <a:lnTo>
                    <a:pt x="94407" y="357160"/>
                  </a:lnTo>
                  <a:cubicBezTo>
                    <a:pt x="93353" y="361692"/>
                    <a:pt x="92826" y="366330"/>
                    <a:pt x="92826" y="370968"/>
                  </a:cubicBezTo>
                  <a:cubicBezTo>
                    <a:pt x="92826" y="419242"/>
                    <a:pt x="145106" y="452023"/>
                    <a:pt x="147320" y="453393"/>
                  </a:cubicBezTo>
                  <a:cubicBezTo>
                    <a:pt x="149006" y="454447"/>
                    <a:pt x="150903" y="454974"/>
                    <a:pt x="152801" y="454974"/>
                  </a:cubicBezTo>
                  <a:cubicBezTo>
                    <a:pt x="154698" y="454974"/>
                    <a:pt x="156595" y="454447"/>
                    <a:pt x="158281" y="453393"/>
                  </a:cubicBezTo>
                  <a:cubicBezTo>
                    <a:pt x="160495" y="452023"/>
                    <a:pt x="212775" y="419453"/>
                    <a:pt x="212775" y="370968"/>
                  </a:cubicBezTo>
                  <a:cubicBezTo>
                    <a:pt x="212775" y="366330"/>
                    <a:pt x="212248" y="361692"/>
                    <a:pt x="211194" y="357160"/>
                  </a:cubicBezTo>
                  <a:lnTo>
                    <a:pt x="220153" y="357160"/>
                  </a:lnTo>
                  <a:lnTo>
                    <a:pt x="265793" y="415026"/>
                  </a:lnTo>
                  <a:cubicBezTo>
                    <a:pt x="267795" y="417556"/>
                    <a:pt x="270852" y="419032"/>
                    <a:pt x="274120" y="419032"/>
                  </a:cubicBezTo>
                  <a:cubicBezTo>
                    <a:pt x="274858" y="419032"/>
                    <a:pt x="275596" y="418926"/>
                    <a:pt x="276228" y="418821"/>
                  </a:cubicBezTo>
                  <a:cubicBezTo>
                    <a:pt x="280128" y="417978"/>
                    <a:pt x="283290" y="415026"/>
                    <a:pt x="284238" y="411232"/>
                  </a:cubicBezTo>
                  <a:lnTo>
                    <a:pt x="300997" y="348095"/>
                  </a:lnTo>
                  <a:cubicBezTo>
                    <a:pt x="312803" y="312364"/>
                    <a:pt x="300787" y="273891"/>
                    <a:pt x="271801" y="254497"/>
                  </a:cubicBezTo>
                  <a:cubicBezTo>
                    <a:pt x="266636" y="251019"/>
                    <a:pt x="261155" y="248279"/>
                    <a:pt x="255463" y="246065"/>
                  </a:cubicBezTo>
                  <a:cubicBezTo>
                    <a:pt x="255674" y="244905"/>
                    <a:pt x="255779" y="244062"/>
                    <a:pt x="255885" y="243430"/>
                  </a:cubicBezTo>
                  <a:cubicBezTo>
                    <a:pt x="255885" y="243324"/>
                    <a:pt x="255885" y="243324"/>
                    <a:pt x="255885" y="243219"/>
                  </a:cubicBezTo>
                  <a:cubicBezTo>
                    <a:pt x="262315" y="191888"/>
                    <a:pt x="254304" y="137816"/>
                    <a:pt x="234066" y="94600"/>
                  </a:cubicBezTo>
                  <a:cubicBezTo>
                    <a:pt x="233750" y="93863"/>
                    <a:pt x="233223" y="93125"/>
                    <a:pt x="232696" y="92492"/>
                  </a:cubicBezTo>
                  <a:cubicBezTo>
                    <a:pt x="214567" y="54969"/>
                    <a:pt x="181470" y="18077"/>
                    <a:pt x="159019" y="1951"/>
                  </a:cubicBezTo>
                  <a:cubicBezTo>
                    <a:pt x="155119" y="-895"/>
                    <a:pt x="149639" y="-579"/>
                    <a:pt x="145949" y="2583"/>
                  </a:cubicBezTo>
                  <a:cubicBezTo>
                    <a:pt x="145738" y="2794"/>
                    <a:pt x="145422" y="3005"/>
                    <a:pt x="144895" y="3426"/>
                  </a:cubicBezTo>
                  <a:cubicBezTo>
                    <a:pt x="114750" y="27775"/>
                    <a:pt x="88821" y="60028"/>
                    <a:pt x="71851" y="94179"/>
                  </a:cubicBezTo>
                  <a:cubicBezTo>
                    <a:pt x="71429" y="94917"/>
                    <a:pt x="71218" y="95760"/>
                    <a:pt x="71008" y="96603"/>
                  </a:cubicBezTo>
                  <a:cubicBezTo>
                    <a:pt x="62681" y="113784"/>
                    <a:pt x="56357" y="131808"/>
                    <a:pt x="52246" y="150148"/>
                  </a:cubicBezTo>
                  <a:cubicBezTo>
                    <a:pt x="45921" y="178501"/>
                    <a:pt x="46870" y="213811"/>
                    <a:pt x="49821" y="237527"/>
                  </a:cubicBezTo>
                  <a:cubicBezTo>
                    <a:pt x="49821" y="237633"/>
                    <a:pt x="49821" y="237633"/>
                    <a:pt x="49821" y="237738"/>
                  </a:cubicBezTo>
                  <a:cubicBezTo>
                    <a:pt x="49821" y="237843"/>
                    <a:pt x="49821" y="237949"/>
                    <a:pt x="51297" y="245748"/>
                  </a:cubicBezTo>
                  <a:cubicBezTo>
                    <a:pt x="45078" y="247962"/>
                    <a:pt x="39176" y="251019"/>
                    <a:pt x="33695" y="254603"/>
                  </a:cubicBezTo>
                  <a:cubicBezTo>
                    <a:pt x="4709" y="273997"/>
                    <a:pt x="-7307" y="312364"/>
                    <a:pt x="4498" y="348095"/>
                  </a:cubicBezTo>
                  <a:lnTo>
                    <a:pt x="21363" y="411232"/>
                  </a:lnTo>
                  <a:close/>
                  <a:moveTo>
                    <a:pt x="135093" y="250597"/>
                  </a:moveTo>
                  <a:lnTo>
                    <a:pt x="144052" y="250597"/>
                  </a:lnTo>
                  <a:cubicBezTo>
                    <a:pt x="149849" y="250597"/>
                    <a:pt x="154592" y="245854"/>
                    <a:pt x="154592" y="240057"/>
                  </a:cubicBezTo>
                  <a:cubicBezTo>
                    <a:pt x="154592" y="234260"/>
                    <a:pt x="149849" y="229516"/>
                    <a:pt x="144052" y="229516"/>
                  </a:cubicBezTo>
                  <a:lnTo>
                    <a:pt x="120653" y="229516"/>
                  </a:lnTo>
                  <a:lnTo>
                    <a:pt x="152906" y="177342"/>
                  </a:lnTo>
                  <a:lnTo>
                    <a:pt x="185159" y="229516"/>
                  </a:lnTo>
                  <a:lnTo>
                    <a:pt x="181260" y="229516"/>
                  </a:lnTo>
                  <a:cubicBezTo>
                    <a:pt x="175462" y="229516"/>
                    <a:pt x="170719" y="234260"/>
                    <a:pt x="170719" y="240057"/>
                  </a:cubicBezTo>
                  <a:lnTo>
                    <a:pt x="170719" y="336079"/>
                  </a:lnTo>
                  <a:lnTo>
                    <a:pt x="135093" y="336079"/>
                  </a:lnTo>
                  <a:lnTo>
                    <a:pt x="135093" y="250597"/>
                  </a:lnTo>
                  <a:close/>
                  <a:moveTo>
                    <a:pt x="191800" y="371073"/>
                  </a:moveTo>
                  <a:cubicBezTo>
                    <a:pt x="191800" y="399743"/>
                    <a:pt x="164711" y="422932"/>
                    <a:pt x="152906" y="431680"/>
                  </a:cubicBezTo>
                  <a:cubicBezTo>
                    <a:pt x="140995" y="422826"/>
                    <a:pt x="113906" y="399743"/>
                    <a:pt x="113906" y="371073"/>
                  </a:cubicBezTo>
                  <a:cubicBezTo>
                    <a:pt x="113906" y="366330"/>
                    <a:pt x="114750" y="361587"/>
                    <a:pt x="116437" y="357266"/>
                  </a:cubicBezTo>
                  <a:lnTo>
                    <a:pt x="189270" y="357266"/>
                  </a:lnTo>
                  <a:cubicBezTo>
                    <a:pt x="190956" y="361587"/>
                    <a:pt x="191800" y="366225"/>
                    <a:pt x="191800" y="371073"/>
                  </a:cubicBezTo>
                  <a:close/>
                  <a:moveTo>
                    <a:pt x="260207" y="272099"/>
                  </a:moveTo>
                  <a:cubicBezTo>
                    <a:pt x="281393" y="286224"/>
                    <a:pt x="289930" y="314893"/>
                    <a:pt x="280971" y="341771"/>
                  </a:cubicBezTo>
                  <a:cubicBezTo>
                    <a:pt x="280866" y="341982"/>
                    <a:pt x="280866" y="342193"/>
                    <a:pt x="280760" y="342404"/>
                  </a:cubicBezTo>
                  <a:lnTo>
                    <a:pt x="269376" y="385408"/>
                  </a:lnTo>
                  <a:lnTo>
                    <a:pt x="236701" y="343985"/>
                  </a:lnTo>
                  <a:cubicBezTo>
                    <a:pt x="239336" y="330704"/>
                    <a:pt x="246715" y="292864"/>
                    <a:pt x="251563" y="267356"/>
                  </a:cubicBezTo>
                  <a:cubicBezTo>
                    <a:pt x="254620" y="268727"/>
                    <a:pt x="257466" y="270308"/>
                    <a:pt x="260207" y="272099"/>
                  </a:cubicBezTo>
                  <a:close/>
                  <a:moveTo>
                    <a:pt x="153222" y="24086"/>
                  </a:moveTo>
                  <a:cubicBezTo>
                    <a:pt x="172300" y="39896"/>
                    <a:pt x="196648" y="68671"/>
                    <a:pt x="211510" y="97025"/>
                  </a:cubicBezTo>
                  <a:cubicBezTo>
                    <a:pt x="198756" y="107881"/>
                    <a:pt x="180733" y="112519"/>
                    <a:pt x="153011" y="112519"/>
                  </a:cubicBezTo>
                  <a:cubicBezTo>
                    <a:pt x="125290" y="112519"/>
                    <a:pt x="107161" y="107776"/>
                    <a:pt x="94407" y="96814"/>
                  </a:cubicBezTo>
                  <a:cubicBezTo>
                    <a:pt x="108953" y="69830"/>
                    <a:pt x="129612" y="44323"/>
                    <a:pt x="153222" y="24086"/>
                  </a:cubicBezTo>
                  <a:close/>
                  <a:moveTo>
                    <a:pt x="73010" y="154786"/>
                  </a:moveTo>
                  <a:cubicBezTo>
                    <a:pt x="75961" y="141821"/>
                    <a:pt x="80072" y="128962"/>
                    <a:pt x="85343" y="116524"/>
                  </a:cubicBezTo>
                  <a:cubicBezTo>
                    <a:pt x="106107" y="131491"/>
                    <a:pt x="131825" y="133705"/>
                    <a:pt x="153117" y="133705"/>
                  </a:cubicBezTo>
                  <a:cubicBezTo>
                    <a:pt x="174303" y="133705"/>
                    <a:pt x="200021" y="131491"/>
                    <a:pt x="220680" y="116629"/>
                  </a:cubicBezTo>
                  <a:cubicBezTo>
                    <a:pt x="235015" y="153626"/>
                    <a:pt x="240390" y="198950"/>
                    <a:pt x="235226" y="240584"/>
                  </a:cubicBezTo>
                  <a:cubicBezTo>
                    <a:pt x="234066" y="248279"/>
                    <a:pt x="223526" y="302245"/>
                    <a:pt x="216886" y="336079"/>
                  </a:cubicBezTo>
                  <a:lnTo>
                    <a:pt x="191800" y="336079"/>
                  </a:lnTo>
                  <a:lnTo>
                    <a:pt x="191800" y="250597"/>
                  </a:lnTo>
                  <a:lnTo>
                    <a:pt x="204026" y="250597"/>
                  </a:lnTo>
                  <a:cubicBezTo>
                    <a:pt x="207821" y="250597"/>
                    <a:pt x="211405" y="248489"/>
                    <a:pt x="213197" y="245221"/>
                  </a:cubicBezTo>
                  <a:cubicBezTo>
                    <a:pt x="214989" y="241954"/>
                    <a:pt x="214989" y="237843"/>
                    <a:pt x="212986" y="234576"/>
                  </a:cubicBezTo>
                  <a:lnTo>
                    <a:pt x="161865" y="151835"/>
                  </a:lnTo>
                  <a:cubicBezTo>
                    <a:pt x="159968" y="148672"/>
                    <a:pt x="156595" y="146880"/>
                    <a:pt x="152906" y="146880"/>
                  </a:cubicBezTo>
                  <a:cubicBezTo>
                    <a:pt x="149217" y="146880"/>
                    <a:pt x="145844" y="148777"/>
                    <a:pt x="143946" y="151835"/>
                  </a:cubicBezTo>
                  <a:lnTo>
                    <a:pt x="92826" y="234576"/>
                  </a:lnTo>
                  <a:cubicBezTo>
                    <a:pt x="90823" y="237843"/>
                    <a:pt x="90718" y="241954"/>
                    <a:pt x="92615" y="245221"/>
                  </a:cubicBezTo>
                  <a:cubicBezTo>
                    <a:pt x="94512" y="248595"/>
                    <a:pt x="97991" y="250597"/>
                    <a:pt x="101785" y="250597"/>
                  </a:cubicBezTo>
                  <a:lnTo>
                    <a:pt x="114012" y="250597"/>
                  </a:lnTo>
                  <a:lnTo>
                    <a:pt x="114012" y="336079"/>
                  </a:lnTo>
                  <a:lnTo>
                    <a:pt x="89875" y="336079"/>
                  </a:lnTo>
                  <a:cubicBezTo>
                    <a:pt x="85132" y="311099"/>
                    <a:pt x="71745" y="239741"/>
                    <a:pt x="70797" y="234576"/>
                  </a:cubicBezTo>
                  <a:cubicBezTo>
                    <a:pt x="67424" y="207171"/>
                    <a:pt x="68267" y="175866"/>
                    <a:pt x="73010" y="154786"/>
                  </a:cubicBezTo>
                  <a:close/>
                  <a:moveTo>
                    <a:pt x="45500" y="272099"/>
                  </a:moveTo>
                  <a:cubicBezTo>
                    <a:pt x="48662" y="269991"/>
                    <a:pt x="51930" y="268200"/>
                    <a:pt x="55408" y="266724"/>
                  </a:cubicBezTo>
                  <a:cubicBezTo>
                    <a:pt x="58359" y="282218"/>
                    <a:pt x="62891" y="306145"/>
                    <a:pt x="69743" y="342931"/>
                  </a:cubicBezTo>
                  <a:lnTo>
                    <a:pt x="36330" y="385303"/>
                  </a:lnTo>
                  <a:lnTo>
                    <a:pt x="24946" y="342298"/>
                  </a:lnTo>
                  <a:cubicBezTo>
                    <a:pt x="24841" y="342088"/>
                    <a:pt x="24841" y="341877"/>
                    <a:pt x="24736" y="341666"/>
                  </a:cubicBezTo>
                  <a:cubicBezTo>
                    <a:pt x="15776" y="314893"/>
                    <a:pt x="24314" y="286329"/>
                    <a:pt x="45500" y="2720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8" name="Google Shape;1268;p35"/>
          <p:cNvGrpSpPr/>
          <p:nvPr/>
        </p:nvGrpSpPr>
        <p:grpSpPr>
          <a:xfrm>
            <a:off x="7012818" y="3969396"/>
            <a:ext cx="404291" cy="404749"/>
            <a:chOff x="7661986" y="4258571"/>
            <a:chExt cx="404291" cy="404749"/>
          </a:xfrm>
        </p:grpSpPr>
        <p:sp>
          <p:nvSpPr>
            <p:cNvPr id="1269" name="Google Shape;1269;p35"/>
            <p:cNvSpPr/>
            <p:nvPr/>
          </p:nvSpPr>
          <p:spPr>
            <a:xfrm>
              <a:off x="7885246" y="4290192"/>
              <a:ext cx="64112" cy="63242"/>
            </a:xfrm>
            <a:custGeom>
              <a:rect b="b" l="l" r="r" t="t"/>
              <a:pathLst>
                <a:path extrusionOk="0" h="84322" w="85483">
                  <a:moveTo>
                    <a:pt x="10542" y="84323"/>
                  </a:moveTo>
                  <a:cubicBezTo>
                    <a:pt x="10436" y="84323"/>
                    <a:pt x="10436" y="84323"/>
                    <a:pt x="10331" y="84323"/>
                  </a:cubicBezTo>
                  <a:cubicBezTo>
                    <a:pt x="4534" y="84218"/>
                    <a:pt x="-104" y="79369"/>
                    <a:pt x="2" y="73572"/>
                  </a:cubicBezTo>
                  <a:cubicBezTo>
                    <a:pt x="318" y="55021"/>
                    <a:pt x="8434" y="36891"/>
                    <a:pt x="22768" y="22557"/>
                  </a:cubicBezTo>
                  <a:cubicBezTo>
                    <a:pt x="37104" y="8222"/>
                    <a:pt x="55339" y="211"/>
                    <a:pt x="73889" y="0"/>
                  </a:cubicBezTo>
                  <a:cubicBezTo>
                    <a:pt x="74205" y="0"/>
                    <a:pt x="74627" y="0"/>
                    <a:pt x="74943" y="0"/>
                  </a:cubicBezTo>
                  <a:cubicBezTo>
                    <a:pt x="80740" y="0"/>
                    <a:pt x="85483" y="4743"/>
                    <a:pt x="85483" y="10540"/>
                  </a:cubicBezTo>
                  <a:cubicBezTo>
                    <a:pt x="85483" y="16338"/>
                    <a:pt x="80740" y="21081"/>
                    <a:pt x="74943" y="21081"/>
                  </a:cubicBezTo>
                  <a:cubicBezTo>
                    <a:pt x="74627" y="21081"/>
                    <a:pt x="74416" y="21081"/>
                    <a:pt x="74100" y="21081"/>
                  </a:cubicBezTo>
                  <a:cubicBezTo>
                    <a:pt x="60925" y="21292"/>
                    <a:pt x="47960" y="27089"/>
                    <a:pt x="37525" y="37524"/>
                  </a:cubicBezTo>
                  <a:cubicBezTo>
                    <a:pt x="27091" y="47959"/>
                    <a:pt x="21187" y="60923"/>
                    <a:pt x="20976" y="73993"/>
                  </a:cubicBezTo>
                  <a:cubicBezTo>
                    <a:pt x="20976" y="79685"/>
                    <a:pt x="16233" y="84323"/>
                    <a:pt x="10542" y="84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7916761" y="4368427"/>
              <a:ext cx="49385" cy="39633"/>
            </a:xfrm>
            <a:custGeom>
              <a:rect b="b" l="l" r="r" t="t"/>
              <a:pathLst>
                <a:path extrusionOk="0" h="52844" w="65846">
                  <a:moveTo>
                    <a:pt x="33029" y="52844"/>
                  </a:moveTo>
                  <a:cubicBezTo>
                    <a:pt x="29550" y="52844"/>
                    <a:pt x="26388" y="51158"/>
                    <a:pt x="24386" y="48418"/>
                  </a:cubicBezTo>
                  <a:lnTo>
                    <a:pt x="1935" y="16586"/>
                  </a:lnTo>
                  <a:cubicBezTo>
                    <a:pt x="-1438" y="11842"/>
                    <a:pt x="-279" y="5202"/>
                    <a:pt x="4464" y="1935"/>
                  </a:cubicBezTo>
                  <a:cubicBezTo>
                    <a:pt x="9207" y="-1333"/>
                    <a:pt x="15847" y="-279"/>
                    <a:pt x="19115" y="4464"/>
                  </a:cubicBezTo>
                  <a:lnTo>
                    <a:pt x="32923" y="24069"/>
                  </a:lnTo>
                  <a:lnTo>
                    <a:pt x="46731" y="4464"/>
                  </a:lnTo>
                  <a:cubicBezTo>
                    <a:pt x="50103" y="-279"/>
                    <a:pt x="56639" y="-1438"/>
                    <a:pt x="61382" y="1935"/>
                  </a:cubicBezTo>
                  <a:cubicBezTo>
                    <a:pt x="66125" y="5307"/>
                    <a:pt x="67285" y="11842"/>
                    <a:pt x="63912" y="16586"/>
                  </a:cubicBezTo>
                  <a:lnTo>
                    <a:pt x="41461" y="48418"/>
                  </a:lnTo>
                  <a:cubicBezTo>
                    <a:pt x="39669" y="51158"/>
                    <a:pt x="36401" y="52844"/>
                    <a:pt x="33029" y="528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7853690" y="4258571"/>
              <a:ext cx="175670" cy="218501"/>
            </a:xfrm>
            <a:custGeom>
              <a:rect b="b" l="l" r="r" t="t"/>
              <a:pathLst>
                <a:path extrusionOk="0" h="291335" w="234226">
                  <a:moveTo>
                    <a:pt x="117124" y="0"/>
                  </a:moveTo>
                  <a:cubicBezTo>
                    <a:pt x="116597" y="0"/>
                    <a:pt x="115964" y="0"/>
                    <a:pt x="115437" y="0"/>
                  </a:cubicBezTo>
                  <a:cubicBezTo>
                    <a:pt x="85819" y="422"/>
                    <a:pt x="57360" y="12754"/>
                    <a:pt x="35225" y="34889"/>
                  </a:cubicBezTo>
                  <a:cubicBezTo>
                    <a:pt x="13091" y="56918"/>
                    <a:pt x="547" y="85377"/>
                    <a:pt x="20" y="114995"/>
                  </a:cubicBezTo>
                  <a:cubicBezTo>
                    <a:pt x="-718" y="154943"/>
                    <a:pt x="18677" y="192045"/>
                    <a:pt x="51879" y="214391"/>
                  </a:cubicBezTo>
                  <a:cubicBezTo>
                    <a:pt x="65897" y="223877"/>
                    <a:pt x="73382" y="236314"/>
                    <a:pt x="82341" y="252019"/>
                  </a:cubicBezTo>
                  <a:lnTo>
                    <a:pt x="82341" y="280795"/>
                  </a:lnTo>
                  <a:cubicBezTo>
                    <a:pt x="82341" y="286592"/>
                    <a:pt x="87084" y="291335"/>
                    <a:pt x="92881" y="291335"/>
                  </a:cubicBezTo>
                  <a:lnTo>
                    <a:pt x="141261" y="291335"/>
                  </a:lnTo>
                  <a:cubicBezTo>
                    <a:pt x="147058" y="291335"/>
                    <a:pt x="151801" y="286592"/>
                    <a:pt x="151801" y="280795"/>
                  </a:cubicBezTo>
                  <a:lnTo>
                    <a:pt x="151801" y="252125"/>
                  </a:lnTo>
                  <a:cubicBezTo>
                    <a:pt x="160866" y="236420"/>
                    <a:pt x="168350" y="223877"/>
                    <a:pt x="182474" y="214285"/>
                  </a:cubicBezTo>
                  <a:cubicBezTo>
                    <a:pt x="214832" y="192467"/>
                    <a:pt x="234227" y="156102"/>
                    <a:pt x="234227" y="117103"/>
                  </a:cubicBezTo>
                  <a:cubicBezTo>
                    <a:pt x="234227" y="52597"/>
                    <a:pt x="181736" y="0"/>
                    <a:pt x="117124" y="0"/>
                  </a:cubicBezTo>
                  <a:close/>
                  <a:moveTo>
                    <a:pt x="130720" y="270254"/>
                  </a:moveTo>
                  <a:lnTo>
                    <a:pt x="103422" y="270254"/>
                  </a:lnTo>
                  <a:lnTo>
                    <a:pt x="103422" y="259609"/>
                  </a:lnTo>
                  <a:lnTo>
                    <a:pt x="130720" y="259609"/>
                  </a:lnTo>
                  <a:lnTo>
                    <a:pt x="130720" y="270254"/>
                  </a:lnTo>
                  <a:close/>
                  <a:moveTo>
                    <a:pt x="170774" y="196788"/>
                  </a:moveTo>
                  <a:cubicBezTo>
                    <a:pt x="153804" y="208172"/>
                    <a:pt x="144423" y="222823"/>
                    <a:pt x="135359" y="238528"/>
                  </a:cubicBezTo>
                  <a:lnTo>
                    <a:pt x="98888" y="238528"/>
                  </a:lnTo>
                  <a:cubicBezTo>
                    <a:pt x="89824" y="222928"/>
                    <a:pt x="80549" y="208277"/>
                    <a:pt x="63578" y="196894"/>
                  </a:cubicBezTo>
                  <a:cubicBezTo>
                    <a:pt x="36384" y="178554"/>
                    <a:pt x="20469" y="148092"/>
                    <a:pt x="20996" y="115417"/>
                  </a:cubicBezTo>
                  <a:cubicBezTo>
                    <a:pt x="21417" y="91279"/>
                    <a:pt x="31747" y="68091"/>
                    <a:pt x="49982" y="49856"/>
                  </a:cubicBezTo>
                  <a:cubicBezTo>
                    <a:pt x="68216" y="31726"/>
                    <a:pt x="91510" y="21503"/>
                    <a:pt x="115648" y="21186"/>
                  </a:cubicBezTo>
                  <a:cubicBezTo>
                    <a:pt x="116070" y="21186"/>
                    <a:pt x="116597" y="21186"/>
                    <a:pt x="117018" y="21186"/>
                  </a:cubicBezTo>
                  <a:cubicBezTo>
                    <a:pt x="169931" y="21186"/>
                    <a:pt x="213041" y="64296"/>
                    <a:pt x="213041" y="117209"/>
                  </a:cubicBezTo>
                  <a:cubicBezTo>
                    <a:pt x="213146" y="149146"/>
                    <a:pt x="197336" y="178870"/>
                    <a:pt x="170774" y="1967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8050546" y="4647648"/>
              <a:ext cx="15731" cy="15672"/>
            </a:xfrm>
            <a:custGeom>
              <a:rect b="b" l="l" r="r" t="t"/>
              <a:pathLst>
                <a:path extrusionOk="0" h="20896" w="20975">
                  <a:moveTo>
                    <a:pt x="10540" y="20896"/>
                  </a:moveTo>
                  <a:cubicBezTo>
                    <a:pt x="9802" y="20896"/>
                    <a:pt x="9170" y="20791"/>
                    <a:pt x="8432" y="20686"/>
                  </a:cubicBezTo>
                  <a:cubicBezTo>
                    <a:pt x="7800" y="20580"/>
                    <a:pt x="7062" y="20369"/>
                    <a:pt x="6430" y="20053"/>
                  </a:cubicBezTo>
                  <a:cubicBezTo>
                    <a:pt x="5797" y="19842"/>
                    <a:pt x="5165" y="19420"/>
                    <a:pt x="4638" y="19104"/>
                  </a:cubicBezTo>
                  <a:cubicBezTo>
                    <a:pt x="4005" y="18683"/>
                    <a:pt x="3478" y="18261"/>
                    <a:pt x="3057" y="17839"/>
                  </a:cubicBezTo>
                  <a:cubicBezTo>
                    <a:pt x="2530" y="17312"/>
                    <a:pt x="2108" y="16785"/>
                    <a:pt x="1792" y="16258"/>
                  </a:cubicBezTo>
                  <a:cubicBezTo>
                    <a:pt x="1370" y="15731"/>
                    <a:pt x="1054" y="15099"/>
                    <a:pt x="843" y="14467"/>
                  </a:cubicBezTo>
                  <a:cubicBezTo>
                    <a:pt x="633" y="13834"/>
                    <a:pt x="422" y="13202"/>
                    <a:pt x="211" y="12464"/>
                  </a:cubicBezTo>
                  <a:cubicBezTo>
                    <a:pt x="0" y="11726"/>
                    <a:pt x="0" y="11094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6" y="7826"/>
                    <a:pt x="527" y="7089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1"/>
                    <a:pt x="2635" y="3504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6"/>
                    <a:pt x="5797" y="1080"/>
                    <a:pt x="6430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1" y="2240"/>
                    <a:pt x="17498" y="2661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6" y="5191"/>
                    <a:pt x="19922" y="5824"/>
                    <a:pt x="20133" y="6456"/>
                  </a:cubicBezTo>
                  <a:cubicBezTo>
                    <a:pt x="20343" y="7089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461"/>
                  </a:cubicBezTo>
                  <a:cubicBezTo>
                    <a:pt x="20976" y="11094"/>
                    <a:pt x="20870" y="11832"/>
                    <a:pt x="20765" y="12464"/>
                  </a:cubicBezTo>
                  <a:cubicBezTo>
                    <a:pt x="20660" y="13096"/>
                    <a:pt x="20449" y="13834"/>
                    <a:pt x="20133" y="14467"/>
                  </a:cubicBezTo>
                  <a:cubicBezTo>
                    <a:pt x="19922" y="15099"/>
                    <a:pt x="19500" y="15731"/>
                    <a:pt x="19184" y="16258"/>
                  </a:cubicBezTo>
                  <a:cubicBezTo>
                    <a:pt x="18762" y="16891"/>
                    <a:pt x="18341" y="17418"/>
                    <a:pt x="17919" y="17839"/>
                  </a:cubicBezTo>
                  <a:cubicBezTo>
                    <a:pt x="17392" y="18366"/>
                    <a:pt x="16865" y="18788"/>
                    <a:pt x="16338" y="19104"/>
                  </a:cubicBezTo>
                  <a:cubicBezTo>
                    <a:pt x="15810" y="19526"/>
                    <a:pt x="15178" y="19842"/>
                    <a:pt x="14545" y="20053"/>
                  </a:cubicBezTo>
                  <a:cubicBezTo>
                    <a:pt x="13913" y="20264"/>
                    <a:pt x="13281" y="20475"/>
                    <a:pt x="12543" y="20686"/>
                  </a:cubicBezTo>
                  <a:cubicBezTo>
                    <a:pt x="11910" y="20896"/>
                    <a:pt x="11173" y="20896"/>
                    <a:pt x="10540" y="20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7661986" y="4356913"/>
              <a:ext cx="370457" cy="306407"/>
            </a:xfrm>
            <a:custGeom>
              <a:rect b="b" l="l" r="r" t="t"/>
              <a:pathLst>
                <a:path extrusionOk="0" h="408542" w="493942">
                  <a:moveTo>
                    <a:pt x="483296" y="387462"/>
                  </a:moveTo>
                  <a:lnTo>
                    <a:pt x="411517" y="387462"/>
                  </a:lnTo>
                  <a:lnTo>
                    <a:pt x="411517" y="303035"/>
                  </a:lnTo>
                  <a:lnTo>
                    <a:pt x="423744" y="303035"/>
                  </a:lnTo>
                  <a:cubicBezTo>
                    <a:pt x="427539" y="303035"/>
                    <a:pt x="431122" y="300926"/>
                    <a:pt x="432914" y="297659"/>
                  </a:cubicBezTo>
                  <a:cubicBezTo>
                    <a:pt x="434706" y="294391"/>
                    <a:pt x="434706" y="290281"/>
                    <a:pt x="432703" y="287013"/>
                  </a:cubicBezTo>
                  <a:lnTo>
                    <a:pt x="381688" y="204377"/>
                  </a:lnTo>
                  <a:cubicBezTo>
                    <a:pt x="379790" y="201215"/>
                    <a:pt x="376418" y="199423"/>
                    <a:pt x="372729" y="199423"/>
                  </a:cubicBezTo>
                  <a:cubicBezTo>
                    <a:pt x="369040" y="199423"/>
                    <a:pt x="365667" y="201320"/>
                    <a:pt x="363770" y="204377"/>
                  </a:cubicBezTo>
                  <a:lnTo>
                    <a:pt x="312754" y="287013"/>
                  </a:lnTo>
                  <a:cubicBezTo>
                    <a:pt x="310751" y="290281"/>
                    <a:pt x="310646" y="294391"/>
                    <a:pt x="312543" y="297659"/>
                  </a:cubicBezTo>
                  <a:cubicBezTo>
                    <a:pt x="314440" y="300926"/>
                    <a:pt x="317919" y="303035"/>
                    <a:pt x="321713" y="303035"/>
                  </a:cubicBezTo>
                  <a:lnTo>
                    <a:pt x="333940" y="303035"/>
                  </a:lnTo>
                  <a:lnTo>
                    <a:pt x="333940" y="387462"/>
                  </a:lnTo>
                  <a:lnTo>
                    <a:pt x="283030" y="387462"/>
                  </a:lnTo>
                  <a:lnTo>
                    <a:pt x="283030" y="313575"/>
                  </a:lnTo>
                  <a:cubicBezTo>
                    <a:pt x="283030" y="310202"/>
                    <a:pt x="282503" y="307040"/>
                    <a:pt x="281555" y="303983"/>
                  </a:cubicBezTo>
                  <a:cubicBezTo>
                    <a:pt x="305060" y="274259"/>
                    <a:pt x="303584" y="231571"/>
                    <a:pt x="302530" y="202796"/>
                  </a:cubicBezTo>
                  <a:cubicBezTo>
                    <a:pt x="302319" y="197947"/>
                    <a:pt x="302214" y="193310"/>
                    <a:pt x="302214" y="189515"/>
                  </a:cubicBezTo>
                  <a:cubicBezTo>
                    <a:pt x="302214" y="135759"/>
                    <a:pt x="288406" y="89171"/>
                    <a:pt x="262266" y="54915"/>
                  </a:cubicBezTo>
                  <a:cubicBezTo>
                    <a:pt x="234861" y="18973"/>
                    <a:pt x="196494" y="0"/>
                    <a:pt x="151487" y="0"/>
                  </a:cubicBezTo>
                  <a:cubicBezTo>
                    <a:pt x="106480" y="0"/>
                    <a:pt x="68113" y="18973"/>
                    <a:pt x="40709" y="54915"/>
                  </a:cubicBezTo>
                  <a:cubicBezTo>
                    <a:pt x="14568" y="89171"/>
                    <a:pt x="760" y="135759"/>
                    <a:pt x="760" y="189515"/>
                  </a:cubicBezTo>
                  <a:cubicBezTo>
                    <a:pt x="760" y="193310"/>
                    <a:pt x="549" y="197947"/>
                    <a:pt x="444" y="202796"/>
                  </a:cubicBezTo>
                  <a:cubicBezTo>
                    <a:pt x="-505" y="231571"/>
                    <a:pt x="-2086" y="274259"/>
                    <a:pt x="21419" y="303983"/>
                  </a:cubicBezTo>
                  <a:cubicBezTo>
                    <a:pt x="20471" y="307040"/>
                    <a:pt x="19944" y="310202"/>
                    <a:pt x="19944" y="313575"/>
                  </a:cubicBezTo>
                  <a:lnTo>
                    <a:pt x="19944" y="398002"/>
                  </a:lnTo>
                  <a:cubicBezTo>
                    <a:pt x="19944" y="403800"/>
                    <a:pt x="24687" y="408543"/>
                    <a:pt x="30484" y="408543"/>
                  </a:cubicBezTo>
                  <a:lnTo>
                    <a:pt x="483402" y="408543"/>
                  </a:lnTo>
                  <a:cubicBezTo>
                    <a:pt x="489200" y="408543"/>
                    <a:pt x="493943" y="403800"/>
                    <a:pt x="493943" y="398002"/>
                  </a:cubicBezTo>
                  <a:cubicBezTo>
                    <a:pt x="493837" y="392205"/>
                    <a:pt x="489094" y="387462"/>
                    <a:pt x="483296" y="387462"/>
                  </a:cubicBezTo>
                  <a:close/>
                  <a:moveTo>
                    <a:pt x="21419" y="203533"/>
                  </a:moveTo>
                  <a:cubicBezTo>
                    <a:pt x="21630" y="198474"/>
                    <a:pt x="21736" y="193731"/>
                    <a:pt x="21736" y="189620"/>
                  </a:cubicBezTo>
                  <a:cubicBezTo>
                    <a:pt x="21736" y="88855"/>
                    <a:pt x="73805" y="21081"/>
                    <a:pt x="151382" y="21081"/>
                  </a:cubicBezTo>
                  <a:cubicBezTo>
                    <a:pt x="228959" y="21081"/>
                    <a:pt x="281028" y="88749"/>
                    <a:pt x="281028" y="189620"/>
                  </a:cubicBezTo>
                  <a:cubicBezTo>
                    <a:pt x="281028" y="193837"/>
                    <a:pt x="281238" y="198580"/>
                    <a:pt x="281344" y="203533"/>
                  </a:cubicBezTo>
                  <a:cubicBezTo>
                    <a:pt x="282187" y="227671"/>
                    <a:pt x="283452" y="262876"/>
                    <a:pt x="267853" y="286802"/>
                  </a:cubicBezTo>
                  <a:cubicBezTo>
                    <a:pt x="263110" y="283851"/>
                    <a:pt x="257417" y="282164"/>
                    <a:pt x="251409" y="282164"/>
                  </a:cubicBezTo>
                  <a:lnTo>
                    <a:pt x="208194" y="282164"/>
                  </a:lnTo>
                  <a:cubicBezTo>
                    <a:pt x="207878" y="282164"/>
                    <a:pt x="207562" y="282164"/>
                    <a:pt x="207140" y="282164"/>
                  </a:cubicBezTo>
                  <a:cubicBezTo>
                    <a:pt x="204927" y="281110"/>
                    <a:pt x="199657" y="274154"/>
                    <a:pt x="198814" y="253600"/>
                  </a:cubicBezTo>
                  <a:cubicBezTo>
                    <a:pt x="216626" y="240109"/>
                    <a:pt x="227272" y="222928"/>
                    <a:pt x="231172" y="215760"/>
                  </a:cubicBezTo>
                  <a:cubicBezTo>
                    <a:pt x="238445" y="202374"/>
                    <a:pt x="242134" y="155997"/>
                    <a:pt x="242977" y="139237"/>
                  </a:cubicBezTo>
                  <a:cubicBezTo>
                    <a:pt x="243188" y="135338"/>
                    <a:pt x="241185" y="131649"/>
                    <a:pt x="237813" y="129646"/>
                  </a:cubicBezTo>
                  <a:cubicBezTo>
                    <a:pt x="234440" y="127643"/>
                    <a:pt x="230224" y="127643"/>
                    <a:pt x="226955" y="129751"/>
                  </a:cubicBezTo>
                  <a:cubicBezTo>
                    <a:pt x="215888" y="136497"/>
                    <a:pt x="203240" y="140081"/>
                    <a:pt x="190170" y="140081"/>
                  </a:cubicBezTo>
                  <a:cubicBezTo>
                    <a:pt x="152014" y="140081"/>
                    <a:pt x="129036" y="126800"/>
                    <a:pt x="121974" y="100555"/>
                  </a:cubicBezTo>
                  <a:cubicBezTo>
                    <a:pt x="120815" y="96128"/>
                    <a:pt x="116915" y="92965"/>
                    <a:pt x="112383" y="92755"/>
                  </a:cubicBezTo>
                  <a:cubicBezTo>
                    <a:pt x="107850" y="92544"/>
                    <a:pt x="103634" y="95179"/>
                    <a:pt x="101948" y="99501"/>
                  </a:cubicBezTo>
                  <a:cubicBezTo>
                    <a:pt x="95412" y="116365"/>
                    <a:pt x="82132" y="130489"/>
                    <a:pt x="65688" y="138078"/>
                  </a:cubicBezTo>
                  <a:cubicBezTo>
                    <a:pt x="61789" y="139870"/>
                    <a:pt x="59364" y="143770"/>
                    <a:pt x="59575" y="148092"/>
                  </a:cubicBezTo>
                  <a:cubicBezTo>
                    <a:pt x="60418" y="170753"/>
                    <a:pt x="64107" y="202058"/>
                    <a:pt x="71486" y="215866"/>
                  </a:cubicBezTo>
                  <a:cubicBezTo>
                    <a:pt x="75386" y="223033"/>
                    <a:pt x="85926" y="240320"/>
                    <a:pt x="103845" y="253705"/>
                  </a:cubicBezTo>
                  <a:cubicBezTo>
                    <a:pt x="103002" y="274259"/>
                    <a:pt x="97731" y="281321"/>
                    <a:pt x="95518" y="282270"/>
                  </a:cubicBezTo>
                  <a:cubicBezTo>
                    <a:pt x="95201" y="282270"/>
                    <a:pt x="94885" y="282270"/>
                    <a:pt x="94464" y="282270"/>
                  </a:cubicBezTo>
                  <a:lnTo>
                    <a:pt x="51354" y="282270"/>
                  </a:lnTo>
                  <a:cubicBezTo>
                    <a:pt x="45346" y="282270"/>
                    <a:pt x="39760" y="283956"/>
                    <a:pt x="34911" y="286907"/>
                  </a:cubicBezTo>
                  <a:cubicBezTo>
                    <a:pt x="19311" y="262876"/>
                    <a:pt x="20576" y="227671"/>
                    <a:pt x="21419" y="203533"/>
                  </a:cubicBezTo>
                  <a:close/>
                  <a:moveTo>
                    <a:pt x="192489" y="297237"/>
                  </a:moveTo>
                  <a:cubicBezTo>
                    <a:pt x="188483" y="306091"/>
                    <a:pt x="182476" y="319583"/>
                    <a:pt x="178470" y="329596"/>
                  </a:cubicBezTo>
                  <a:lnTo>
                    <a:pt x="124398" y="329596"/>
                  </a:lnTo>
                  <a:cubicBezTo>
                    <a:pt x="120393" y="319583"/>
                    <a:pt x="114385" y="306091"/>
                    <a:pt x="110380" y="297237"/>
                  </a:cubicBezTo>
                  <a:cubicBezTo>
                    <a:pt x="117653" y="290702"/>
                    <a:pt x="125136" y="277000"/>
                    <a:pt x="125136" y="248119"/>
                  </a:cubicBezTo>
                  <a:cubicBezTo>
                    <a:pt x="125136" y="244641"/>
                    <a:pt x="123344" y="241268"/>
                    <a:pt x="120393" y="239370"/>
                  </a:cubicBezTo>
                  <a:cubicBezTo>
                    <a:pt x="103529" y="228198"/>
                    <a:pt x="93620" y="212071"/>
                    <a:pt x="90142" y="205641"/>
                  </a:cubicBezTo>
                  <a:cubicBezTo>
                    <a:pt x="86664" y="199212"/>
                    <a:pt x="82553" y="179291"/>
                    <a:pt x="81078" y="153783"/>
                  </a:cubicBezTo>
                  <a:cubicBezTo>
                    <a:pt x="92883" y="147143"/>
                    <a:pt x="103213" y="137867"/>
                    <a:pt x="111012" y="126800"/>
                  </a:cubicBezTo>
                  <a:cubicBezTo>
                    <a:pt x="125768" y="149040"/>
                    <a:pt x="153068" y="161056"/>
                    <a:pt x="190275" y="161056"/>
                  </a:cubicBezTo>
                  <a:cubicBezTo>
                    <a:pt x="200711" y="161056"/>
                    <a:pt x="211040" y="159264"/>
                    <a:pt x="220842" y="155891"/>
                  </a:cubicBezTo>
                  <a:cubicBezTo>
                    <a:pt x="218734" y="180240"/>
                    <a:pt x="215256" y="201215"/>
                    <a:pt x="212726" y="205641"/>
                  </a:cubicBezTo>
                  <a:cubicBezTo>
                    <a:pt x="209248" y="212071"/>
                    <a:pt x="199341" y="228198"/>
                    <a:pt x="182476" y="239370"/>
                  </a:cubicBezTo>
                  <a:cubicBezTo>
                    <a:pt x="179524" y="241374"/>
                    <a:pt x="177733" y="244641"/>
                    <a:pt x="177733" y="248119"/>
                  </a:cubicBezTo>
                  <a:cubicBezTo>
                    <a:pt x="177838" y="277000"/>
                    <a:pt x="185216" y="290702"/>
                    <a:pt x="192489" y="297237"/>
                  </a:cubicBezTo>
                  <a:close/>
                  <a:moveTo>
                    <a:pt x="40919" y="387462"/>
                  </a:moveTo>
                  <a:lnTo>
                    <a:pt x="40919" y="313575"/>
                  </a:lnTo>
                  <a:cubicBezTo>
                    <a:pt x="40919" y="307883"/>
                    <a:pt x="45557" y="303140"/>
                    <a:pt x="51354" y="303140"/>
                  </a:cubicBezTo>
                  <a:lnTo>
                    <a:pt x="90037" y="303140"/>
                  </a:lnTo>
                  <a:cubicBezTo>
                    <a:pt x="94674" y="313469"/>
                    <a:pt x="103951" y="334023"/>
                    <a:pt x="107218" y="343509"/>
                  </a:cubicBezTo>
                  <a:cubicBezTo>
                    <a:pt x="108694" y="347725"/>
                    <a:pt x="112699" y="350571"/>
                    <a:pt x="117231" y="350571"/>
                  </a:cubicBezTo>
                  <a:lnTo>
                    <a:pt x="185848" y="350571"/>
                  </a:lnTo>
                  <a:cubicBezTo>
                    <a:pt x="190381" y="350571"/>
                    <a:pt x="194386" y="347725"/>
                    <a:pt x="195861" y="343509"/>
                  </a:cubicBezTo>
                  <a:cubicBezTo>
                    <a:pt x="199130" y="333917"/>
                    <a:pt x="208405" y="313364"/>
                    <a:pt x="213043" y="303140"/>
                  </a:cubicBezTo>
                  <a:lnTo>
                    <a:pt x="251620" y="303140"/>
                  </a:lnTo>
                  <a:cubicBezTo>
                    <a:pt x="257312" y="303140"/>
                    <a:pt x="262056" y="307778"/>
                    <a:pt x="262056" y="313575"/>
                  </a:cubicBezTo>
                  <a:lnTo>
                    <a:pt x="262056" y="387462"/>
                  </a:lnTo>
                  <a:lnTo>
                    <a:pt x="40919" y="387462"/>
                  </a:lnTo>
                  <a:close/>
                  <a:moveTo>
                    <a:pt x="354915" y="387462"/>
                  </a:moveTo>
                  <a:lnTo>
                    <a:pt x="354915" y="303035"/>
                  </a:lnTo>
                  <a:lnTo>
                    <a:pt x="363875" y="303035"/>
                  </a:lnTo>
                  <a:cubicBezTo>
                    <a:pt x="369672" y="303035"/>
                    <a:pt x="374415" y="298291"/>
                    <a:pt x="374415" y="292494"/>
                  </a:cubicBezTo>
                  <a:cubicBezTo>
                    <a:pt x="374415" y="286697"/>
                    <a:pt x="369672" y="281954"/>
                    <a:pt x="363875" y="281954"/>
                  </a:cubicBezTo>
                  <a:lnTo>
                    <a:pt x="340581" y="281954"/>
                  </a:lnTo>
                  <a:lnTo>
                    <a:pt x="372729" y="229884"/>
                  </a:lnTo>
                  <a:lnTo>
                    <a:pt x="404877" y="281954"/>
                  </a:lnTo>
                  <a:lnTo>
                    <a:pt x="401082" y="281954"/>
                  </a:lnTo>
                  <a:cubicBezTo>
                    <a:pt x="395285" y="281954"/>
                    <a:pt x="390542" y="286697"/>
                    <a:pt x="390542" y="292494"/>
                  </a:cubicBezTo>
                  <a:lnTo>
                    <a:pt x="390542" y="387462"/>
                  </a:lnTo>
                  <a:lnTo>
                    <a:pt x="354915" y="3874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35"/>
          <p:cNvGrpSpPr/>
          <p:nvPr/>
        </p:nvGrpSpPr>
        <p:grpSpPr>
          <a:xfrm>
            <a:off x="969834" y="4003631"/>
            <a:ext cx="404748" cy="337159"/>
            <a:chOff x="22134" y="4284738"/>
            <a:chExt cx="404748" cy="337159"/>
          </a:xfrm>
        </p:grpSpPr>
        <p:sp>
          <p:nvSpPr>
            <p:cNvPr id="1275" name="Google Shape;1275;p35"/>
            <p:cNvSpPr/>
            <p:nvPr/>
          </p:nvSpPr>
          <p:spPr>
            <a:xfrm>
              <a:off x="300636" y="4570097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7"/>
                    <a:pt x="8432" y="20791"/>
                  </a:cubicBezTo>
                  <a:cubicBezTo>
                    <a:pt x="7800" y="20686"/>
                    <a:pt x="7062" y="20475"/>
                    <a:pt x="6430" y="20159"/>
                  </a:cubicBezTo>
                  <a:cubicBezTo>
                    <a:pt x="5797" y="19947"/>
                    <a:pt x="5165" y="19526"/>
                    <a:pt x="4638" y="19210"/>
                  </a:cubicBezTo>
                  <a:cubicBezTo>
                    <a:pt x="4005" y="18788"/>
                    <a:pt x="3478" y="18366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2" y="13307"/>
                    <a:pt x="211" y="12569"/>
                  </a:cubicBezTo>
                  <a:cubicBezTo>
                    <a:pt x="105" y="11937"/>
                    <a:pt x="0" y="11199"/>
                    <a:pt x="0" y="10461"/>
                  </a:cubicBezTo>
                  <a:cubicBezTo>
                    <a:pt x="0" y="9829"/>
                    <a:pt x="105" y="9091"/>
                    <a:pt x="211" y="8459"/>
                  </a:cubicBezTo>
                  <a:cubicBezTo>
                    <a:pt x="316" y="7826"/>
                    <a:pt x="527" y="7089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3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865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9"/>
                    <a:pt x="20554" y="7721"/>
                    <a:pt x="20764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199"/>
                    <a:pt x="20870" y="11832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3"/>
                    <a:pt x="16338" y="19210"/>
                  </a:cubicBezTo>
                  <a:cubicBezTo>
                    <a:pt x="15810" y="19631"/>
                    <a:pt x="15178" y="19947"/>
                    <a:pt x="14546" y="20159"/>
                  </a:cubicBezTo>
                  <a:cubicBezTo>
                    <a:pt x="13913" y="20370"/>
                    <a:pt x="13281" y="20580"/>
                    <a:pt x="12543" y="20791"/>
                  </a:cubicBezTo>
                  <a:cubicBezTo>
                    <a:pt x="11805" y="20897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66008" y="4312643"/>
              <a:ext cx="27037" cy="15810"/>
            </a:xfrm>
            <a:custGeom>
              <a:rect b="b" l="l" r="r" t="t"/>
              <a:pathLst>
                <a:path extrusionOk="0" h="21080" w="36049">
                  <a:moveTo>
                    <a:pt x="25613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8" y="0"/>
                  </a:lnTo>
                  <a:cubicBezTo>
                    <a:pt x="31305" y="0"/>
                    <a:pt x="36048" y="4743"/>
                    <a:pt x="36048" y="10540"/>
                  </a:cubicBezTo>
                  <a:cubicBezTo>
                    <a:pt x="36153" y="16338"/>
                    <a:pt x="31410" y="21081"/>
                    <a:pt x="25613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110357" y="4312643"/>
              <a:ext cx="27035" cy="15810"/>
            </a:xfrm>
            <a:custGeom>
              <a:rect b="b" l="l" r="r" t="t"/>
              <a:pathLst>
                <a:path extrusionOk="0" h="21080" w="36047">
                  <a:moveTo>
                    <a:pt x="25508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8" y="0"/>
                  </a:lnTo>
                  <a:cubicBezTo>
                    <a:pt x="31305" y="0"/>
                    <a:pt x="36048" y="4743"/>
                    <a:pt x="36048" y="10540"/>
                  </a:cubicBezTo>
                  <a:cubicBezTo>
                    <a:pt x="36048" y="16338"/>
                    <a:pt x="31305" y="21081"/>
                    <a:pt x="2550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154626" y="4312643"/>
              <a:ext cx="27035" cy="15810"/>
            </a:xfrm>
            <a:custGeom>
              <a:rect b="b" l="l" r="r" t="t"/>
              <a:pathLst>
                <a:path extrusionOk="0" h="21080" w="36047">
                  <a:moveTo>
                    <a:pt x="25508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8" y="0"/>
                  </a:lnTo>
                  <a:cubicBezTo>
                    <a:pt x="31305" y="0"/>
                    <a:pt x="36048" y="4743"/>
                    <a:pt x="36048" y="10540"/>
                  </a:cubicBezTo>
                  <a:cubicBezTo>
                    <a:pt x="36048" y="16338"/>
                    <a:pt x="31305" y="21081"/>
                    <a:pt x="2550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22134" y="4284738"/>
              <a:ext cx="404748" cy="337159"/>
            </a:xfrm>
            <a:custGeom>
              <a:rect b="b" l="l" r="r" t="t"/>
              <a:pathLst>
                <a:path extrusionOk="0" h="449545" w="539664">
                  <a:moveTo>
                    <a:pt x="503195" y="0"/>
                  </a:moveTo>
                  <a:lnTo>
                    <a:pt x="36470" y="0"/>
                  </a:lnTo>
                  <a:cubicBezTo>
                    <a:pt x="16338" y="0"/>
                    <a:pt x="0" y="16338"/>
                    <a:pt x="0" y="36470"/>
                  </a:cubicBezTo>
                  <a:lnTo>
                    <a:pt x="0" y="413075"/>
                  </a:lnTo>
                  <a:cubicBezTo>
                    <a:pt x="0" y="433208"/>
                    <a:pt x="16338" y="449545"/>
                    <a:pt x="36470" y="449545"/>
                  </a:cubicBezTo>
                  <a:lnTo>
                    <a:pt x="503195" y="449545"/>
                  </a:lnTo>
                  <a:cubicBezTo>
                    <a:pt x="523327" y="449545"/>
                    <a:pt x="539665" y="433208"/>
                    <a:pt x="539665" y="413075"/>
                  </a:cubicBezTo>
                  <a:lnTo>
                    <a:pt x="539665" y="36470"/>
                  </a:lnTo>
                  <a:cubicBezTo>
                    <a:pt x="539665" y="16338"/>
                    <a:pt x="523327" y="0"/>
                    <a:pt x="503195" y="0"/>
                  </a:cubicBezTo>
                  <a:close/>
                  <a:moveTo>
                    <a:pt x="21081" y="36364"/>
                  </a:moveTo>
                  <a:cubicBezTo>
                    <a:pt x="21081" y="27932"/>
                    <a:pt x="27932" y="20975"/>
                    <a:pt x="36470" y="20975"/>
                  </a:cubicBezTo>
                  <a:lnTo>
                    <a:pt x="503195" y="20975"/>
                  </a:lnTo>
                  <a:cubicBezTo>
                    <a:pt x="511628" y="20975"/>
                    <a:pt x="518584" y="27826"/>
                    <a:pt x="518584" y="36364"/>
                  </a:cubicBezTo>
                  <a:lnTo>
                    <a:pt x="518584" y="74309"/>
                  </a:lnTo>
                  <a:lnTo>
                    <a:pt x="21081" y="74309"/>
                  </a:lnTo>
                  <a:lnTo>
                    <a:pt x="21081" y="36364"/>
                  </a:lnTo>
                  <a:close/>
                  <a:moveTo>
                    <a:pt x="518584" y="412970"/>
                  </a:moveTo>
                  <a:cubicBezTo>
                    <a:pt x="518584" y="421403"/>
                    <a:pt x="511733" y="428359"/>
                    <a:pt x="503195" y="428359"/>
                  </a:cubicBezTo>
                  <a:lnTo>
                    <a:pt x="36470" y="428359"/>
                  </a:lnTo>
                  <a:cubicBezTo>
                    <a:pt x="28037" y="428359"/>
                    <a:pt x="21081" y="421508"/>
                    <a:pt x="21081" y="412970"/>
                  </a:cubicBezTo>
                  <a:lnTo>
                    <a:pt x="21081" y="95390"/>
                  </a:lnTo>
                  <a:lnTo>
                    <a:pt x="518584" y="95390"/>
                  </a:lnTo>
                  <a:lnTo>
                    <a:pt x="518584" y="4129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58103" y="4378257"/>
              <a:ext cx="332810" cy="207591"/>
            </a:xfrm>
            <a:custGeom>
              <a:rect b="b" l="l" r="r" t="t"/>
              <a:pathLst>
                <a:path extrusionOk="0" h="276788" w="443747">
                  <a:moveTo>
                    <a:pt x="10540" y="276789"/>
                  </a:moveTo>
                  <a:lnTo>
                    <a:pt x="286381" y="276789"/>
                  </a:lnTo>
                  <a:cubicBezTo>
                    <a:pt x="292178" y="276789"/>
                    <a:pt x="296921" y="272046"/>
                    <a:pt x="296921" y="266248"/>
                  </a:cubicBezTo>
                  <a:cubicBezTo>
                    <a:pt x="296921" y="260451"/>
                    <a:pt x="292178" y="255708"/>
                    <a:pt x="286381" y="255708"/>
                  </a:cubicBezTo>
                  <a:lnTo>
                    <a:pt x="21081" y="255708"/>
                  </a:lnTo>
                  <a:lnTo>
                    <a:pt x="21081" y="21081"/>
                  </a:lnTo>
                  <a:lnTo>
                    <a:pt x="75153" y="21081"/>
                  </a:lnTo>
                  <a:lnTo>
                    <a:pt x="67985" y="54810"/>
                  </a:lnTo>
                  <a:cubicBezTo>
                    <a:pt x="67880" y="55547"/>
                    <a:pt x="67774" y="56285"/>
                    <a:pt x="67774" y="57023"/>
                  </a:cubicBezTo>
                  <a:lnTo>
                    <a:pt x="67774" y="82742"/>
                  </a:lnTo>
                  <a:cubicBezTo>
                    <a:pt x="67774" y="96233"/>
                    <a:pt x="74626" y="108143"/>
                    <a:pt x="84955" y="115206"/>
                  </a:cubicBezTo>
                  <a:lnTo>
                    <a:pt x="84955" y="221030"/>
                  </a:lnTo>
                  <a:cubicBezTo>
                    <a:pt x="84955" y="226828"/>
                    <a:pt x="89698" y="231571"/>
                    <a:pt x="95495" y="231571"/>
                  </a:cubicBezTo>
                  <a:lnTo>
                    <a:pt x="348253" y="231571"/>
                  </a:lnTo>
                  <a:cubicBezTo>
                    <a:pt x="354050" y="231571"/>
                    <a:pt x="358793" y="226828"/>
                    <a:pt x="358793" y="221030"/>
                  </a:cubicBezTo>
                  <a:lnTo>
                    <a:pt x="358793" y="115206"/>
                  </a:lnTo>
                  <a:cubicBezTo>
                    <a:pt x="369122" y="108143"/>
                    <a:pt x="375974" y="96233"/>
                    <a:pt x="375974" y="82742"/>
                  </a:cubicBezTo>
                  <a:lnTo>
                    <a:pt x="375974" y="57023"/>
                  </a:lnTo>
                  <a:cubicBezTo>
                    <a:pt x="375974" y="56285"/>
                    <a:pt x="375868" y="55547"/>
                    <a:pt x="375763" y="54810"/>
                  </a:cubicBezTo>
                  <a:lnTo>
                    <a:pt x="368595" y="21081"/>
                  </a:lnTo>
                  <a:lnTo>
                    <a:pt x="422667" y="21081"/>
                  </a:lnTo>
                  <a:lnTo>
                    <a:pt x="422667" y="255708"/>
                  </a:lnTo>
                  <a:lnTo>
                    <a:pt x="379452" y="255708"/>
                  </a:lnTo>
                  <a:cubicBezTo>
                    <a:pt x="373655" y="255708"/>
                    <a:pt x="368912" y="260451"/>
                    <a:pt x="368912" y="266248"/>
                  </a:cubicBezTo>
                  <a:cubicBezTo>
                    <a:pt x="368912" y="272046"/>
                    <a:pt x="373655" y="276789"/>
                    <a:pt x="379452" y="276789"/>
                  </a:cubicBezTo>
                  <a:lnTo>
                    <a:pt x="433208" y="276789"/>
                  </a:lnTo>
                  <a:cubicBezTo>
                    <a:pt x="439005" y="276789"/>
                    <a:pt x="443748" y="272046"/>
                    <a:pt x="443748" y="266248"/>
                  </a:cubicBezTo>
                  <a:lnTo>
                    <a:pt x="443748" y="10540"/>
                  </a:lnTo>
                  <a:cubicBezTo>
                    <a:pt x="443748" y="4743"/>
                    <a:pt x="439005" y="0"/>
                    <a:pt x="433208" y="0"/>
                  </a:cubicBezTo>
                  <a:lnTo>
                    <a:pt x="10540" y="0"/>
                  </a:lnTo>
                  <a:cubicBezTo>
                    <a:pt x="4743" y="0"/>
                    <a:pt x="0" y="4743"/>
                    <a:pt x="0" y="10540"/>
                  </a:cubicBezTo>
                  <a:lnTo>
                    <a:pt x="0" y="266248"/>
                  </a:lnTo>
                  <a:cubicBezTo>
                    <a:pt x="0" y="272046"/>
                    <a:pt x="4743" y="276789"/>
                    <a:pt x="10540" y="276789"/>
                  </a:cubicBezTo>
                  <a:close/>
                  <a:moveTo>
                    <a:pt x="200688" y="210490"/>
                  </a:moveTo>
                  <a:lnTo>
                    <a:pt x="200688" y="168013"/>
                  </a:lnTo>
                  <a:lnTo>
                    <a:pt x="243165" y="168013"/>
                  </a:lnTo>
                  <a:lnTo>
                    <a:pt x="243165" y="210490"/>
                  </a:lnTo>
                  <a:lnTo>
                    <a:pt x="200688" y="210490"/>
                  </a:lnTo>
                  <a:close/>
                  <a:moveTo>
                    <a:pt x="337712" y="210490"/>
                  </a:moveTo>
                  <a:lnTo>
                    <a:pt x="264141" y="210490"/>
                  </a:lnTo>
                  <a:lnTo>
                    <a:pt x="264141" y="157472"/>
                  </a:lnTo>
                  <a:cubicBezTo>
                    <a:pt x="264141" y="151675"/>
                    <a:pt x="259398" y="146932"/>
                    <a:pt x="253600" y="146932"/>
                  </a:cubicBezTo>
                  <a:lnTo>
                    <a:pt x="190042" y="146932"/>
                  </a:lnTo>
                  <a:cubicBezTo>
                    <a:pt x="184245" y="146932"/>
                    <a:pt x="179502" y="151675"/>
                    <a:pt x="179502" y="157472"/>
                  </a:cubicBezTo>
                  <a:lnTo>
                    <a:pt x="179502" y="210490"/>
                  </a:lnTo>
                  <a:lnTo>
                    <a:pt x="105930" y="210490"/>
                  </a:lnTo>
                  <a:lnTo>
                    <a:pt x="105930" y="121951"/>
                  </a:lnTo>
                  <a:cubicBezTo>
                    <a:pt x="106247" y="121951"/>
                    <a:pt x="106563" y="121951"/>
                    <a:pt x="106879" y="121951"/>
                  </a:cubicBezTo>
                  <a:cubicBezTo>
                    <a:pt x="118157" y="121951"/>
                    <a:pt x="128381" y="117103"/>
                    <a:pt x="135549" y="109408"/>
                  </a:cubicBezTo>
                  <a:cubicBezTo>
                    <a:pt x="142716" y="117103"/>
                    <a:pt x="152940" y="121951"/>
                    <a:pt x="164218" y="121951"/>
                  </a:cubicBezTo>
                  <a:cubicBezTo>
                    <a:pt x="175497" y="121951"/>
                    <a:pt x="185721" y="117103"/>
                    <a:pt x="192888" y="109408"/>
                  </a:cubicBezTo>
                  <a:cubicBezTo>
                    <a:pt x="200055" y="117103"/>
                    <a:pt x="210280" y="121951"/>
                    <a:pt x="221558" y="121951"/>
                  </a:cubicBezTo>
                  <a:cubicBezTo>
                    <a:pt x="232836" y="121951"/>
                    <a:pt x="243060" y="117103"/>
                    <a:pt x="250227" y="109408"/>
                  </a:cubicBezTo>
                  <a:cubicBezTo>
                    <a:pt x="257395" y="117103"/>
                    <a:pt x="267619" y="121951"/>
                    <a:pt x="278897" y="121951"/>
                  </a:cubicBezTo>
                  <a:cubicBezTo>
                    <a:pt x="290175" y="121951"/>
                    <a:pt x="300399" y="117103"/>
                    <a:pt x="307567" y="109408"/>
                  </a:cubicBezTo>
                  <a:cubicBezTo>
                    <a:pt x="314734" y="117103"/>
                    <a:pt x="324958" y="121951"/>
                    <a:pt x="336237" y="121951"/>
                  </a:cubicBezTo>
                  <a:cubicBezTo>
                    <a:pt x="336553" y="121951"/>
                    <a:pt x="336869" y="121951"/>
                    <a:pt x="337185" y="121951"/>
                  </a:cubicBezTo>
                  <a:lnTo>
                    <a:pt x="337712" y="210490"/>
                  </a:lnTo>
                  <a:lnTo>
                    <a:pt x="337712" y="210490"/>
                  </a:lnTo>
                  <a:close/>
                  <a:moveTo>
                    <a:pt x="203745" y="57128"/>
                  </a:moveTo>
                  <a:lnTo>
                    <a:pt x="205326" y="20975"/>
                  </a:lnTo>
                  <a:lnTo>
                    <a:pt x="238633" y="20975"/>
                  </a:lnTo>
                  <a:lnTo>
                    <a:pt x="240214" y="57128"/>
                  </a:lnTo>
                  <a:lnTo>
                    <a:pt x="240214" y="82636"/>
                  </a:lnTo>
                  <a:cubicBezTo>
                    <a:pt x="240214" y="92649"/>
                    <a:pt x="232098" y="100765"/>
                    <a:pt x="222085" y="100765"/>
                  </a:cubicBezTo>
                  <a:cubicBezTo>
                    <a:pt x="212071" y="100765"/>
                    <a:pt x="203955" y="92649"/>
                    <a:pt x="203955" y="82636"/>
                  </a:cubicBezTo>
                  <a:lnTo>
                    <a:pt x="203955" y="57128"/>
                  </a:lnTo>
                  <a:close/>
                  <a:moveTo>
                    <a:pt x="346988" y="21081"/>
                  </a:moveTo>
                  <a:lnTo>
                    <a:pt x="354893" y="58077"/>
                  </a:lnTo>
                  <a:lnTo>
                    <a:pt x="354893" y="82742"/>
                  </a:lnTo>
                  <a:cubicBezTo>
                    <a:pt x="354893" y="92755"/>
                    <a:pt x="346777" y="100871"/>
                    <a:pt x="336764" y="100871"/>
                  </a:cubicBezTo>
                  <a:cubicBezTo>
                    <a:pt x="326750" y="100871"/>
                    <a:pt x="318634" y="92755"/>
                    <a:pt x="318634" y="82742"/>
                  </a:cubicBezTo>
                  <a:lnTo>
                    <a:pt x="318634" y="57023"/>
                  </a:lnTo>
                  <a:cubicBezTo>
                    <a:pt x="318634" y="56601"/>
                    <a:pt x="318634" y="56074"/>
                    <a:pt x="318529" y="55653"/>
                  </a:cubicBezTo>
                  <a:lnTo>
                    <a:pt x="314102" y="21081"/>
                  </a:lnTo>
                  <a:lnTo>
                    <a:pt x="346988" y="21081"/>
                  </a:lnTo>
                  <a:close/>
                  <a:moveTo>
                    <a:pt x="292810" y="21081"/>
                  </a:moveTo>
                  <a:lnTo>
                    <a:pt x="297448" y="57655"/>
                  </a:lnTo>
                  <a:lnTo>
                    <a:pt x="297448" y="82742"/>
                  </a:lnTo>
                  <a:cubicBezTo>
                    <a:pt x="297448" y="92755"/>
                    <a:pt x="289332" y="100871"/>
                    <a:pt x="279319" y="100871"/>
                  </a:cubicBezTo>
                  <a:cubicBezTo>
                    <a:pt x="269305" y="100871"/>
                    <a:pt x="261189" y="92755"/>
                    <a:pt x="261189" y="82742"/>
                  </a:cubicBezTo>
                  <a:lnTo>
                    <a:pt x="261189" y="57023"/>
                  </a:lnTo>
                  <a:cubicBezTo>
                    <a:pt x="261189" y="56918"/>
                    <a:pt x="261189" y="56707"/>
                    <a:pt x="261189" y="56601"/>
                  </a:cubicBezTo>
                  <a:lnTo>
                    <a:pt x="259714" y="21186"/>
                  </a:lnTo>
                  <a:lnTo>
                    <a:pt x="292810" y="21186"/>
                  </a:lnTo>
                  <a:close/>
                  <a:moveTo>
                    <a:pt x="182664" y="56496"/>
                  </a:moveTo>
                  <a:cubicBezTo>
                    <a:pt x="182664" y="56601"/>
                    <a:pt x="182664" y="56812"/>
                    <a:pt x="182664" y="56918"/>
                  </a:cubicBezTo>
                  <a:lnTo>
                    <a:pt x="182664" y="82636"/>
                  </a:lnTo>
                  <a:cubicBezTo>
                    <a:pt x="182664" y="92649"/>
                    <a:pt x="174548" y="100765"/>
                    <a:pt x="164535" y="100765"/>
                  </a:cubicBezTo>
                  <a:cubicBezTo>
                    <a:pt x="154521" y="100765"/>
                    <a:pt x="146405" y="92649"/>
                    <a:pt x="146405" y="82636"/>
                  </a:cubicBezTo>
                  <a:lnTo>
                    <a:pt x="146405" y="57550"/>
                  </a:lnTo>
                  <a:lnTo>
                    <a:pt x="151043" y="20975"/>
                  </a:lnTo>
                  <a:lnTo>
                    <a:pt x="184245" y="20975"/>
                  </a:lnTo>
                  <a:lnTo>
                    <a:pt x="182664" y="56496"/>
                  </a:lnTo>
                  <a:close/>
                  <a:moveTo>
                    <a:pt x="129751" y="21081"/>
                  </a:moveTo>
                  <a:lnTo>
                    <a:pt x="125325" y="55653"/>
                  </a:lnTo>
                  <a:cubicBezTo>
                    <a:pt x="125219" y="56074"/>
                    <a:pt x="125219" y="56496"/>
                    <a:pt x="125219" y="57023"/>
                  </a:cubicBezTo>
                  <a:lnTo>
                    <a:pt x="125219" y="82742"/>
                  </a:lnTo>
                  <a:cubicBezTo>
                    <a:pt x="125219" y="92755"/>
                    <a:pt x="117103" y="100871"/>
                    <a:pt x="107090" y="100871"/>
                  </a:cubicBezTo>
                  <a:cubicBezTo>
                    <a:pt x="97076" y="100871"/>
                    <a:pt x="88960" y="92755"/>
                    <a:pt x="88960" y="82742"/>
                  </a:cubicBezTo>
                  <a:lnTo>
                    <a:pt x="88960" y="58077"/>
                  </a:lnTo>
                  <a:lnTo>
                    <a:pt x="96866" y="21081"/>
                  </a:lnTo>
                  <a:lnTo>
                    <a:pt x="129751" y="210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35"/>
          <p:cNvGrpSpPr/>
          <p:nvPr/>
        </p:nvGrpSpPr>
        <p:grpSpPr>
          <a:xfrm>
            <a:off x="1801208" y="3976983"/>
            <a:ext cx="238422" cy="404748"/>
            <a:chOff x="943096" y="4179124"/>
            <a:chExt cx="238422" cy="404748"/>
          </a:xfrm>
        </p:grpSpPr>
        <p:sp>
          <p:nvSpPr>
            <p:cNvPr id="1282" name="Google Shape;1282;p35"/>
            <p:cNvSpPr/>
            <p:nvPr/>
          </p:nvSpPr>
          <p:spPr>
            <a:xfrm>
              <a:off x="1130846" y="4237741"/>
              <a:ext cx="15731" cy="15692"/>
            </a:xfrm>
            <a:custGeom>
              <a:rect b="b" l="l" r="r" t="t"/>
              <a:pathLst>
                <a:path extrusionOk="0" h="20922" w="20975">
                  <a:moveTo>
                    <a:pt x="10435" y="20922"/>
                  </a:moveTo>
                  <a:cubicBezTo>
                    <a:pt x="9803" y="20922"/>
                    <a:pt x="9065" y="20817"/>
                    <a:pt x="8432" y="20712"/>
                  </a:cubicBezTo>
                  <a:cubicBezTo>
                    <a:pt x="7800" y="20606"/>
                    <a:pt x="7062" y="20395"/>
                    <a:pt x="6430" y="20079"/>
                  </a:cubicBezTo>
                  <a:cubicBezTo>
                    <a:pt x="5797" y="19868"/>
                    <a:pt x="5165" y="19447"/>
                    <a:pt x="4638" y="19131"/>
                  </a:cubicBezTo>
                  <a:cubicBezTo>
                    <a:pt x="4005" y="18709"/>
                    <a:pt x="3478" y="18287"/>
                    <a:pt x="3057" y="17866"/>
                  </a:cubicBezTo>
                  <a:cubicBezTo>
                    <a:pt x="2635" y="17444"/>
                    <a:pt x="2108" y="16812"/>
                    <a:pt x="1792" y="16285"/>
                  </a:cubicBezTo>
                  <a:cubicBezTo>
                    <a:pt x="1476" y="15758"/>
                    <a:pt x="1054" y="15125"/>
                    <a:pt x="843" y="14493"/>
                  </a:cubicBezTo>
                  <a:cubicBezTo>
                    <a:pt x="632" y="13861"/>
                    <a:pt x="422" y="13228"/>
                    <a:pt x="211" y="12490"/>
                  </a:cubicBezTo>
                  <a:cubicBezTo>
                    <a:pt x="105" y="11858"/>
                    <a:pt x="0" y="11120"/>
                    <a:pt x="0" y="10488"/>
                  </a:cubicBezTo>
                  <a:cubicBezTo>
                    <a:pt x="0" y="9855"/>
                    <a:pt x="105" y="9118"/>
                    <a:pt x="211" y="8380"/>
                  </a:cubicBezTo>
                  <a:cubicBezTo>
                    <a:pt x="316" y="7747"/>
                    <a:pt x="527" y="7009"/>
                    <a:pt x="843" y="6377"/>
                  </a:cubicBezTo>
                  <a:cubicBezTo>
                    <a:pt x="1054" y="5744"/>
                    <a:pt x="1476" y="5112"/>
                    <a:pt x="1792" y="4585"/>
                  </a:cubicBezTo>
                  <a:cubicBezTo>
                    <a:pt x="2213" y="3953"/>
                    <a:pt x="2635" y="3426"/>
                    <a:pt x="3057" y="3004"/>
                  </a:cubicBezTo>
                  <a:cubicBezTo>
                    <a:pt x="3478" y="2582"/>
                    <a:pt x="4111" y="2055"/>
                    <a:pt x="4638" y="1739"/>
                  </a:cubicBezTo>
                  <a:cubicBezTo>
                    <a:pt x="5165" y="1318"/>
                    <a:pt x="5797" y="1001"/>
                    <a:pt x="6430" y="791"/>
                  </a:cubicBezTo>
                  <a:cubicBezTo>
                    <a:pt x="7062" y="580"/>
                    <a:pt x="7694" y="369"/>
                    <a:pt x="8432" y="158"/>
                  </a:cubicBezTo>
                  <a:cubicBezTo>
                    <a:pt x="9803" y="-53"/>
                    <a:pt x="11173" y="-53"/>
                    <a:pt x="12543" y="158"/>
                  </a:cubicBezTo>
                  <a:cubicBezTo>
                    <a:pt x="13175" y="264"/>
                    <a:pt x="13913" y="474"/>
                    <a:pt x="14546" y="791"/>
                  </a:cubicBezTo>
                  <a:cubicBezTo>
                    <a:pt x="15178" y="1001"/>
                    <a:pt x="15810" y="1423"/>
                    <a:pt x="16338" y="1739"/>
                  </a:cubicBezTo>
                  <a:cubicBezTo>
                    <a:pt x="16970" y="2161"/>
                    <a:pt x="17497" y="2582"/>
                    <a:pt x="17919" y="3004"/>
                  </a:cubicBezTo>
                  <a:cubicBezTo>
                    <a:pt x="18340" y="3426"/>
                    <a:pt x="18867" y="4058"/>
                    <a:pt x="19183" y="4585"/>
                  </a:cubicBezTo>
                  <a:cubicBezTo>
                    <a:pt x="19605" y="5112"/>
                    <a:pt x="19921" y="5744"/>
                    <a:pt x="20132" y="6377"/>
                  </a:cubicBezTo>
                  <a:cubicBezTo>
                    <a:pt x="20343" y="7009"/>
                    <a:pt x="20554" y="7642"/>
                    <a:pt x="20764" y="8380"/>
                  </a:cubicBezTo>
                  <a:cubicBezTo>
                    <a:pt x="20870" y="9118"/>
                    <a:pt x="20975" y="9750"/>
                    <a:pt x="20975" y="10488"/>
                  </a:cubicBezTo>
                  <a:cubicBezTo>
                    <a:pt x="20975" y="11226"/>
                    <a:pt x="20870" y="11858"/>
                    <a:pt x="20764" y="12490"/>
                  </a:cubicBezTo>
                  <a:cubicBezTo>
                    <a:pt x="20659" y="13123"/>
                    <a:pt x="20448" y="13861"/>
                    <a:pt x="20132" y="14493"/>
                  </a:cubicBezTo>
                  <a:cubicBezTo>
                    <a:pt x="19921" y="15125"/>
                    <a:pt x="19500" y="15758"/>
                    <a:pt x="19183" y="16285"/>
                  </a:cubicBezTo>
                  <a:cubicBezTo>
                    <a:pt x="18762" y="16917"/>
                    <a:pt x="18340" y="17444"/>
                    <a:pt x="17919" y="17866"/>
                  </a:cubicBezTo>
                  <a:cubicBezTo>
                    <a:pt x="17497" y="18287"/>
                    <a:pt x="16865" y="18814"/>
                    <a:pt x="16338" y="19131"/>
                  </a:cubicBezTo>
                  <a:cubicBezTo>
                    <a:pt x="15810" y="19552"/>
                    <a:pt x="15178" y="19868"/>
                    <a:pt x="14546" y="20079"/>
                  </a:cubicBezTo>
                  <a:cubicBezTo>
                    <a:pt x="13913" y="20290"/>
                    <a:pt x="13281" y="20501"/>
                    <a:pt x="12543" y="20712"/>
                  </a:cubicBezTo>
                  <a:cubicBezTo>
                    <a:pt x="11805" y="20922"/>
                    <a:pt x="11173" y="20922"/>
                    <a:pt x="10435" y="20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1045706" y="4534860"/>
              <a:ext cx="33202" cy="15810"/>
            </a:xfrm>
            <a:custGeom>
              <a:rect b="b" l="l" r="r" t="t"/>
              <a:pathLst>
                <a:path extrusionOk="0" h="21080" w="44269">
                  <a:moveTo>
                    <a:pt x="33729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33729" y="0"/>
                  </a:lnTo>
                  <a:cubicBezTo>
                    <a:pt x="39526" y="0"/>
                    <a:pt x="44269" y="4743"/>
                    <a:pt x="44269" y="10540"/>
                  </a:cubicBezTo>
                  <a:cubicBezTo>
                    <a:pt x="44269" y="16338"/>
                    <a:pt x="39526" y="21081"/>
                    <a:pt x="33729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1034639" y="4208373"/>
              <a:ext cx="55336" cy="15810"/>
            </a:xfrm>
            <a:custGeom>
              <a:rect b="b" l="l" r="r" t="t"/>
              <a:pathLst>
                <a:path extrusionOk="0" h="21080" w="73782">
                  <a:moveTo>
                    <a:pt x="63242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63242" y="0"/>
                  </a:lnTo>
                  <a:cubicBezTo>
                    <a:pt x="69039" y="0"/>
                    <a:pt x="73782" y="4743"/>
                    <a:pt x="73782" y="10540"/>
                  </a:cubicBezTo>
                  <a:cubicBezTo>
                    <a:pt x="73782" y="16338"/>
                    <a:pt x="69039" y="21081"/>
                    <a:pt x="6324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943096" y="4179124"/>
              <a:ext cx="238422" cy="404748"/>
            </a:xfrm>
            <a:custGeom>
              <a:rect b="b" l="l" r="r" t="t"/>
              <a:pathLst>
                <a:path extrusionOk="0" h="539664" w="317896">
                  <a:moveTo>
                    <a:pt x="285854" y="0"/>
                  </a:moveTo>
                  <a:lnTo>
                    <a:pt x="32043" y="0"/>
                  </a:lnTo>
                  <a:cubicBezTo>
                    <a:pt x="14335" y="0"/>
                    <a:pt x="0" y="14335"/>
                    <a:pt x="0" y="32043"/>
                  </a:cubicBezTo>
                  <a:lnTo>
                    <a:pt x="0" y="507622"/>
                  </a:lnTo>
                  <a:cubicBezTo>
                    <a:pt x="0" y="525331"/>
                    <a:pt x="14335" y="539665"/>
                    <a:pt x="32043" y="539665"/>
                  </a:cubicBezTo>
                  <a:lnTo>
                    <a:pt x="285854" y="539665"/>
                  </a:lnTo>
                  <a:cubicBezTo>
                    <a:pt x="303562" y="539665"/>
                    <a:pt x="317896" y="525331"/>
                    <a:pt x="317896" y="507622"/>
                  </a:cubicBezTo>
                  <a:lnTo>
                    <a:pt x="317896" y="32043"/>
                  </a:lnTo>
                  <a:cubicBezTo>
                    <a:pt x="317896" y="14335"/>
                    <a:pt x="303456" y="0"/>
                    <a:pt x="285854" y="0"/>
                  </a:cubicBezTo>
                  <a:close/>
                  <a:moveTo>
                    <a:pt x="21081" y="32043"/>
                  </a:moveTo>
                  <a:cubicBezTo>
                    <a:pt x="21081" y="26035"/>
                    <a:pt x="26035" y="21081"/>
                    <a:pt x="32043" y="21081"/>
                  </a:cubicBezTo>
                  <a:lnTo>
                    <a:pt x="285854" y="21081"/>
                  </a:lnTo>
                  <a:cubicBezTo>
                    <a:pt x="291862" y="21081"/>
                    <a:pt x="296816" y="26035"/>
                    <a:pt x="296816" y="32043"/>
                  </a:cubicBezTo>
                  <a:lnTo>
                    <a:pt x="296816" y="430045"/>
                  </a:lnTo>
                  <a:lnTo>
                    <a:pt x="21081" y="430045"/>
                  </a:lnTo>
                  <a:lnTo>
                    <a:pt x="21081" y="99079"/>
                  </a:lnTo>
                  <a:lnTo>
                    <a:pt x="140713" y="99079"/>
                  </a:lnTo>
                  <a:lnTo>
                    <a:pt x="98868" y="166854"/>
                  </a:lnTo>
                  <a:cubicBezTo>
                    <a:pt x="96866" y="170121"/>
                    <a:pt x="96760" y="174232"/>
                    <a:pt x="98657" y="177500"/>
                  </a:cubicBezTo>
                  <a:cubicBezTo>
                    <a:pt x="100555" y="180872"/>
                    <a:pt x="104033" y="182875"/>
                    <a:pt x="107828" y="182875"/>
                  </a:cubicBezTo>
                  <a:lnTo>
                    <a:pt x="120054" y="182875"/>
                  </a:lnTo>
                  <a:lnTo>
                    <a:pt x="120054" y="243587"/>
                  </a:lnTo>
                  <a:lnTo>
                    <a:pt x="68091" y="243587"/>
                  </a:lnTo>
                  <a:cubicBezTo>
                    <a:pt x="66509" y="243587"/>
                    <a:pt x="64928" y="243904"/>
                    <a:pt x="63558" y="244641"/>
                  </a:cubicBezTo>
                  <a:cubicBezTo>
                    <a:pt x="55231" y="247382"/>
                    <a:pt x="49223" y="255182"/>
                    <a:pt x="49223" y="264457"/>
                  </a:cubicBezTo>
                  <a:lnTo>
                    <a:pt x="49223" y="385671"/>
                  </a:lnTo>
                  <a:cubicBezTo>
                    <a:pt x="49223" y="394841"/>
                    <a:pt x="55231" y="402746"/>
                    <a:pt x="63558" y="405487"/>
                  </a:cubicBezTo>
                  <a:cubicBezTo>
                    <a:pt x="64928" y="406119"/>
                    <a:pt x="66509" y="406541"/>
                    <a:pt x="68091" y="406541"/>
                  </a:cubicBezTo>
                  <a:lnTo>
                    <a:pt x="249700" y="406541"/>
                  </a:lnTo>
                  <a:cubicBezTo>
                    <a:pt x="251282" y="406541"/>
                    <a:pt x="252863" y="406119"/>
                    <a:pt x="254233" y="405487"/>
                  </a:cubicBezTo>
                  <a:cubicBezTo>
                    <a:pt x="262560" y="402746"/>
                    <a:pt x="268568" y="394946"/>
                    <a:pt x="268568" y="385671"/>
                  </a:cubicBezTo>
                  <a:lnTo>
                    <a:pt x="268568" y="264457"/>
                  </a:lnTo>
                  <a:cubicBezTo>
                    <a:pt x="268568" y="255287"/>
                    <a:pt x="262560" y="247382"/>
                    <a:pt x="254233" y="244641"/>
                  </a:cubicBezTo>
                  <a:cubicBezTo>
                    <a:pt x="252863" y="244009"/>
                    <a:pt x="251282" y="243587"/>
                    <a:pt x="249700" y="243587"/>
                  </a:cubicBezTo>
                  <a:lnTo>
                    <a:pt x="197737" y="243587"/>
                  </a:lnTo>
                  <a:lnTo>
                    <a:pt x="197737" y="182875"/>
                  </a:lnTo>
                  <a:lnTo>
                    <a:pt x="209963" y="182875"/>
                  </a:lnTo>
                  <a:cubicBezTo>
                    <a:pt x="213758" y="182875"/>
                    <a:pt x="217342" y="180767"/>
                    <a:pt x="219133" y="177500"/>
                  </a:cubicBezTo>
                  <a:cubicBezTo>
                    <a:pt x="220925" y="174232"/>
                    <a:pt x="220925" y="170121"/>
                    <a:pt x="218923" y="166854"/>
                  </a:cubicBezTo>
                  <a:lnTo>
                    <a:pt x="177078" y="99079"/>
                  </a:lnTo>
                  <a:lnTo>
                    <a:pt x="216077" y="99079"/>
                  </a:lnTo>
                  <a:cubicBezTo>
                    <a:pt x="221874" y="99079"/>
                    <a:pt x="226617" y="94336"/>
                    <a:pt x="226617" y="88539"/>
                  </a:cubicBezTo>
                  <a:cubicBezTo>
                    <a:pt x="226617" y="82742"/>
                    <a:pt x="221874" y="77998"/>
                    <a:pt x="216077" y="77998"/>
                  </a:cubicBezTo>
                  <a:lnTo>
                    <a:pt x="21081" y="77998"/>
                  </a:lnTo>
                  <a:lnTo>
                    <a:pt x="21081" y="32043"/>
                  </a:lnTo>
                  <a:close/>
                  <a:moveTo>
                    <a:pt x="247487" y="379030"/>
                  </a:moveTo>
                  <a:lnTo>
                    <a:pt x="192256" y="325064"/>
                  </a:lnTo>
                  <a:lnTo>
                    <a:pt x="247487" y="271098"/>
                  </a:lnTo>
                  <a:lnTo>
                    <a:pt x="247487" y="379030"/>
                  </a:lnTo>
                  <a:close/>
                  <a:moveTo>
                    <a:pt x="70304" y="270992"/>
                  </a:moveTo>
                  <a:lnTo>
                    <a:pt x="125535" y="324959"/>
                  </a:lnTo>
                  <a:lnTo>
                    <a:pt x="70304" y="378925"/>
                  </a:lnTo>
                  <a:lnTo>
                    <a:pt x="70304" y="270992"/>
                  </a:lnTo>
                  <a:close/>
                  <a:moveTo>
                    <a:pt x="140608" y="339821"/>
                  </a:moveTo>
                  <a:lnTo>
                    <a:pt x="151570" y="350466"/>
                  </a:lnTo>
                  <a:cubicBezTo>
                    <a:pt x="153573" y="352469"/>
                    <a:pt x="156313" y="353523"/>
                    <a:pt x="158948" y="353523"/>
                  </a:cubicBezTo>
                  <a:cubicBezTo>
                    <a:pt x="161583" y="353523"/>
                    <a:pt x="164218" y="352574"/>
                    <a:pt x="166326" y="350466"/>
                  </a:cubicBezTo>
                  <a:lnTo>
                    <a:pt x="177288" y="339821"/>
                  </a:lnTo>
                  <a:lnTo>
                    <a:pt x="223982" y="385460"/>
                  </a:lnTo>
                  <a:lnTo>
                    <a:pt x="94125" y="385460"/>
                  </a:lnTo>
                  <a:lnTo>
                    <a:pt x="140608" y="339821"/>
                  </a:lnTo>
                  <a:close/>
                  <a:moveTo>
                    <a:pt x="158948" y="328226"/>
                  </a:moveTo>
                  <a:lnTo>
                    <a:pt x="94020" y="264773"/>
                  </a:lnTo>
                  <a:lnTo>
                    <a:pt x="223982" y="264773"/>
                  </a:lnTo>
                  <a:lnTo>
                    <a:pt x="158948" y="328226"/>
                  </a:lnTo>
                  <a:close/>
                  <a:moveTo>
                    <a:pt x="187196" y="161794"/>
                  </a:moveTo>
                  <a:cubicBezTo>
                    <a:pt x="181399" y="161794"/>
                    <a:pt x="176656" y="166537"/>
                    <a:pt x="176656" y="172334"/>
                  </a:cubicBezTo>
                  <a:lnTo>
                    <a:pt x="176656" y="243587"/>
                  </a:lnTo>
                  <a:lnTo>
                    <a:pt x="141030" y="243587"/>
                  </a:lnTo>
                  <a:lnTo>
                    <a:pt x="141030" y="182875"/>
                  </a:lnTo>
                  <a:lnTo>
                    <a:pt x="149989" y="182875"/>
                  </a:lnTo>
                  <a:cubicBezTo>
                    <a:pt x="155786" y="182875"/>
                    <a:pt x="160529" y="178132"/>
                    <a:pt x="160529" y="172334"/>
                  </a:cubicBezTo>
                  <a:cubicBezTo>
                    <a:pt x="160529" y="166537"/>
                    <a:pt x="155786" y="161794"/>
                    <a:pt x="149989" y="161794"/>
                  </a:cubicBezTo>
                  <a:lnTo>
                    <a:pt x="126589" y="161794"/>
                  </a:lnTo>
                  <a:lnTo>
                    <a:pt x="158843" y="109619"/>
                  </a:lnTo>
                  <a:lnTo>
                    <a:pt x="191096" y="161794"/>
                  </a:lnTo>
                  <a:lnTo>
                    <a:pt x="187196" y="161794"/>
                  </a:lnTo>
                  <a:close/>
                  <a:moveTo>
                    <a:pt x="296816" y="507622"/>
                  </a:moveTo>
                  <a:cubicBezTo>
                    <a:pt x="296816" y="513631"/>
                    <a:pt x="291862" y="518584"/>
                    <a:pt x="285854" y="518584"/>
                  </a:cubicBezTo>
                  <a:lnTo>
                    <a:pt x="32043" y="518584"/>
                  </a:lnTo>
                  <a:cubicBezTo>
                    <a:pt x="26035" y="518584"/>
                    <a:pt x="21081" y="513631"/>
                    <a:pt x="21081" y="507622"/>
                  </a:cubicBezTo>
                  <a:lnTo>
                    <a:pt x="21081" y="451126"/>
                  </a:lnTo>
                  <a:lnTo>
                    <a:pt x="296816" y="451126"/>
                  </a:lnTo>
                  <a:lnTo>
                    <a:pt x="296816" y="5076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35"/>
          <p:cNvGrpSpPr/>
          <p:nvPr/>
        </p:nvGrpSpPr>
        <p:grpSpPr>
          <a:xfrm>
            <a:off x="2519934" y="4058038"/>
            <a:ext cx="326644" cy="242611"/>
            <a:chOff x="1764846" y="4359838"/>
            <a:chExt cx="326644" cy="242611"/>
          </a:xfrm>
        </p:grpSpPr>
        <p:sp>
          <p:nvSpPr>
            <p:cNvPr id="1287" name="Google Shape;1287;p35"/>
            <p:cNvSpPr/>
            <p:nvPr/>
          </p:nvSpPr>
          <p:spPr>
            <a:xfrm>
              <a:off x="1952596" y="4394976"/>
              <a:ext cx="15731" cy="9368"/>
            </a:xfrm>
            <a:custGeom>
              <a:rect b="b" l="l" r="r" t="t"/>
              <a:pathLst>
                <a:path extrusionOk="0" h="12490" w="20975">
                  <a:moveTo>
                    <a:pt x="10540" y="12491"/>
                  </a:moveTo>
                  <a:cubicBezTo>
                    <a:pt x="9908" y="12491"/>
                    <a:pt x="9170" y="12491"/>
                    <a:pt x="8432" y="12385"/>
                  </a:cubicBezTo>
                  <a:cubicBezTo>
                    <a:pt x="7800" y="12280"/>
                    <a:pt x="7062" y="12174"/>
                    <a:pt x="6430" y="12069"/>
                  </a:cubicBezTo>
                  <a:cubicBezTo>
                    <a:pt x="5797" y="11964"/>
                    <a:pt x="5165" y="11753"/>
                    <a:pt x="4638" y="11437"/>
                  </a:cubicBezTo>
                  <a:cubicBezTo>
                    <a:pt x="4005" y="11226"/>
                    <a:pt x="3478" y="10910"/>
                    <a:pt x="3057" y="10699"/>
                  </a:cubicBezTo>
                  <a:cubicBezTo>
                    <a:pt x="2530" y="10383"/>
                    <a:pt x="2108" y="10066"/>
                    <a:pt x="1792" y="9750"/>
                  </a:cubicBezTo>
                  <a:cubicBezTo>
                    <a:pt x="1370" y="9434"/>
                    <a:pt x="1054" y="9012"/>
                    <a:pt x="843" y="8696"/>
                  </a:cubicBezTo>
                  <a:cubicBezTo>
                    <a:pt x="633" y="8275"/>
                    <a:pt x="422" y="7958"/>
                    <a:pt x="211" y="7536"/>
                  </a:cubicBezTo>
                  <a:cubicBezTo>
                    <a:pt x="106" y="7115"/>
                    <a:pt x="0" y="6693"/>
                    <a:pt x="0" y="6271"/>
                  </a:cubicBezTo>
                  <a:cubicBezTo>
                    <a:pt x="0" y="5850"/>
                    <a:pt x="106" y="5428"/>
                    <a:pt x="211" y="5007"/>
                  </a:cubicBezTo>
                  <a:cubicBezTo>
                    <a:pt x="316" y="4585"/>
                    <a:pt x="527" y="4163"/>
                    <a:pt x="843" y="3847"/>
                  </a:cubicBezTo>
                  <a:cubicBezTo>
                    <a:pt x="1054" y="3426"/>
                    <a:pt x="1476" y="3109"/>
                    <a:pt x="1792" y="2793"/>
                  </a:cubicBezTo>
                  <a:cubicBezTo>
                    <a:pt x="2214" y="2477"/>
                    <a:pt x="2635" y="2161"/>
                    <a:pt x="3057" y="1845"/>
                  </a:cubicBezTo>
                  <a:cubicBezTo>
                    <a:pt x="3584" y="1528"/>
                    <a:pt x="4111" y="1318"/>
                    <a:pt x="4638" y="1107"/>
                  </a:cubicBezTo>
                  <a:cubicBezTo>
                    <a:pt x="5165" y="896"/>
                    <a:pt x="5797" y="685"/>
                    <a:pt x="6430" y="474"/>
                  </a:cubicBezTo>
                  <a:cubicBezTo>
                    <a:pt x="7062" y="369"/>
                    <a:pt x="7694" y="158"/>
                    <a:pt x="8432" y="158"/>
                  </a:cubicBezTo>
                  <a:cubicBezTo>
                    <a:pt x="9803" y="-53"/>
                    <a:pt x="11173" y="-53"/>
                    <a:pt x="12543" y="158"/>
                  </a:cubicBezTo>
                  <a:cubicBezTo>
                    <a:pt x="13175" y="264"/>
                    <a:pt x="13913" y="369"/>
                    <a:pt x="14546" y="474"/>
                  </a:cubicBezTo>
                  <a:cubicBezTo>
                    <a:pt x="15178" y="580"/>
                    <a:pt x="15810" y="791"/>
                    <a:pt x="16338" y="1107"/>
                  </a:cubicBezTo>
                  <a:cubicBezTo>
                    <a:pt x="16970" y="1318"/>
                    <a:pt x="17497" y="1634"/>
                    <a:pt x="17919" y="1845"/>
                  </a:cubicBezTo>
                  <a:cubicBezTo>
                    <a:pt x="18340" y="2055"/>
                    <a:pt x="18867" y="2477"/>
                    <a:pt x="19183" y="2793"/>
                  </a:cubicBezTo>
                  <a:cubicBezTo>
                    <a:pt x="19605" y="3109"/>
                    <a:pt x="19921" y="3531"/>
                    <a:pt x="20132" y="3847"/>
                  </a:cubicBezTo>
                  <a:cubicBezTo>
                    <a:pt x="20343" y="4269"/>
                    <a:pt x="20554" y="4585"/>
                    <a:pt x="20764" y="5007"/>
                  </a:cubicBezTo>
                  <a:cubicBezTo>
                    <a:pt x="20870" y="5428"/>
                    <a:pt x="20975" y="5850"/>
                    <a:pt x="20975" y="6271"/>
                  </a:cubicBezTo>
                  <a:cubicBezTo>
                    <a:pt x="20975" y="6693"/>
                    <a:pt x="20870" y="7115"/>
                    <a:pt x="20764" y="7536"/>
                  </a:cubicBezTo>
                  <a:cubicBezTo>
                    <a:pt x="20659" y="7958"/>
                    <a:pt x="20448" y="8380"/>
                    <a:pt x="20132" y="8696"/>
                  </a:cubicBezTo>
                  <a:cubicBezTo>
                    <a:pt x="19921" y="9118"/>
                    <a:pt x="19500" y="9434"/>
                    <a:pt x="19183" y="9750"/>
                  </a:cubicBezTo>
                  <a:cubicBezTo>
                    <a:pt x="18762" y="10066"/>
                    <a:pt x="18340" y="10383"/>
                    <a:pt x="17919" y="10699"/>
                  </a:cubicBezTo>
                  <a:cubicBezTo>
                    <a:pt x="16021" y="11858"/>
                    <a:pt x="13281" y="12491"/>
                    <a:pt x="10540" y="12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1867456" y="4573043"/>
              <a:ext cx="33202" cy="9486"/>
            </a:xfrm>
            <a:custGeom>
              <a:rect b="b" l="l" r="r" t="t"/>
              <a:pathLst>
                <a:path extrusionOk="0" h="12648" w="44269">
                  <a:moveTo>
                    <a:pt x="33729" y="12648"/>
                  </a:moveTo>
                  <a:lnTo>
                    <a:pt x="10540" y="12648"/>
                  </a:lnTo>
                  <a:cubicBezTo>
                    <a:pt x="4743" y="12648"/>
                    <a:pt x="0" y="9802"/>
                    <a:pt x="0" y="6324"/>
                  </a:cubicBezTo>
                  <a:cubicBezTo>
                    <a:pt x="0" y="2846"/>
                    <a:pt x="4743" y="0"/>
                    <a:pt x="10540" y="0"/>
                  </a:cubicBezTo>
                  <a:lnTo>
                    <a:pt x="33729" y="0"/>
                  </a:lnTo>
                  <a:cubicBezTo>
                    <a:pt x="39526" y="0"/>
                    <a:pt x="44269" y="2846"/>
                    <a:pt x="44269" y="6324"/>
                  </a:cubicBezTo>
                  <a:cubicBezTo>
                    <a:pt x="44269" y="9802"/>
                    <a:pt x="39526" y="12648"/>
                    <a:pt x="33729" y="12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1856389" y="4377387"/>
              <a:ext cx="55337" cy="9486"/>
            </a:xfrm>
            <a:custGeom>
              <a:rect b="b" l="l" r="r" t="t"/>
              <a:pathLst>
                <a:path extrusionOk="0" h="12648" w="73782">
                  <a:moveTo>
                    <a:pt x="63242" y="12648"/>
                  </a:moveTo>
                  <a:lnTo>
                    <a:pt x="10540" y="12648"/>
                  </a:lnTo>
                  <a:cubicBezTo>
                    <a:pt x="4743" y="12648"/>
                    <a:pt x="0" y="9802"/>
                    <a:pt x="0" y="6324"/>
                  </a:cubicBezTo>
                  <a:cubicBezTo>
                    <a:pt x="0" y="2846"/>
                    <a:pt x="4743" y="0"/>
                    <a:pt x="10540" y="0"/>
                  </a:cubicBezTo>
                  <a:lnTo>
                    <a:pt x="63242" y="0"/>
                  </a:lnTo>
                  <a:cubicBezTo>
                    <a:pt x="69039" y="0"/>
                    <a:pt x="73782" y="2846"/>
                    <a:pt x="73782" y="6324"/>
                  </a:cubicBezTo>
                  <a:cubicBezTo>
                    <a:pt x="73782" y="9802"/>
                    <a:pt x="69039" y="12648"/>
                    <a:pt x="63242" y="12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1764846" y="4359838"/>
              <a:ext cx="326644" cy="242611"/>
            </a:xfrm>
            <a:custGeom>
              <a:rect b="b" l="l" r="r" t="t"/>
              <a:pathLst>
                <a:path extrusionOk="0" h="323482" w="435526">
                  <a:moveTo>
                    <a:pt x="407278" y="85482"/>
                  </a:moveTo>
                  <a:lnTo>
                    <a:pt x="317896" y="85482"/>
                  </a:lnTo>
                  <a:lnTo>
                    <a:pt x="317896" y="19184"/>
                  </a:lnTo>
                  <a:cubicBezTo>
                    <a:pt x="317896" y="8538"/>
                    <a:pt x="303562" y="0"/>
                    <a:pt x="285854" y="0"/>
                  </a:cubicBezTo>
                  <a:lnTo>
                    <a:pt x="32043" y="0"/>
                  </a:lnTo>
                  <a:cubicBezTo>
                    <a:pt x="14335" y="0"/>
                    <a:pt x="0" y="8643"/>
                    <a:pt x="0" y="19184"/>
                  </a:cubicBezTo>
                  <a:lnTo>
                    <a:pt x="0" y="304300"/>
                  </a:lnTo>
                  <a:cubicBezTo>
                    <a:pt x="0" y="314945"/>
                    <a:pt x="14335" y="323483"/>
                    <a:pt x="32043" y="323483"/>
                  </a:cubicBezTo>
                  <a:lnTo>
                    <a:pt x="285854" y="323483"/>
                  </a:lnTo>
                  <a:cubicBezTo>
                    <a:pt x="303562" y="323483"/>
                    <a:pt x="317896" y="314840"/>
                    <a:pt x="317896" y="304300"/>
                  </a:cubicBezTo>
                  <a:lnTo>
                    <a:pt x="317896" y="205115"/>
                  </a:lnTo>
                  <a:lnTo>
                    <a:pt x="407278" y="205115"/>
                  </a:lnTo>
                  <a:cubicBezTo>
                    <a:pt x="422878" y="205115"/>
                    <a:pt x="435526" y="197526"/>
                    <a:pt x="435526" y="188145"/>
                  </a:cubicBezTo>
                  <a:lnTo>
                    <a:pt x="435526" y="102452"/>
                  </a:lnTo>
                  <a:cubicBezTo>
                    <a:pt x="435526" y="93071"/>
                    <a:pt x="422878" y="85482"/>
                    <a:pt x="407278" y="85482"/>
                  </a:cubicBezTo>
                  <a:close/>
                  <a:moveTo>
                    <a:pt x="21081" y="19184"/>
                  </a:moveTo>
                  <a:cubicBezTo>
                    <a:pt x="21081" y="15600"/>
                    <a:pt x="26035" y="12648"/>
                    <a:pt x="32043" y="12648"/>
                  </a:cubicBezTo>
                  <a:lnTo>
                    <a:pt x="285854" y="12648"/>
                  </a:lnTo>
                  <a:cubicBezTo>
                    <a:pt x="291862" y="12648"/>
                    <a:pt x="296816" y="15600"/>
                    <a:pt x="296816" y="19184"/>
                  </a:cubicBezTo>
                  <a:lnTo>
                    <a:pt x="296816" y="85482"/>
                  </a:lnTo>
                  <a:lnTo>
                    <a:pt x="211966" y="85482"/>
                  </a:lnTo>
                  <a:cubicBezTo>
                    <a:pt x="196366" y="85482"/>
                    <a:pt x="183718" y="93071"/>
                    <a:pt x="183718" y="102452"/>
                  </a:cubicBezTo>
                  <a:lnTo>
                    <a:pt x="183718" y="188145"/>
                  </a:lnTo>
                  <a:cubicBezTo>
                    <a:pt x="183718" y="197526"/>
                    <a:pt x="196366" y="205115"/>
                    <a:pt x="211966" y="205115"/>
                  </a:cubicBezTo>
                  <a:lnTo>
                    <a:pt x="227566" y="205115"/>
                  </a:lnTo>
                  <a:lnTo>
                    <a:pt x="227566" y="217025"/>
                  </a:lnTo>
                  <a:cubicBezTo>
                    <a:pt x="227566" y="219239"/>
                    <a:pt x="229463" y="221241"/>
                    <a:pt x="232625" y="222401"/>
                  </a:cubicBezTo>
                  <a:cubicBezTo>
                    <a:pt x="234312" y="223034"/>
                    <a:pt x="236209" y="223350"/>
                    <a:pt x="238106" y="223350"/>
                  </a:cubicBezTo>
                  <a:cubicBezTo>
                    <a:pt x="239793" y="223350"/>
                    <a:pt x="241374" y="223139"/>
                    <a:pt x="242955" y="222612"/>
                  </a:cubicBezTo>
                  <a:lnTo>
                    <a:pt x="296921" y="205958"/>
                  </a:lnTo>
                  <a:lnTo>
                    <a:pt x="296921" y="257711"/>
                  </a:lnTo>
                  <a:lnTo>
                    <a:pt x="146300" y="257711"/>
                  </a:lnTo>
                  <a:lnTo>
                    <a:pt x="146300" y="147670"/>
                  </a:lnTo>
                  <a:lnTo>
                    <a:pt x="158526" y="147670"/>
                  </a:lnTo>
                  <a:cubicBezTo>
                    <a:pt x="162321" y="147670"/>
                    <a:pt x="165905" y="146405"/>
                    <a:pt x="167697" y="144403"/>
                  </a:cubicBezTo>
                  <a:cubicBezTo>
                    <a:pt x="169489" y="142400"/>
                    <a:pt x="169489" y="139976"/>
                    <a:pt x="167486" y="137973"/>
                  </a:cubicBezTo>
                  <a:lnTo>
                    <a:pt x="116365" y="88328"/>
                  </a:lnTo>
                  <a:cubicBezTo>
                    <a:pt x="114468" y="86431"/>
                    <a:pt x="111095" y="85377"/>
                    <a:pt x="107406" y="85377"/>
                  </a:cubicBezTo>
                  <a:cubicBezTo>
                    <a:pt x="103717" y="85377"/>
                    <a:pt x="100344" y="86536"/>
                    <a:pt x="98447" y="88328"/>
                  </a:cubicBezTo>
                  <a:lnTo>
                    <a:pt x="47326" y="137973"/>
                  </a:lnTo>
                  <a:cubicBezTo>
                    <a:pt x="45323" y="139976"/>
                    <a:pt x="45218" y="142400"/>
                    <a:pt x="47115" y="144403"/>
                  </a:cubicBezTo>
                  <a:cubicBezTo>
                    <a:pt x="49013" y="146405"/>
                    <a:pt x="52491" y="147670"/>
                    <a:pt x="56285" y="147670"/>
                  </a:cubicBezTo>
                  <a:lnTo>
                    <a:pt x="68512" y="147670"/>
                  </a:lnTo>
                  <a:lnTo>
                    <a:pt x="68512" y="257711"/>
                  </a:lnTo>
                  <a:lnTo>
                    <a:pt x="21081" y="257711"/>
                  </a:lnTo>
                  <a:lnTo>
                    <a:pt x="21081" y="59342"/>
                  </a:lnTo>
                  <a:lnTo>
                    <a:pt x="216182" y="59342"/>
                  </a:lnTo>
                  <a:cubicBezTo>
                    <a:pt x="221979" y="59342"/>
                    <a:pt x="226723" y="56496"/>
                    <a:pt x="226723" y="53018"/>
                  </a:cubicBezTo>
                  <a:cubicBezTo>
                    <a:pt x="226723" y="49540"/>
                    <a:pt x="221979" y="46694"/>
                    <a:pt x="216182" y="46694"/>
                  </a:cubicBezTo>
                  <a:lnTo>
                    <a:pt x="21081" y="46694"/>
                  </a:lnTo>
                  <a:lnTo>
                    <a:pt x="21081" y="19184"/>
                  </a:lnTo>
                  <a:close/>
                  <a:moveTo>
                    <a:pt x="89593" y="147776"/>
                  </a:moveTo>
                  <a:lnTo>
                    <a:pt x="98552" y="147776"/>
                  </a:lnTo>
                  <a:cubicBezTo>
                    <a:pt x="104349" y="147776"/>
                    <a:pt x="109092" y="144930"/>
                    <a:pt x="109092" y="141451"/>
                  </a:cubicBezTo>
                  <a:cubicBezTo>
                    <a:pt x="109092" y="137973"/>
                    <a:pt x="104349" y="135127"/>
                    <a:pt x="98552" y="135127"/>
                  </a:cubicBezTo>
                  <a:lnTo>
                    <a:pt x="75153" y="135127"/>
                  </a:lnTo>
                  <a:lnTo>
                    <a:pt x="107406" y="103822"/>
                  </a:lnTo>
                  <a:lnTo>
                    <a:pt x="139659" y="135127"/>
                  </a:lnTo>
                  <a:lnTo>
                    <a:pt x="135760" y="135127"/>
                  </a:lnTo>
                  <a:cubicBezTo>
                    <a:pt x="129962" y="135127"/>
                    <a:pt x="125219" y="137973"/>
                    <a:pt x="125219" y="141451"/>
                  </a:cubicBezTo>
                  <a:lnTo>
                    <a:pt x="125219" y="257817"/>
                  </a:lnTo>
                  <a:lnTo>
                    <a:pt x="89593" y="257817"/>
                  </a:lnTo>
                  <a:lnTo>
                    <a:pt x="89593" y="147776"/>
                  </a:lnTo>
                  <a:close/>
                  <a:moveTo>
                    <a:pt x="296816" y="304300"/>
                  </a:moveTo>
                  <a:cubicBezTo>
                    <a:pt x="296816" y="307883"/>
                    <a:pt x="291862" y="310834"/>
                    <a:pt x="285854" y="310834"/>
                  </a:cubicBezTo>
                  <a:lnTo>
                    <a:pt x="32043" y="310834"/>
                  </a:lnTo>
                  <a:cubicBezTo>
                    <a:pt x="26035" y="310834"/>
                    <a:pt x="21081" y="307883"/>
                    <a:pt x="21081" y="304300"/>
                  </a:cubicBezTo>
                  <a:lnTo>
                    <a:pt x="21081" y="270465"/>
                  </a:lnTo>
                  <a:lnTo>
                    <a:pt x="296816" y="270465"/>
                  </a:lnTo>
                  <a:lnTo>
                    <a:pt x="296816" y="304300"/>
                  </a:lnTo>
                  <a:close/>
                  <a:moveTo>
                    <a:pt x="414446" y="188145"/>
                  </a:moveTo>
                  <a:cubicBezTo>
                    <a:pt x="414446" y="190464"/>
                    <a:pt x="411284" y="192467"/>
                    <a:pt x="407278" y="192467"/>
                  </a:cubicBezTo>
                  <a:lnTo>
                    <a:pt x="297237" y="192467"/>
                  </a:lnTo>
                  <a:cubicBezTo>
                    <a:pt x="295551" y="192467"/>
                    <a:pt x="293864" y="192678"/>
                    <a:pt x="292389" y="193205"/>
                  </a:cubicBezTo>
                  <a:lnTo>
                    <a:pt x="248541" y="206696"/>
                  </a:lnTo>
                  <a:lnTo>
                    <a:pt x="248541" y="198791"/>
                  </a:lnTo>
                  <a:cubicBezTo>
                    <a:pt x="248541" y="195313"/>
                    <a:pt x="243798" y="192467"/>
                    <a:pt x="238001" y="192467"/>
                  </a:cubicBezTo>
                  <a:lnTo>
                    <a:pt x="211861" y="192467"/>
                  </a:lnTo>
                  <a:cubicBezTo>
                    <a:pt x="207961" y="192467"/>
                    <a:pt x="204693" y="190569"/>
                    <a:pt x="204693" y="188145"/>
                  </a:cubicBezTo>
                  <a:lnTo>
                    <a:pt x="204693" y="102452"/>
                  </a:lnTo>
                  <a:cubicBezTo>
                    <a:pt x="204693" y="100133"/>
                    <a:pt x="207855" y="98131"/>
                    <a:pt x="211861" y="98131"/>
                  </a:cubicBezTo>
                  <a:lnTo>
                    <a:pt x="407173" y="98131"/>
                  </a:lnTo>
                  <a:cubicBezTo>
                    <a:pt x="411073" y="98131"/>
                    <a:pt x="414341" y="100028"/>
                    <a:pt x="414341" y="102452"/>
                  </a:cubicBezTo>
                  <a:lnTo>
                    <a:pt x="414341" y="1881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1938761" y="4453910"/>
              <a:ext cx="113281" cy="9486"/>
            </a:xfrm>
            <a:custGeom>
              <a:rect b="b" l="l" r="r" t="t"/>
              <a:pathLst>
                <a:path extrusionOk="0" h="12648" w="151042">
                  <a:moveTo>
                    <a:pt x="140503" y="12648"/>
                  </a:moveTo>
                  <a:lnTo>
                    <a:pt x="10540" y="12648"/>
                  </a:lnTo>
                  <a:cubicBezTo>
                    <a:pt x="4743" y="12648"/>
                    <a:pt x="0" y="9803"/>
                    <a:pt x="0" y="6324"/>
                  </a:cubicBezTo>
                  <a:cubicBezTo>
                    <a:pt x="0" y="2846"/>
                    <a:pt x="4743" y="0"/>
                    <a:pt x="10540" y="0"/>
                  </a:cubicBezTo>
                  <a:lnTo>
                    <a:pt x="140503" y="0"/>
                  </a:lnTo>
                  <a:cubicBezTo>
                    <a:pt x="146300" y="0"/>
                    <a:pt x="151043" y="2846"/>
                    <a:pt x="151043" y="6324"/>
                  </a:cubicBezTo>
                  <a:cubicBezTo>
                    <a:pt x="151043" y="9803"/>
                    <a:pt x="146300" y="12648"/>
                    <a:pt x="140503" y="12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1956153" y="4472013"/>
              <a:ext cx="78499" cy="9486"/>
            </a:xfrm>
            <a:custGeom>
              <a:rect b="b" l="l" r="r" t="t"/>
              <a:pathLst>
                <a:path extrusionOk="0" h="12648" w="104665">
                  <a:moveTo>
                    <a:pt x="94125" y="12648"/>
                  </a:moveTo>
                  <a:lnTo>
                    <a:pt x="10540" y="12648"/>
                  </a:lnTo>
                  <a:cubicBezTo>
                    <a:pt x="4743" y="12648"/>
                    <a:pt x="0" y="9803"/>
                    <a:pt x="0" y="6324"/>
                  </a:cubicBezTo>
                  <a:cubicBezTo>
                    <a:pt x="0" y="2846"/>
                    <a:pt x="4743" y="0"/>
                    <a:pt x="10540" y="0"/>
                  </a:cubicBezTo>
                  <a:lnTo>
                    <a:pt x="94125" y="0"/>
                  </a:lnTo>
                  <a:cubicBezTo>
                    <a:pt x="99922" y="0"/>
                    <a:pt x="104666" y="2846"/>
                    <a:pt x="104666" y="6324"/>
                  </a:cubicBezTo>
                  <a:cubicBezTo>
                    <a:pt x="104666" y="9803"/>
                    <a:pt x="99922" y="12648"/>
                    <a:pt x="94125" y="12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35"/>
          <p:cNvGrpSpPr/>
          <p:nvPr/>
        </p:nvGrpSpPr>
        <p:grpSpPr>
          <a:xfrm>
            <a:off x="3234706" y="3994537"/>
            <a:ext cx="404748" cy="337159"/>
            <a:chOff x="2643593" y="4338414"/>
            <a:chExt cx="404748" cy="337159"/>
          </a:xfrm>
        </p:grpSpPr>
        <p:sp>
          <p:nvSpPr>
            <p:cNvPr id="1294" name="Google Shape;1294;p35"/>
            <p:cNvSpPr/>
            <p:nvPr/>
          </p:nvSpPr>
          <p:spPr>
            <a:xfrm>
              <a:off x="2922095" y="4623853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7"/>
                    <a:pt x="8432" y="20791"/>
                  </a:cubicBezTo>
                  <a:cubicBezTo>
                    <a:pt x="7800" y="20686"/>
                    <a:pt x="7062" y="20475"/>
                    <a:pt x="6430" y="20159"/>
                  </a:cubicBezTo>
                  <a:cubicBezTo>
                    <a:pt x="5797" y="19947"/>
                    <a:pt x="5165" y="19526"/>
                    <a:pt x="4638" y="19210"/>
                  </a:cubicBezTo>
                  <a:cubicBezTo>
                    <a:pt x="4005" y="18788"/>
                    <a:pt x="3478" y="18366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6" y="7826"/>
                    <a:pt x="527" y="7089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446" y="3610"/>
                    <a:pt x="18867" y="4137"/>
                    <a:pt x="19184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9"/>
                    <a:pt x="20554" y="7721"/>
                    <a:pt x="20765" y="8459"/>
                  </a:cubicBezTo>
                  <a:cubicBezTo>
                    <a:pt x="20870" y="9091"/>
                    <a:pt x="20975" y="9829"/>
                    <a:pt x="20975" y="10461"/>
                  </a:cubicBezTo>
                  <a:cubicBezTo>
                    <a:pt x="20975" y="11199"/>
                    <a:pt x="20870" y="11832"/>
                    <a:pt x="20765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4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392" y="18472"/>
                    <a:pt x="16865" y="18893"/>
                    <a:pt x="16338" y="19210"/>
                  </a:cubicBezTo>
                  <a:cubicBezTo>
                    <a:pt x="15810" y="19631"/>
                    <a:pt x="15178" y="19947"/>
                    <a:pt x="14546" y="20159"/>
                  </a:cubicBezTo>
                  <a:cubicBezTo>
                    <a:pt x="13913" y="20370"/>
                    <a:pt x="13281" y="20580"/>
                    <a:pt x="12543" y="20791"/>
                  </a:cubicBezTo>
                  <a:cubicBezTo>
                    <a:pt x="11805" y="20897"/>
                    <a:pt x="11067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2687468" y="4366320"/>
              <a:ext cx="27035" cy="15810"/>
            </a:xfrm>
            <a:custGeom>
              <a:rect b="b" l="l" r="r" t="t"/>
              <a:pathLst>
                <a:path extrusionOk="0" h="21080" w="36047">
                  <a:moveTo>
                    <a:pt x="25508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8" y="0"/>
                  </a:lnTo>
                  <a:cubicBezTo>
                    <a:pt x="31305" y="0"/>
                    <a:pt x="36048" y="4743"/>
                    <a:pt x="36048" y="10540"/>
                  </a:cubicBezTo>
                  <a:cubicBezTo>
                    <a:pt x="36048" y="16443"/>
                    <a:pt x="31305" y="21081"/>
                    <a:pt x="2550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2731737" y="4366320"/>
              <a:ext cx="27035" cy="15810"/>
            </a:xfrm>
            <a:custGeom>
              <a:rect b="b" l="l" r="r" t="t"/>
              <a:pathLst>
                <a:path extrusionOk="0" h="21080" w="36047">
                  <a:moveTo>
                    <a:pt x="25508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8" y="0"/>
                  </a:lnTo>
                  <a:cubicBezTo>
                    <a:pt x="31305" y="0"/>
                    <a:pt x="36048" y="4743"/>
                    <a:pt x="36048" y="10540"/>
                  </a:cubicBezTo>
                  <a:cubicBezTo>
                    <a:pt x="36048" y="16443"/>
                    <a:pt x="31305" y="21081"/>
                    <a:pt x="2550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2776007" y="4366320"/>
              <a:ext cx="27035" cy="15810"/>
            </a:xfrm>
            <a:custGeom>
              <a:rect b="b" l="l" r="r" t="t"/>
              <a:pathLst>
                <a:path extrusionOk="0" h="21080" w="36047">
                  <a:moveTo>
                    <a:pt x="25508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25508" y="0"/>
                  </a:lnTo>
                  <a:cubicBezTo>
                    <a:pt x="31305" y="0"/>
                    <a:pt x="36048" y="4743"/>
                    <a:pt x="36048" y="10540"/>
                  </a:cubicBezTo>
                  <a:cubicBezTo>
                    <a:pt x="36048" y="16443"/>
                    <a:pt x="31305" y="21081"/>
                    <a:pt x="2550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2643593" y="4338414"/>
              <a:ext cx="404748" cy="337159"/>
            </a:xfrm>
            <a:custGeom>
              <a:rect b="b" l="l" r="r" t="t"/>
              <a:pathLst>
                <a:path extrusionOk="0" h="449545" w="539664">
                  <a:moveTo>
                    <a:pt x="503195" y="0"/>
                  </a:moveTo>
                  <a:lnTo>
                    <a:pt x="36469" y="0"/>
                  </a:lnTo>
                  <a:cubicBezTo>
                    <a:pt x="16338" y="0"/>
                    <a:pt x="0" y="16338"/>
                    <a:pt x="0" y="36470"/>
                  </a:cubicBezTo>
                  <a:lnTo>
                    <a:pt x="0" y="413076"/>
                  </a:lnTo>
                  <a:cubicBezTo>
                    <a:pt x="0" y="433208"/>
                    <a:pt x="16338" y="449545"/>
                    <a:pt x="36469" y="449545"/>
                  </a:cubicBezTo>
                  <a:lnTo>
                    <a:pt x="503195" y="449545"/>
                  </a:lnTo>
                  <a:cubicBezTo>
                    <a:pt x="523327" y="449545"/>
                    <a:pt x="539665" y="433208"/>
                    <a:pt x="539665" y="413076"/>
                  </a:cubicBezTo>
                  <a:lnTo>
                    <a:pt x="539665" y="36470"/>
                  </a:lnTo>
                  <a:cubicBezTo>
                    <a:pt x="539665" y="16338"/>
                    <a:pt x="523327" y="0"/>
                    <a:pt x="503195" y="0"/>
                  </a:cubicBezTo>
                  <a:close/>
                  <a:moveTo>
                    <a:pt x="21081" y="36470"/>
                  </a:moveTo>
                  <a:cubicBezTo>
                    <a:pt x="21081" y="28037"/>
                    <a:pt x="27932" y="21081"/>
                    <a:pt x="36469" y="21081"/>
                  </a:cubicBezTo>
                  <a:lnTo>
                    <a:pt x="503195" y="21081"/>
                  </a:lnTo>
                  <a:cubicBezTo>
                    <a:pt x="511628" y="21081"/>
                    <a:pt x="518584" y="27932"/>
                    <a:pt x="518584" y="36470"/>
                  </a:cubicBezTo>
                  <a:lnTo>
                    <a:pt x="518584" y="74415"/>
                  </a:lnTo>
                  <a:lnTo>
                    <a:pt x="21081" y="74415"/>
                  </a:lnTo>
                  <a:lnTo>
                    <a:pt x="21081" y="36470"/>
                  </a:lnTo>
                  <a:close/>
                  <a:moveTo>
                    <a:pt x="518584" y="413076"/>
                  </a:moveTo>
                  <a:cubicBezTo>
                    <a:pt x="518584" y="421508"/>
                    <a:pt x="511733" y="428464"/>
                    <a:pt x="503195" y="428464"/>
                  </a:cubicBezTo>
                  <a:lnTo>
                    <a:pt x="36469" y="428464"/>
                  </a:lnTo>
                  <a:cubicBezTo>
                    <a:pt x="28037" y="428464"/>
                    <a:pt x="21081" y="421613"/>
                    <a:pt x="21081" y="413076"/>
                  </a:cubicBezTo>
                  <a:lnTo>
                    <a:pt x="21081" y="95495"/>
                  </a:lnTo>
                  <a:lnTo>
                    <a:pt x="518584" y="95495"/>
                  </a:lnTo>
                  <a:lnTo>
                    <a:pt x="518584" y="4130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2679563" y="4432013"/>
              <a:ext cx="332810" cy="207591"/>
            </a:xfrm>
            <a:custGeom>
              <a:rect b="b" l="l" r="r" t="t"/>
              <a:pathLst>
                <a:path extrusionOk="0" h="276788" w="443747">
                  <a:moveTo>
                    <a:pt x="10540" y="276789"/>
                  </a:moveTo>
                  <a:lnTo>
                    <a:pt x="286381" y="276789"/>
                  </a:lnTo>
                  <a:cubicBezTo>
                    <a:pt x="292178" y="276789"/>
                    <a:pt x="296921" y="272046"/>
                    <a:pt x="296921" y="266248"/>
                  </a:cubicBezTo>
                  <a:cubicBezTo>
                    <a:pt x="296921" y="260451"/>
                    <a:pt x="292178" y="255708"/>
                    <a:pt x="286381" y="255708"/>
                  </a:cubicBezTo>
                  <a:lnTo>
                    <a:pt x="21081" y="255708"/>
                  </a:lnTo>
                  <a:lnTo>
                    <a:pt x="21081" y="21081"/>
                  </a:lnTo>
                  <a:lnTo>
                    <a:pt x="422667" y="21081"/>
                  </a:lnTo>
                  <a:lnTo>
                    <a:pt x="422667" y="255708"/>
                  </a:lnTo>
                  <a:lnTo>
                    <a:pt x="379452" y="255708"/>
                  </a:lnTo>
                  <a:cubicBezTo>
                    <a:pt x="373655" y="255708"/>
                    <a:pt x="368912" y="260451"/>
                    <a:pt x="368912" y="266248"/>
                  </a:cubicBezTo>
                  <a:cubicBezTo>
                    <a:pt x="368912" y="272046"/>
                    <a:pt x="373655" y="276789"/>
                    <a:pt x="379452" y="276789"/>
                  </a:cubicBezTo>
                  <a:lnTo>
                    <a:pt x="433208" y="276789"/>
                  </a:lnTo>
                  <a:cubicBezTo>
                    <a:pt x="439005" y="276789"/>
                    <a:pt x="443748" y="272046"/>
                    <a:pt x="443748" y="266248"/>
                  </a:cubicBezTo>
                  <a:lnTo>
                    <a:pt x="443748" y="10540"/>
                  </a:lnTo>
                  <a:cubicBezTo>
                    <a:pt x="443748" y="4743"/>
                    <a:pt x="439005" y="0"/>
                    <a:pt x="433208" y="0"/>
                  </a:cubicBezTo>
                  <a:lnTo>
                    <a:pt x="10540" y="0"/>
                  </a:lnTo>
                  <a:cubicBezTo>
                    <a:pt x="4743" y="0"/>
                    <a:pt x="0" y="4743"/>
                    <a:pt x="0" y="10540"/>
                  </a:cubicBezTo>
                  <a:lnTo>
                    <a:pt x="0" y="266248"/>
                  </a:lnTo>
                  <a:cubicBezTo>
                    <a:pt x="0" y="272046"/>
                    <a:pt x="4743" y="276789"/>
                    <a:pt x="10540" y="2767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2905107" y="4469800"/>
              <a:ext cx="85360" cy="130357"/>
            </a:xfrm>
            <a:custGeom>
              <a:rect b="b" l="l" r="r" t="t"/>
              <a:pathLst>
                <a:path extrusionOk="0" h="173809" w="113814">
                  <a:moveTo>
                    <a:pt x="93166" y="163270"/>
                  </a:moveTo>
                  <a:lnTo>
                    <a:pt x="93166" y="96128"/>
                  </a:lnTo>
                  <a:lnTo>
                    <a:pt x="103284" y="96128"/>
                  </a:lnTo>
                  <a:cubicBezTo>
                    <a:pt x="107079" y="96128"/>
                    <a:pt x="110663" y="94020"/>
                    <a:pt x="112455" y="90752"/>
                  </a:cubicBezTo>
                  <a:cubicBezTo>
                    <a:pt x="114352" y="87379"/>
                    <a:pt x="114247" y="83374"/>
                    <a:pt x="112244" y="80107"/>
                  </a:cubicBezTo>
                  <a:lnTo>
                    <a:pt x="65866" y="4954"/>
                  </a:lnTo>
                  <a:cubicBezTo>
                    <a:pt x="63969" y="1897"/>
                    <a:pt x="60596" y="0"/>
                    <a:pt x="56907" y="0"/>
                  </a:cubicBezTo>
                  <a:cubicBezTo>
                    <a:pt x="53218" y="0"/>
                    <a:pt x="49845" y="1897"/>
                    <a:pt x="47948" y="4954"/>
                  </a:cubicBezTo>
                  <a:lnTo>
                    <a:pt x="1570" y="80107"/>
                  </a:lnTo>
                  <a:cubicBezTo>
                    <a:pt x="-432" y="83374"/>
                    <a:pt x="-538" y="87485"/>
                    <a:pt x="1359" y="90752"/>
                  </a:cubicBezTo>
                  <a:cubicBezTo>
                    <a:pt x="3257" y="94020"/>
                    <a:pt x="6735" y="96128"/>
                    <a:pt x="10530" y="96128"/>
                  </a:cubicBezTo>
                  <a:lnTo>
                    <a:pt x="20648" y="96128"/>
                  </a:lnTo>
                  <a:lnTo>
                    <a:pt x="20648" y="163270"/>
                  </a:lnTo>
                  <a:cubicBezTo>
                    <a:pt x="20648" y="169067"/>
                    <a:pt x="25391" y="173810"/>
                    <a:pt x="31189" y="173810"/>
                  </a:cubicBezTo>
                  <a:lnTo>
                    <a:pt x="82626" y="173810"/>
                  </a:lnTo>
                  <a:cubicBezTo>
                    <a:pt x="88423" y="173810"/>
                    <a:pt x="93166" y="169067"/>
                    <a:pt x="93166" y="163270"/>
                  </a:cubicBezTo>
                  <a:close/>
                  <a:moveTo>
                    <a:pt x="72085" y="85588"/>
                  </a:moveTo>
                  <a:lnTo>
                    <a:pt x="72085" y="152729"/>
                  </a:lnTo>
                  <a:lnTo>
                    <a:pt x="41729" y="152729"/>
                  </a:lnTo>
                  <a:lnTo>
                    <a:pt x="41729" y="96128"/>
                  </a:lnTo>
                  <a:lnTo>
                    <a:pt x="48896" y="96128"/>
                  </a:lnTo>
                  <a:cubicBezTo>
                    <a:pt x="54694" y="96128"/>
                    <a:pt x="59437" y="91385"/>
                    <a:pt x="59437" y="85588"/>
                  </a:cubicBezTo>
                  <a:cubicBezTo>
                    <a:pt x="59437" y="79791"/>
                    <a:pt x="54694" y="75047"/>
                    <a:pt x="48896" y="75047"/>
                  </a:cubicBezTo>
                  <a:lnTo>
                    <a:pt x="29397" y="75047"/>
                  </a:lnTo>
                  <a:lnTo>
                    <a:pt x="56907" y="30567"/>
                  </a:lnTo>
                  <a:lnTo>
                    <a:pt x="84417" y="75047"/>
                  </a:lnTo>
                  <a:lnTo>
                    <a:pt x="82626" y="75047"/>
                  </a:lnTo>
                  <a:cubicBezTo>
                    <a:pt x="76828" y="75047"/>
                    <a:pt x="72085" y="79791"/>
                    <a:pt x="72085" y="855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2701381" y="4486401"/>
              <a:ext cx="120238" cy="120160"/>
            </a:xfrm>
            <a:custGeom>
              <a:rect b="b" l="l" r="r" t="t"/>
              <a:pathLst>
                <a:path extrusionOk="0" h="160213" w="160318">
                  <a:moveTo>
                    <a:pt x="80212" y="160213"/>
                  </a:moveTo>
                  <a:cubicBezTo>
                    <a:pt x="36048" y="160213"/>
                    <a:pt x="0" y="124270"/>
                    <a:pt x="0" y="80107"/>
                  </a:cubicBezTo>
                  <a:cubicBezTo>
                    <a:pt x="0" y="35943"/>
                    <a:pt x="35943" y="0"/>
                    <a:pt x="80212" y="0"/>
                  </a:cubicBezTo>
                  <a:lnTo>
                    <a:pt x="80634" y="0"/>
                  </a:lnTo>
                  <a:cubicBezTo>
                    <a:pt x="86431" y="0"/>
                    <a:pt x="91174" y="4743"/>
                    <a:pt x="91174" y="10540"/>
                  </a:cubicBezTo>
                  <a:lnTo>
                    <a:pt x="91174" y="69566"/>
                  </a:lnTo>
                  <a:lnTo>
                    <a:pt x="149778" y="69566"/>
                  </a:lnTo>
                  <a:cubicBezTo>
                    <a:pt x="155575" y="69566"/>
                    <a:pt x="160319" y="74309"/>
                    <a:pt x="160319" y="80107"/>
                  </a:cubicBezTo>
                  <a:cubicBezTo>
                    <a:pt x="160319" y="124270"/>
                    <a:pt x="124376" y="160213"/>
                    <a:pt x="80212" y="160213"/>
                  </a:cubicBezTo>
                  <a:close/>
                  <a:moveTo>
                    <a:pt x="70093" y="21924"/>
                  </a:moveTo>
                  <a:cubicBezTo>
                    <a:pt x="42267" y="26772"/>
                    <a:pt x="21081" y="51015"/>
                    <a:pt x="21081" y="80107"/>
                  </a:cubicBezTo>
                  <a:cubicBezTo>
                    <a:pt x="21081" y="112676"/>
                    <a:pt x="47537" y="139132"/>
                    <a:pt x="80212" y="139132"/>
                  </a:cubicBezTo>
                  <a:cubicBezTo>
                    <a:pt x="109198" y="139132"/>
                    <a:pt x="133335" y="118157"/>
                    <a:pt x="138395" y="90647"/>
                  </a:cubicBezTo>
                  <a:lnTo>
                    <a:pt x="80739" y="90647"/>
                  </a:lnTo>
                  <a:cubicBezTo>
                    <a:pt x="74942" y="90647"/>
                    <a:pt x="70199" y="85904"/>
                    <a:pt x="70199" y="80107"/>
                  </a:cubicBezTo>
                  <a:lnTo>
                    <a:pt x="70199" y="219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2778615" y="4461736"/>
              <a:ext cx="67747" cy="67985"/>
            </a:xfrm>
            <a:custGeom>
              <a:rect b="b" l="l" r="r" t="t"/>
              <a:pathLst>
                <a:path extrusionOk="0" h="90646" w="90330">
                  <a:moveTo>
                    <a:pt x="79685" y="90647"/>
                  </a:moveTo>
                  <a:lnTo>
                    <a:pt x="10540" y="90647"/>
                  </a:lnTo>
                  <a:cubicBezTo>
                    <a:pt x="4743" y="90647"/>
                    <a:pt x="0" y="85904"/>
                    <a:pt x="0" y="80107"/>
                  </a:cubicBezTo>
                  <a:lnTo>
                    <a:pt x="0" y="10540"/>
                  </a:lnTo>
                  <a:cubicBezTo>
                    <a:pt x="0" y="7695"/>
                    <a:pt x="1160" y="5060"/>
                    <a:pt x="3057" y="3057"/>
                  </a:cubicBezTo>
                  <a:cubicBezTo>
                    <a:pt x="5059" y="1054"/>
                    <a:pt x="7694" y="0"/>
                    <a:pt x="10540" y="0"/>
                  </a:cubicBezTo>
                  <a:lnTo>
                    <a:pt x="10646" y="0"/>
                  </a:lnTo>
                  <a:cubicBezTo>
                    <a:pt x="54599" y="317"/>
                    <a:pt x="90331" y="36259"/>
                    <a:pt x="90331" y="80107"/>
                  </a:cubicBezTo>
                  <a:cubicBezTo>
                    <a:pt x="90225" y="86009"/>
                    <a:pt x="85482" y="90647"/>
                    <a:pt x="79685" y="90647"/>
                  </a:cubicBezTo>
                  <a:close/>
                  <a:moveTo>
                    <a:pt x="20975" y="69566"/>
                  </a:moveTo>
                  <a:lnTo>
                    <a:pt x="68091" y="69566"/>
                  </a:lnTo>
                  <a:cubicBezTo>
                    <a:pt x="63769" y="45640"/>
                    <a:pt x="44796" y="26562"/>
                    <a:pt x="20975" y="22030"/>
                  </a:cubicBezTo>
                  <a:lnTo>
                    <a:pt x="20975" y="695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2851265" y="4476836"/>
              <a:ext cx="51463" cy="15810"/>
            </a:xfrm>
            <a:custGeom>
              <a:rect b="b" l="l" r="r" t="t"/>
              <a:pathLst>
                <a:path extrusionOk="0" h="21080" w="68617">
                  <a:moveTo>
                    <a:pt x="58077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58077" y="0"/>
                  </a:lnTo>
                  <a:cubicBezTo>
                    <a:pt x="63874" y="0"/>
                    <a:pt x="68617" y="4743"/>
                    <a:pt x="68617" y="10540"/>
                  </a:cubicBezTo>
                  <a:cubicBezTo>
                    <a:pt x="68617" y="16338"/>
                    <a:pt x="63874" y="21081"/>
                    <a:pt x="5807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2859170" y="4508061"/>
              <a:ext cx="43558" cy="15810"/>
            </a:xfrm>
            <a:custGeom>
              <a:rect b="b" l="l" r="r" t="t"/>
              <a:pathLst>
                <a:path extrusionOk="0" h="21080" w="58077">
                  <a:moveTo>
                    <a:pt x="47537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47537" y="0"/>
                  </a:lnTo>
                  <a:cubicBezTo>
                    <a:pt x="53334" y="0"/>
                    <a:pt x="58077" y="4743"/>
                    <a:pt x="58077" y="10540"/>
                  </a:cubicBezTo>
                  <a:cubicBezTo>
                    <a:pt x="58077" y="16338"/>
                    <a:pt x="53334" y="21081"/>
                    <a:pt x="4753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2837114" y="4539998"/>
              <a:ext cx="65613" cy="15810"/>
            </a:xfrm>
            <a:custGeom>
              <a:rect b="b" l="l" r="r" t="t"/>
              <a:pathLst>
                <a:path extrusionOk="0" h="21080" w="87484">
                  <a:moveTo>
                    <a:pt x="76944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76944" y="0"/>
                  </a:lnTo>
                  <a:cubicBezTo>
                    <a:pt x="82742" y="0"/>
                    <a:pt x="87485" y="4743"/>
                    <a:pt x="87485" y="10540"/>
                  </a:cubicBezTo>
                  <a:cubicBezTo>
                    <a:pt x="87485" y="16338"/>
                    <a:pt x="82742" y="21081"/>
                    <a:pt x="76944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2823992" y="4571224"/>
              <a:ext cx="78736" cy="15810"/>
            </a:xfrm>
            <a:custGeom>
              <a:rect b="b" l="l" r="r" t="t"/>
              <a:pathLst>
                <a:path extrusionOk="0" h="21080" w="104981">
                  <a:moveTo>
                    <a:pt x="94441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94441" y="0"/>
                  </a:lnTo>
                  <a:cubicBezTo>
                    <a:pt x="100238" y="0"/>
                    <a:pt x="104982" y="4743"/>
                    <a:pt x="104982" y="10540"/>
                  </a:cubicBezTo>
                  <a:cubicBezTo>
                    <a:pt x="104982" y="16338"/>
                    <a:pt x="100238" y="21081"/>
                    <a:pt x="94441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oogle Shape;1311;p36"/>
          <p:cNvGrpSpPr/>
          <p:nvPr/>
        </p:nvGrpSpPr>
        <p:grpSpPr>
          <a:xfrm>
            <a:off x="1343043" y="3832782"/>
            <a:ext cx="291745" cy="222188"/>
            <a:chOff x="3271200" y="3863875"/>
            <a:chExt cx="481825" cy="366950"/>
          </a:xfrm>
        </p:grpSpPr>
        <p:sp>
          <p:nvSpPr>
            <p:cNvPr id="1312" name="Google Shape;1312;p36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14" name="Google Shape;1314;p36"/>
          <p:cNvGrpSpPr/>
          <p:nvPr/>
        </p:nvGrpSpPr>
        <p:grpSpPr>
          <a:xfrm>
            <a:off x="4541062" y="3799828"/>
            <a:ext cx="254864" cy="257380"/>
            <a:chOff x="-37804925" y="3953450"/>
            <a:chExt cx="315075" cy="318225"/>
          </a:xfrm>
        </p:grpSpPr>
        <p:sp>
          <p:nvSpPr>
            <p:cNvPr id="1315" name="Google Shape;1315;p36"/>
            <p:cNvSpPr/>
            <p:nvPr/>
          </p:nvSpPr>
          <p:spPr>
            <a:xfrm>
              <a:off x="-37614300" y="3955025"/>
              <a:ext cx="124450" cy="186200"/>
            </a:xfrm>
            <a:custGeom>
              <a:rect b="b" l="l" r="r" t="t"/>
              <a:pathLst>
                <a:path extrusionOk="0" h="7448" w="4978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-37761600" y="4230700"/>
              <a:ext cx="270175" cy="40975"/>
            </a:xfrm>
            <a:custGeom>
              <a:rect b="b" l="l" r="r" t="t"/>
              <a:pathLst>
                <a:path extrusionOk="0" h="1639" w="10807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-37804925" y="3953450"/>
              <a:ext cx="274125" cy="295675"/>
            </a:xfrm>
            <a:custGeom>
              <a:rect b="b" l="l" r="r" t="t"/>
              <a:pathLst>
                <a:path extrusionOk="0" h="11827" w="10965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36"/>
          <p:cNvGrpSpPr/>
          <p:nvPr/>
        </p:nvGrpSpPr>
        <p:grpSpPr>
          <a:xfrm>
            <a:off x="4522635" y="3285732"/>
            <a:ext cx="291741" cy="255607"/>
            <a:chOff x="899850" y="871450"/>
            <a:chExt cx="483175" cy="423400"/>
          </a:xfrm>
        </p:grpSpPr>
        <p:sp>
          <p:nvSpPr>
            <p:cNvPr id="1319" name="Google Shape;1319;p36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23" name="Google Shape;1323;p36"/>
          <p:cNvSpPr/>
          <p:nvPr/>
        </p:nvSpPr>
        <p:spPr>
          <a:xfrm>
            <a:off x="1343062" y="3291262"/>
            <a:ext cx="291729" cy="280808"/>
          </a:xfrm>
          <a:custGeom>
            <a:rect b="b" l="l" r="r" t="t"/>
            <a:pathLst>
              <a:path extrusionOk="0" h="19273" w="20026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324" name="Google Shape;1324;p36"/>
          <p:cNvGrpSpPr/>
          <p:nvPr/>
        </p:nvGrpSpPr>
        <p:grpSpPr>
          <a:xfrm>
            <a:off x="1343039" y="2440320"/>
            <a:ext cx="291768" cy="290652"/>
            <a:chOff x="2085450" y="842250"/>
            <a:chExt cx="483700" cy="481850"/>
          </a:xfrm>
        </p:grpSpPr>
        <p:sp>
          <p:nvSpPr>
            <p:cNvPr id="1325" name="Google Shape;1325;p36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28" name="Google Shape;1328;p36"/>
          <p:cNvGrpSpPr/>
          <p:nvPr/>
        </p:nvGrpSpPr>
        <p:grpSpPr>
          <a:xfrm>
            <a:off x="4541083" y="2436280"/>
            <a:ext cx="254847" cy="289962"/>
            <a:chOff x="2707500" y="249400"/>
            <a:chExt cx="423475" cy="481825"/>
          </a:xfrm>
        </p:grpSpPr>
        <p:sp>
          <p:nvSpPr>
            <p:cNvPr id="1329" name="Google Shape;1329;p36"/>
            <p:cNvSpPr/>
            <p:nvPr/>
          </p:nvSpPr>
          <p:spPr>
            <a:xfrm>
              <a:off x="2739175" y="420675"/>
              <a:ext cx="360100" cy="310550"/>
            </a:xfrm>
            <a:custGeom>
              <a:rect b="b" l="l" r="r" t="t"/>
              <a:pathLst>
                <a:path extrusionOk="0" h="12422" w="14404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707500" y="249400"/>
              <a:ext cx="423475" cy="141175"/>
            </a:xfrm>
            <a:custGeom>
              <a:rect b="b" l="l" r="r" t="t"/>
              <a:pathLst>
                <a:path extrusionOk="0" h="5647" w="16939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31" name="Google Shape;1331;p36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Premium user, you can use this template without attributing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2" name="Google Shape;1332;p36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 (premium users)</a:t>
            </a:r>
            <a:endParaRPr/>
          </a:p>
        </p:txBody>
      </p:sp>
      <p:grpSp>
        <p:nvGrpSpPr>
          <p:cNvPr id="1333" name="Google Shape;1333;p36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1334" name="Google Shape;1334;p36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38" name="Google Shape;1338;p36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allowed to:</a:t>
            </a:r>
            <a:endParaRPr/>
          </a:p>
        </p:txBody>
      </p:sp>
      <p:sp>
        <p:nvSpPr>
          <p:cNvPr id="1339" name="Google Shape;1339;p36"/>
          <p:cNvSpPr/>
          <p:nvPr/>
        </p:nvSpPr>
        <p:spPr>
          <a:xfrm>
            <a:off x="4541072" y="2011594"/>
            <a:ext cx="254859" cy="286108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340" name="Google Shape;1340;p36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1" name="Google Shape;1341;p36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2" name="Google Shape;1342;p36"/>
          <p:cNvSpPr txBox="1"/>
          <p:nvPr/>
        </p:nvSpPr>
        <p:spPr>
          <a:xfrm>
            <a:off x="1254000" y="288646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1343" name="Google Shape;1343;p36"/>
          <p:cNvSpPr txBox="1"/>
          <p:nvPr/>
        </p:nvSpPr>
        <p:spPr>
          <a:xfrm>
            <a:off x="1616350" y="32870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4" name="Google Shape;1344;p36"/>
          <p:cNvSpPr txBox="1"/>
          <p:nvPr/>
        </p:nvSpPr>
        <p:spPr>
          <a:xfrm>
            <a:off x="4814375" y="32870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5" name="Google Shape;1345;p36"/>
          <p:cNvSpPr txBox="1"/>
          <p:nvPr/>
        </p:nvSpPr>
        <p:spPr>
          <a:xfrm>
            <a:off x="1616350" y="3751379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any of the elements that are part in a separated way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6" name="Google Shape;1346;p36"/>
          <p:cNvSpPr txBox="1"/>
          <p:nvPr/>
        </p:nvSpPr>
        <p:spPr>
          <a:xfrm>
            <a:off x="4814375" y="3751378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Register any of the elements as a trademark or logo in an intellectual property registry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7" name="Google Shape;1347;p36"/>
          <p:cNvSpPr txBox="1"/>
          <p:nvPr/>
        </p:nvSpPr>
        <p:spPr>
          <a:xfrm>
            <a:off x="1616350" y="2408933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Share this template in an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editable format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8" name="Google Shape;1348;p36"/>
          <p:cNvSpPr txBox="1"/>
          <p:nvPr/>
        </p:nvSpPr>
        <p:spPr>
          <a:xfrm>
            <a:off x="4814375" y="240893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Hide or delete the “Thanks” slide and the mention to Slidesgo in the credits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9" name="Google Shape;1349;p36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grpSp>
        <p:nvGrpSpPr>
          <p:cNvPr id="1350" name="Google Shape;1350;p36"/>
          <p:cNvGrpSpPr/>
          <p:nvPr/>
        </p:nvGrpSpPr>
        <p:grpSpPr>
          <a:xfrm>
            <a:off x="8430787" y="228418"/>
            <a:ext cx="346490" cy="311075"/>
            <a:chOff x="5655285" y="1922218"/>
            <a:chExt cx="2946347" cy="2645192"/>
          </a:xfrm>
        </p:grpSpPr>
        <p:sp>
          <p:nvSpPr>
            <p:cNvPr id="1351" name="Google Shape;1351;p36"/>
            <p:cNvSpPr/>
            <p:nvPr/>
          </p:nvSpPr>
          <p:spPr>
            <a:xfrm>
              <a:off x="5944020" y="4048928"/>
              <a:ext cx="2362667" cy="518482"/>
            </a:xfrm>
            <a:custGeom>
              <a:rect b="b" l="l" r="r" t="t"/>
              <a:pathLst>
                <a:path extrusionOk="0" h="518482" w="2362667">
                  <a:moveTo>
                    <a:pt x="0" y="0"/>
                  </a:moveTo>
                  <a:lnTo>
                    <a:pt x="2362667" y="0"/>
                  </a:lnTo>
                  <a:lnTo>
                    <a:pt x="2362667" y="518483"/>
                  </a:lnTo>
                  <a:lnTo>
                    <a:pt x="0" y="518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5928497" y="1922218"/>
              <a:ext cx="2412342" cy="1716891"/>
            </a:xfrm>
            <a:custGeom>
              <a:rect b="b" l="l" r="r" t="t"/>
              <a:pathLst>
                <a:path extrusionOk="0" h="1716891" w="2412342">
                  <a:moveTo>
                    <a:pt x="0" y="1716892"/>
                  </a:moveTo>
                  <a:lnTo>
                    <a:pt x="1195305" y="0"/>
                  </a:lnTo>
                  <a:lnTo>
                    <a:pt x="2412342" y="1716892"/>
                  </a:lnTo>
                  <a:lnTo>
                    <a:pt x="0" y="17168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6235861" y="2397235"/>
              <a:ext cx="2365771" cy="1518191"/>
            </a:xfrm>
            <a:custGeom>
              <a:rect b="b" l="l" r="r" t="t"/>
              <a:pathLst>
                <a:path extrusionOk="0" h="1518191" w="2365771">
                  <a:moveTo>
                    <a:pt x="2086350" y="1518192"/>
                  </a:moveTo>
                  <a:lnTo>
                    <a:pt x="2365772" y="0"/>
                  </a:lnTo>
                  <a:lnTo>
                    <a:pt x="0" y="1518192"/>
                  </a:lnTo>
                  <a:lnTo>
                    <a:pt x="2086350" y="15181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36"/>
            <p:cNvSpPr/>
            <p:nvPr/>
          </p:nvSpPr>
          <p:spPr>
            <a:xfrm>
              <a:off x="5655285" y="2394130"/>
              <a:ext cx="2207432" cy="1521296"/>
            </a:xfrm>
            <a:custGeom>
              <a:rect b="b" l="l" r="r" t="t"/>
              <a:pathLst>
                <a:path extrusionOk="0" h="1521296" w="2207432">
                  <a:moveTo>
                    <a:pt x="270108" y="1521297"/>
                  </a:moveTo>
                  <a:lnTo>
                    <a:pt x="0" y="0"/>
                  </a:lnTo>
                  <a:lnTo>
                    <a:pt x="2207433" y="1521297"/>
                  </a:lnTo>
                  <a:lnTo>
                    <a:pt x="270108" y="15212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36"/>
          <p:cNvGrpSpPr/>
          <p:nvPr/>
        </p:nvGrpSpPr>
        <p:grpSpPr>
          <a:xfrm>
            <a:off x="942179" y="2910127"/>
            <a:ext cx="291890" cy="291890"/>
            <a:chOff x="2085525" y="4992125"/>
            <a:chExt cx="481825" cy="481825"/>
          </a:xfrm>
        </p:grpSpPr>
        <p:sp>
          <p:nvSpPr>
            <p:cNvPr id="1356" name="Google Shape;1356;p36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58" name="Google Shape;1358;p36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1359" name="Google Shape;1359;p36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7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can add and edit some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infographics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to your presentation to present your data in a visual way.</a:t>
            </a:r>
            <a:endParaRPr b="1"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6" name="Google Shape;1366;p37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1367" name="Google Shape;1367;p37"/>
          <p:cNvSpPr txBox="1"/>
          <p:nvPr/>
        </p:nvSpPr>
        <p:spPr>
          <a:xfrm>
            <a:off x="1149925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your favourite infographic and insert it in your presentation using Ctrl C + Ctrl V or Cmd C + Cmd V in Mac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8" name="Google Shape;1368;p37"/>
          <p:cNvSpPr txBox="1"/>
          <p:nvPr/>
        </p:nvSpPr>
        <p:spPr>
          <a:xfrm>
            <a:off x="1149925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Change the color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by clicking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on the paint bucket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9" name="Google Shape;1369;p37"/>
          <p:cNvSpPr txBox="1"/>
          <p:nvPr/>
        </p:nvSpPr>
        <p:spPr>
          <a:xfrm>
            <a:off x="5169296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Group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elements again by selecting them, right-clicking and choosing “Group”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0" name="Google Shape;1370;p37"/>
          <p:cNvSpPr txBox="1"/>
          <p:nvPr/>
        </p:nvSpPr>
        <p:spPr>
          <a:xfrm>
            <a:off x="5169296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Remember to choose the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“Keep source formatting”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option so that it keeps the design. For more info, please visit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our blog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1" name="Google Shape;1371;p37"/>
          <p:cNvSpPr txBox="1"/>
          <p:nvPr/>
        </p:nvSpPr>
        <p:spPr>
          <a:xfrm>
            <a:off x="1149925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one of the parts and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ungroup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it by right-clicking and choosing “Ungroup”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2" name="Google Shape;1372;p37"/>
          <p:cNvSpPr txBox="1"/>
          <p:nvPr/>
        </p:nvSpPr>
        <p:spPr>
          <a:xfrm>
            <a:off x="2079000" y="3995375"/>
            <a:ext cx="5393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Then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resize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 by clicking and dragging one of the square-shaped points of its bounding box (the cursor should look like a double-headed arrow). Remember to hold Shift while dragging to keep the proportions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3" name="Google Shape;1373;p37"/>
          <p:cNvSpPr txBox="1"/>
          <p:nvPr/>
        </p:nvSpPr>
        <p:spPr>
          <a:xfrm>
            <a:off x="5169296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Repeat the steps above with the other parts and when you’re done editing, copy the end result and paste it into your presentation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4" name="Google Shape;1374;p37"/>
          <p:cNvSpPr/>
          <p:nvPr/>
        </p:nvSpPr>
        <p:spPr>
          <a:xfrm>
            <a:off x="713235" y="1793273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5" name="Google Shape;1375;p37"/>
          <p:cNvSpPr/>
          <p:nvPr/>
        </p:nvSpPr>
        <p:spPr>
          <a:xfrm>
            <a:off x="4737645" y="1793273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6" name="Google Shape;1376;p37"/>
          <p:cNvSpPr/>
          <p:nvPr/>
        </p:nvSpPr>
        <p:spPr>
          <a:xfrm>
            <a:off x="71323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7" name="Google Shape;1377;p37"/>
          <p:cNvSpPr/>
          <p:nvPr/>
        </p:nvSpPr>
        <p:spPr>
          <a:xfrm>
            <a:off x="473764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8" name="Google Shape;1378;p37"/>
          <p:cNvSpPr/>
          <p:nvPr/>
        </p:nvSpPr>
        <p:spPr>
          <a:xfrm>
            <a:off x="713235" y="3330291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9" name="Google Shape;1379;p37"/>
          <p:cNvSpPr/>
          <p:nvPr/>
        </p:nvSpPr>
        <p:spPr>
          <a:xfrm>
            <a:off x="4737645" y="3330291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0" name="Google Shape;1380;p37"/>
          <p:cNvSpPr/>
          <p:nvPr/>
        </p:nvSpPr>
        <p:spPr>
          <a:xfrm>
            <a:off x="1671610" y="4098270"/>
            <a:ext cx="407400" cy="40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381" name="Google Shape;1381;p37"/>
          <p:cNvCxnSpPr>
            <a:stCxn id="1374" idx="4"/>
            <a:endCxn id="1376" idx="0"/>
          </p:cNvCxnSpPr>
          <p:nvPr/>
        </p:nvCxnSpPr>
        <p:spPr>
          <a:xfrm>
            <a:off x="916935" y="2200673"/>
            <a:ext cx="0" cy="36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37"/>
          <p:cNvCxnSpPr>
            <a:stCxn id="1376" idx="4"/>
            <a:endCxn id="1378" idx="0"/>
          </p:cNvCxnSpPr>
          <p:nvPr/>
        </p:nvCxnSpPr>
        <p:spPr>
          <a:xfrm>
            <a:off x="916935" y="2969707"/>
            <a:ext cx="0" cy="3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37"/>
          <p:cNvCxnSpPr>
            <a:stCxn id="1378" idx="4"/>
            <a:endCxn id="1380" idx="2"/>
          </p:cNvCxnSpPr>
          <p:nvPr/>
        </p:nvCxnSpPr>
        <p:spPr>
          <a:xfrm flipH="1" rot="-5400000">
            <a:off x="1012185" y="3642441"/>
            <a:ext cx="564300" cy="7548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37"/>
          <p:cNvCxnSpPr>
            <a:stCxn id="1380" idx="0"/>
            <a:endCxn id="1379" idx="4"/>
          </p:cNvCxnSpPr>
          <p:nvPr/>
        </p:nvCxnSpPr>
        <p:spPr>
          <a:xfrm rot="-5400000">
            <a:off x="3228010" y="2384970"/>
            <a:ext cx="360600" cy="30660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5" name="Google Shape;1385;p37"/>
          <p:cNvCxnSpPr>
            <a:stCxn id="1379" idx="0"/>
            <a:endCxn id="1377" idx="4"/>
          </p:cNvCxnSpPr>
          <p:nvPr/>
        </p:nvCxnSpPr>
        <p:spPr>
          <a:xfrm rot="-5400000">
            <a:off x="4761345" y="3149691"/>
            <a:ext cx="3606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6" name="Google Shape;1386;p37"/>
          <p:cNvCxnSpPr>
            <a:stCxn id="1377" idx="0"/>
            <a:endCxn id="1375" idx="4"/>
          </p:cNvCxnSpPr>
          <p:nvPr/>
        </p:nvCxnSpPr>
        <p:spPr>
          <a:xfrm rot="-5400000">
            <a:off x="4760895" y="2381257"/>
            <a:ext cx="3615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4113150" y="1362350"/>
            <a:ext cx="917700" cy="3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113150" y="2280050"/>
            <a:ext cx="917700" cy="33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113150" y="3197750"/>
            <a:ext cx="917700" cy="33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113150" y="4115450"/>
            <a:ext cx="917700" cy="33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8"/>
          <p:cNvSpPr/>
          <p:nvPr/>
        </p:nvSpPr>
        <p:spPr>
          <a:xfrm rot="5400000">
            <a:off x="1518900" y="10413"/>
            <a:ext cx="917700" cy="304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1" name="Google Shape;151;p18"/>
          <p:cNvSpPr/>
          <p:nvPr/>
        </p:nvSpPr>
        <p:spPr>
          <a:xfrm rot="5400000">
            <a:off x="1129750" y="1317213"/>
            <a:ext cx="917700" cy="226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2" name="Google Shape;152;p18"/>
          <p:cNvSpPr/>
          <p:nvPr/>
        </p:nvSpPr>
        <p:spPr>
          <a:xfrm rot="5400000">
            <a:off x="740750" y="2624163"/>
            <a:ext cx="917700" cy="148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3" name="Google Shape;153;p18"/>
          <p:cNvSpPr/>
          <p:nvPr/>
        </p:nvSpPr>
        <p:spPr>
          <a:xfrm rot="5400000">
            <a:off x="351450" y="3930813"/>
            <a:ext cx="917700" cy="7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6047838" y="1250013"/>
            <a:ext cx="2663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047838" y="2167688"/>
            <a:ext cx="2663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6047838" y="3085375"/>
            <a:ext cx="2663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6047838" y="4003038"/>
            <a:ext cx="2663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8" name="Google Shape;158;p18"/>
          <p:cNvSpPr/>
          <p:nvPr/>
        </p:nvSpPr>
        <p:spPr>
          <a:xfrm rot="5400000">
            <a:off x="1944925" y="3713463"/>
            <a:ext cx="1116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1176850" y="4631163"/>
            <a:ext cx="1116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4113150" y="1362350"/>
            <a:ext cx="917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</a:t>
            </a: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4113150" y="2280050"/>
            <a:ext cx="917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4113150" y="3197750"/>
            <a:ext cx="917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113150" y="4115450"/>
            <a:ext cx="917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64" name="Google Shape;164;p18"/>
          <p:cNvCxnSpPr>
            <a:stCxn id="150" idx="0"/>
            <a:endCxn id="160" idx="1"/>
          </p:cNvCxnSpPr>
          <p:nvPr/>
        </p:nvCxnSpPr>
        <p:spPr>
          <a:xfrm>
            <a:off x="3498150" y="1530813"/>
            <a:ext cx="61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>
            <a:stCxn id="160" idx="3"/>
            <a:endCxn id="154" idx="1"/>
          </p:cNvCxnSpPr>
          <p:nvPr/>
        </p:nvCxnSpPr>
        <p:spPr>
          <a:xfrm>
            <a:off x="5030850" y="1530800"/>
            <a:ext cx="101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>
            <a:stCxn id="151" idx="0"/>
            <a:endCxn id="161" idx="1"/>
          </p:cNvCxnSpPr>
          <p:nvPr/>
        </p:nvCxnSpPr>
        <p:spPr>
          <a:xfrm>
            <a:off x="2719900" y="2448513"/>
            <a:ext cx="139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>
            <a:stCxn id="161" idx="3"/>
            <a:endCxn id="155" idx="1"/>
          </p:cNvCxnSpPr>
          <p:nvPr/>
        </p:nvCxnSpPr>
        <p:spPr>
          <a:xfrm>
            <a:off x="5030850" y="2448500"/>
            <a:ext cx="101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>
            <a:stCxn id="162" idx="3"/>
            <a:endCxn id="156" idx="1"/>
          </p:cNvCxnSpPr>
          <p:nvPr/>
        </p:nvCxnSpPr>
        <p:spPr>
          <a:xfrm>
            <a:off x="5030850" y="3366200"/>
            <a:ext cx="101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>
            <a:stCxn id="163" idx="3"/>
            <a:endCxn id="157" idx="1"/>
          </p:cNvCxnSpPr>
          <p:nvPr/>
        </p:nvCxnSpPr>
        <p:spPr>
          <a:xfrm>
            <a:off x="5030850" y="4283900"/>
            <a:ext cx="101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>
            <a:stCxn id="162" idx="1"/>
            <a:endCxn id="152" idx="0"/>
          </p:cNvCxnSpPr>
          <p:nvPr/>
        </p:nvCxnSpPr>
        <p:spPr>
          <a:xfrm rot="10800000">
            <a:off x="1941750" y="3366200"/>
            <a:ext cx="21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>
            <a:stCxn id="153" idx="0"/>
            <a:endCxn id="163" idx="1"/>
          </p:cNvCxnSpPr>
          <p:nvPr/>
        </p:nvCxnSpPr>
        <p:spPr>
          <a:xfrm>
            <a:off x="1163400" y="4283913"/>
            <a:ext cx="29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2523188" y="1681800"/>
            <a:ext cx="198300" cy="1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2850613" y="1681800"/>
            <a:ext cx="198300" cy="1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3178038" y="1681800"/>
            <a:ext cx="198300" cy="1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3505463" y="1681800"/>
            <a:ext cx="198300" cy="19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3832888" y="1681800"/>
            <a:ext cx="198300" cy="19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4160313" y="1681800"/>
            <a:ext cx="198300" cy="19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4487738" y="1681800"/>
            <a:ext cx="198300" cy="19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4815163" y="1681800"/>
            <a:ext cx="198300" cy="19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5142588" y="1681800"/>
            <a:ext cx="198300" cy="19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70013" y="1681800"/>
            <a:ext cx="198300" cy="19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2523188" y="2432733"/>
            <a:ext cx="198300" cy="19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2850613" y="2432733"/>
            <a:ext cx="198300" cy="19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3178038" y="2432733"/>
            <a:ext cx="198300" cy="19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3505463" y="2432733"/>
            <a:ext cx="198300" cy="19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3832888" y="2432733"/>
            <a:ext cx="198300" cy="19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4160313" y="2432733"/>
            <a:ext cx="198300" cy="19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4487738" y="2432733"/>
            <a:ext cx="198300" cy="19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4815163" y="2432733"/>
            <a:ext cx="198300" cy="19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5142588" y="2432733"/>
            <a:ext cx="198300" cy="19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5470013" y="2432733"/>
            <a:ext cx="198300" cy="19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2523188" y="3183667"/>
            <a:ext cx="198300" cy="19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2850613" y="3183667"/>
            <a:ext cx="198300" cy="19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3178038" y="3183667"/>
            <a:ext cx="198300" cy="19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3505463" y="3183667"/>
            <a:ext cx="198300" cy="19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3832888" y="3183667"/>
            <a:ext cx="198300" cy="19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4160313" y="3183667"/>
            <a:ext cx="198300" cy="19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4487738" y="3183667"/>
            <a:ext cx="198300" cy="19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4815163" y="3183667"/>
            <a:ext cx="198300" cy="19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5142588" y="3183667"/>
            <a:ext cx="198300" cy="19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5470013" y="3183667"/>
            <a:ext cx="198300" cy="19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2523188" y="3934600"/>
            <a:ext cx="198300" cy="19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2850613" y="3934600"/>
            <a:ext cx="198300" cy="19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3178038" y="3934600"/>
            <a:ext cx="198300" cy="19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3505463" y="3934600"/>
            <a:ext cx="198300" cy="19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3832888" y="3934600"/>
            <a:ext cx="198300" cy="19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160313" y="3934600"/>
            <a:ext cx="198300" cy="19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4487738" y="3934600"/>
            <a:ext cx="198300" cy="19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4815163" y="3934600"/>
            <a:ext cx="198300" cy="19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5142588" y="3934600"/>
            <a:ext cx="198300" cy="19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5470013" y="3934600"/>
            <a:ext cx="198300" cy="19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57200" y="1612500"/>
            <a:ext cx="1830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3/10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57200" y="2363425"/>
            <a:ext cx="1830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5/10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457200" y="3114350"/>
            <a:ext cx="1830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9/10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457200" y="3865275"/>
            <a:ext cx="1830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10/10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6072000" y="1500150"/>
            <a:ext cx="262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6072000" y="2251084"/>
            <a:ext cx="262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6072000" y="3002018"/>
            <a:ext cx="262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6072000" y="3752952"/>
            <a:ext cx="262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720000" y="4555988"/>
            <a:ext cx="77040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Follow the link in the graph to modify its data and then paste the new one here. </a:t>
            </a:r>
            <a:r>
              <a:rPr b="1" lang="en" sz="1000" u="sng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b="1" sz="1000" u="sng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5363525" y="1776925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5363525" y="3024050"/>
            <a:ext cx="166500" cy="1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5799900" y="2028625"/>
            <a:ext cx="262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5799900" y="3275759"/>
            <a:ext cx="262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5799900" y="1691725"/>
            <a:ext cx="2624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5799900" y="2938850"/>
            <a:ext cx="2624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9" name="Google Shape;239;p20" title="Chart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-2470" r="2470" t="0"/>
          <a:stretch/>
        </p:blipFill>
        <p:spPr>
          <a:xfrm>
            <a:off x="457200" y="1319549"/>
            <a:ext cx="4431024" cy="27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/>
          <p:nvPr/>
        </p:nvSpPr>
        <p:spPr>
          <a:xfrm>
            <a:off x="3320198" y="4200900"/>
            <a:ext cx="2206800" cy="23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3320148" y="3261088"/>
            <a:ext cx="2206800" cy="23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3320198" y="2325250"/>
            <a:ext cx="2206800" cy="23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7" name="Google Shape;247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457200" y="2387813"/>
            <a:ext cx="848100" cy="848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3320198" y="1384075"/>
            <a:ext cx="2206800" cy="23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3320200" y="2325250"/>
            <a:ext cx="1665600" cy="2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3320175" y="3261088"/>
            <a:ext cx="6561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3320150" y="4200900"/>
            <a:ext cx="2014800" cy="23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6028338" y="1216938"/>
            <a:ext cx="2663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6028338" y="2156663"/>
            <a:ext cx="2663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6028338" y="3096388"/>
            <a:ext cx="2663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6028338" y="4036188"/>
            <a:ext cx="2663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58" name="Google Shape;258;p21"/>
          <p:cNvCxnSpPr>
            <a:stCxn id="250" idx="3"/>
            <a:endCxn id="254" idx="1"/>
          </p:cNvCxnSpPr>
          <p:nvPr/>
        </p:nvCxnSpPr>
        <p:spPr>
          <a:xfrm flipH="1" rot="10800000">
            <a:off x="5526998" y="1497775"/>
            <a:ext cx="5013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1"/>
          <p:cNvCxnSpPr>
            <a:stCxn id="246" idx="3"/>
            <a:endCxn id="255" idx="1"/>
          </p:cNvCxnSpPr>
          <p:nvPr/>
        </p:nvCxnSpPr>
        <p:spPr>
          <a:xfrm flipH="1" rot="10800000">
            <a:off x="5526998" y="2437450"/>
            <a:ext cx="501300" cy="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1"/>
          <p:cNvCxnSpPr>
            <a:stCxn id="245" idx="3"/>
            <a:endCxn id="256" idx="1"/>
          </p:cNvCxnSpPr>
          <p:nvPr/>
        </p:nvCxnSpPr>
        <p:spPr>
          <a:xfrm>
            <a:off x="5526948" y="3377188"/>
            <a:ext cx="50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1"/>
          <p:cNvCxnSpPr>
            <a:stCxn id="244" idx="3"/>
            <a:endCxn id="257" idx="1"/>
          </p:cNvCxnSpPr>
          <p:nvPr/>
        </p:nvCxnSpPr>
        <p:spPr>
          <a:xfrm>
            <a:off x="5526998" y="4317000"/>
            <a:ext cx="50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1"/>
          <p:cNvCxnSpPr>
            <a:stCxn id="249" idx="6"/>
            <a:endCxn id="250" idx="1"/>
          </p:cNvCxnSpPr>
          <p:nvPr/>
        </p:nvCxnSpPr>
        <p:spPr>
          <a:xfrm flipH="1" rot="10800000">
            <a:off x="1305300" y="1500263"/>
            <a:ext cx="2014800" cy="1311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1"/>
          <p:cNvCxnSpPr>
            <a:stCxn id="249" idx="6"/>
            <a:endCxn id="251" idx="1"/>
          </p:cNvCxnSpPr>
          <p:nvPr/>
        </p:nvCxnSpPr>
        <p:spPr>
          <a:xfrm flipH="1" rot="10800000">
            <a:off x="1305300" y="2441363"/>
            <a:ext cx="2014800" cy="370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1"/>
          <p:cNvCxnSpPr>
            <a:stCxn id="249" idx="6"/>
            <a:endCxn id="252" idx="1"/>
          </p:cNvCxnSpPr>
          <p:nvPr/>
        </p:nvCxnSpPr>
        <p:spPr>
          <a:xfrm>
            <a:off x="1305300" y="2811863"/>
            <a:ext cx="2014800" cy="565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1"/>
          <p:cNvCxnSpPr>
            <a:stCxn id="249" idx="6"/>
            <a:endCxn id="253" idx="1"/>
          </p:cNvCxnSpPr>
          <p:nvPr/>
        </p:nvCxnSpPr>
        <p:spPr>
          <a:xfrm>
            <a:off x="1305300" y="2811863"/>
            <a:ext cx="2014800" cy="1505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1"/>
          <p:cNvSpPr txBox="1"/>
          <p:nvPr/>
        </p:nvSpPr>
        <p:spPr>
          <a:xfrm>
            <a:off x="4046500" y="1117975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4046500" y="2059150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4046500" y="2995000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4046500" y="3930850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70" name="Google Shape;270;p21"/>
          <p:cNvGrpSpPr/>
          <p:nvPr/>
        </p:nvGrpSpPr>
        <p:grpSpPr>
          <a:xfrm>
            <a:off x="686535" y="2609456"/>
            <a:ext cx="389435" cy="404828"/>
            <a:chOff x="6638173" y="1402169"/>
            <a:chExt cx="389435" cy="404827"/>
          </a:xfrm>
        </p:grpSpPr>
        <p:sp>
          <p:nvSpPr>
            <p:cNvPr id="271" name="Google Shape;271;p21"/>
            <p:cNvSpPr/>
            <p:nvPr/>
          </p:nvSpPr>
          <p:spPr>
            <a:xfrm>
              <a:off x="6824917" y="1732983"/>
              <a:ext cx="15730" cy="15751"/>
            </a:xfrm>
            <a:custGeom>
              <a:rect b="b" l="l" r="r" t="t"/>
              <a:pathLst>
                <a:path extrusionOk="0" h="21001" w="20974">
                  <a:moveTo>
                    <a:pt x="10540" y="21002"/>
                  </a:moveTo>
                  <a:cubicBezTo>
                    <a:pt x="7799" y="21002"/>
                    <a:pt x="5059" y="19842"/>
                    <a:pt x="3056" y="17945"/>
                  </a:cubicBezTo>
                  <a:cubicBezTo>
                    <a:pt x="2529" y="17418"/>
                    <a:pt x="2108" y="16891"/>
                    <a:pt x="1791" y="16364"/>
                  </a:cubicBezTo>
                  <a:cubicBezTo>
                    <a:pt x="1370" y="15837"/>
                    <a:pt x="1054" y="15204"/>
                    <a:pt x="843" y="14572"/>
                  </a:cubicBezTo>
                  <a:cubicBezTo>
                    <a:pt x="632" y="13940"/>
                    <a:pt x="421" y="13307"/>
                    <a:pt x="210" y="12569"/>
                  </a:cubicBezTo>
                  <a:cubicBezTo>
                    <a:pt x="105" y="11937"/>
                    <a:pt x="0" y="11199"/>
                    <a:pt x="0" y="10567"/>
                  </a:cubicBezTo>
                  <a:cubicBezTo>
                    <a:pt x="0" y="9934"/>
                    <a:pt x="105" y="9196"/>
                    <a:pt x="210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5" y="5191"/>
                    <a:pt x="1791" y="4664"/>
                  </a:cubicBezTo>
                  <a:cubicBezTo>
                    <a:pt x="2213" y="4032"/>
                    <a:pt x="2635" y="3505"/>
                    <a:pt x="3056" y="3083"/>
                  </a:cubicBezTo>
                  <a:cubicBezTo>
                    <a:pt x="3478" y="2661"/>
                    <a:pt x="4110" y="2134"/>
                    <a:pt x="4637" y="1818"/>
                  </a:cubicBezTo>
                  <a:cubicBezTo>
                    <a:pt x="5164" y="1397"/>
                    <a:pt x="5797" y="1080"/>
                    <a:pt x="6429" y="870"/>
                  </a:cubicBezTo>
                  <a:cubicBezTo>
                    <a:pt x="7061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2" y="237"/>
                  </a:cubicBezTo>
                  <a:cubicBezTo>
                    <a:pt x="13175" y="343"/>
                    <a:pt x="13912" y="553"/>
                    <a:pt x="14545" y="870"/>
                  </a:cubicBezTo>
                  <a:cubicBezTo>
                    <a:pt x="15177" y="1080"/>
                    <a:pt x="15810" y="1502"/>
                    <a:pt x="16338" y="1818"/>
                  </a:cubicBezTo>
                  <a:cubicBezTo>
                    <a:pt x="16970" y="2240"/>
                    <a:pt x="17497" y="2661"/>
                    <a:pt x="17919" y="3083"/>
                  </a:cubicBezTo>
                  <a:cubicBezTo>
                    <a:pt x="18340" y="3505"/>
                    <a:pt x="18867" y="4137"/>
                    <a:pt x="19183" y="4664"/>
                  </a:cubicBezTo>
                  <a:cubicBezTo>
                    <a:pt x="19605" y="5191"/>
                    <a:pt x="19921" y="5824"/>
                    <a:pt x="20132" y="6456"/>
                  </a:cubicBezTo>
                  <a:cubicBezTo>
                    <a:pt x="20343" y="7088"/>
                    <a:pt x="20554" y="7721"/>
                    <a:pt x="20764" y="8459"/>
                  </a:cubicBezTo>
                  <a:cubicBezTo>
                    <a:pt x="20870" y="9196"/>
                    <a:pt x="20975" y="9829"/>
                    <a:pt x="20975" y="10567"/>
                  </a:cubicBezTo>
                  <a:cubicBezTo>
                    <a:pt x="20975" y="11304"/>
                    <a:pt x="20870" y="11937"/>
                    <a:pt x="20764" y="12569"/>
                  </a:cubicBezTo>
                  <a:cubicBezTo>
                    <a:pt x="20659" y="13202"/>
                    <a:pt x="20448" y="13940"/>
                    <a:pt x="20132" y="14572"/>
                  </a:cubicBezTo>
                  <a:cubicBezTo>
                    <a:pt x="19921" y="15204"/>
                    <a:pt x="19500" y="15837"/>
                    <a:pt x="19183" y="16364"/>
                  </a:cubicBezTo>
                  <a:cubicBezTo>
                    <a:pt x="18762" y="16996"/>
                    <a:pt x="18340" y="17523"/>
                    <a:pt x="17919" y="17945"/>
                  </a:cubicBezTo>
                  <a:cubicBezTo>
                    <a:pt x="17497" y="18367"/>
                    <a:pt x="16865" y="18894"/>
                    <a:pt x="16338" y="19210"/>
                  </a:cubicBezTo>
                  <a:cubicBezTo>
                    <a:pt x="15810" y="19631"/>
                    <a:pt x="15177" y="19948"/>
                    <a:pt x="14545" y="20158"/>
                  </a:cubicBezTo>
                  <a:cubicBezTo>
                    <a:pt x="13912" y="20369"/>
                    <a:pt x="13280" y="20580"/>
                    <a:pt x="12542" y="20791"/>
                  </a:cubicBezTo>
                  <a:cubicBezTo>
                    <a:pt x="11910" y="20896"/>
                    <a:pt x="11277" y="21002"/>
                    <a:pt x="10540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746101" y="1402168"/>
              <a:ext cx="173440" cy="173441"/>
            </a:xfrm>
            <a:custGeom>
              <a:rect b="b" l="l" r="r" t="t"/>
              <a:pathLst>
                <a:path extrusionOk="0" h="231254" w="231254">
                  <a:moveTo>
                    <a:pt x="115628" y="231255"/>
                  </a:moveTo>
                  <a:cubicBezTo>
                    <a:pt x="51859" y="231255"/>
                    <a:pt x="0" y="179396"/>
                    <a:pt x="0" y="115627"/>
                  </a:cubicBezTo>
                  <a:cubicBezTo>
                    <a:pt x="0" y="51858"/>
                    <a:pt x="51859" y="0"/>
                    <a:pt x="115628" y="0"/>
                  </a:cubicBezTo>
                  <a:cubicBezTo>
                    <a:pt x="179397" y="0"/>
                    <a:pt x="231254" y="51858"/>
                    <a:pt x="231254" y="115627"/>
                  </a:cubicBezTo>
                  <a:cubicBezTo>
                    <a:pt x="231254" y="179396"/>
                    <a:pt x="179397" y="231255"/>
                    <a:pt x="115628" y="231255"/>
                  </a:cubicBezTo>
                  <a:close/>
                  <a:moveTo>
                    <a:pt x="115628" y="21081"/>
                  </a:moveTo>
                  <a:cubicBezTo>
                    <a:pt x="63453" y="21081"/>
                    <a:pt x="21081" y="63453"/>
                    <a:pt x="21081" y="115627"/>
                  </a:cubicBezTo>
                  <a:cubicBezTo>
                    <a:pt x="21081" y="167802"/>
                    <a:pt x="63453" y="210174"/>
                    <a:pt x="115628" y="210174"/>
                  </a:cubicBezTo>
                  <a:cubicBezTo>
                    <a:pt x="167802" y="210174"/>
                    <a:pt x="210174" y="167802"/>
                    <a:pt x="210174" y="115627"/>
                  </a:cubicBezTo>
                  <a:cubicBezTo>
                    <a:pt x="210174" y="63453"/>
                    <a:pt x="167802" y="21081"/>
                    <a:pt x="115628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6777722" y="1433789"/>
              <a:ext cx="110198" cy="110199"/>
            </a:xfrm>
            <a:custGeom>
              <a:rect b="b" l="l" r="r" t="t"/>
              <a:pathLst>
                <a:path extrusionOk="0" h="146932" w="146931">
                  <a:moveTo>
                    <a:pt x="73466" y="146932"/>
                  </a:moveTo>
                  <a:cubicBezTo>
                    <a:pt x="32991" y="146932"/>
                    <a:pt x="0" y="113941"/>
                    <a:pt x="0" y="73466"/>
                  </a:cubicBezTo>
                  <a:cubicBezTo>
                    <a:pt x="0" y="32991"/>
                    <a:pt x="32991" y="0"/>
                    <a:pt x="73466" y="0"/>
                  </a:cubicBezTo>
                  <a:cubicBezTo>
                    <a:pt x="113941" y="0"/>
                    <a:pt x="146932" y="32991"/>
                    <a:pt x="146932" y="73466"/>
                  </a:cubicBezTo>
                  <a:cubicBezTo>
                    <a:pt x="146932" y="114046"/>
                    <a:pt x="113941" y="146932"/>
                    <a:pt x="73466" y="146932"/>
                  </a:cubicBezTo>
                  <a:close/>
                  <a:moveTo>
                    <a:pt x="73466" y="21081"/>
                  </a:moveTo>
                  <a:cubicBezTo>
                    <a:pt x="44585" y="21081"/>
                    <a:pt x="21081" y="44586"/>
                    <a:pt x="21081" y="73466"/>
                  </a:cubicBezTo>
                  <a:cubicBezTo>
                    <a:pt x="21081" y="102347"/>
                    <a:pt x="44585" y="125852"/>
                    <a:pt x="73466" y="125852"/>
                  </a:cubicBezTo>
                  <a:cubicBezTo>
                    <a:pt x="102346" y="125852"/>
                    <a:pt x="125851" y="102347"/>
                    <a:pt x="125851" y="73466"/>
                  </a:cubicBezTo>
                  <a:cubicBezTo>
                    <a:pt x="125851" y="44586"/>
                    <a:pt x="102346" y="21081"/>
                    <a:pt x="73466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6824917" y="1472841"/>
              <a:ext cx="15810" cy="32174"/>
            </a:xfrm>
            <a:custGeom>
              <a:rect b="b" l="l" r="r" t="t"/>
              <a:pathLst>
                <a:path extrusionOk="0" h="42899" w="21080">
                  <a:moveTo>
                    <a:pt x="10540" y="42899"/>
                  </a:moveTo>
                  <a:cubicBezTo>
                    <a:pt x="4743" y="42899"/>
                    <a:pt x="0" y="38156"/>
                    <a:pt x="0" y="3235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32359"/>
                  </a:lnTo>
                  <a:cubicBezTo>
                    <a:pt x="21081" y="38156"/>
                    <a:pt x="16338" y="42899"/>
                    <a:pt x="10540" y="428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6728162" y="1577512"/>
              <a:ext cx="209263" cy="137150"/>
            </a:xfrm>
            <a:custGeom>
              <a:rect b="b" l="l" r="r" t="t"/>
              <a:pathLst>
                <a:path extrusionOk="0" h="182867" w="279018">
                  <a:moveTo>
                    <a:pt x="276992" y="10744"/>
                  </a:moveTo>
                  <a:cubicBezTo>
                    <a:pt x="276254" y="6317"/>
                    <a:pt x="272776" y="2944"/>
                    <a:pt x="268349" y="2101"/>
                  </a:cubicBezTo>
                  <a:cubicBezTo>
                    <a:pt x="265398" y="1574"/>
                    <a:pt x="194778" y="-10126"/>
                    <a:pt x="156833" y="27925"/>
                  </a:cubicBezTo>
                  <a:cubicBezTo>
                    <a:pt x="154409" y="30349"/>
                    <a:pt x="152089" y="32984"/>
                    <a:pt x="150087" y="35724"/>
                  </a:cubicBezTo>
                  <a:lnTo>
                    <a:pt x="150087" y="25606"/>
                  </a:lnTo>
                  <a:cubicBezTo>
                    <a:pt x="150087" y="19809"/>
                    <a:pt x="145344" y="15065"/>
                    <a:pt x="139547" y="15065"/>
                  </a:cubicBezTo>
                  <a:cubicBezTo>
                    <a:pt x="133750" y="15065"/>
                    <a:pt x="129007" y="19809"/>
                    <a:pt x="129007" y="25606"/>
                  </a:cubicBezTo>
                  <a:lnTo>
                    <a:pt x="129007" y="35724"/>
                  </a:lnTo>
                  <a:cubicBezTo>
                    <a:pt x="127004" y="32984"/>
                    <a:pt x="124685" y="30454"/>
                    <a:pt x="122261" y="27925"/>
                  </a:cubicBezTo>
                  <a:cubicBezTo>
                    <a:pt x="84315" y="-10020"/>
                    <a:pt x="13695" y="1574"/>
                    <a:pt x="10744" y="2101"/>
                  </a:cubicBezTo>
                  <a:cubicBezTo>
                    <a:pt x="6317" y="2839"/>
                    <a:pt x="2944" y="6317"/>
                    <a:pt x="2101" y="10744"/>
                  </a:cubicBezTo>
                  <a:cubicBezTo>
                    <a:pt x="1574" y="13695"/>
                    <a:pt x="-10126" y="84315"/>
                    <a:pt x="27925" y="122261"/>
                  </a:cubicBezTo>
                  <a:cubicBezTo>
                    <a:pt x="51113" y="145449"/>
                    <a:pt x="86528" y="150087"/>
                    <a:pt x="111193" y="150087"/>
                  </a:cubicBezTo>
                  <a:cubicBezTo>
                    <a:pt x="118149" y="150087"/>
                    <a:pt x="124264" y="149666"/>
                    <a:pt x="129007" y="149244"/>
                  </a:cubicBezTo>
                  <a:lnTo>
                    <a:pt x="129007" y="172327"/>
                  </a:lnTo>
                  <a:cubicBezTo>
                    <a:pt x="129007" y="178124"/>
                    <a:pt x="133750" y="182868"/>
                    <a:pt x="139547" y="182868"/>
                  </a:cubicBezTo>
                  <a:cubicBezTo>
                    <a:pt x="145344" y="182868"/>
                    <a:pt x="150087" y="178124"/>
                    <a:pt x="150087" y="172327"/>
                  </a:cubicBezTo>
                  <a:lnTo>
                    <a:pt x="150087" y="149349"/>
                  </a:lnTo>
                  <a:cubicBezTo>
                    <a:pt x="154831" y="149771"/>
                    <a:pt x="160944" y="150193"/>
                    <a:pt x="167900" y="150193"/>
                  </a:cubicBezTo>
                  <a:cubicBezTo>
                    <a:pt x="192565" y="150193"/>
                    <a:pt x="227980" y="145555"/>
                    <a:pt x="251169" y="122366"/>
                  </a:cubicBezTo>
                  <a:cubicBezTo>
                    <a:pt x="289114" y="84315"/>
                    <a:pt x="277414" y="13801"/>
                    <a:pt x="276992" y="10744"/>
                  </a:cubicBezTo>
                  <a:close/>
                  <a:moveTo>
                    <a:pt x="42892" y="107399"/>
                  </a:moveTo>
                  <a:cubicBezTo>
                    <a:pt x="18965" y="83472"/>
                    <a:pt x="20335" y="39730"/>
                    <a:pt x="22022" y="22022"/>
                  </a:cubicBezTo>
                  <a:cubicBezTo>
                    <a:pt x="39624" y="20336"/>
                    <a:pt x="83366" y="18965"/>
                    <a:pt x="107399" y="42892"/>
                  </a:cubicBezTo>
                  <a:cubicBezTo>
                    <a:pt x="125001" y="60494"/>
                    <a:pt x="128901" y="88953"/>
                    <a:pt x="129007" y="109718"/>
                  </a:cubicBezTo>
                  <a:cubicBezTo>
                    <a:pt x="129007" y="109928"/>
                    <a:pt x="129007" y="110139"/>
                    <a:pt x="129007" y="110350"/>
                  </a:cubicBezTo>
                  <a:lnTo>
                    <a:pt x="101918" y="87372"/>
                  </a:lnTo>
                  <a:cubicBezTo>
                    <a:pt x="97491" y="83578"/>
                    <a:pt x="90851" y="84210"/>
                    <a:pt x="87055" y="88637"/>
                  </a:cubicBezTo>
                  <a:cubicBezTo>
                    <a:pt x="83261" y="93064"/>
                    <a:pt x="83788" y="99704"/>
                    <a:pt x="88320" y="103499"/>
                  </a:cubicBezTo>
                  <a:lnTo>
                    <a:pt x="118360" y="129006"/>
                  </a:lnTo>
                  <a:cubicBezTo>
                    <a:pt x="97491" y="129744"/>
                    <a:pt x="63130" y="127636"/>
                    <a:pt x="42892" y="107399"/>
                  </a:cubicBezTo>
                  <a:close/>
                  <a:moveTo>
                    <a:pt x="236307" y="107399"/>
                  </a:moveTo>
                  <a:cubicBezTo>
                    <a:pt x="216174" y="127531"/>
                    <a:pt x="181708" y="129744"/>
                    <a:pt x="160838" y="128901"/>
                  </a:cubicBezTo>
                  <a:lnTo>
                    <a:pt x="190878" y="103499"/>
                  </a:lnTo>
                  <a:cubicBezTo>
                    <a:pt x="195305" y="99704"/>
                    <a:pt x="195832" y="93064"/>
                    <a:pt x="192143" y="88637"/>
                  </a:cubicBezTo>
                  <a:cubicBezTo>
                    <a:pt x="188349" y="84210"/>
                    <a:pt x="181708" y="83683"/>
                    <a:pt x="177281" y="87372"/>
                  </a:cubicBezTo>
                  <a:lnTo>
                    <a:pt x="150192" y="110350"/>
                  </a:lnTo>
                  <a:cubicBezTo>
                    <a:pt x="150192" y="109612"/>
                    <a:pt x="150192" y="108874"/>
                    <a:pt x="150192" y="108137"/>
                  </a:cubicBezTo>
                  <a:cubicBezTo>
                    <a:pt x="150508" y="87478"/>
                    <a:pt x="154620" y="60073"/>
                    <a:pt x="171905" y="42892"/>
                  </a:cubicBezTo>
                  <a:cubicBezTo>
                    <a:pt x="195832" y="18965"/>
                    <a:pt x="239574" y="20336"/>
                    <a:pt x="257282" y="22022"/>
                  </a:cubicBezTo>
                  <a:cubicBezTo>
                    <a:pt x="258863" y="39624"/>
                    <a:pt x="260234" y="83367"/>
                    <a:pt x="236307" y="107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6862121" y="1600640"/>
              <a:ext cx="165487" cy="206356"/>
            </a:xfrm>
            <a:custGeom>
              <a:rect b="b" l="l" r="r" t="t"/>
              <a:pathLst>
                <a:path extrusionOk="0" h="275142" w="220649">
                  <a:moveTo>
                    <a:pt x="219067" y="26285"/>
                  </a:moveTo>
                  <a:cubicBezTo>
                    <a:pt x="215589" y="13215"/>
                    <a:pt x="207368" y="4256"/>
                    <a:pt x="195879" y="1199"/>
                  </a:cubicBezTo>
                  <a:cubicBezTo>
                    <a:pt x="177539" y="-3755"/>
                    <a:pt x="158566" y="7101"/>
                    <a:pt x="153401" y="25336"/>
                  </a:cubicBezTo>
                  <a:lnTo>
                    <a:pt x="133059" y="83097"/>
                  </a:lnTo>
                  <a:cubicBezTo>
                    <a:pt x="120304" y="79092"/>
                    <a:pt x="105759" y="82149"/>
                    <a:pt x="95640" y="92267"/>
                  </a:cubicBezTo>
                  <a:lnTo>
                    <a:pt x="68974" y="118934"/>
                  </a:lnTo>
                  <a:cubicBezTo>
                    <a:pt x="50001" y="116088"/>
                    <a:pt x="30501" y="122413"/>
                    <a:pt x="16799" y="136115"/>
                  </a:cubicBezTo>
                  <a:cubicBezTo>
                    <a:pt x="16272" y="136642"/>
                    <a:pt x="15850" y="137064"/>
                    <a:pt x="15428" y="137591"/>
                  </a:cubicBezTo>
                  <a:cubicBezTo>
                    <a:pt x="-1542" y="155720"/>
                    <a:pt x="-4809" y="182914"/>
                    <a:pt x="7102" y="204943"/>
                  </a:cubicBezTo>
                  <a:cubicBezTo>
                    <a:pt x="1936" y="215168"/>
                    <a:pt x="3624" y="228027"/>
                    <a:pt x="12161" y="236564"/>
                  </a:cubicBezTo>
                  <a:lnTo>
                    <a:pt x="47682" y="272085"/>
                  </a:lnTo>
                  <a:cubicBezTo>
                    <a:pt x="49684" y="274088"/>
                    <a:pt x="52425" y="275142"/>
                    <a:pt x="55165" y="275142"/>
                  </a:cubicBezTo>
                  <a:cubicBezTo>
                    <a:pt x="57273" y="275142"/>
                    <a:pt x="59487" y="274510"/>
                    <a:pt x="61278" y="273139"/>
                  </a:cubicBezTo>
                  <a:cubicBezTo>
                    <a:pt x="64757" y="270715"/>
                    <a:pt x="145601" y="212322"/>
                    <a:pt x="171636" y="186287"/>
                  </a:cubicBezTo>
                  <a:cubicBezTo>
                    <a:pt x="195141" y="162782"/>
                    <a:pt x="212954" y="82149"/>
                    <a:pt x="219594" y="48630"/>
                  </a:cubicBezTo>
                  <a:cubicBezTo>
                    <a:pt x="221175" y="41041"/>
                    <a:pt x="220964" y="33347"/>
                    <a:pt x="219067" y="26285"/>
                  </a:cubicBezTo>
                  <a:close/>
                  <a:moveTo>
                    <a:pt x="198936" y="44520"/>
                  </a:moveTo>
                  <a:cubicBezTo>
                    <a:pt x="189449" y="93111"/>
                    <a:pt x="172690" y="155404"/>
                    <a:pt x="156774" y="171320"/>
                  </a:cubicBezTo>
                  <a:cubicBezTo>
                    <a:pt x="136326" y="191768"/>
                    <a:pt x="76984" y="235616"/>
                    <a:pt x="56219" y="250689"/>
                  </a:cubicBezTo>
                  <a:lnTo>
                    <a:pt x="27022" y="221492"/>
                  </a:lnTo>
                  <a:cubicBezTo>
                    <a:pt x="24598" y="219068"/>
                    <a:pt x="24598" y="215062"/>
                    <a:pt x="27022" y="212638"/>
                  </a:cubicBezTo>
                  <a:cubicBezTo>
                    <a:pt x="30501" y="209160"/>
                    <a:pt x="31133" y="203679"/>
                    <a:pt x="28498" y="199568"/>
                  </a:cubicBezTo>
                  <a:lnTo>
                    <a:pt x="27022" y="197144"/>
                  </a:lnTo>
                  <a:cubicBezTo>
                    <a:pt x="17853" y="182703"/>
                    <a:pt x="19434" y="164047"/>
                    <a:pt x="30817" y="151926"/>
                  </a:cubicBezTo>
                  <a:cubicBezTo>
                    <a:pt x="31133" y="151609"/>
                    <a:pt x="31449" y="151293"/>
                    <a:pt x="31765" y="150977"/>
                  </a:cubicBezTo>
                  <a:cubicBezTo>
                    <a:pt x="41674" y="141069"/>
                    <a:pt x="56325" y="137064"/>
                    <a:pt x="69922" y="140542"/>
                  </a:cubicBezTo>
                  <a:cubicBezTo>
                    <a:pt x="73506" y="141491"/>
                    <a:pt x="77300" y="140437"/>
                    <a:pt x="79935" y="137802"/>
                  </a:cubicBezTo>
                  <a:lnTo>
                    <a:pt x="110608" y="107129"/>
                  </a:lnTo>
                  <a:cubicBezTo>
                    <a:pt x="116826" y="100910"/>
                    <a:pt x="127050" y="100910"/>
                    <a:pt x="133270" y="107129"/>
                  </a:cubicBezTo>
                  <a:cubicBezTo>
                    <a:pt x="139488" y="113348"/>
                    <a:pt x="139488" y="123572"/>
                    <a:pt x="133270" y="129791"/>
                  </a:cubicBezTo>
                  <a:lnTo>
                    <a:pt x="111662" y="151399"/>
                  </a:lnTo>
                  <a:cubicBezTo>
                    <a:pt x="107551" y="155509"/>
                    <a:pt x="107551" y="162150"/>
                    <a:pt x="111662" y="166260"/>
                  </a:cubicBezTo>
                  <a:cubicBezTo>
                    <a:pt x="115772" y="170371"/>
                    <a:pt x="122412" y="170371"/>
                    <a:pt x="126523" y="166260"/>
                  </a:cubicBezTo>
                  <a:lnTo>
                    <a:pt x="148131" y="144653"/>
                  </a:lnTo>
                  <a:cubicBezTo>
                    <a:pt x="161518" y="131267"/>
                    <a:pt x="162466" y="110080"/>
                    <a:pt x="151082" y="95535"/>
                  </a:cubicBezTo>
                  <a:lnTo>
                    <a:pt x="173428" y="31977"/>
                  </a:lnTo>
                  <a:cubicBezTo>
                    <a:pt x="173533" y="31766"/>
                    <a:pt x="173639" y="31450"/>
                    <a:pt x="173639" y="31239"/>
                  </a:cubicBezTo>
                  <a:cubicBezTo>
                    <a:pt x="175641" y="23861"/>
                    <a:pt x="183125" y="19539"/>
                    <a:pt x="190397" y="21436"/>
                  </a:cubicBezTo>
                  <a:cubicBezTo>
                    <a:pt x="191873" y="21858"/>
                    <a:pt x="196406" y="23123"/>
                    <a:pt x="198725" y="31555"/>
                  </a:cubicBezTo>
                  <a:cubicBezTo>
                    <a:pt x="199779" y="35560"/>
                    <a:pt x="199884" y="40093"/>
                    <a:pt x="198936" y="44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6638173" y="1600639"/>
              <a:ext cx="165332" cy="206277"/>
            </a:xfrm>
            <a:custGeom>
              <a:rect b="b" l="l" r="r" t="t"/>
              <a:pathLst>
                <a:path extrusionOk="0" h="275036" w="220443">
                  <a:moveTo>
                    <a:pt x="205038" y="137590"/>
                  </a:moveTo>
                  <a:cubicBezTo>
                    <a:pt x="204616" y="137063"/>
                    <a:pt x="204089" y="136642"/>
                    <a:pt x="203668" y="136115"/>
                  </a:cubicBezTo>
                  <a:cubicBezTo>
                    <a:pt x="189966" y="122412"/>
                    <a:pt x="170466" y="116088"/>
                    <a:pt x="151494" y="118934"/>
                  </a:cubicBezTo>
                  <a:lnTo>
                    <a:pt x="124826" y="92267"/>
                  </a:lnTo>
                  <a:cubicBezTo>
                    <a:pt x="114496" y="81937"/>
                    <a:pt x="99529" y="78986"/>
                    <a:pt x="86565" y="83413"/>
                  </a:cubicBezTo>
                  <a:lnTo>
                    <a:pt x="67065" y="25441"/>
                  </a:lnTo>
                  <a:cubicBezTo>
                    <a:pt x="61901" y="7101"/>
                    <a:pt x="42928" y="-3756"/>
                    <a:pt x="24588" y="1198"/>
                  </a:cubicBezTo>
                  <a:cubicBezTo>
                    <a:pt x="13098" y="4360"/>
                    <a:pt x="4877" y="13214"/>
                    <a:pt x="1504" y="26284"/>
                  </a:cubicBezTo>
                  <a:cubicBezTo>
                    <a:pt x="-287" y="33346"/>
                    <a:pt x="-498" y="41041"/>
                    <a:pt x="977" y="48524"/>
                  </a:cubicBezTo>
                  <a:cubicBezTo>
                    <a:pt x="7512" y="82043"/>
                    <a:pt x="25431" y="162676"/>
                    <a:pt x="48935" y="186181"/>
                  </a:cubicBezTo>
                  <a:cubicBezTo>
                    <a:pt x="74970" y="212216"/>
                    <a:pt x="155815" y="270609"/>
                    <a:pt x="159293" y="273033"/>
                  </a:cubicBezTo>
                  <a:cubicBezTo>
                    <a:pt x="161190" y="274404"/>
                    <a:pt x="163298" y="275036"/>
                    <a:pt x="165406" y="275036"/>
                  </a:cubicBezTo>
                  <a:cubicBezTo>
                    <a:pt x="168147" y="275036"/>
                    <a:pt x="170782" y="273982"/>
                    <a:pt x="172890" y="271979"/>
                  </a:cubicBezTo>
                  <a:lnTo>
                    <a:pt x="208411" y="236459"/>
                  </a:lnTo>
                  <a:cubicBezTo>
                    <a:pt x="216949" y="227921"/>
                    <a:pt x="218635" y="215167"/>
                    <a:pt x="213471" y="204838"/>
                  </a:cubicBezTo>
                  <a:cubicBezTo>
                    <a:pt x="225170" y="182808"/>
                    <a:pt x="222008" y="155720"/>
                    <a:pt x="205038" y="137590"/>
                  </a:cubicBezTo>
                  <a:close/>
                  <a:moveTo>
                    <a:pt x="193444" y="197248"/>
                  </a:moveTo>
                  <a:lnTo>
                    <a:pt x="191968" y="199673"/>
                  </a:lnTo>
                  <a:cubicBezTo>
                    <a:pt x="189333" y="203889"/>
                    <a:pt x="189966" y="209264"/>
                    <a:pt x="193444" y="212743"/>
                  </a:cubicBezTo>
                  <a:cubicBezTo>
                    <a:pt x="195868" y="215167"/>
                    <a:pt x="195868" y="219172"/>
                    <a:pt x="193444" y="221597"/>
                  </a:cubicBezTo>
                  <a:lnTo>
                    <a:pt x="164247" y="250793"/>
                  </a:lnTo>
                  <a:cubicBezTo>
                    <a:pt x="143482" y="235615"/>
                    <a:pt x="84245" y="191873"/>
                    <a:pt x="63692" y="171425"/>
                  </a:cubicBezTo>
                  <a:cubicBezTo>
                    <a:pt x="47776" y="155509"/>
                    <a:pt x="31017" y="93215"/>
                    <a:pt x="21531" y="44625"/>
                  </a:cubicBezTo>
                  <a:cubicBezTo>
                    <a:pt x="20688" y="40198"/>
                    <a:pt x="20794" y="35771"/>
                    <a:pt x="21742" y="31765"/>
                  </a:cubicBezTo>
                  <a:cubicBezTo>
                    <a:pt x="23956" y="23228"/>
                    <a:pt x="28488" y="22068"/>
                    <a:pt x="29963" y="21647"/>
                  </a:cubicBezTo>
                  <a:cubicBezTo>
                    <a:pt x="37236" y="19644"/>
                    <a:pt x="44719" y="24071"/>
                    <a:pt x="46722" y="31449"/>
                  </a:cubicBezTo>
                  <a:cubicBezTo>
                    <a:pt x="46827" y="31660"/>
                    <a:pt x="46827" y="31871"/>
                    <a:pt x="46933" y="32082"/>
                  </a:cubicBezTo>
                  <a:lnTo>
                    <a:pt x="68646" y="96694"/>
                  </a:lnTo>
                  <a:cubicBezTo>
                    <a:pt x="57895" y="111239"/>
                    <a:pt x="59160" y="131793"/>
                    <a:pt x="72230" y="144968"/>
                  </a:cubicBezTo>
                  <a:lnTo>
                    <a:pt x="93838" y="166576"/>
                  </a:lnTo>
                  <a:cubicBezTo>
                    <a:pt x="97948" y="170687"/>
                    <a:pt x="104589" y="170687"/>
                    <a:pt x="108699" y="166576"/>
                  </a:cubicBezTo>
                  <a:cubicBezTo>
                    <a:pt x="112810" y="162465"/>
                    <a:pt x="112810" y="155825"/>
                    <a:pt x="108699" y="151714"/>
                  </a:cubicBezTo>
                  <a:lnTo>
                    <a:pt x="87092" y="130107"/>
                  </a:lnTo>
                  <a:cubicBezTo>
                    <a:pt x="80873" y="123888"/>
                    <a:pt x="80873" y="113664"/>
                    <a:pt x="87092" y="107445"/>
                  </a:cubicBezTo>
                  <a:cubicBezTo>
                    <a:pt x="93311" y="101226"/>
                    <a:pt x="103535" y="101226"/>
                    <a:pt x="109753" y="107445"/>
                  </a:cubicBezTo>
                  <a:lnTo>
                    <a:pt x="140426" y="138117"/>
                  </a:lnTo>
                  <a:cubicBezTo>
                    <a:pt x="143061" y="140752"/>
                    <a:pt x="146855" y="141806"/>
                    <a:pt x="150440" y="140858"/>
                  </a:cubicBezTo>
                  <a:cubicBezTo>
                    <a:pt x="164036" y="137379"/>
                    <a:pt x="178687" y="141385"/>
                    <a:pt x="188595" y="151293"/>
                  </a:cubicBezTo>
                  <a:cubicBezTo>
                    <a:pt x="188912" y="151609"/>
                    <a:pt x="189228" y="151925"/>
                    <a:pt x="189544" y="152241"/>
                  </a:cubicBezTo>
                  <a:cubicBezTo>
                    <a:pt x="201033" y="164152"/>
                    <a:pt x="202614" y="182703"/>
                    <a:pt x="193444" y="1972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6948713" y="1477663"/>
              <a:ext cx="32174" cy="15810"/>
            </a:xfrm>
            <a:custGeom>
              <a:rect b="b" l="l" r="r" t="t"/>
              <a:pathLst>
                <a:path extrusionOk="0" h="21080" w="42899">
                  <a:moveTo>
                    <a:pt x="32359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32359" y="0"/>
                  </a:lnTo>
                  <a:cubicBezTo>
                    <a:pt x="38156" y="0"/>
                    <a:pt x="42899" y="4743"/>
                    <a:pt x="42899" y="10540"/>
                  </a:cubicBezTo>
                  <a:cubicBezTo>
                    <a:pt x="42899" y="16338"/>
                    <a:pt x="38156" y="21081"/>
                    <a:pt x="32359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6922210" y="1402228"/>
              <a:ext cx="27312" cy="27292"/>
            </a:xfrm>
            <a:custGeom>
              <a:rect b="b" l="l" r="r" t="t"/>
              <a:pathLst>
                <a:path extrusionOk="0" h="36390" w="36416">
                  <a:moveTo>
                    <a:pt x="10567" y="36390"/>
                  </a:moveTo>
                  <a:cubicBezTo>
                    <a:pt x="7827" y="36390"/>
                    <a:pt x="5191" y="35336"/>
                    <a:pt x="3083" y="33334"/>
                  </a:cubicBezTo>
                  <a:cubicBezTo>
                    <a:pt x="-1028" y="29223"/>
                    <a:pt x="-1028" y="22583"/>
                    <a:pt x="3083" y="18472"/>
                  </a:cubicBezTo>
                  <a:lnTo>
                    <a:pt x="18472" y="3083"/>
                  </a:lnTo>
                  <a:cubicBezTo>
                    <a:pt x="22583" y="-1028"/>
                    <a:pt x="29223" y="-1028"/>
                    <a:pt x="33333" y="3083"/>
                  </a:cubicBezTo>
                  <a:cubicBezTo>
                    <a:pt x="37444" y="7194"/>
                    <a:pt x="37444" y="13834"/>
                    <a:pt x="33333" y="17945"/>
                  </a:cubicBezTo>
                  <a:lnTo>
                    <a:pt x="17945" y="33334"/>
                  </a:lnTo>
                  <a:cubicBezTo>
                    <a:pt x="15942" y="35336"/>
                    <a:pt x="13307" y="36390"/>
                    <a:pt x="10567" y="36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6922210" y="1541755"/>
              <a:ext cx="27312" cy="27292"/>
            </a:xfrm>
            <a:custGeom>
              <a:rect b="b" l="l" r="r" t="t"/>
              <a:pathLst>
                <a:path extrusionOk="0" h="36390" w="36416">
                  <a:moveTo>
                    <a:pt x="25955" y="36390"/>
                  </a:moveTo>
                  <a:cubicBezTo>
                    <a:pt x="23215" y="36390"/>
                    <a:pt x="20580" y="35336"/>
                    <a:pt x="18472" y="33334"/>
                  </a:cubicBezTo>
                  <a:lnTo>
                    <a:pt x="3083" y="17945"/>
                  </a:lnTo>
                  <a:cubicBezTo>
                    <a:pt x="-1028" y="13834"/>
                    <a:pt x="-1028" y="7194"/>
                    <a:pt x="3083" y="3083"/>
                  </a:cubicBezTo>
                  <a:cubicBezTo>
                    <a:pt x="7193" y="-1028"/>
                    <a:pt x="13834" y="-1028"/>
                    <a:pt x="17945" y="3083"/>
                  </a:cubicBezTo>
                  <a:lnTo>
                    <a:pt x="33333" y="18472"/>
                  </a:lnTo>
                  <a:cubicBezTo>
                    <a:pt x="37444" y="22583"/>
                    <a:pt x="37444" y="29223"/>
                    <a:pt x="33333" y="33334"/>
                  </a:cubicBezTo>
                  <a:cubicBezTo>
                    <a:pt x="31436" y="35336"/>
                    <a:pt x="28696" y="36390"/>
                    <a:pt x="25955" y="36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6684756" y="1477663"/>
              <a:ext cx="32174" cy="15810"/>
            </a:xfrm>
            <a:custGeom>
              <a:rect b="b" l="l" r="r" t="t"/>
              <a:pathLst>
                <a:path extrusionOk="0" h="21080" w="42899">
                  <a:moveTo>
                    <a:pt x="32359" y="21081"/>
                  </a:moveTo>
                  <a:lnTo>
                    <a:pt x="10540" y="21081"/>
                  </a:lnTo>
                  <a:cubicBezTo>
                    <a:pt x="4743" y="21081"/>
                    <a:pt x="0" y="16338"/>
                    <a:pt x="0" y="10540"/>
                  </a:cubicBezTo>
                  <a:cubicBezTo>
                    <a:pt x="0" y="4743"/>
                    <a:pt x="4743" y="0"/>
                    <a:pt x="10540" y="0"/>
                  </a:cubicBezTo>
                  <a:lnTo>
                    <a:pt x="32359" y="0"/>
                  </a:lnTo>
                  <a:cubicBezTo>
                    <a:pt x="38156" y="0"/>
                    <a:pt x="42899" y="4743"/>
                    <a:pt x="42899" y="10540"/>
                  </a:cubicBezTo>
                  <a:cubicBezTo>
                    <a:pt x="42899" y="16338"/>
                    <a:pt x="38156" y="21081"/>
                    <a:pt x="32359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6716041" y="1541755"/>
              <a:ext cx="27312" cy="27292"/>
            </a:xfrm>
            <a:custGeom>
              <a:rect b="b" l="l" r="r" t="t"/>
              <a:pathLst>
                <a:path extrusionOk="0" h="36390" w="36416">
                  <a:moveTo>
                    <a:pt x="10567" y="36390"/>
                  </a:moveTo>
                  <a:cubicBezTo>
                    <a:pt x="7826" y="36390"/>
                    <a:pt x="5191" y="35336"/>
                    <a:pt x="3083" y="33334"/>
                  </a:cubicBezTo>
                  <a:cubicBezTo>
                    <a:pt x="-1028" y="29223"/>
                    <a:pt x="-1028" y="22583"/>
                    <a:pt x="3083" y="18472"/>
                  </a:cubicBezTo>
                  <a:lnTo>
                    <a:pt x="18472" y="3083"/>
                  </a:lnTo>
                  <a:cubicBezTo>
                    <a:pt x="22582" y="-1028"/>
                    <a:pt x="29223" y="-1028"/>
                    <a:pt x="33334" y="3083"/>
                  </a:cubicBezTo>
                  <a:cubicBezTo>
                    <a:pt x="37445" y="7194"/>
                    <a:pt x="37445" y="13834"/>
                    <a:pt x="33334" y="17945"/>
                  </a:cubicBezTo>
                  <a:lnTo>
                    <a:pt x="17945" y="33334"/>
                  </a:lnTo>
                  <a:cubicBezTo>
                    <a:pt x="15942" y="35336"/>
                    <a:pt x="13202" y="36390"/>
                    <a:pt x="10567" y="36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6716041" y="1402228"/>
              <a:ext cx="27312" cy="27292"/>
            </a:xfrm>
            <a:custGeom>
              <a:rect b="b" l="l" r="r" t="t"/>
              <a:pathLst>
                <a:path extrusionOk="0" h="36390" w="36416">
                  <a:moveTo>
                    <a:pt x="25955" y="36390"/>
                  </a:moveTo>
                  <a:cubicBezTo>
                    <a:pt x="23215" y="36390"/>
                    <a:pt x="20580" y="35336"/>
                    <a:pt x="18472" y="33334"/>
                  </a:cubicBezTo>
                  <a:lnTo>
                    <a:pt x="3083" y="17945"/>
                  </a:lnTo>
                  <a:cubicBezTo>
                    <a:pt x="-1028" y="13834"/>
                    <a:pt x="-1028" y="7194"/>
                    <a:pt x="3083" y="3083"/>
                  </a:cubicBezTo>
                  <a:cubicBezTo>
                    <a:pt x="7194" y="-1028"/>
                    <a:pt x="13834" y="-1028"/>
                    <a:pt x="17945" y="3083"/>
                  </a:cubicBezTo>
                  <a:lnTo>
                    <a:pt x="33334" y="18472"/>
                  </a:lnTo>
                  <a:cubicBezTo>
                    <a:pt x="37445" y="22583"/>
                    <a:pt x="37445" y="29223"/>
                    <a:pt x="33334" y="33334"/>
                  </a:cubicBezTo>
                  <a:cubicBezTo>
                    <a:pt x="31331" y="35336"/>
                    <a:pt x="28590" y="36390"/>
                    <a:pt x="25955" y="36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/>
          <p:nvPr/>
        </p:nvSpPr>
        <p:spPr>
          <a:xfrm>
            <a:off x="2714900" y="4084163"/>
            <a:ext cx="1874400" cy="2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840500" y="3818063"/>
            <a:ext cx="1874400" cy="2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2714900" y="2460663"/>
            <a:ext cx="1874400" cy="2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840450" y="2194563"/>
            <a:ext cx="1874400" cy="2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2714900" y="1648913"/>
            <a:ext cx="1874400" cy="2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3" name="Google Shape;293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294" name="Google Shape;294;p2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5818500" y="1460763"/>
            <a:ext cx="192300" cy="19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5799050" y="2369992"/>
            <a:ext cx="192300" cy="19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5799050" y="3279221"/>
            <a:ext cx="192300" cy="19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5799050" y="4188450"/>
            <a:ext cx="192300" cy="1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1400600" y="1116713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840500" y="1382800"/>
            <a:ext cx="1874400" cy="26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2714900" y="1648900"/>
            <a:ext cx="938700" cy="26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1153325" y="2194563"/>
            <a:ext cx="1561500" cy="2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2714900" y="2460663"/>
            <a:ext cx="1216500" cy="2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840500" y="3006313"/>
            <a:ext cx="1874400" cy="2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2714900" y="3272413"/>
            <a:ext cx="1874400" cy="2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1776200" y="3818063"/>
            <a:ext cx="938700" cy="26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2714900" y="4084163"/>
            <a:ext cx="313800" cy="26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08" name="Google Shape;308;p22"/>
          <p:cNvCxnSpPr/>
          <p:nvPr/>
        </p:nvCxnSpPr>
        <p:spPr>
          <a:xfrm>
            <a:off x="2714900" y="1193875"/>
            <a:ext cx="0" cy="335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09" name="Google Shape;309;p22"/>
          <p:cNvSpPr txBox="1"/>
          <p:nvPr/>
        </p:nvSpPr>
        <p:spPr>
          <a:xfrm>
            <a:off x="3275000" y="2194563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3275000" y="1382813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1400600" y="1928463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3275000" y="3006313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1400600" y="2740213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3275000" y="3818063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1400600" y="3551963"/>
            <a:ext cx="754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6282750" y="2051792"/>
            <a:ext cx="20208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6282750" y="2318942"/>
            <a:ext cx="2020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6282750" y="3870313"/>
            <a:ext cx="20208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6282750" y="4136400"/>
            <a:ext cx="2020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6282750" y="1143063"/>
            <a:ext cx="20208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1" name="Google Shape;321;p22"/>
          <p:cNvSpPr txBox="1"/>
          <p:nvPr/>
        </p:nvSpPr>
        <p:spPr>
          <a:xfrm>
            <a:off x="6282750" y="1409150"/>
            <a:ext cx="2020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6282750" y="2961583"/>
            <a:ext cx="20208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6282750" y="3227671"/>
            <a:ext cx="2020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it’s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329" name="Google Shape;329;p2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23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344112"/>
            <a:ext cx="4774674" cy="24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3"/>
          <p:cNvSpPr txBox="1"/>
          <p:nvPr/>
        </p:nvSpPr>
        <p:spPr>
          <a:xfrm>
            <a:off x="5398375" y="1667163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5231875" y="1716975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6283450" y="1667163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6116950" y="1716975"/>
            <a:ext cx="166500" cy="1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7168525" y="1667163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7002025" y="1716963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7" name="Google Shape;337;p23"/>
          <p:cNvSpPr txBox="1"/>
          <p:nvPr/>
        </p:nvSpPr>
        <p:spPr>
          <a:xfrm>
            <a:off x="8053600" y="1667163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8" name="Google Shape;338;p23"/>
          <p:cNvSpPr/>
          <p:nvPr/>
        </p:nvSpPr>
        <p:spPr>
          <a:xfrm>
            <a:off x="7887100" y="1716963"/>
            <a:ext cx="166500" cy="166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5398375" y="2141513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25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5231875" y="2191325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6283450" y="2141513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25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6116950" y="2191325"/>
            <a:ext cx="166500" cy="1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7168525" y="2141513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25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7002025" y="2191313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8053600" y="2141513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25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7887100" y="2191313"/>
            <a:ext cx="166500" cy="166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5398375" y="2627238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5231875" y="2677050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6283450" y="2627238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6116950" y="2677050"/>
            <a:ext cx="166500" cy="1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7168525" y="2627238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7002025" y="2677038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8053600" y="2627238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7887100" y="2677038"/>
            <a:ext cx="166500" cy="166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5398375" y="3097375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5231875" y="3147188"/>
            <a:ext cx="166500" cy="1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6283450" y="3097375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6116950" y="3147188"/>
            <a:ext cx="166500" cy="16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7168525" y="3097375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7002025" y="3147175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8053600" y="3097375"/>
            <a:ext cx="674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7887100" y="3147175"/>
            <a:ext cx="166500" cy="166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720000" y="4555988"/>
            <a:ext cx="77040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Follow the link in the graph to modify its data and then paste the new one here. </a:t>
            </a:r>
            <a:r>
              <a:rPr b="1" lang="en" sz="1000" u="sng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b="1" sz="1000" u="sng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369" name="Google Shape;369;p2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457200" y="2387100"/>
            <a:ext cx="20598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1" name="Google Shape;371;p24"/>
          <p:cNvSpPr/>
          <p:nvPr/>
        </p:nvSpPr>
        <p:spPr>
          <a:xfrm>
            <a:off x="2516925" y="2387100"/>
            <a:ext cx="20598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4576650" y="2387100"/>
            <a:ext cx="20598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6636375" y="2387100"/>
            <a:ext cx="20598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663186" y="3063600"/>
            <a:ext cx="16479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663125" y="3414051"/>
            <a:ext cx="16479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2722911" y="3063600"/>
            <a:ext cx="16479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2722850" y="3414051"/>
            <a:ext cx="16479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4782636" y="3063600"/>
            <a:ext cx="16479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4782575" y="3414051"/>
            <a:ext cx="16479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0" name="Google Shape;380;p24"/>
          <p:cNvSpPr txBox="1"/>
          <p:nvPr/>
        </p:nvSpPr>
        <p:spPr>
          <a:xfrm>
            <a:off x="6842361" y="3063600"/>
            <a:ext cx="16479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1" name="Google Shape;381;p24"/>
          <p:cNvSpPr txBox="1"/>
          <p:nvPr/>
        </p:nvSpPr>
        <p:spPr>
          <a:xfrm>
            <a:off x="6842300" y="3414051"/>
            <a:ext cx="16479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4194488" y="2189550"/>
            <a:ext cx="764400" cy="76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3" name="Google Shape;383;p24"/>
          <p:cNvSpPr txBox="1"/>
          <p:nvPr/>
        </p:nvSpPr>
        <p:spPr>
          <a:xfrm>
            <a:off x="4223388" y="2396550"/>
            <a:ext cx="7065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84" name="Google Shape;384;p24"/>
          <p:cNvGrpSpPr/>
          <p:nvPr/>
        </p:nvGrpSpPr>
        <p:grpSpPr>
          <a:xfrm>
            <a:off x="7482921" y="1675065"/>
            <a:ext cx="382617" cy="404827"/>
            <a:chOff x="7672833" y="3233577"/>
            <a:chExt cx="382617" cy="404827"/>
          </a:xfrm>
        </p:grpSpPr>
        <p:sp>
          <p:nvSpPr>
            <p:cNvPr id="385" name="Google Shape;385;p24"/>
            <p:cNvSpPr/>
            <p:nvPr/>
          </p:nvSpPr>
          <p:spPr>
            <a:xfrm>
              <a:off x="7721529" y="3380852"/>
              <a:ext cx="208698" cy="208698"/>
            </a:xfrm>
            <a:custGeom>
              <a:rect b="b" l="l" r="r" t="t"/>
              <a:pathLst>
                <a:path extrusionOk="0" h="278264" w="278264">
                  <a:moveTo>
                    <a:pt x="139132" y="278265"/>
                  </a:moveTo>
                  <a:cubicBezTo>
                    <a:pt x="62399" y="278265"/>
                    <a:pt x="0" y="215866"/>
                    <a:pt x="0" y="139132"/>
                  </a:cubicBezTo>
                  <a:cubicBezTo>
                    <a:pt x="0" y="62399"/>
                    <a:pt x="62399" y="0"/>
                    <a:pt x="139132" y="0"/>
                  </a:cubicBezTo>
                  <a:cubicBezTo>
                    <a:pt x="215867" y="0"/>
                    <a:pt x="278265" y="62399"/>
                    <a:pt x="278265" y="139132"/>
                  </a:cubicBezTo>
                  <a:cubicBezTo>
                    <a:pt x="278265" y="215866"/>
                    <a:pt x="215867" y="278265"/>
                    <a:pt x="139132" y="278265"/>
                  </a:cubicBezTo>
                  <a:close/>
                  <a:moveTo>
                    <a:pt x="139132" y="21081"/>
                  </a:moveTo>
                  <a:cubicBezTo>
                    <a:pt x="73993" y="21081"/>
                    <a:pt x="21081" y="73993"/>
                    <a:pt x="21081" y="139132"/>
                  </a:cubicBezTo>
                  <a:cubicBezTo>
                    <a:pt x="21081" y="204166"/>
                    <a:pt x="73993" y="257184"/>
                    <a:pt x="139132" y="257184"/>
                  </a:cubicBezTo>
                  <a:cubicBezTo>
                    <a:pt x="204272" y="257184"/>
                    <a:pt x="257184" y="204272"/>
                    <a:pt x="257184" y="139132"/>
                  </a:cubicBezTo>
                  <a:cubicBezTo>
                    <a:pt x="257184" y="73993"/>
                    <a:pt x="204272" y="21081"/>
                    <a:pt x="139132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7754573" y="3413975"/>
              <a:ext cx="142610" cy="142452"/>
            </a:xfrm>
            <a:custGeom>
              <a:rect b="b" l="l" r="r" t="t"/>
              <a:pathLst>
                <a:path extrusionOk="0" h="189936" w="190146">
                  <a:moveTo>
                    <a:pt x="95073" y="189937"/>
                  </a:moveTo>
                  <a:cubicBezTo>
                    <a:pt x="42688" y="189937"/>
                    <a:pt x="0" y="147354"/>
                    <a:pt x="0" y="94968"/>
                  </a:cubicBezTo>
                  <a:cubicBezTo>
                    <a:pt x="0" y="42583"/>
                    <a:pt x="42582" y="0"/>
                    <a:pt x="95073" y="0"/>
                  </a:cubicBezTo>
                  <a:cubicBezTo>
                    <a:pt x="147459" y="0"/>
                    <a:pt x="190147" y="42583"/>
                    <a:pt x="190147" y="94968"/>
                  </a:cubicBezTo>
                  <a:cubicBezTo>
                    <a:pt x="190147" y="147354"/>
                    <a:pt x="147459" y="189937"/>
                    <a:pt x="95073" y="189937"/>
                  </a:cubicBezTo>
                  <a:close/>
                  <a:moveTo>
                    <a:pt x="95073" y="21081"/>
                  </a:moveTo>
                  <a:cubicBezTo>
                    <a:pt x="54283" y="21081"/>
                    <a:pt x="21081" y="54283"/>
                    <a:pt x="21081" y="94968"/>
                  </a:cubicBezTo>
                  <a:cubicBezTo>
                    <a:pt x="21081" y="135654"/>
                    <a:pt x="54283" y="168856"/>
                    <a:pt x="95073" y="168856"/>
                  </a:cubicBezTo>
                  <a:cubicBezTo>
                    <a:pt x="135864" y="168856"/>
                    <a:pt x="169066" y="135654"/>
                    <a:pt x="169066" y="94968"/>
                  </a:cubicBezTo>
                  <a:cubicBezTo>
                    <a:pt x="169066" y="54283"/>
                    <a:pt x="135864" y="21081"/>
                    <a:pt x="95073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7804693" y="3448837"/>
              <a:ext cx="42925" cy="71700"/>
            </a:xfrm>
            <a:custGeom>
              <a:rect b="b" l="l" r="r" t="t"/>
              <a:pathLst>
                <a:path extrusionOk="0" h="95600" w="57233">
                  <a:moveTo>
                    <a:pt x="25403" y="89593"/>
                  </a:moveTo>
                  <a:cubicBezTo>
                    <a:pt x="11383" y="89171"/>
                    <a:pt x="0" y="81898"/>
                    <a:pt x="0" y="74415"/>
                  </a:cubicBezTo>
                  <a:cubicBezTo>
                    <a:pt x="0" y="70409"/>
                    <a:pt x="3478" y="64612"/>
                    <a:pt x="7905" y="64612"/>
                  </a:cubicBezTo>
                  <a:cubicBezTo>
                    <a:pt x="12754" y="64612"/>
                    <a:pt x="16760" y="71463"/>
                    <a:pt x="25403" y="73045"/>
                  </a:cubicBezTo>
                  <a:lnTo>
                    <a:pt x="25403" y="54177"/>
                  </a:lnTo>
                  <a:cubicBezTo>
                    <a:pt x="14651" y="50067"/>
                    <a:pt x="2108" y="45113"/>
                    <a:pt x="2108" y="30145"/>
                  </a:cubicBezTo>
                  <a:cubicBezTo>
                    <a:pt x="2108" y="15389"/>
                    <a:pt x="13070" y="8222"/>
                    <a:pt x="25403" y="6430"/>
                  </a:cubicBezTo>
                  <a:lnTo>
                    <a:pt x="25403" y="3162"/>
                  </a:lnTo>
                  <a:cubicBezTo>
                    <a:pt x="25403" y="1476"/>
                    <a:pt x="27300" y="0"/>
                    <a:pt x="29829" y="0"/>
                  </a:cubicBezTo>
                  <a:cubicBezTo>
                    <a:pt x="32043" y="0"/>
                    <a:pt x="34256" y="1476"/>
                    <a:pt x="34256" y="3162"/>
                  </a:cubicBezTo>
                  <a:lnTo>
                    <a:pt x="34256" y="6113"/>
                  </a:lnTo>
                  <a:cubicBezTo>
                    <a:pt x="41529" y="6324"/>
                    <a:pt x="55126" y="8222"/>
                    <a:pt x="55126" y="16232"/>
                  </a:cubicBezTo>
                  <a:cubicBezTo>
                    <a:pt x="55126" y="19394"/>
                    <a:pt x="53018" y="25824"/>
                    <a:pt x="47854" y="25824"/>
                  </a:cubicBezTo>
                  <a:cubicBezTo>
                    <a:pt x="44058" y="25824"/>
                    <a:pt x="41740" y="22135"/>
                    <a:pt x="34256" y="21502"/>
                  </a:cubicBezTo>
                  <a:lnTo>
                    <a:pt x="34256" y="38472"/>
                  </a:lnTo>
                  <a:cubicBezTo>
                    <a:pt x="44902" y="42478"/>
                    <a:pt x="57234" y="47959"/>
                    <a:pt x="57234" y="63663"/>
                  </a:cubicBezTo>
                  <a:cubicBezTo>
                    <a:pt x="57234" y="78104"/>
                    <a:pt x="47854" y="86852"/>
                    <a:pt x="34256" y="89066"/>
                  </a:cubicBezTo>
                  <a:lnTo>
                    <a:pt x="34256" y="92439"/>
                  </a:lnTo>
                  <a:cubicBezTo>
                    <a:pt x="34256" y="94020"/>
                    <a:pt x="32043" y="95601"/>
                    <a:pt x="29829" y="95601"/>
                  </a:cubicBezTo>
                  <a:cubicBezTo>
                    <a:pt x="27300" y="95601"/>
                    <a:pt x="25403" y="94125"/>
                    <a:pt x="25403" y="92439"/>
                  </a:cubicBezTo>
                  <a:lnTo>
                    <a:pt x="25403" y="89593"/>
                  </a:lnTo>
                  <a:close/>
                  <a:moveTo>
                    <a:pt x="26562" y="35732"/>
                  </a:moveTo>
                  <a:lnTo>
                    <a:pt x="26562" y="21818"/>
                  </a:lnTo>
                  <a:cubicBezTo>
                    <a:pt x="21292" y="22872"/>
                    <a:pt x="19079" y="25508"/>
                    <a:pt x="19079" y="28353"/>
                  </a:cubicBezTo>
                  <a:cubicBezTo>
                    <a:pt x="19079" y="31726"/>
                    <a:pt x="22135" y="33835"/>
                    <a:pt x="26562" y="35732"/>
                  </a:cubicBezTo>
                  <a:close/>
                  <a:moveTo>
                    <a:pt x="33097" y="57339"/>
                  </a:moveTo>
                  <a:lnTo>
                    <a:pt x="33097" y="72939"/>
                  </a:lnTo>
                  <a:cubicBezTo>
                    <a:pt x="37102" y="71991"/>
                    <a:pt x="40264" y="69777"/>
                    <a:pt x="40264" y="65561"/>
                  </a:cubicBezTo>
                  <a:cubicBezTo>
                    <a:pt x="40159" y="61766"/>
                    <a:pt x="37207" y="59237"/>
                    <a:pt x="33097" y="57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7672833" y="3233577"/>
              <a:ext cx="382617" cy="404827"/>
            </a:xfrm>
            <a:custGeom>
              <a:rect b="b" l="l" r="r" t="t"/>
              <a:pathLst>
                <a:path extrusionOk="0" h="539770" w="510156">
                  <a:moveTo>
                    <a:pt x="508571" y="109936"/>
                  </a:moveTo>
                  <a:lnTo>
                    <a:pt x="443748" y="4954"/>
                  </a:lnTo>
                  <a:cubicBezTo>
                    <a:pt x="441851" y="1897"/>
                    <a:pt x="438478" y="0"/>
                    <a:pt x="434789" y="0"/>
                  </a:cubicBezTo>
                  <a:cubicBezTo>
                    <a:pt x="431100" y="0"/>
                    <a:pt x="427726" y="1897"/>
                    <a:pt x="425829" y="4954"/>
                  </a:cubicBezTo>
                  <a:lnTo>
                    <a:pt x="361006" y="109936"/>
                  </a:lnTo>
                  <a:cubicBezTo>
                    <a:pt x="359003" y="113203"/>
                    <a:pt x="358898" y="117314"/>
                    <a:pt x="360795" y="120582"/>
                  </a:cubicBezTo>
                  <a:cubicBezTo>
                    <a:pt x="362692" y="123954"/>
                    <a:pt x="366172" y="125957"/>
                    <a:pt x="369966" y="125957"/>
                  </a:cubicBezTo>
                  <a:lnTo>
                    <a:pt x="388306" y="125957"/>
                  </a:lnTo>
                  <a:lnTo>
                    <a:pt x="388306" y="285959"/>
                  </a:lnTo>
                  <a:lnTo>
                    <a:pt x="378820" y="284484"/>
                  </a:lnTo>
                  <a:cubicBezTo>
                    <a:pt x="375131" y="271835"/>
                    <a:pt x="370071" y="259608"/>
                    <a:pt x="363746" y="248120"/>
                  </a:cubicBezTo>
                  <a:lnTo>
                    <a:pt x="373760" y="234312"/>
                  </a:lnTo>
                  <a:cubicBezTo>
                    <a:pt x="376395" y="230728"/>
                    <a:pt x="376395" y="225985"/>
                    <a:pt x="373971" y="222296"/>
                  </a:cubicBezTo>
                  <a:cubicBezTo>
                    <a:pt x="358898" y="199845"/>
                    <a:pt x="339926" y="180767"/>
                    <a:pt x="317369" y="165694"/>
                  </a:cubicBezTo>
                  <a:cubicBezTo>
                    <a:pt x="313680" y="163270"/>
                    <a:pt x="308937" y="163375"/>
                    <a:pt x="305354" y="165905"/>
                  </a:cubicBezTo>
                  <a:lnTo>
                    <a:pt x="291545" y="175918"/>
                  </a:lnTo>
                  <a:cubicBezTo>
                    <a:pt x="280057" y="169594"/>
                    <a:pt x="267829" y="164535"/>
                    <a:pt x="255181" y="160846"/>
                  </a:cubicBezTo>
                  <a:lnTo>
                    <a:pt x="252441" y="143981"/>
                  </a:lnTo>
                  <a:cubicBezTo>
                    <a:pt x="251703" y="139659"/>
                    <a:pt x="248436" y="136181"/>
                    <a:pt x="244114" y="135338"/>
                  </a:cubicBezTo>
                  <a:cubicBezTo>
                    <a:pt x="217974" y="130173"/>
                    <a:pt x="190253" y="130173"/>
                    <a:pt x="164113" y="135338"/>
                  </a:cubicBezTo>
                  <a:cubicBezTo>
                    <a:pt x="159791" y="136181"/>
                    <a:pt x="156419" y="139659"/>
                    <a:pt x="155786" y="143981"/>
                  </a:cubicBezTo>
                  <a:lnTo>
                    <a:pt x="153046" y="160846"/>
                  </a:lnTo>
                  <a:cubicBezTo>
                    <a:pt x="140397" y="164535"/>
                    <a:pt x="128170" y="169594"/>
                    <a:pt x="116682" y="175918"/>
                  </a:cubicBezTo>
                  <a:lnTo>
                    <a:pt x="102873" y="165905"/>
                  </a:lnTo>
                  <a:cubicBezTo>
                    <a:pt x="99290" y="163270"/>
                    <a:pt x="94547" y="163270"/>
                    <a:pt x="90858" y="165694"/>
                  </a:cubicBezTo>
                  <a:cubicBezTo>
                    <a:pt x="68301" y="180767"/>
                    <a:pt x="49329" y="199739"/>
                    <a:pt x="34256" y="222296"/>
                  </a:cubicBezTo>
                  <a:cubicBezTo>
                    <a:pt x="31832" y="225985"/>
                    <a:pt x="31937" y="230728"/>
                    <a:pt x="34467" y="234312"/>
                  </a:cubicBezTo>
                  <a:lnTo>
                    <a:pt x="44480" y="248120"/>
                  </a:lnTo>
                  <a:cubicBezTo>
                    <a:pt x="38156" y="259608"/>
                    <a:pt x="33097" y="271835"/>
                    <a:pt x="29408" y="284484"/>
                  </a:cubicBezTo>
                  <a:lnTo>
                    <a:pt x="12543" y="287224"/>
                  </a:lnTo>
                  <a:cubicBezTo>
                    <a:pt x="8221" y="287962"/>
                    <a:pt x="4743" y="291229"/>
                    <a:pt x="3900" y="295551"/>
                  </a:cubicBezTo>
                  <a:cubicBezTo>
                    <a:pt x="1265" y="308621"/>
                    <a:pt x="0" y="322113"/>
                    <a:pt x="0" y="335499"/>
                  </a:cubicBezTo>
                  <a:cubicBezTo>
                    <a:pt x="0" y="348990"/>
                    <a:pt x="1370" y="362377"/>
                    <a:pt x="3900" y="375552"/>
                  </a:cubicBezTo>
                  <a:cubicBezTo>
                    <a:pt x="4743" y="379874"/>
                    <a:pt x="8221" y="383247"/>
                    <a:pt x="12543" y="383879"/>
                  </a:cubicBezTo>
                  <a:lnTo>
                    <a:pt x="29408" y="386619"/>
                  </a:lnTo>
                  <a:cubicBezTo>
                    <a:pt x="33097" y="399268"/>
                    <a:pt x="38156" y="411495"/>
                    <a:pt x="44480" y="422984"/>
                  </a:cubicBezTo>
                  <a:lnTo>
                    <a:pt x="34467" y="436791"/>
                  </a:lnTo>
                  <a:cubicBezTo>
                    <a:pt x="31832" y="440375"/>
                    <a:pt x="31832" y="445118"/>
                    <a:pt x="34256" y="448807"/>
                  </a:cubicBezTo>
                  <a:cubicBezTo>
                    <a:pt x="49329" y="471364"/>
                    <a:pt x="68301" y="490336"/>
                    <a:pt x="90858" y="505409"/>
                  </a:cubicBezTo>
                  <a:cubicBezTo>
                    <a:pt x="94547" y="507833"/>
                    <a:pt x="99290" y="507728"/>
                    <a:pt x="102873" y="505198"/>
                  </a:cubicBezTo>
                  <a:lnTo>
                    <a:pt x="116682" y="495185"/>
                  </a:lnTo>
                  <a:cubicBezTo>
                    <a:pt x="128170" y="501509"/>
                    <a:pt x="140397" y="506568"/>
                    <a:pt x="153046" y="510258"/>
                  </a:cubicBezTo>
                  <a:lnTo>
                    <a:pt x="155786" y="527122"/>
                  </a:lnTo>
                  <a:cubicBezTo>
                    <a:pt x="156524" y="531443"/>
                    <a:pt x="159791" y="534922"/>
                    <a:pt x="164113" y="535765"/>
                  </a:cubicBezTo>
                  <a:cubicBezTo>
                    <a:pt x="177183" y="538400"/>
                    <a:pt x="190675" y="539665"/>
                    <a:pt x="204166" y="539665"/>
                  </a:cubicBezTo>
                  <a:cubicBezTo>
                    <a:pt x="217658" y="539665"/>
                    <a:pt x="231044" y="538400"/>
                    <a:pt x="244220" y="535765"/>
                  </a:cubicBezTo>
                  <a:cubicBezTo>
                    <a:pt x="248541" y="534922"/>
                    <a:pt x="251914" y="531443"/>
                    <a:pt x="252546" y="527122"/>
                  </a:cubicBezTo>
                  <a:lnTo>
                    <a:pt x="255287" y="510258"/>
                  </a:lnTo>
                  <a:cubicBezTo>
                    <a:pt x="267935" y="506568"/>
                    <a:pt x="280162" y="501509"/>
                    <a:pt x="291651" y="495185"/>
                  </a:cubicBezTo>
                  <a:lnTo>
                    <a:pt x="305459" y="505198"/>
                  </a:lnTo>
                  <a:cubicBezTo>
                    <a:pt x="309043" y="507728"/>
                    <a:pt x="313786" y="507833"/>
                    <a:pt x="317475" y="505409"/>
                  </a:cubicBezTo>
                  <a:cubicBezTo>
                    <a:pt x="340031" y="490336"/>
                    <a:pt x="359003" y="471364"/>
                    <a:pt x="374077" y="448807"/>
                  </a:cubicBezTo>
                  <a:cubicBezTo>
                    <a:pt x="376501" y="445118"/>
                    <a:pt x="376395" y="440375"/>
                    <a:pt x="373866" y="436791"/>
                  </a:cubicBezTo>
                  <a:lnTo>
                    <a:pt x="363852" y="422984"/>
                  </a:lnTo>
                  <a:cubicBezTo>
                    <a:pt x="370177" y="411495"/>
                    <a:pt x="375236" y="399268"/>
                    <a:pt x="378925" y="386619"/>
                  </a:cubicBezTo>
                  <a:lnTo>
                    <a:pt x="388411" y="385144"/>
                  </a:lnTo>
                  <a:lnTo>
                    <a:pt x="388411" y="529230"/>
                  </a:lnTo>
                  <a:cubicBezTo>
                    <a:pt x="388411" y="535027"/>
                    <a:pt x="393154" y="539770"/>
                    <a:pt x="398952" y="539770"/>
                  </a:cubicBezTo>
                  <a:lnTo>
                    <a:pt x="470837" y="539770"/>
                  </a:lnTo>
                  <a:cubicBezTo>
                    <a:pt x="476634" y="539770"/>
                    <a:pt x="481377" y="535027"/>
                    <a:pt x="481377" y="529230"/>
                  </a:cubicBezTo>
                  <a:lnTo>
                    <a:pt x="481377" y="126168"/>
                  </a:lnTo>
                  <a:lnTo>
                    <a:pt x="499717" y="126168"/>
                  </a:lnTo>
                  <a:cubicBezTo>
                    <a:pt x="503512" y="126168"/>
                    <a:pt x="507095" y="124060"/>
                    <a:pt x="508887" y="120792"/>
                  </a:cubicBezTo>
                  <a:cubicBezTo>
                    <a:pt x="510679" y="117314"/>
                    <a:pt x="510574" y="113203"/>
                    <a:pt x="508571" y="109936"/>
                  </a:cubicBezTo>
                  <a:close/>
                  <a:moveTo>
                    <a:pt x="384933" y="364168"/>
                  </a:moveTo>
                  <a:lnTo>
                    <a:pt x="368701" y="366804"/>
                  </a:lnTo>
                  <a:cubicBezTo>
                    <a:pt x="364484" y="367436"/>
                    <a:pt x="361111" y="370598"/>
                    <a:pt x="360163" y="374604"/>
                  </a:cubicBezTo>
                  <a:cubicBezTo>
                    <a:pt x="356368" y="389992"/>
                    <a:pt x="350255" y="404538"/>
                    <a:pt x="342139" y="418135"/>
                  </a:cubicBezTo>
                  <a:cubicBezTo>
                    <a:pt x="339926" y="421719"/>
                    <a:pt x="340137" y="426356"/>
                    <a:pt x="342666" y="429729"/>
                  </a:cubicBezTo>
                  <a:lnTo>
                    <a:pt x="352258" y="443010"/>
                  </a:lnTo>
                  <a:cubicBezTo>
                    <a:pt x="340875" y="458610"/>
                    <a:pt x="327277" y="472312"/>
                    <a:pt x="311572" y="483590"/>
                  </a:cubicBezTo>
                  <a:lnTo>
                    <a:pt x="298291" y="473999"/>
                  </a:lnTo>
                  <a:cubicBezTo>
                    <a:pt x="294918" y="471575"/>
                    <a:pt x="290281" y="471364"/>
                    <a:pt x="286697" y="473472"/>
                  </a:cubicBezTo>
                  <a:cubicBezTo>
                    <a:pt x="273206" y="481588"/>
                    <a:pt x="258554" y="487596"/>
                    <a:pt x="243166" y="491496"/>
                  </a:cubicBezTo>
                  <a:cubicBezTo>
                    <a:pt x="239054" y="492550"/>
                    <a:pt x="235998" y="495923"/>
                    <a:pt x="235260" y="500033"/>
                  </a:cubicBezTo>
                  <a:lnTo>
                    <a:pt x="232625" y="516265"/>
                  </a:lnTo>
                  <a:cubicBezTo>
                    <a:pt x="213653" y="519217"/>
                    <a:pt x="194047" y="519217"/>
                    <a:pt x="175181" y="516265"/>
                  </a:cubicBezTo>
                  <a:lnTo>
                    <a:pt x="172545" y="500033"/>
                  </a:lnTo>
                  <a:cubicBezTo>
                    <a:pt x="171912" y="495817"/>
                    <a:pt x="168750" y="492444"/>
                    <a:pt x="164745" y="491496"/>
                  </a:cubicBezTo>
                  <a:cubicBezTo>
                    <a:pt x="149357" y="487701"/>
                    <a:pt x="134811" y="481588"/>
                    <a:pt x="121214" y="473472"/>
                  </a:cubicBezTo>
                  <a:cubicBezTo>
                    <a:pt x="117630" y="471258"/>
                    <a:pt x="112993" y="471469"/>
                    <a:pt x="109619" y="473999"/>
                  </a:cubicBezTo>
                  <a:lnTo>
                    <a:pt x="96339" y="483590"/>
                  </a:lnTo>
                  <a:cubicBezTo>
                    <a:pt x="80739" y="472207"/>
                    <a:pt x="67036" y="458610"/>
                    <a:pt x="55759" y="443010"/>
                  </a:cubicBezTo>
                  <a:lnTo>
                    <a:pt x="65350" y="429729"/>
                  </a:lnTo>
                  <a:cubicBezTo>
                    <a:pt x="67774" y="426356"/>
                    <a:pt x="67985" y="421719"/>
                    <a:pt x="65877" y="418135"/>
                  </a:cubicBezTo>
                  <a:cubicBezTo>
                    <a:pt x="57761" y="404643"/>
                    <a:pt x="51648" y="389992"/>
                    <a:pt x="47854" y="374604"/>
                  </a:cubicBezTo>
                  <a:cubicBezTo>
                    <a:pt x="46799" y="370493"/>
                    <a:pt x="43426" y="367436"/>
                    <a:pt x="39315" y="366804"/>
                  </a:cubicBezTo>
                  <a:lnTo>
                    <a:pt x="23084" y="364168"/>
                  </a:lnTo>
                  <a:cubicBezTo>
                    <a:pt x="21608" y="354682"/>
                    <a:pt x="20870" y="345091"/>
                    <a:pt x="20870" y="335499"/>
                  </a:cubicBezTo>
                  <a:cubicBezTo>
                    <a:pt x="20870" y="325907"/>
                    <a:pt x="21608" y="316210"/>
                    <a:pt x="23084" y="306829"/>
                  </a:cubicBezTo>
                  <a:lnTo>
                    <a:pt x="39315" y="304194"/>
                  </a:lnTo>
                  <a:cubicBezTo>
                    <a:pt x="43531" y="303562"/>
                    <a:pt x="46904" y="300399"/>
                    <a:pt x="47854" y="296394"/>
                  </a:cubicBezTo>
                  <a:cubicBezTo>
                    <a:pt x="51648" y="281005"/>
                    <a:pt x="57761" y="266460"/>
                    <a:pt x="65877" y="252863"/>
                  </a:cubicBezTo>
                  <a:cubicBezTo>
                    <a:pt x="68090" y="249279"/>
                    <a:pt x="67880" y="244641"/>
                    <a:pt x="65350" y="241268"/>
                  </a:cubicBezTo>
                  <a:lnTo>
                    <a:pt x="55759" y="227987"/>
                  </a:lnTo>
                  <a:cubicBezTo>
                    <a:pt x="67142" y="212388"/>
                    <a:pt x="80739" y="198685"/>
                    <a:pt x="96444" y="187407"/>
                  </a:cubicBezTo>
                  <a:lnTo>
                    <a:pt x="109724" y="196999"/>
                  </a:lnTo>
                  <a:cubicBezTo>
                    <a:pt x="113098" y="199529"/>
                    <a:pt x="117736" y="199634"/>
                    <a:pt x="121319" y="197526"/>
                  </a:cubicBezTo>
                  <a:cubicBezTo>
                    <a:pt x="134811" y="189410"/>
                    <a:pt x="149462" y="183402"/>
                    <a:pt x="164851" y="179502"/>
                  </a:cubicBezTo>
                  <a:cubicBezTo>
                    <a:pt x="168961" y="178448"/>
                    <a:pt x="172018" y="175075"/>
                    <a:pt x="172650" y="170964"/>
                  </a:cubicBezTo>
                  <a:lnTo>
                    <a:pt x="175285" y="154732"/>
                  </a:lnTo>
                  <a:cubicBezTo>
                    <a:pt x="194258" y="151781"/>
                    <a:pt x="213864" y="151781"/>
                    <a:pt x="232730" y="154732"/>
                  </a:cubicBezTo>
                  <a:lnTo>
                    <a:pt x="235365" y="170964"/>
                  </a:lnTo>
                  <a:cubicBezTo>
                    <a:pt x="235998" y="175180"/>
                    <a:pt x="239161" y="178553"/>
                    <a:pt x="243166" y="179502"/>
                  </a:cubicBezTo>
                  <a:cubicBezTo>
                    <a:pt x="258554" y="183297"/>
                    <a:pt x="273100" y="189410"/>
                    <a:pt x="286697" y="197526"/>
                  </a:cubicBezTo>
                  <a:cubicBezTo>
                    <a:pt x="290281" y="199739"/>
                    <a:pt x="294918" y="199529"/>
                    <a:pt x="298291" y="196999"/>
                  </a:cubicBezTo>
                  <a:lnTo>
                    <a:pt x="311572" y="187407"/>
                  </a:lnTo>
                  <a:cubicBezTo>
                    <a:pt x="327172" y="198791"/>
                    <a:pt x="340875" y="212388"/>
                    <a:pt x="352152" y="227987"/>
                  </a:cubicBezTo>
                  <a:lnTo>
                    <a:pt x="342561" y="241268"/>
                  </a:lnTo>
                  <a:cubicBezTo>
                    <a:pt x="340137" y="244641"/>
                    <a:pt x="339926" y="249279"/>
                    <a:pt x="342034" y="252863"/>
                  </a:cubicBezTo>
                  <a:cubicBezTo>
                    <a:pt x="350150" y="266354"/>
                    <a:pt x="356263" y="281005"/>
                    <a:pt x="360057" y="296394"/>
                  </a:cubicBezTo>
                  <a:cubicBezTo>
                    <a:pt x="361111" y="300505"/>
                    <a:pt x="364484" y="303562"/>
                    <a:pt x="368596" y="304194"/>
                  </a:cubicBezTo>
                  <a:lnTo>
                    <a:pt x="384827" y="306829"/>
                  </a:lnTo>
                  <a:cubicBezTo>
                    <a:pt x="386303" y="316315"/>
                    <a:pt x="387041" y="325907"/>
                    <a:pt x="387041" y="335499"/>
                  </a:cubicBezTo>
                  <a:cubicBezTo>
                    <a:pt x="387146" y="345091"/>
                    <a:pt x="386408" y="354788"/>
                    <a:pt x="384933" y="364168"/>
                  </a:cubicBezTo>
                  <a:close/>
                  <a:moveTo>
                    <a:pt x="470731" y="104982"/>
                  </a:moveTo>
                  <a:cubicBezTo>
                    <a:pt x="464934" y="104982"/>
                    <a:pt x="460190" y="109725"/>
                    <a:pt x="460190" y="115522"/>
                  </a:cubicBezTo>
                  <a:lnTo>
                    <a:pt x="460190" y="518584"/>
                  </a:lnTo>
                  <a:lnTo>
                    <a:pt x="409387" y="518584"/>
                  </a:lnTo>
                  <a:lnTo>
                    <a:pt x="409387" y="126062"/>
                  </a:lnTo>
                  <a:lnTo>
                    <a:pt x="423616" y="126062"/>
                  </a:lnTo>
                  <a:cubicBezTo>
                    <a:pt x="429413" y="126062"/>
                    <a:pt x="434157" y="121319"/>
                    <a:pt x="434157" y="115522"/>
                  </a:cubicBezTo>
                  <a:cubicBezTo>
                    <a:pt x="434157" y="109725"/>
                    <a:pt x="429413" y="104982"/>
                    <a:pt x="423616" y="104982"/>
                  </a:cubicBezTo>
                  <a:lnTo>
                    <a:pt x="388833" y="104982"/>
                  </a:lnTo>
                  <a:lnTo>
                    <a:pt x="434789" y="30567"/>
                  </a:lnTo>
                  <a:lnTo>
                    <a:pt x="480744" y="104982"/>
                  </a:lnTo>
                  <a:lnTo>
                    <a:pt x="470731" y="1049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7991098" y="3409686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6"/>
                    <a:pt x="8432" y="20791"/>
                  </a:cubicBezTo>
                  <a:cubicBezTo>
                    <a:pt x="7800" y="20686"/>
                    <a:pt x="7062" y="20475"/>
                    <a:pt x="6430" y="20159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6" y="18788"/>
                    <a:pt x="3479" y="18367"/>
                    <a:pt x="3057" y="17945"/>
                  </a:cubicBezTo>
                  <a:cubicBezTo>
                    <a:pt x="2530" y="17418"/>
                    <a:pt x="2108" y="16891"/>
                    <a:pt x="1792" y="16364"/>
                  </a:cubicBezTo>
                  <a:cubicBezTo>
                    <a:pt x="1371" y="15837"/>
                    <a:pt x="1054" y="15204"/>
                    <a:pt x="844" y="14572"/>
                  </a:cubicBezTo>
                  <a:cubicBezTo>
                    <a:pt x="633" y="13940"/>
                    <a:pt x="422" y="13307"/>
                    <a:pt x="211" y="12569"/>
                  </a:cubicBezTo>
                  <a:cubicBezTo>
                    <a:pt x="0" y="11832"/>
                    <a:pt x="0" y="11199"/>
                    <a:pt x="0" y="10567"/>
                  </a:cubicBezTo>
                  <a:cubicBezTo>
                    <a:pt x="0" y="9829"/>
                    <a:pt x="106" y="9196"/>
                    <a:pt x="211" y="8459"/>
                  </a:cubicBezTo>
                  <a:cubicBezTo>
                    <a:pt x="317" y="7826"/>
                    <a:pt x="527" y="7088"/>
                    <a:pt x="844" y="6456"/>
                  </a:cubicBezTo>
                  <a:cubicBezTo>
                    <a:pt x="1160" y="5824"/>
                    <a:pt x="1476" y="5191"/>
                    <a:pt x="1792" y="4664"/>
                  </a:cubicBezTo>
                  <a:cubicBezTo>
                    <a:pt x="2214" y="4032"/>
                    <a:pt x="2635" y="3505"/>
                    <a:pt x="3057" y="3083"/>
                  </a:cubicBezTo>
                  <a:cubicBezTo>
                    <a:pt x="3584" y="2556"/>
                    <a:pt x="4111" y="2135"/>
                    <a:pt x="4638" y="1818"/>
                  </a:cubicBezTo>
                  <a:cubicBezTo>
                    <a:pt x="5165" y="1397"/>
                    <a:pt x="5797" y="1080"/>
                    <a:pt x="6430" y="870"/>
                  </a:cubicBezTo>
                  <a:cubicBezTo>
                    <a:pt x="7062" y="659"/>
                    <a:pt x="7695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3"/>
                    <a:pt x="14546" y="870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1" y="2240"/>
                    <a:pt x="17498" y="2662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6" y="5191"/>
                    <a:pt x="19922" y="5824"/>
                    <a:pt x="20133" y="6456"/>
                  </a:cubicBezTo>
                  <a:cubicBezTo>
                    <a:pt x="20344" y="7088"/>
                    <a:pt x="20554" y="7721"/>
                    <a:pt x="20765" y="8459"/>
                  </a:cubicBezTo>
                  <a:cubicBezTo>
                    <a:pt x="20871" y="9091"/>
                    <a:pt x="20976" y="9829"/>
                    <a:pt x="20976" y="10567"/>
                  </a:cubicBezTo>
                  <a:cubicBezTo>
                    <a:pt x="20976" y="11199"/>
                    <a:pt x="20871" y="11937"/>
                    <a:pt x="20765" y="12569"/>
                  </a:cubicBezTo>
                  <a:cubicBezTo>
                    <a:pt x="20660" y="13202"/>
                    <a:pt x="20449" y="13940"/>
                    <a:pt x="20133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3" y="16996"/>
                    <a:pt x="18341" y="17523"/>
                    <a:pt x="17919" y="17945"/>
                  </a:cubicBezTo>
                  <a:cubicBezTo>
                    <a:pt x="15917" y="19842"/>
                    <a:pt x="13175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7991019" y="3443777"/>
              <a:ext cx="15810" cy="140002"/>
            </a:xfrm>
            <a:custGeom>
              <a:rect b="b" l="l" r="r" t="t"/>
              <a:pathLst>
                <a:path extrusionOk="0" h="186669" w="21080">
                  <a:moveTo>
                    <a:pt x="10540" y="186669"/>
                  </a:moveTo>
                  <a:cubicBezTo>
                    <a:pt x="4743" y="186669"/>
                    <a:pt x="0" y="181926"/>
                    <a:pt x="0" y="176129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76129"/>
                  </a:lnTo>
                  <a:cubicBezTo>
                    <a:pt x="21081" y="181926"/>
                    <a:pt x="16338" y="186669"/>
                    <a:pt x="10540" y="1866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24"/>
          <p:cNvGrpSpPr/>
          <p:nvPr/>
        </p:nvGrpSpPr>
        <p:grpSpPr>
          <a:xfrm>
            <a:off x="1303752" y="1675103"/>
            <a:ext cx="366724" cy="404749"/>
            <a:chOff x="5672489" y="4239203"/>
            <a:chExt cx="366724" cy="404749"/>
          </a:xfrm>
        </p:grpSpPr>
        <p:sp>
          <p:nvSpPr>
            <p:cNvPr id="392" name="Google Shape;392;p24"/>
            <p:cNvSpPr/>
            <p:nvPr/>
          </p:nvSpPr>
          <p:spPr>
            <a:xfrm>
              <a:off x="5700395" y="4508370"/>
              <a:ext cx="15731" cy="15738"/>
            </a:xfrm>
            <a:custGeom>
              <a:rect b="b" l="l" r="r" t="t"/>
              <a:pathLst>
                <a:path extrusionOk="0" h="20984" w="20975">
                  <a:moveTo>
                    <a:pt x="10540" y="20985"/>
                  </a:moveTo>
                  <a:cubicBezTo>
                    <a:pt x="7800" y="20985"/>
                    <a:pt x="5060" y="19825"/>
                    <a:pt x="3057" y="17928"/>
                  </a:cubicBezTo>
                  <a:cubicBezTo>
                    <a:pt x="2530" y="17401"/>
                    <a:pt x="2108" y="16874"/>
                    <a:pt x="1792" y="16347"/>
                  </a:cubicBezTo>
                  <a:cubicBezTo>
                    <a:pt x="1371" y="15820"/>
                    <a:pt x="1054" y="15188"/>
                    <a:pt x="844" y="14555"/>
                  </a:cubicBezTo>
                  <a:cubicBezTo>
                    <a:pt x="633" y="13923"/>
                    <a:pt x="422" y="13290"/>
                    <a:pt x="211" y="12553"/>
                  </a:cubicBezTo>
                  <a:cubicBezTo>
                    <a:pt x="106" y="11920"/>
                    <a:pt x="0" y="11182"/>
                    <a:pt x="0" y="10549"/>
                  </a:cubicBezTo>
                  <a:cubicBezTo>
                    <a:pt x="0" y="9812"/>
                    <a:pt x="106" y="9179"/>
                    <a:pt x="211" y="8441"/>
                  </a:cubicBezTo>
                  <a:cubicBezTo>
                    <a:pt x="317" y="7809"/>
                    <a:pt x="527" y="7071"/>
                    <a:pt x="844" y="6439"/>
                  </a:cubicBezTo>
                  <a:cubicBezTo>
                    <a:pt x="1054" y="5806"/>
                    <a:pt x="1476" y="5174"/>
                    <a:pt x="1792" y="4647"/>
                  </a:cubicBezTo>
                  <a:cubicBezTo>
                    <a:pt x="2214" y="4015"/>
                    <a:pt x="2635" y="3488"/>
                    <a:pt x="3057" y="3066"/>
                  </a:cubicBezTo>
                  <a:cubicBezTo>
                    <a:pt x="5481" y="642"/>
                    <a:pt x="9170" y="-518"/>
                    <a:pt x="12543" y="220"/>
                  </a:cubicBezTo>
                  <a:cubicBezTo>
                    <a:pt x="13175" y="326"/>
                    <a:pt x="13913" y="536"/>
                    <a:pt x="14546" y="853"/>
                  </a:cubicBezTo>
                  <a:cubicBezTo>
                    <a:pt x="15178" y="1063"/>
                    <a:pt x="15810" y="1485"/>
                    <a:pt x="16338" y="1801"/>
                  </a:cubicBezTo>
                  <a:cubicBezTo>
                    <a:pt x="16970" y="2223"/>
                    <a:pt x="17497" y="2644"/>
                    <a:pt x="17919" y="3066"/>
                  </a:cubicBezTo>
                  <a:cubicBezTo>
                    <a:pt x="18446" y="3593"/>
                    <a:pt x="18867" y="4120"/>
                    <a:pt x="19184" y="4647"/>
                  </a:cubicBezTo>
                  <a:cubicBezTo>
                    <a:pt x="19605" y="5174"/>
                    <a:pt x="19921" y="5806"/>
                    <a:pt x="20132" y="6439"/>
                  </a:cubicBezTo>
                  <a:cubicBezTo>
                    <a:pt x="20343" y="7071"/>
                    <a:pt x="20554" y="7704"/>
                    <a:pt x="20765" y="8441"/>
                  </a:cubicBezTo>
                  <a:cubicBezTo>
                    <a:pt x="20870" y="9074"/>
                    <a:pt x="20975" y="9812"/>
                    <a:pt x="20975" y="10549"/>
                  </a:cubicBezTo>
                  <a:cubicBezTo>
                    <a:pt x="20975" y="11182"/>
                    <a:pt x="20870" y="11920"/>
                    <a:pt x="20765" y="12553"/>
                  </a:cubicBezTo>
                  <a:cubicBezTo>
                    <a:pt x="20659" y="13185"/>
                    <a:pt x="20448" y="13923"/>
                    <a:pt x="20132" y="14555"/>
                  </a:cubicBezTo>
                  <a:cubicBezTo>
                    <a:pt x="19921" y="15188"/>
                    <a:pt x="19500" y="15820"/>
                    <a:pt x="19184" y="16347"/>
                  </a:cubicBezTo>
                  <a:cubicBezTo>
                    <a:pt x="18762" y="16874"/>
                    <a:pt x="18340" y="17506"/>
                    <a:pt x="17919" y="17928"/>
                  </a:cubicBezTo>
                  <a:cubicBezTo>
                    <a:pt x="17392" y="18455"/>
                    <a:pt x="16865" y="18877"/>
                    <a:pt x="16338" y="19193"/>
                  </a:cubicBezTo>
                  <a:cubicBezTo>
                    <a:pt x="15810" y="19614"/>
                    <a:pt x="15178" y="19931"/>
                    <a:pt x="14546" y="20141"/>
                  </a:cubicBezTo>
                  <a:cubicBezTo>
                    <a:pt x="13913" y="20352"/>
                    <a:pt x="13281" y="20563"/>
                    <a:pt x="12543" y="20774"/>
                  </a:cubicBezTo>
                  <a:cubicBezTo>
                    <a:pt x="11911" y="20985"/>
                    <a:pt x="11173" y="20985"/>
                    <a:pt x="10540" y="20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5672489" y="4404661"/>
              <a:ext cx="328858" cy="239291"/>
            </a:xfrm>
            <a:custGeom>
              <a:rect b="b" l="l" r="r" t="t"/>
              <a:pathLst>
                <a:path extrusionOk="0" h="319055" w="438477">
                  <a:moveTo>
                    <a:pt x="438478" y="227671"/>
                  </a:moveTo>
                  <a:cubicBezTo>
                    <a:pt x="438478" y="217131"/>
                    <a:pt x="434051" y="207539"/>
                    <a:pt x="427094" y="200793"/>
                  </a:cubicBezTo>
                  <a:cubicBezTo>
                    <a:pt x="434156" y="193942"/>
                    <a:pt x="438478" y="184456"/>
                    <a:pt x="438478" y="173915"/>
                  </a:cubicBezTo>
                  <a:cubicBezTo>
                    <a:pt x="438478" y="160424"/>
                    <a:pt x="431310" y="148513"/>
                    <a:pt x="420559" y="141978"/>
                  </a:cubicBezTo>
                  <a:cubicBezTo>
                    <a:pt x="424986" y="135865"/>
                    <a:pt x="427621" y="128276"/>
                    <a:pt x="427621" y="120160"/>
                  </a:cubicBezTo>
                  <a:cubicBezTo>
                    <a:pt x="427621" y="99501"/>
                    <a:pt x="410862" y="82742"/>
                    <a:pt x="390203" y="82742"/>
                  </a:cubicBezTo>
                  <a:cubicBezTo>
                    <a:pt x="390203" y="82742"/>
                    <a:pt x="294391" y="82742"/>
                    <a:pt x="294391" y="82742"/>
                  </a:cubicBezTo>
                  <a:lnTo>
                    <a:pt x="290702" y="82742"/>
                  </a:lnTo>
                  <a:lnTo>
                    <a:pt x="290702" y="42899"/>
                  </a:lnTo>
                  <a:cubicBezTo>
                    <a:pt x="290702" y="31410"/>
                    <a:pt x="286275" y="20659"/>
                    <a:pt x="278159" y="12543"/>
                  </a:cubicBezTo>
                  <a:cubicBezTo>
                    <a:pt x="270043" y="4427"/>
                    <a:pt x="259292" y="0"/>
                    <a:pt x="247698" y="0"/>
                  </a:cubicBezTo>
                  <a:cubicBezTo>
                    <a:pt x="225774" y="0"/>
                    <a:pt x="207328" y="16443"/>
                    <a:pt x="205009" y="38261"/>
                  </a:cubicBezTo>
                  <a:lnTo>
                    <a:pt x="196683" y="104455"/>
                  </a:lnTo>
                  <a:cubicBezTo>
                    <a:pt x="192256" y="126273"/>
                    <a:pt x="184666" y="126167"/>
                    <a:pt x="162532" y="125851"/>
                  </a:cubicBezTo>
                  <a:cubicBezTo>
                    <a:pt x="160319" y="125851"/>
                    <a:pt x="148513" y="125746"/>
                    <a:pt x="148513" y="125746"/>
                  </a:cubicBezTo>
                  <a:lnTo>
                    <a:pt x="148513" y="125324"/>
                  </a:lnTo>
                  <a:cubicBezTo>
                    <a:pt x="148513" y="119527"/>
                    <a:pt x="143770" y="114784"/>
                    <a:pt x="137973" y="114784"/>
                  </a:cubicBezTo>
                  <a:lnTo>
                    <a:pt x="95812" y="114784"/>
                  </a:lnTo>
                  <a:lnTo>
                    <a:pt x="95812" y="103295"/>
                  </a:lnTo>
                  <a:cubicBezTo>
                    <a:pt x="95812" y="97498"/>
                    <a:pt x="91068" y="92755"/>
                    <a:pt x="85271" y="92755"/>
                  </a:cubicBezTo>
                  <a:lnTo>
                    <a:pt x="10540" y="92755"/>
                  </a:lnTo>
                  <a:cubicBezTo>
                    <a:pt x="4743" y="92755"/>
                    <a:pt x="0" y="97498"/>
                    <a:pt x="0" y="103295"/>
                  </a:cubicBezTo>
                  <a:lnTo>
                    <a:pt x="0" y="299345"/>
                  </a:lnTo>
                  <a:cubicBezTo>
                    <a:pt x="0" y="305143"/>
                    <a:pt x="4743" y="309886"/>
                    <a:pt x="10540" y="309886"/>
                  </a:cubicBezTo>
                  <a:lnTo>
                    <a:pt x="85271" y="309886"/>
                  </a:lnTo>
                  <a:cubicBezTo>
                    <a:pt x="91068" y="309886"/>
                    <a:pt x="95812" y="305143"/>
                    <a:pt x="95812" y="299345"/>
                  </a:cubicBezTo>
                  <a:lnTo>
                    <a:pt x="95812" y="287962"/>
                  </a:lnTo>
                  <a:lnTo>
                    <a:pt x="137973" y="287962"/>
                  </a:lnTo>
                  <a:cubicBezTo>
                    <a:pt x="143770" y="287962"/>
                    <a:pt x="148513" y="283218"/>
                    <a:pt x="148513" y="277421"/>
                  </a:cubicBezTo>
                  <a:lnTo>
                    <a:pt x="148513" y="273732"/>
                  </a:lnTo>
                  <a:lnTo>
                    <a:pt x="160529" y="273732"/>
                  </a:lnTo>
                  <a:cubicBezTo>
                    <a:pt x="169383" y="302824"/>
                    <a:pt x="190253" y="306091"/>
                    <a:pt x="199318" y="306091"/>
                  </a:cubicBezTo>
                  <a:lnTo>
                    <a:pt x="266143" y="306091"/>
                  </a:lnTo>
                  <a:cubicBezTo>
                    <a:pt x="272995" y="313996"/>
                    <a:pt x="283113" y="319056"/>
                    <a:pt x="294497" y="319056"/>
                  </a:cubicBezTo>
                  <a:lnTo>
                    <a:pt x="390308" y="319056"/>
                  </a:lnTo>
                  <a:cubicBezTo>
                    <a:pt x="410967" y="319056"/>
                    <a:pt x="427726" y="302296"/>
                    <a:pt x="427726" y="281637"/>
                  </a:cubicBezTo>
                  <a:cubicBezTo>
                    <a:pt x="427726" y="273522"/>
                    <a:pt x="425091" y="265932"/>
                    <a:pt x="420665" y="259819"/>
                  </a:cubicBezTo>
                  <a:cubicBezTo>
                    <a:pt x="431205" y="253073"/>
                    <a:pt x="438478" y="241163"/>
                    <a:pt x="438478" y="227671"/>
                  </a:cubicBezTo>
                  <a:close/>
                  <a:moveTo>
                    <a:pt x="417397" y="227671"/>
                  </a:moveTo>
                  <a:cubicBezTo>
                    <a:pt x="417397" y="236736"/>
                    <a:pt x="410019" y="244009"/>
                    <a:pt x="401060" y="244009"/>
                  </a:cubicBezTo>
                  <a:lnTo>
                    <a:pt x="329385" y="244009"/>
                  </a:lnTo>
                  <a:lnTo>
                    <a:pt x="329385" y="234733"/>
                  </a:lnTo>
                  <a:cubicBezTo>
                    <a:pt x="329385" y="228936"/>
                    <a:pt x="324642" y="224193"/>
                    <a:pt x="318845" y="224193"/>
                  </a:cubicBezTo>
                  <a:cubicBezTo>
                    <a:pt x="313048" y="224193"/>
                    <a:pt x="308305" y="228936"/>
                    <a:pt x="308305" y="234733"/>
                  </a:cubicBezTo>
                  <a:lnTo>
                    <a:pt x="308305" y="244009"/>
                  </a:lnTo>
                  <a:lnTo>
                    <a:pt x="305248" y="244009"/>
                  </a:lnTo>
                  <a:cubicBezTo>
                    <a:pt x="296183" y="244009"/>
                    <a:pt x="288911" y="236630"/>
                    <a:pt x="288911" y="227671"/>
                  </a:cubicBezTo>
                  <a:cubicBezTo>
                    <a:pt x="288911" y="218712"/>
                    <a:pt x="296289" y="211334"/>
                    <a:pt x="305248" y="211334"/>
                  </a:cubicBezTo>
                  <a:lnTo>
                    <a:pt x="401060" y="211334"/>
                  </a:lnTo>
                  <a:cubicBezTo>
                    <a:pt x="410019" y="211334"/>
                    <a:pt x="417397" y="218712"/>
                    <a:pt x="417397" y="227671"/>
                  </a:cubicBezTo>
                  <a:close/>
                  <a:moveTo>
                    <a:pt x="329385" y="190253"/>
                  </a:moveTo>
                  <a:lnTo>
                    <a:pt x="329385" y="182453"/>
                  </a:lnTo>
                  <a:cubicBezTo>
                    <a:pt x="329385" y="176656"/>
                    <a:pt x="324642" y="171913"/>
                    <a:pt x="318845" y="171913"/>
                  </a:cubicBezTo>
                  <a:cubicBezTo>
                    <a:pt x="313048" y="171913"/>
                    <a:pt x="308305" y="176656"/>
                    <a:pt x="308305" y="182453"/>
                  </a:cubicBezTo>
                  <a:lnTo>
                    <a:pt x="308305" y="190253"/>
                  </a:lnTo>
                  <a:lnTo>
                    <a:pt x="305248" y="190253"/>
                  </a:lnTo>
                  <a:cubicBezTo>
                    <a:pt x="296183" y="190253"/>
                    <a:pt x="288911" y="182875"/>
                    <a:pt x="288911" y="173915"/>
                  </a:cubicBezTo>
                  <a:cubicBezTo>
                    <a:pt x="288911" y="164956"/>
                    <a:pt x="296289" y="157578"/>
                    <a:pt x="305248" y="157578"/>
                  </a:cubicBezTo>
                  <a:lnTo>
                    <a:pt x="401060" y="157578"/>
                  </a:lnTo>
                  <a:cubicBezTo>
                    <a:pt x="410124" y="157578"/>
                    <a:pt x="417397" y="164956"/>
                    <a:pt x="417397" y="173915"/>
                  </a:cubicBezTo>
                  <a:cubicBezTo>
                    <a:pt x="417397" y="182875"/>
                    <a:pt x="410019" y="190253"/>
                    <a:pt x="401060" y="190253"/>
                  </a:cubicBezTo>
                  <a:lnTo>
                    <a:pt x="329385" y="190253"/>
                  </a:lnTo>
                  <a:close/>
                  <a:moveTo>
                    <a:pt x="406435" y="120054"/>
                  </a:moveTo>
                  <a:cubicBezTo>
                    <a:pt x="406435" y="129119"/>
                    <a:pt x="399057" y="136392"/>
                    <a:pt x="390098" y="136392"/>
                  </a:cubicBezTo>
                  <a:lnTo>
                    <a:pt x="317791" y="136392"/>
                  </a:lnTo>
                  <a:lnTo>
                    <a:pt x="317791" y="127432"/>
                  </a:lnTo>
                  <a:cubicBezTo>
                    <a:pt x="317791" y="121635"/>
                    <a:pt x="313048" y="116892"/>
                    <a:pt x="307251" y="116892"/>
                  </a:cubicBezTo>
                  <a:cubicBezTo>
                    <a:pt x="301453" y="116892"/>
                    <a:pt x="296710" y="121635"/>
                    <a:pt x="296710" y="127432"/>
                  </a:cubicBezTo>
                  <a:lnTo>
                    <a:pt x="296710" y="136392"/>
                  </a:lnTo>
                  <a:lnTo>
                    <a:pt x="294391" y="136392"/>
                  </a:lnTo>
                  <a:cubicBezTo>
                    <a:pt x="285326" y="136392"/>
                    <a:pt x="278054" y="129014"/>
                    <a:pt x="278054" y="120054"/>
                  </a:cubicBezTo>
                  <a:cubicBezTo>
                    <a:pt x="278054" y="111095"/>
                    <a:pt x="285432" y="103717"/>
                    <a:pt x="294391" y="103717"/>
                  </a:cubicBezTo>
                  <a:lnTo>
                    <a:pt x="390203" y="103717"/>
                  </a:lnTo>
                  <a:cubicBezTo>
                    <a:pt x="399162" y="103717"/>
                    <a:pt x="406435" y="111095"/>
                    <a:pt x="406435" y="120054"/>
                  </a:cubicBezTo>
                  <a:close/>
                  <a:moveTo>
                    <a:pt x="74520" y="288700"/>
                  </a:moveTo>
                  <a:lnTo>
                    <a:pt x="58288" y="288700"/>
                  </a:lnTo>
                  <a:lnTo>
                    <a:pt x="58288" y="196050"/>
                  </a:lnTo>
                  <a:cubicBezTo>
                    <a:pt x="58288" y="190253"/>
                    <a:pt x="53545" y="185510"/>
                    <a:pt x="47747" y="185510"/>
                  </a:cubicBezTo>
                  <a:cubicBezTo>
                    <a:pt x="41950" y="185510"/>
                    <a:pt x="37207" y="190253"/>
                    <a:pt x="37207" y="196050"/>
                  </a:cubicBezTo>
                  <a:lnTo>
                    <a:pt x="37207" y="288700"/>
                  </a:lnTo>
                  <a:lnTo>
                    <a:pt x="20975" y="288700"/>
                  </a:lnTo>
                  <a:lnTo>
                    <a:pt x="20975" y="113730"/>
                  </a:lnTo>
                  <a:lnTo>
                    <a:pt x="74625" y="113730"/>
                  </a:lnTo>
                  <a:lnTo>
                    <a:pt x="74625" y="288700"/>
                  </a:lnTo>
                  <a:close/>
                  <a:moveTo>
                    <a:pt x="127221" y="266776"/>
                  </a:moveTo>
                  <a:lnTo>
                    <a:pt x="95600" y="266776"/>
                  </a:lnTo>
                  <a:lnTo>
                    <a:pt x="95600" y="135759"/>
                  </a:lnTo>
                  <a:lnTo>
                    <a:pt x="127221" y="135759"/>
                  </a:lnTo>
                  <a:lnTo>
                    <a:pt x="127221" y="266776"/>
                  </a:lnTo>
                  <a:close/>
                  <a:moveTo>
                    <a:pt x="199107" y="284905"/>
                  </a:moveTo>
                  <a:cubicBezTo>
                    <a:pt x="195207" y="284905"/>
                    <a:pt x="183507" y="284905"/>
                    <a:pt x="178869" y="261084"/>
                  </a:cubicBezTo>
                  <a:cubicBezTo>
                    <a:pt x="177921" y="256130"/>
                    <a:pt x="173599" y="252546"/>
                    <a:pt x="168540" y="252546"/>
                  </a:cubicBezTo>
                  <a:lnTo>
                    <a:pt x="148302" y="252546"/>
                  </a:lnTo>
                  <a:lnTo>
                    <a:pt x="148302" y="146721"/>
                  </a:lnTo>
                  <a:cubicBezTo>
                    <a:pt x="148302" y="146721"/>
                    <a:pt x="160002" y="146721"/>
                    <a:pt x="162110" y="146827"/>
                  </a:cubicBezTo>
                  <a:cubicBezTo>
                    <a:pt x="184245" y="147143"/>
                    <a:pt x="209436" y="147354"/>
                    <a:pt x="217236" y="108038"/>
                  </a:cubicBezTo>
                  <a:cubicBezTo>
                    <a:pt x="217236" y="107827"/>
                    <a:pt x="217341" y="107511"/>
                    <a:pt x="217341" y="107300"/>
                  </a:cubicBezTo>
                  <a:lnTo>
                    <a:pt x="225774" y="40686"/>
                  </a:lnTo>
                  <a:cubicBezTo>
                    <a:pt x="225774" y="40580"/>
                    <a:pt x="225774" y="40580"/>
                    <a:pt x="225774" y="40475"/>
                  </a:cubicBezTo>
                  <a:cubicBezTo>
                    <a:pt x="226933" y="29302"/>
                    <a:pt x="236314" y="20870"/>
                    <a:pt x="247592" y="20870"/>
                  </a:cubicBezTo>
                  <a:cubicBezTo>
                    <a:pt x="253495" y="20870"/>
                    <a:pt x="258976" y="23189"/>
                    <a:pt x="263087" y="27299"/>
                  </a:cubicBezTo>
                  <a:cubicBezTo>
                    <a:pt x="267197" y="31410"/>
                    <a:pt x="269516" y="36891"/>
                    <a:pt x="269516" y="42794"/>
                  </a:cubicBezTo>
                  <a:lnTo>
                    <a:pt x="269516" y="92122"/>
                  </a:lnTo>
                  <a:cubicBezTo>
                    <a:pt x="261716" y="98974"/>
                    <a:pt x="256868" y="108987"/>
                    <a:pt x="256868" y="120160"/>
                  </a:cubicBezTo>
                  <a:cubicBezTo>
                    <a:pt x="256868" y="133651"/>
                    <a:pt x="264035" y="145562"/>
                    <a:pt x="274786" y="152097"/>
                  </a:cubicBezTo>
                  <a:cubicBezTo>
                    <a:pt x="270359" y="158210"/>
                    <a:pt x="267724" y="165799"/>
                    <a:pt x="267724" y="173915"/>
                  </a:cubicBezTo>
                  <a:cubicBezTo>
                    <a:pt x="267724" y="184456"/>
                    <a:pt x="272151" y="194048"/>
                    <a:pt x="279108" y="200793"/>
                  </a:cubicBezTo>
                  <a:cubicBezTo>
                    <a:pt x="272046" y="207645"/>
                    <a:pt x="267724" y="217131"/>
                    <a:pt x="267724" y="227671"/>
                  </a:cubicBezTo>
                  <a:cubicBezTo>
                    <a:pt x="267724" y="235787"/>
                    <a:pt x="270359" y="243376"/>
                    <a:pt x="274786" y="249489"/>
                  </a:cubicBezTo>
                  <a:cubicBezTo>
                    <a:pt x="264035" y="256025"/>
                    <a:pt x="256868" y="267935"/>
                    <a:pt x="256868" y="281427"/>
                  </a:cubicBezTo>
                  <a:cubicBezTo>
                    <a:pt x="256868" y="282586"/>
                    <a:pt x="256973" y="283745"/>
                    <a:pt x="256973" y="284799"/>
                  </a:cubicBezTo>
                  <a:lnTo>
                    <a:pt x="199107" y="284799"/>
                  </a:lnTo>
                  <a:close/>
                  <a:moveTo>
                    <a:pt x="390098" y="297870"/>
                  </a:moveTo>
                  <a:lnTo>
                    <a:pt x="317791" y="297870"/>
                  </a:lnTo>
                  <a:lnTo>
                    <a:pt x="317791" y="289332"/>
                  </a:lnTo>
                  <a:cubicBezTo>
                    <a:pt x="317791" y="283535"/>
                    <a:pt x="313048" y="278792"/>
                    <a:pt x="307251" y="278792"/>
                  </a:cubicBezTo>
                  <a:cubicBezTo>
                    <a:pt x="301453" y="278792"/>
                    <a:pt x="296710" y="283535"/>
                    <a:pt x="296710" y="289332"/>
                  </a:cubicBezTo>
                  <a:lnTo>
                    <a:pt x="296710" y="297870"/>
                  </a:lnTo>
                  <a:lnTo>
                    <a:pt x="294391" y="297870"/>
                  </a:lnTo>
                  <a:cubicBezTo>
                    <a:pt x="285326" y="297870"/>
                    <a:pt x="278054" y="290492"/>
                    <a:pt x="278054" y="281532"/>
                  </a:cubicBezTo>
                  <a:cubicBezTo>
                    <a:pt x="278054" y="272573"/>
                    <a:pt x="285432" y="265195"/>
                    <a:pt x="294391" y="265195"/>
                  </a:cubicBezTo>
                  <a:lnTo>
                    <a:pt x="390203" y="265195"/>
                  </a:lnTo>
                  <a:cubicBezTo>
                    <a:pt x="399268" y="265195"/>
                    <a:pt x="406540" y="272573"/>
                    <a:pt x="406540" y="281532"/>
                  </a:cubicBezTo>
                  <a:cubicBezTo>
                    <a:pt x="406435" y="290492"/>
                    <a:pt x="399162" y="297870"/>
                    <a:pt x="390098" y="297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5723873" y="4239203"/>
              <a:ext cx="315340" cy="153599"/>
            </a:xfrm>
            <a:custGeom>
              <a:rect b="b" l="l" r="r" t="t"/>
              <a:pathLst>
                <a:path extrusionOk="0" h="204798" w="420453">
                  <a:moveTo>
                    <a:pt x="210174" y="204799"/>
                  </a:moveTo>
                  <a:cubicBezTo>
                    <a:pt x="207645" y="204799"/>
                    <a:pt x="205115" y="203955"/>
                    <a:pt x="203217" y="202164"/>
                  </a:cubicBezTo>
                  <a:lnTo>
                    <a:pt x="173810" y="176024"/>
                  </a:lnTo>
                  <a:lnTo>
                    <a:pt x="10540" y="176024"/>
                  </a:lnTo>
                  <a:cubicBezTo>
                    <a:pt x="4743" y="176024"/>
                    <a:pt x="0" y="171280"/>
                    <a:pt x="0" y="165483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lnTo>
                    <a:pt x="409913" y="0"/>
                  </a:lnTo>
                  <a:cubicBezTo>
                    <a:pt x="415711" y="0"/>
                    <a:pt x="420454" y="4743"/>
                    <a:pt x="420454" y="10540"/>
                  </a:cubicBezTo>
                  <a:lnTo>
                    <a:pt x="420454" y="165483"/>
                  </a:lnTo>
                  <a:cubicBezTo>
                    <a:pt x="420454" y="171280"/>
                    <a:pt x="415711" y="176024"/>
                    <a:pt x="409913" y="176024"/>
                  </a:cubicBezTo>
                  <a:lnTo>
                    <a:pt x="246644" y="176024"/>
                  </a:lnTo>
                  <a:lnTo>
                    <a:pt x="217236" y="202164"/>
                  </a:lnTo>
                  <a:cubicBezTo>
                    <a:pt x="215233" y="203850"/>
                    <a:pt x="212704" y="204799"/>
                    <a:pt x="210174" y="204799"/>
                  </a:cubicBezTo>
                  <a:close/>
                  <a:moveTo>
                    <a:pt x="21081" y="154838"/>
                  </a:moveTo>
                  <a:lnTo>
                    <a:pt x="177815" y="154838"/>
                  </a:lnTo>
                  <a:cubicBezTo>
                    <a:pt x="180345" y="154838"/>
                    <a:pt x="182875" y="155786"/>
                    <a:pt x="184772" y="157473"/>
                  </a:cubicBezTo>
                  <a:lnTo>
                    <a:pt x="210174" y="180029"/>
                  </a:lnTo>
                  <a:lnTo>
                    <a:pt x="235576" y="157473"/>
                  </a:lnTo>
                  <a:cubicBezTo>
                    <a:pt x="237473" y="155786"/>
                    <a:pt x="240003" y="154838"/>
                    <a:pt x="242533" y="154838"/>
                  </a:cubicBezTo>
                  <a:lnTo>
                    <a:pt x="399268" y="154838"/>
                  </a:lnTo>
                  <a:lnTo>
                    <a:pt x="399268" y="20976"/>
                  </a:lnTo>
                  <a:lnTo>
                    <a:pt x="20975" y="20976"/>
                  </a:lnTo>
                  <a:lnTo>
                    <a:pt x="20975" y="15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845738" y="4267030"/>
              <a:ext cx="71567" cy="68696"/>
            </a:xfrm>
            <a:custGeom>
              <a:rect b="b" l="l" r="r" t="t"/>
              <a:pathLst>
                <a:path extrusionOk="0" h="91595" w="95423">
                  <a:moveTo>
                    <a:pt x="70666" y="91595"/>
                  </a:moveTo>
                  <a:cubicBezTo>
                    <a:pt x="69296" y="91595"/>
                    <a:pt x="67926" y="91279"/>
                    <a:pt x="66555" y="90752"/>
                  </a:cubicBezTo>
                  <a:lnTo>
                    <a:pt x="47688" y="82742"/>
                  </a:lnTo>
                  <a:lnTo>
                    <a:pt x="28821" y="90752"/>
                  </a:lnTo>
                  <a:cubicBezTo>
                    <a:pt x="25448" y="92228"/>
                    <a:pt x="21548" y="91701"/>
                    <a:pt x="18491" y="89593"/>
                  </a:cubicBezTo>
                  <a:cubicBezTo>
                    <a:pt x="15540" y="87379"/>
                    <a:pt x="13854" y="83796"/>
                    <a:pt x="14170" y="80107"/>
                  </a:cubicBezTo>
                  <a:lnTo>
                    <a:pt x="15962" y="59764"/>
                  </a:lnTo>
                  <a:lnTo>
                    <a:pt x="2576" y="44375"/>
                  </a:lnTo>
                  <a:cubicBezTo>
                    <a:pt x="151" y="41529"/>
                    <a:pt x="-586" y="37734"/>
                    <a:pt x="468" y="34256"/>
                  </a:cubicBezTo>
                  <a:cubicBezTo>
                    <a:pt x="1627" y="30778"/>
                    <a:pt x="4473" y="28037"/>
                    <a:pt x="8162" y="27194"/>
                  </a:cubicBezTo>
                  <a:lnTo>
                    <a:pt x="28083" y="22556"/>
                  </a:lnTo>
                  <a:lnTo>
                    <a:pt x="38623" y="5059"/>
                  </a:lnTo>
                  <a:cubicBezTo>
                    <a:pt x="40521" y="1897"/>
                    <a:pt x="43999" y="0"/>
                    <a:pt x="47688" y="0"/>
                  </a:cubicBezTo>
                  <a:cubicBezTo>
                    <a:pt x="51377" y="0"/>
                    <a:pt x="54855" y="1897"/>
                    <a:pt x="56753" y="5059"/>
                  </a:cubicBezTo>
                  <a:lnTo>
                    <a:pt x="67293" y="22556"/>
                  </a:lnTo>
                  <a:lnTo>
                    <a:pt x="87215" y="27194"/>
                  </a:lnTo>
                  <a:cubicBezTo>
                    <a:pt x="90798" y="28037"/>
                    <a:pt x="93750" y="30672"/>
                    <a:pt x="94909" y="34256"/>
                  </a:cubicBezTo>
                  <a:cubicBezTo>
                    <a:pt x="96068" y="37734"/>
                    <a:pt x="95225" y="41634"/>
                    <a:pt x="92801" y="44375"/>
                  </a:cubicBezTo>
                  <a:lnTo>
                    <a:pt x="79415" y="59764"/>
                  </a:lnTo>
                  <a:lnTo>
                    <a:pt x="81206" y="80107"/>
                  </a:lnTo>
                  <a:cubicBezTo>
                    <a:pt x="81523" y="83796"/>
                    <a:pt x="79942" y="87379"/>
                    <a:pt x="76885" y="89593"/>
                  </a:cubicBezTo>
                  <a:cubicBezTo>
                    <a:pt x="74988" y="90858"/>
                    <a:pt x="72880" y="91595"/>
                    <a:pt x="70666" y="91595"/>
                  </a:cubicBezTo>
                  <a:close/>
                  <a:moveTo>
                    <a:pt x="30086" y="43742"/>
                  </a:moveTo>
                  <a:lnTo>
                    <a:pt x="34934" y="49329"/>
                  </a:lnTo>
                  <a:cubicBezTo>
                    <a:pt x="36832" y="51437"/>
                    <a:pt x="37675" y="54283"/>
                    <a:pt x="37464" y="57129"/>
                  </a:cubicBezTo>
                  <a:lnTo>
                    <a:pt x="36832" y="64507"/>
                  </a:lnTo>
                  <a:lnTo>
                    <a:pt x="43683" y="61661"/>
                  </a:lnTo>
                  <a:cubicBezTo>
                    <a:pt x="46318" y="60501"/>
                    <a:pt x="49269" y="60501"/>
                    <a:pt x="51904" y="61661"/>
                  </a:cubicBezTo>
                  <a:lnTo>
                    <a:pt x="58756" y="64507"/>
                  </a:lnTo>
                  <a:lnTo>
                    <a:pt x="58123" y="57129"/>
                  </a:lnTo>
                  <a:cubicBezTo>
                    <a:pt x="57913" y="54283"/>
                    <a:pt x="58756" y="51437"/>
                    <a:pt x="60653" y="49329"/>
                  </a:cubicBezTo>
                  <a:lnTo>
                    <a:pt x="65501" y="43742"/>
                  </a:lnTo>
                  <a:lnTo>
                    <a:pt x="58334" y="42056"/>
                  </a:lnTo>
                  <a:cubicBezTo>
                    <a:pt x="55594" y="41423"/>
                    <a:pt x="53169" y="39632"/>
                    <a:pt x="51693" y="37207"/>
                  </a:cubicBezTo>
                  <a:lnTo>
                    <a:pt x="47899" y="30883"/>
                  </a:lnTo>
                  <a:lnTo>
                    <a:pt x="44105" y="37207"/>
                  </a:lnTo>
                  <a:cubicBezTo>
                    <a:pt x="42629" y="39632"/>
                    <a:pt x="40205" y="41423"/>
                    <a:pt x="37464" y="42056"/>
                  </a:cubicBezTo>
                  <a:lnTo>
                    <a:pt x="30086" y="43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5758622" y="4267030"/>
              <a:ext cx="71567" cy="68696"/>
            </a:xfrm>
            <a:custGeom>
              <a:rect b="b" l="l" r="r" t="t"/>
              <a:pathLst>
                <a:path extrusionOk="0" h="91595" w="95423">
                  <a:moveTo>
                    <a:pt x="70666" y="91595"/>
                  </a:moveTo>
                  <a:cubicBezTo>
                    <a:pt x="69296" y="91595"/>
                    <a:pt x="67926" y="91279"/>
                    <a:pt x="66556" y="90752"/>
                  </a:cubicBezTo>
                  <a:lnTo>
                    <a:pt x="47688" y="82742"/>
                  </a:lnTo>
                  <a:lnTo>
                    <a:pt x="28821" y="90752"/>
                  </a:lnTo>
                  <a:cubicBezTo>
                    <a:pt x="25448" y="92228"/>
                    <a:pt x="21548" y="91701"/>
                    <a:pt x="18492" y="89593"/>
                  </a:cubicBezTo>
                  <a:cubicBezTo>
                    <a:pt x="15540" y="87379"/>
                    <a:pt x="13854" y="83796"/>
                    <a:pt x="14170" y="80107"/>
                  </a:cubicBezTo>
                  <a:lnTo>
                    <a:pt x="15962" y="59764"/>
                  </a:lnTo>
                  <a:lnTo>
                    <a:pt x="2576" y="44375"/>
                  </a:lnTo>
                  <a:cubicBezTo>
                    <a:pt x="152" y="41529"/>
                    <a:pt x="-586" y="37734"/>
                    <a:pt x="468" y="34256"/>
                  </a:cubicBezTo>
                  <a:cubicBezTo>
                    <a:pt x="1522" y="30778"/>
                    <a:pt x="4473" y="28037"/>
                    <a:pt x="8162" y="27194"/>
                  </a:cubicBezTo>
                  <a:lnTo>
                    <a:pt x="28084" y="22556"/>
                  </a:lnTo>
                  <a:lnTo>
                    <a:pt x="38624" y="5059"/>
                  </a:lnTo>
                  <a:cubicBezTo>
                    <a:pt x="40521" y="1897"/>
                    <a:pt x="43999" y="0"/>
                    <a:pt x="47688" y="0"/>
                  </a:cubicBezTo>
                  <a:cubicBezTo>
                    <a:pt x="51377" y="0"/>
                    <a:pt x="54856" y="1897"/>
                    <a:pt x="56753" y="5059"/>
                  </a:cubicBezTo>
                  <a:lnTo>
                    <a:pt x="67293" y="22556"/>
                  </a:lnTo>
                  <a:lnTo>
                    <a:pt x="87214" y="27194"/>
                  </a:lnTo>
                  <a:cubicBezTo>
                    <a:pt x="90799" y="28037"/>
                    <a:pt x="93750" y="30672"/>
                    <a:pt x="94909" y="34256"/>
                  </a:cubicBezTo>
                  <a:cubicBezTo>
                    <a:pt x="96069" y="37734"/>
                    <a:pt x="95225" y="41634"/>
                    <a:pt x="92801" y="44375"/>
                  </a:cubicBezTo>
                  <a:lnTo>
                    <a:pt x="79415" y="59764"/>
                  </a:lnTo>
                  <a:lnTo>
                    <a:pt x="81207" y="80107"/>
                  </a:lnTo>
                  <a:cubicBezTo>
                    <a:pt x="81523" y="83796"/>
                    <a:pt x="79942" y="87379"/>
                    <a:pt x="76885" y="89593"/>
                  </a:cubicBezTo>
                  <a:cubicBezTo>
                    <a:pt x="74988" y="90858"/>
                    <a:pt x="72774" y="91595"/>
                    <a:pt x="70666" y="91595"/>
                  </a:cubicBezTo>
                  <a:close/>
                  <a:moveTo>
                    <a:pt x="29981" y="43742"/>
                  </a:moveTo>
                  <a:lnTo>
                    <a:pt x="34829" y="49329"/>
                  </a:lnTo>
                  <a:cubicBezTo>
                    <a:pt x="36726" y="51437"/>
                    <a:pt x="37570" y="54283"/>
                    <a:pt x="37359" y="57129"/>
                  </a:cubicBezTo>
                  <a:lnTo>
                    <a:pt x="36726" y="64507"/>
                  </a:lnTo>
                  <a:lnTo>
                    <a:pt x="43578" y="61661"/>
                  </a:lnTo>
                  <a:cubicBezTo>
                    <a:pt x="46213" y="60501"/>
                    <a:pt x="49164" y="60501"/>
                    <a:pt x="51799" y="61661"/>
                  </a:cubicBezTo>
                  <a:lnTo>
                    <a:pt x="58651" y="64507"/>
                  </a:lnTo>
                  <a:lnTo>
                    <a:pt x="58018" y="57129"/>
                  </a:lnTo>
                  <a:cubicBezTo>
                    <a:pt x="57807" y="54283"/>
                    <a:pt x="58651" y="51437"/>
                    <a:pt x="60548" y="49329"/>
                  </a:cubicBezTo>
                  <a:lnTo>
                    <a:pt x="65396" y="43742"/>
                  </a:lnTo>
                  <a:lnTo>
                    <a:pt x="58228" y="42056"/>
                  </a:lnTo>
                  <a:cubicBezTo>
                    <a:pt x="55488" y="41423"/>
                    <a:pt x="53064" y="39632"/>
                    <a:pt x="51588" y="37207"/>
                  </a:cubicBezTo>
                  <a:lnTo>
                    <a:pt x="47794" y="30883"/>
                  </a:lnTo>
                  <a:lnTo>
                    <a:pt x="43999" y="37207"/>
                  </a:lnTo>
                  <a:cubicBezTo>
                    <a:pt x="42524" y="39632"/>
                    <a:pt x="40099" y="41423"/>
                    <a:pt x="37359" y="42056"/>
                  </a:cubicBezTo>
                  <a:lnTo>
                    <a:pt x="29981" y="43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5932933" y="4267030"/>
              <a:ext cx="71567" cy="68696"/>
            </a:xfrm>
            <a:custGeom>
              <a:rect b="b" l="l" r="r" t="t"/>
              <a:pathLst>
                <a:path extrusionOk="0" h="91595" w="95423">
                  <a:moveTo>
                    <a:pt x="70666" y="91595"/>
                  </a:moveTo>
                  <a:cubicBezTo>
                    <a:pt x="69296" y="91595"/>
                    <a:pt x="67926" y="91279"/>
                    <a:pt x="66556" y="90752"/>
                  </a:cubicBezTo>
                  <a:lnTo>
                    <a:pt x="47688" y="82742"/>
                  </a:lnTo>
                  <a:lnTo>
                    <a:pt x="28821" y="90752"/>
                  </a:lnTo>
                  <a:cubicBezTo>
                    <a:pt x="25448" y="92228"/>
                    <a:pt x="21548" y="91701"/>
                    <a:pt x="18492" y="89593"/>
                  </a:cubicBezTo>
                  <a:cubicBezTo>
                    <a:pt x="15540" y="87379"/>
                    <a:pt x="13854" y="83796"/>
                    <a:pt x="14170" y="80107"/>
                  </a:cubicBezTo>
                  <a:lnTo>
                    <a:pt x="15962" y="59764"/>
                  </a:lnTo>
                  <a:lnTo>
                    <a:pt x="2576" y="44375"/>
                  </a:lnTo>
                  <a:cubicBezTo>
                    <a:pt x="152" y="41529"/>
                    <a:pt x="-586" y="37734"/>
                    <a:pt x="468" y="34256"/>
                  </a:cubicBezTo>
                  <a:cubicBezTo>
                    <a:pt x="1627" y="30778"/>
                    <a:pt x="4473" y="28037"/>
                    <a:pt x="8162" y="27194"/>
                  </a:cubicBezTo>
                  <a:lnTo>
                    <a:pt x="28084" y="22556"/>
                  </a:lnTo>
                  <a:lnTo>
                    <a:pt x="38624" y="5059"/>
                  </a:lnTo>
                  <a:cubicBezTo>
                    <a:pt x="40521" y="1897"/>
                    <a:pt x="43999" y="0"/>
                    <a:pt x="47688" y="0"/>
                  </a:cubicBezTo>
                  <a:cubicBezTo>
                    <a:pt x="51377" y="0"/>
                    <a:pt x="54856" y="1897"/>
                    <a:pt x="56753" y="5059"/>
                  </a:cubicBezTo>
                  <a:lnTo>
                    <a:pt x="67293" y="22556"/>
                  </a:lnTo>
                  <a:lnTo>
                    <a:pt x="87214" y="27194"/>
                  </a:lnTo>
                  <a:cubicBezTo>
                    <a:pt x="90799" y="28037"/>
                    <a:pt x="93750" y="30672"/>
                    <a:pt x="94909" y="34256"/>
                  </a:cubicBezTo>
                  <a:cubicBezTo>
                    <a:pt x="96069" y="37734"/>
                    <a:pt x="95225" y="41634"/>
                    <a:pt x="92801" y="44375"/>
                  </a:cubicBezTo>
                  <a:lnTo>
                    <a:pt x="79415" y="59764"/>
                  </a:lnTo>
                  <a:lnTo>
                    <a:pt x="81207" y="80107"/>
                  </a:lnTo>
                  <a:cubicBezTo>
                    <a:pt x="81523" y="83796"/>
                    <a:pt x="79942" y="87379"/>
                    <a:pt x="76885" y="89593"/>
                  </a:cubicBezTo>
                  <a:cubicBezTo>
                    <a:pt x="74988" y="90858"/>
                    <a:pt x="72774" y="91595"/>
                    <a:pt x="70666" y="91595"/>
                  </a:cubicBezTo>
                  <a:close/>
                  <a:moveTo>
                    <a:pt x="47688" y="60818"/>
                  </a:moveTo>
                  <a:cubicBezTo>
                    <a:pt x="49059" y="60818"/>
                    <a:pt x="50534" y="61134"/>
                    <a:pt x="51799" y="61661"/>
                  </a:cubicBezTo>
                  <a:lnTo>
                    <a:pt x="58651" y="64507"/>
                  </a:lnTo>
                  <a:lnTo>
                    <a:pt x="58018" y="57129"/>
                  </a:lnTo>
                  <a:cubicBezTo>
                    <a:pt x="57807" y="54283"/>
                    <a:pt x="58651" y="51437"/>
                    <a:pt x="60548" y="49329"/>
                  </a:cubicBezTo>
                  <a:lnTo>
                    <a:pt x="65396" y="43742"/>
                  </a:lnTo>
                  <a:lnTo>
                    <a:pt x="58228" y="42056"/>
                  </a:lnTo>
                  <a:cubicBezTo>
                    <a:pt x="55488" y="41423"/>
                    <a:pt x="53064" y="39632"/>
                    <a:pt x="51588" y="37207"/>
                  </a:cubicBezTo>
                  <a:lnTo>
                    <a:pt x="47794" y="30883"/>
                  </a:lnTo>
                  <a:lnTo>
                    <a:pt x="43999" y="37207"/>
                  </a:lnTo>
                  <a:cubicBezTo>
                    <a:pt x="42524" y="39632"/>
                    <a:pt x="40099" y="41423"/>
                    <a:pt x="37359" y="42056"/>
                  </a:cubicBezTo>
                  <a:lnTo>
                    <a:pt x="30192" y="43742"/>
                  </a:lnTo>
                  <a:lnTo>
                    <a:pt x="35040" y="49329"/>
                  </a:lnTo>
                  <a:cubicBezTo>
                    <a:pt x="36937" y="51437"/>
                    <a:pt x="37780" y="54283"/>
                    <a:pt x="37570" y="57129"/>
                  </a:cubicBezTo>
                  <a:lnTo>
                    <a:pt x="36937" y="64507"/>
                  </a:lnTo>
                  <a:lnTo>
                    <a:pt x="43789" y="61661"/>
                  </a:lnTo>
                  <a:cubicBezTo>
                    <a:pt x="44843" y="61028"/>
                    <a:pt x="46318" y="60818"/>
                    <a:pt x="47688" y="60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24"/>
          <p:cNvGrpSpPr/>
          <p:nvPr/>
        </p:nvGrpSpPr>
        <p:grpSpPr>
          <a:xfrm>
            <a:off x="3344439" y="1675071"/>
            <a:ext cx="404709" cy="404827"/>
            <a:chOff x="6659539" y="4296833"/>
            <a:chExt cx="404709" cy="404827"/>
          </a:xfrm>
        </p:grpSpPr>
        <p:sp>
          <p:nvSpPr>
            <p:cNvPr id="399" name="Google Shape;399;p24"/>
            <p:cNvSpPr/>
            <p:nvPr/>
          </p:nvSpPr>
          <p:spPr>
            <a:xfrm>
              <a:off x="6659539" y="4296833"/>
              <a:ext cx="179296" cy="94941"/>
            </a:xfrm>
            <a:custGeom>
              <a:rect b="b" l="l" r="r" t="t"/>
              <a:pathLst>
                <a:path extrusionOk="0" h="126588" w="239061">
                  <a:moveTo>
                    <a:pt x="217869" y="126589"/>
                  </a:moveTo>
                  <a:lnTo>
                    <a:pt x="20448" y="126589"/>
                  </a:lnTo>
                  <a:cubicBezTo>
                    <a:pt x="17497" y="126589"/>
                    <a:pt x="14650" y="125324"/>
                    <a:pt x="12648" y="123111"/>
                  </a:cubicBezTo>
                  <a:cubicBezTo>
                    <a:pt x="4532" y="114257"/>
                    <a:pt x="0" y="102452"/>
                    <a:pt x="0" y="90752"/>
                  </a:cubicBezTo>
                  <a:cubicBezTo>
                    <a:pt x="0" y="65772"/>
                    <a:pt x="20343" y="45428"/>
                    <a:pt x="45323" y="45428"/>
                  </a:cubicBezTo>
                  <a:cubicBezTo>
                    <a:pt x="46904" y="45428"/>
                    <a:pt x="48380" y="45534"/>
                    <a:pt x="49961" y="45639"/>
                  </a:cubicBezTo>
                  <a:cubicBezTo>
                    <a:pt x="57023" y="38577"/>
                    <a:pt x="66720" y="34572"/>
                    <a:pt x="76838" y="34572"/>
                  </a:cubicBezTo>
                  <a:cubicBezTo>
                    <a:pt x="77365" y="34572"/>
                    <a:pt x="77892" y="34572"/>
                    <a:pt x="78419" y="34572"/>
                  </a:cubicBezTo>
                  <a:cubicBezTo>
                    <a:pt x="87169" y="13807"/>
                    <a:pt x="107405" y="0"/>
                    <a:pt x="130700" y="0"/>
                  </a:cubicBezTo>
                  <a:cubicBezTo>
                    <a:pt x="146300" y="0"/>
                    <a:pt x="161478" y="6535"/>
                    <a:pt x="172123" y="18024"/>
                  </a:cubicBezTo>
                  <a:cubicBezTo>
                    <a:pt x="172439" y="18340"/>
                    <a:pt x="172755" y="18762"/>
                    <a:pt x="172966" y="19078"/>
                  </a:cubicBezTo>
                  <a:lnTo>
                    <a:pt x="180134" y="29091"/>
                  </a:lnTo>
                  <a:cubicBezTo>
                    <a:pt x="180451" y="29513"/>
                    <a:pt x="180661" y="29829"/>
                    <a:pt x="180872" y="30250"/>
                  </a:cubicBezTo>
                  <a:cubicBezTo>
                    <a:pt x="181926" y="32253"/>
                    <a:pt x="182769" y="34256"/>
                    <a:pt x="183613" y="36259"/>
                  </a:cubicBezTo>
                  <a:cubicBezTo>
                    <a:pt x="184667" y="36153"/>
                    <a:pt x="185826" y="36153"/>
                    <a:pt x="186880" y="36153"/>
                  </a:cubicBezTo>
                  <a:lnTo>
                    <a:pt x="187091" y="36153"/>
                  </a:lnTo>
                  <a:cubicBezTo>
                    <a:pt x="215339" y="36153"/>
                    <a:pt x="238632" y="59026"/>
                    <a:pt x="239054" y="87274"/>
                  </a:cubicBezTo>
                  <a:cubicBezTo>
                    <a:pt x="239266" y="100449"/>
                    <a:pt x="234522" y="113203"/>
                    <a:pt x="225668" y="123005"/>
                  </a:cubicBezTo>
                  <a:cubicBezTo>
                    <a:pt x="223666" y="125324"/>
                    <a:pt x="220820" y="126589"/>
                    <a:pt x="217869" y="126589"/>
                  </a:cubicBezTo>
                  <a:close/>
                  <a:moveTo>
                    <a:pt x="25613" y="105508"/>
                  </a:moveTo>
                  <a:lnTo>
                    <a:pt x="212809" y="105508"/>
                  </a:lnTo>
                  <a:cubicBezTo>
                    <a:pt x="216288" y="100344"/>
                    <a:pt x="218079" y="94125"/>
                    <a:pt x="217974" y="87801"/>
                  </a:cubicBezTo>
                  <a:lnTo>
                    <a:pt x="217974" y="87801"/>
                  </a:lnTo>
                  <a:cubicBezTo>
                    <a:pt x="217658" y="71042"/>
                    <a:pt x="203849" y="57445"/>
                    <a:pt x="187091" y="57445"/>
                  </a:cubicBezTo>
                  <a:cubicBezTo>
                    <a:pt x="187091" y="57445"/>
                    <a:pt x="186985" y="57445"/>
                    <a:pt x="186985" y="57445"/>
                  </a:cubicBezTo>
                  <a:cubicBezTo>
                    <a:pt x="184245" y="57445"/>
                    <a:pt x="181505" y="57866"/>
                    <a:pt x="178870" y="58604"/>
                  </a:cubicBezTo>
                  <a:cubicBezTo>
                    <a:pt x="176024" y="59342"/>
                    <a:pt x="172966" y="58920"/>
                    <a:pt x="170437" y="57339"/>
                  </a:cubicBezTo>
                  <a:cubicBezTo>
                    <a:pt x="167907" y="55758"/>
                    <a:pt x="166221" y="53229"/>
                    <a:pt x="165694" y="50383"/>
                  </a:cubicBezTo>
                  <a:cubicBezTo>
                    <a:pt x="165061" y="47115"/>
                    <a:pt x="164007" y="43953"/>
                    <a:pt x="162532" y="41002"/>
                  </a:cubicBezTo>
                  <a:lnTo>
                    <a:pt x="156208" y="32148"/>
                  </a:lnTo>
                  <a:cubicBezTo>
                    <a:pt x="149462" y="25191"/>
                    <a:pt x="140397" y="21291"/>
                    <a:pt x="130594" y="21291"/>
                  </a:cubicBezTo>
                  <a:cubicBezTo>
                    <a:pt x="114047" y="21291"/>
                    <a:pt x="99500" y="32991"/>
                    <a:pt x="95811" y="49013"/>
                  </a:cubicBezTo>
                  <a:cubicBezTo>
                    <a:pt x="95179" y="51964"/>
                    <a:pt x="93282" y="54388"/>
                    <a:pt x="90752" y="55864"/>
                  </a:cubicBezTo>
                  <a:cubicBezTo>
                    <a:pt x="88223" y="57339"/>
                    <a:pt x="85061" y="57655"/>
                    <a:pt x="82215" y="56707"/>
                  </a:cubicBezTo>
                  <a:cubicBezTo>
                    <a:pt x="80423" y="56074"/>
                    <a:pt x="78630" y="55864"/>
                    <a:pt x="76733" y="55864"/>
                  </a:cubicBezTo>
                  <a:cubicBezTo>
                    <a:pt x="71147" y="55864"/>
                    <a:pt x="65877" y="58604"/>
                    <a:pt x="62609" y="63242"/>
                  </a:cubicBezTo>
                  <a:cubicBezTo>
                    <a:pt x="60080" y="66826"/>
                    <a:pt x="55548" y="68512"/>
                    <a:pt x="51332" y="67458"/>
                  </a:cubicBezTo>
                  <a:cubicBezTo>
                    <a:pt x="49329" y="66931"/>
                    <a:pt x="47325" y="66720"/>
                    <a:pt x="45217" y="66720"/>
                  </a:cubicBezTo>
                  <a:cubicBezTo>
                    <a:pt x="31832" y="66720"/>
                    <a:pt x="20975" y="77576"/>
                    <a:pt x="20975" y="90963"/>
                  </a:cubicBezTo>
                  <a:cubicBezTo>
                    <a:pt x="21081" y="95917"/>
                    <a:pt x="22662" y="101082"/>
                    <a:pt x="25613" y="105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951724" y="4331695"/>
              <a:ext cx="112523" cy="369965"/>
            </a:xfrm>
            <a:custGeom>
              <a:rect b="b" l="l" r="r" t="t"/>
              <a:pathLst>
                <a:path extrusionOk="0" h="493287" w="150031">
                  <a:moveTo>
                    <a:pt x="148503" y="109409"/>
                  </a:moveTo>
                  <a:lnTo>
                    <a:pt x="83996" y="4954"/>
                  </a:lnTo>
                  <a:cubicBezTo>
                    <a:pt x="82099" y="1898"/>
                    <a:pt x="78726" y="0"/>
                    <a:pt x="75036" y="0"/>
                  </a:cubicBezTo>
                  <a:cubicBezTo>
                    <a:pt x="71347" y="0"/>
                    <a:pt x="67974" y="1898"/>
                    <a:pt x="66077" y="4954"/>
                  </a:cubicBezTo>
                  <a:lnTo>
                    <a:pt x="1570" y="109409"/>
                  </a:lnTo>
                  <a:cubicBezTo>
                    <a:pt x="-432" y="112677"/>
                    <a:pt x="-538" y="116787"/>
                    <a:pt x="1359" y="120055"/>
                  </a:cubicBezTo>
                  <a:cubicBezTo>
                    <a:pt x="3257" y="123427"/>
                    <a:pt x="6735" y="125430"/>
                    <a:pt x="10529" y="125430"/>
                  </a:cubicBezTo>
                  <a:lnTo>
                    <a:pt x="28764" y="125430"/>
                  </a:lnTo>
                  <a:lnTo>
                    <a:pt x="28764" y="482747"/>
                  </a:lnTo>
                  <a:cubicBezTo>
                    <a:pt x="28764" y="488544"/>
                    <a:pt x="33507" y="493287"/>
                    <a:pt x="39304" y="493287"/>
                  </a:cubicBezTo>
                  <a:lnTo>
                    <a:pt x="110769" y="493287"/>
                  </a:lnTo>
                  <a:cubicBezTo>
                    <a:pt x="116566" y="493287"/>
                    <a:pt x="121309" y="488544"/>
                    <a:pt x="121309" y="482747"/>
                  </a:cubicBezTo>
                  <a:lnTo>
                    <a:pt x="121309" y="125430"/>
                  </a:lnTo>
                  <a:lnTo>
                    <a:pt x="139543" y="125430"/>
                  </a:lnTo>
                  <a:cubicBezTo>
                    <a:pt x="143338" y="125430"/>
                    <a:pt x="146922" y="123322"/>
                    <a:pt x="148714" y="120055"/>
                  </a:cubicBezTo>
                  <a:cubicBezTo>
                    <a:pt x="150505" y="116787"/>
                    <a:pt x="150505" y="112677"/>
                    <a:pt x="148503" y="109409"/>
                  </a:cubicBezTo>
                  <a:close/>
                  <a:moveTo>
                    <a:pt x="110769" y="104349"/>
                  </a:moveTo>
                  <a:cubicBezTo>
                    <a:pt x="104971" y="104349"/>
                    <a:pt x="100228" y="109092"/>
                    <a:pt x="100228" y="114890"/>
                  </a:cubicBezTo>
                  <a:lnTo>
                    <a:pt x="100228" y="472207"/>
                  </a:lnTo>
                  <a:lnTo>
                    <a:pt x="49845" y="472207"/>
                  </a:lnTo>
                  <a:lnTo>
                    <a:pt x="49845" y="125430"/>
                  </a:lnTo>
                  <a:lnTo>
                    <a:pt x="63969" y="125430"/>
                  </a:lnTo>
                  <a:cubicBezTo>
                    <a:pt x="69766" y="125430"/>
                    <a:pt x="74509" y="120687"/>
                    <a:pt x="74509" y="114890"/>
                  </a:cubicBezTo>
                  <a:cubicBezTo>
                    <a:pt x="74509" y="109092"/>
                    <a:pt x="69766" y="104349"/>
                    <a:pt x="63969" y="104349"/>
                  </a:cubicBezTo>
                  <a:lnTo>
                    <a:pt x="29502" y="104349"/>
                  </a:lnTo>
                  <a:lnTo>
                    <a:pt x="75036" y="30567"/>
                  </a:lnTo>
                  <a:lnTo>
                    <a:pt x="120571" y="104349"/>
                  </a:lnTo>
                  <a:lnTo>
                    <a:pt x="110769" y="104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7000175" y="4502270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3" y="21002"/>
                    <a:pt x="9065" y="20896"/>
                    <a:pt x="8432" y="20791"/>
                  </a:cubicBezTo>
                  <a:cubicBezTo>
                    <a:pt x="7800" y="20686"/>
                    <a:pt x="7062" y="20475"/>
                    <a:pt x="6430" y="20159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6" y="18788"/>
                    <a:pt x="3479" y="18367"/>
                    <a:pt x="3057" y="17945"/>
                  </a:cubicBezTo>
                  <a:cubicBezTo>
                    <a:pt x="2635" y="17524"/>
                    <a:pt x="2108" y="16891"/>
                    <a:pt x="1792" y="16364"/>
                  </a:cubicBezTo>
                  <a:cubicBezTo>
                    <a:pt x="1371" y="15837"/>
                    <a:pt x="1054" y="15204"/>
                    <a:pt x="844" y="14572"/>
                  </a:cubicBezTo>
                  <a:cubicBezTo>
                    <a:pt x="633" y="13939"/>
                    <a:pt x="422" y="13307"/>
                    <a:pt x="211" y="12569"/>
                  </a:cubicBezTo>
                  <a:cubicBezTo>
                    <a:pt x="106" y="11937"/>
                    <a:pt x="0" y="11199"/>
                    <a:pt x="0" y="10567"/>
                  </a:cubicBezTo>
                  <a:cubicBezTo>
                    <a:pt x="0" y="9934"/>
                    <a:pt x="106" y="9196"/>
                    <a:pt x="211" y="8459"/>
                  </a:cubicBezTo>
                  <a:cubicBezTo>
                    <a:pt x="317" y="7826"/>
                    <a:pt x="527" y="7088"/>
                    <a:pt x="844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137"/>
                    <a:pt x="2635" y="3505"/>
                    <a:pt x="3057" y="3083"/>
                  </a:cubicBezTo>
                  <a:cubicBezTo>
                    <a:pt x="3479" y="2662"/>
                    <a:pt x="4111" y="2135"/>
                    <a:pt x="4638" y="1818"/>
                  </a:cubicBezTo>
                  <a:cubicBezTo>
                    <a:pt x="5165" y="1397"/>
                    <a:pt x="5797" y="1081"/>
                    <a:pt x="6430" y="870"/>
                  </a:cubicBezTo>
                  <a:cubicBezTo>
                    <a:pt x="7062" y="659"/>
                    <a:pt x="7695" y="448"/>
                    <a:pt x="8432" y="237"/>
                  </a:cubicBezTo>
                  <a:cubicBezTo>
                    <a:pt x="9803" y="-79"/>
                    <a:pt x="11173" y="-79"/>
                    <a:pt x="12543" y="237"/>
                  </a:cubicBezTo>
                  <a:cubicBezTo>
                    <a:pt x="13175" y="343"/>
                    <a:pt x="13913" y="554"/>
                    <a:pt x="14546" y="870"/>
                  </a:cubicBezTo>
                  <a:cubicBezTo>
                    <a:pt x="15178" y="1081"/>
                    <a:pt x="15810" y="1502"/>
                    <a:pt x="16338" y="1818"/>
                  </a:cubicBezTo>
                  <a:cubicBezTo>
                    <a:pt x="16971" y="2240"/>
                    <a:pt x="17498" y="2662"/>
                    <a:pt x="17919" y="3083"/>
                  </a:cubicBezTo>
                  <a:cubicBezTo>
                    <a:pt x="18341" y="3505"/>
                    <a:pt x="18868" y="4137"/>
                    <a:pt x="19184" y="4664"/>
                  </a:cubicBezTo>
                  <a:cubicBezTo>
                    <a:pt x="19606" y="5191"/>
                    <a:pt x="19922" y="5824"/>
                    <a:pt x="20133" y="6456"/>
                  </a:cubicBezTo>
                  <a:cubicBezTo>
                    <a:pt x="20344" y="7088"/>
                    <a:pt x="20554" y="7721"/>
                    <a:pt x="20765" y="8459"/>
                  </a:cubicBezTo>
                  <a:cubicBezTo>
                    <a:pt x="20871" y="9196"/>
                    <a:pt x="20976" y="9829"/>
                    <a:pt x="20976" y="10567"/>
                  </a:cubicBezTo>
                  <a:cubicBezTo>
                    <a:pt x="20976" y="11304"/>
                    <a:pt x="20871" y="11937"/>
                    <a:pt x="20765" y="12569"/>
                  </a:cubicBezTo>
                  <a:cubicBezTo>
                    <a:pt x="20660" y="13202"/>
                    <a:pt x="20449" y="13939"/>
                    <a:pt x="20133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3" y="16997"/>
                    <a:pt x="18341" y="17524"/>
                    <a:pt x="17919" y="17945"/>
                  </a:cubicBezTo>
                  <a:cubicBezTo>
                    <a:pt x="17498" y="18367"/>
                    <a:pt x="16865" y="18894"/>
                    <a:pt x="16338" y="19210"/>
                  </a:cubicBezTo>
                  <a:cubicBezTo>
                    <a:pt x="15810" y="19632"/>
                    <a:pt x="15178" y="19948"/>
                    <a:pt x="14546" y="20159"/>
                  </a:cubicBezTo>
                  <a:cubicBezTo>
                    <a:pt x="13913" y="20369"/>
                    <a:pt x="13281" y="20580"/>
                    <a:pt x="12543" y="20791"/>
                  </a:cubicBezTo>
                  <a:cubicBezTo>
                    <a:pt x="11805" y="20896"/>
                    <a:pt x="11173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000097" y="4536204"/>
              <a:ext cx="15810" cy="139290"/>
            </a:xfrm>
            <a:custGeom>
              <a:rect b="b" l="l" r="r" t="t"/>
              <a:pathLst>
                <a:path extrusionOk="0" h="185720" w="21080">
                  <a:moveTo>
                    <a:pt x="10540" y="185721"/>
                  </a:moveTo>
                  <a:cubicBezTo>
                    <a:pt x="4743" y="185721"/>
                    <a:pt x="0" y="180978"/>
                    <a:pt x="0" y="175181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75181"/>
                  </a:lnTo>
                  <a:cubicBezTo>
                    <a:pt x="21081" y="180978"/>
                    <a:pt x="16338" y="185721"/>
                    <a:pt x="10540" y="1857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6659546" y="4427270"/>
              <a:ext cx="112523" cy="274390"/>
            </a:xfrm>
            <a:custGeom>
              <a:rect b="b" l="l" r="r" t="t"/>
              <a:pathLst>
                <a:path extrusionOk="0" h="365854" w="150031">
                  <a:moveTo>
                    <a:pt x="148502" y="109408"/>
                  </a:moveTo>
                  <a:lnTo>
                    <a:pt x="83996" y="4954"/>
                  </a:lnTo>
                  <a:cubicBezTo>
                    <a:pt x="82098" y="1897"/>
                    <a:pt x="78726" y="0"/>
                    <a:pt x="75037" y="0"/>
                  </a:cubicBezTo>
                  <a:cubicBezTo>
                    <a:pt x="71348" y="0"/>
                    <a:pt x="67975" y="1897"/>
                    <a:pt x="66077" y="4954"/>
                  </a:cubicBezTo>
                  <a:lnTo>
                    <a:pt x="1570" y="109408"/>
                  </a:lnTo>
                  <a:cubicBezTo>
                    <a:pt x="-433" y="112676"/>
                    <a:pt x="-538" y="116787"/>
                    <a:pt x="1359" y="120054"/>
                  </a:cubicBezTo>
                  <a:cubicBezTo>
                    <a:pt x="3256" y="123427"/>
                    <a:pt x="6735" y="125430"/>
                    <a:pt x="10530" y="125430"/>
                  </a:cubicBezTo>
                  <a:lnTo>
                    <a:pt x="28764" y="125430"/>
                  </a:lnTo>
                  <a:lnTo>
                    <a:pt x="28764" y="355314"/>
                  </a:lnTo>
                  <a:cubicBezTo>
                    <a:pt x="28764" y="361111"/>
                    <a:pt x="33507" y="365854"/>
                    <a:pt x="39305" y="365854"/>
                  </a:cubicBezTo>
                  <a:lnTo>
                    <a:pt x="110768" y="365854"/>
                  </a:lnTo>
                  <a:cubicBezTo>
                    <a:pt x="116565" y="365854"/>
                    <a:pt x="121308" y="361111"/>
                    <a:pt x="121308" y="355314"/>
                  </a:cubicBezTo>
                  <a:lnTo>
                    <a:pt x="121308" y="125430"/>
                  </a:lnTo>
                  <a:lnTo>
                    <a:pt x="139543" y="125430"/>
                  </a:lnTo>
                  <a:cubicBezTo>
                    <a:pt x="143338" y="125430"/>
                    <a:pt x="146921" y="123322"/>
                    <a:pt x="148713" y="120054"/>
                  </a:cubicBezTo>
                  <a:cubicBezTo>
                    <a:pt x="150505" y="116681"/>
                    <a:pt x="150505" y="112571"/>
                    <a:pt x="148502" y="109408"/>
                  </a:cubicBezTo>
                  <a:close/>
                  <a:moveTo>
                    <a:pt x="110768" y="104349"/>
                  </a:moveTo>
                  <a:cubicBezTo>
                    <a:pt x="104971" y="104349"/>
                    <a:pt x="100228" y="109092"/>
                    <a:pt x="100228" y="114890"/>
                  </a:cubicBezTo>
                  <a:lnTo>
                    <a:pt x="100228" y="344774"/>
                  </a:lnTo>
                  <a:lnTo>
                    <a:pt x="49845" y="344774"/>
                  </a:lnTo>
                  <a:lnTo>
                    <a:pt x="49845" y="125430"/>
                  </a:lnTo>
                  <a:lnTo>
                    <a:pt x="63969" y="125430"/>
                  </a:lnTo>
                  <a:cubicBezTo>
                    <a:pt x="69767" y="125430"/>
                    <a:pt x="74510" y="120687"/>
                    <a:pt x="74510" y="114890"/>
                  </a:cubicBezTo>
                  <a:cubicBezTo>
                    <a:pt x="74510" y="109092"/>
                    <a:pt x="69767" y="104349"/>
                    <a:pt x="63969" y="104349"/>
                  </a:cubicBezTo>
                  <a:lnTo>
                    <a:pt x="29502" y="104349"/>
                  </a:lnTo>
                  <a:lnTo>
                    <a:pt x="75037" y="30567"/>
                  </a:lnTo>
                  <a:lnTo>
                    <a:pt x="120570" y="104349"/>
                  </a:lnTo>
                  <a:lnTo>
                    <a:pt x="110768" y="1043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6707998" y="4557607"/>
              <a:ext cx="15731" cy="15751"/>
            </a:xfrm>
            <a:custGeom>
              <a:rect b="b" l="l" r="r" t="t"/>
              <a:pathLst>
                <a:path extrusionOk="0" h="21001" w="20975">
                  <a:moveTo>
                    <a:pt x="10435" y="21002"/>
                  </a:moveTo>
                  <a:cubicBezTo>
                    <a:pt x="9802" y="21002"/>
                    <a:pt x="9064" y="20896"/>
                    <a:pt x="8432" y="20791"/>
                  </a:cubicBezTo>
                  <a:cubicBezTo>
                    <a:pt x="7800" y="20686"/>
                    <a:pt x="7062" y="20475"/>
                    <a:pt x="6429" y="20159"/>
                  </a:cubicBezTo>
                  <a:cubicBezTo>
                    <a:pt x="5797" y="19948"/>
                    <a:pt x="5165" y="19526"/>
                    <a:pt x="4638" y="19210"/>
                  </a:cubicBezTo>
                  <a:cubicBezTo>
                    <a:pt x="4005" y="18788"/>
                    <a:pt x="3478" y="18367"/>
                    <a:pt x="3057" y="17945"/>
                  </a:cubicBezTo>
                  <a:cubicBezTo>
                    <a:pt x="1054" y="15943"/>
                    <a:pt x="0" y="13307"/>
                    <a:pt x="0" y="10461"/>
                  </a:cubicBezTo>
                  <a:cubicBezTo>
                    <a:pt x="0" y="9829"/>
                    <a:pt x="105" y="9091"/>
                    <a:pt x="211" y="8459"/>
                  </a:cubicBezTo>
                  <a:cubicBezTo>
                    <a:pt x="316" y="7826"/>
                    <a:pt x="527" y="7088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3" y="4137"/>
                    <a:pt x="2635" y="3505"/>
                    <a:pt x="3057" y="3083"/>
                  </a:cubicBezTo>
                  <a:cubicBezTo>
                    <a:pt x="3478" y="2662"/>
                    <a:pt x="4111" y="2135"/>
                    <a:pt x="4638" y="1818"/>
                  </a:cubicBezTo>
                  <a:cubicBezTo>
                    <a:pt x="5165" y="1397"/>
                    <a:pt x="5797" y="1081"/>
                    <a:pt x="6429" y="870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2" y="-79"/>
                    <a:pt x="12543" y="237"/>
                  </a:cubicBezTo>
                  <a:cubicBezTo>
                    <a:pt x="13175" y="343"/>
                    <a:pt x="13913" y="554"/>
                    <a:pt x="14545" y="870"/>
                  </a:cubicBezTo>
                  <a:cubicBezTo>
                    <a:pt x="15178" y="1081"/>
                    <a:pt x="15810" y="1502"/>
                    <a:pt x="16338" y="1818"/>
                  </a:cubicBezTo>
                  <a:cubicBezTo>
                    <a:pt x="16970" y="2240"/>
                    <a:pt x="17497" y="2662"/>
                    <a:pt x="17919" y="3083"/>
                  </a:cubicBezTo>
                  <a:cubicBezTo>
                    <a:pt x="18341" y="3505"/>
                    <a:pt x="18868" y="4137"/>
                    <a:pt x="19184" y="4664"/>
                  </a:cubicBezTo>
                  <a:cubicBezTo>
                    <a:pt x="19605" y="5297"/>
                    <a:pt x="19922" y="5824"/>
                    <a:pt x="20132" y="6456"/>
                  </a:cubicBezTo>
                  <a:cubicBezTo>
                    <a:pt x="20343" y="7088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461"/>
                  </a:cubicBezTo>
                  <a:cubicBezTo>
                    <a:pt x="20976" y="11199"/>
                    <a:pt x="20870" y="11831"/>
                    <a:pt x="20765" y="12569"/>
                  </a:cubicBezTo>
                  <a:cubicBezTo>
                    <a:pt x="20659" y="13202"/>
                    <a:pt x="20449" y="13939"/>
                    <a:pt x="20132" y="14572"/>
                  </a:cubicBezTo>
                  <a:cubicBezTo>
                    <a:pt x="19922" y="15204"/>
                    <a:pt x="19500" y="15837"/>
                    <a:pt x="19184" y="16364"/>
                  </a:cubicBezTo>
                  <a:cubicBezTo>
                    <a:pt x="18762" y="16891"/>
                    <a:pt x="18341" y="17524"/>
                    <a:pt x="17919" y="17945"/>
                  </a:cubicBezTo>
                  <a:cubicBezTo>
                    <a:pt x="17392" y="18472"/>
                    <a:pt x="16865" y="18894"/>
                    <a:pt x="16338" y="19210"/>
                  </a:cubicBezTo>
                  <a:cubicBezTo>
                    <a:pt x="15810" y="19632"/>
                    <a:pt x="15178" y="19948"/>
                    <a:pt x="14545" y="20159"/>
                  </a:cubicBezTo>
                  <a:cubicBezTo>
                    <a:pt x="13913" y="20369"/>
                    <a:pt x="13280" y="20580"/>
                    <a:pt x="12543" y="20791"/>
                  </a:cubicBezTo>
                  <a:cubicBezTo>
                    <a:pt x="11805" y="20896"/>
                    <a:pt x="11067" y="21002"/>
                    <a:pt x="10435" y="21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707919" y="4591541"/>
              <a:ext cx="15810" cy="83954"/>
            </a:xfrm>
            <a:custGeom>
              <a:rect b="b" l="l" r="r" t="t"/>
              <a:pathLst>
                <a:path extrusionOk="0" h="111938" w="21080">
                  <a:moveTo>
                    <a:pt x="10540" y="111939"/>
                  </a:moveTo>
                  <a:cubicBezTo>
                    <a:pt x="4743" y="111939"/>
                    <a:pt x="0" y="107195"/>
                    <a:pt x="0" y="101398"/>
                  </a:cubicBezTo>
                  <a:lnTo>
                    <a:pt x="0" y="10540"/>
                  </a:lnTo>
                  <a:cubicBezTo>
                    <a:pt x="0" y="4743"/>
                    <a:pt x="4743" y="0"/>
                    <a:pt x="10540" y="0"/>
                  </a:cubicBezTo>
                  <a:cubicBezTo>
                    <a:pt x="16338" y="0"/>
                    <a:pt x="21081" y="4743"/>
                    <a:pt x="21081" y="10540"/>
                  </a:cubicBezTo>
                  <a:lnTo>
                    <a:pt x="21081" y="101398"/>
                  </a:lnTo>
                  <a:cubicBezTo>
                    <a:pt x="21081" y="107195"/>
                    <a:pt x="16338" y="111939"/>
                    <a:pt x="10540" y="111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6763073" y="4396082"/>
              <a:ext cx="197504" cy="292850"/>
            </a:xfrm>
            <a:custGeom>
              <a:rect b="b" l="l" r="r" t="t"/>
              <a:pathLst>
                <a:path extrusionOk="0" h="390467" w="263339">
                  <a:moveTo>
                    <a:pt x="234134" y="216868"/>
                  </a:moveTo>
                  <a:cubicBezTo>
                    <a:pt x="229917" y="214127"/>
                    <a:pt x="225596" y="211809"/>
                    <a:pt x="220958" y="209911"/>
                  </a:cubicBezTo>
                  <a:cubicBezTo>
                    <a:pt x="221064" y="209595"/>
                    <a:pt x="221064" y="209279"/>
                    <a:pt x="221064" y="208963"/>
                  </a:cubicBezTo>
                  <a:cubicBezTo>
                    <a:pt x="221064" y="208857"/>
                    <a:pt x="221064" y="208857"/>
                    <a:pt x="221064" y="208752"/>
                  </a:cubicBezTo>
                  <a:cubicBezTo>
                    <a:pt x="226544" y="164799"/>
                    <a:pt x="219693" y="118422"/>
                    <a:pt x="202408" y="81425"/>
                  </a:cubicBezTo>
                  <a:cubicBezTo>
                    <a:pt x="202092" y="80687"/>
                    <a:pt x="201670" y="80055"/>
                    <a:pt x="201142" y="79422"/>
                  </a:cubicBezTo>
                  <a:cubicBezTo>
                    <a:pt x="185543" y="47380"/>
                    <a:pt x="157189" y="15759"/>
                    <a:pt x="138006" y="1951"/>
                  </a:cubicBezTo>
                  <a:cubicBezTo>
                    <a:pt x="134106" y="-895"/>
                    <a:pt x="128625" y="-579"/>
                    <a:pt x="124936" y="2583"/>
                  </a:cubicBezTo>
                  <a:cubicBezTo>
                    <a:pt x="124725" y="2688"/>
                    <a:pt x="124514" y="3005"/>
                    <a:pt x="124093" y="3321"/>
                  </a:cubicBezTo>
                  <a:cubicBezTo>
                    <a:pt x="98269" y="24191"/>
                    <a:pt x="76135" y="51806"/>
                    <a:pt x="61483" y="81109"/>
                  </a:cubicBezTo>
                  <a:cubicBezTo>
                    <a:pt x="61167" y="81846"/>
                    <a:pt x="60851" y="82584"/>
                    <a:pt x="60640" y="83322"/>
                  </a:cubicBezTo>
                  <a:cubicBezTo>
                    <a:pt x="53473" y="97973"/>
                    <a:pt x="48097" y="113362"/>
                    <a:pt x="44619" y="129067"/>
                  </a:cubicBezTo>
                  <a:cubicBezTo>
                    <a:pt x="39137" y="153310"/>
                    <a:pt x="39980" y="183666"/>
                    <a:pt x="42511" y="203904"/>
                  </a:cubicBezTo>
                  <a:cubicBezTo>
                    <a:pt x="42511" y="204009"/>
                    <a:pt x="42511" y="204009"/>
                    <a:pt x="42511" y="204114"/>
                  </a:cubicBezTo>
                  <a:cubicBezTo>
                    <a:pt x="42511" y="204220"/>
                    <a:pt x="42511" y="204325"/>
                    <a:pt x="43565" y="209595"/>
                  </a:cubicBezTo>
                  <a:cubicBezTo>
                    <a:pt x="38610" y="211492"/>
                    <a:pt x="33867" y="213917"/>
                    <a:pt x="29335" y="216974"/>
                  </a:cubicBezTo>
                  <a:cubicBezTo>
                    <a:pt x="4143" y="233838"/>
                    <a:pt x="-6291" y="267251"/>
                    <a:pt x="3827" y="298345"/>
                  </a:cubicBezTo>
                  <a:lnTo>
                    <a:pt x="18057" y="351995"/>
                  </a:lnTo>
                  <a:cubicBezTo>
                    <a:pt x="19111" y="355895"/>
                    <a:pt x="22168" y="358847"/>
                    <a:pt x="26068" y="359584"/>
                  </a:cubicBezTo>
                  <a:cubicBezTo>
                    <a:pt x="26805" y="359690"/>
                    <a:pt x="27543" y="359795"/>
                    <a:pt x="28176" y="359795"/>
                  </a:cubicBezTo>
                  <a:cubicBezTo>
                    <a:pt x="31338" y="359795"/>
                    <a:pt x="34394" y="358320"/>
                    <a:pt x="36502" y="355789"/>
                  </a:cubicBezTo>
                  <a:lnTo>
                    <a:pt x="74870" y="307199"/>
                  </a:lnTo>
                  <a:lnTo>
                    <a:pt x="79929" y="307199"/>
                  </a:lnTo>
                  <a:cubicBezTo>
                    <a:pt x="79297" y="310572"/>
                    <a:pt x="78980" y="313945"/>
                    <a:pt x="78980" y="317423"/>
                  </a:cubicBezTo>
                  <a:cubicBezTo>
                    <a:pt x="78980" y="359374"/>
                    <a:pt x="124198" y="387621"/>
                    <a:pt x="126095" y="388886"/>
                  </a:cubicBezTo>
                  <a:cubicBezTo>
                    <a:pt x="127782" y="389941"/>
                    <a:pt x="129679" y="390468"/>
                    <a:pt x="131576" y="390468"/>
                  </a:cubicBezTo>
                  <a:cubicBezTo>
                    <a:pt x="133473" y="390468"/>
                    <a:pt x="135370" y="389941"/>
                    <a:pt x="137057" y="388886"/>
                  </a:cubicBezTo>
                  <a:cubicBezTo>
                    <a:pt x="138955" y="387727"/>
                    <a:pt x="184173" y="359584"/>
                    <a:pt x="184173" y="317423"/>
                  </a:cubicBezTo>
                  <a:cubicBezTo>
                    <a:pt x="184173" y="313945"/>
                    <a:pt x="183856" y="310572"/>
                    <a:pt x="183224" y="307199"/>
                  </a:cubicBezTo>
                  <a:lnTo>
                    <a:pt x="188283" y="307199"/>
                  </a:lnTo>
                  <a:lnTo>
                    <a:pt x="226650" y="355789"/>
                  </a:lnTo>
                  <a:cubicBezTo>
                    <a:pt x="228652" y="358320"/>
                    <a:pt x="231709" y="359795"/>
                    <a:pt x="234977" y="359795"/>
                  </a:cubicBezTo>
                  <a:cubicBezTo>
                    <a:pt x="235715" y="359795"/>
                    <a:pt x="236453" y="359690"/>
                    <a:pt x="237085" y="359584"/>
                  </a:cubicBezTo>
                  <a:cubicBezTo>
                    <a:pt x="240985" y="358741"/>
                    <a:pt x="244147" y="355789"/>
                    <a:pt x="245096" y="351995"/>
                  </a:cubicBezTo>
                  <a:lnTo>
                    <a:pt x="259325" y="298345"/>
                  </a:lnTo>
                  <a:cubicBezTo>
                    <a:pt x="269760" y="267040"/>
                    <a:pt x="259325" y="233627"/>
                    <a:pt x="234134" y="216868"/>
                  </a:cubicBezTo>
                  <a:close/>
                  <a:moveTo>
                    <a:pt x="79507" y="285907"/>
                  </a:moveTo>
                  <a:cubicBezTo>
                    <a:pt x="75291" y="263667"/>
                    <a:pt x="64329" y="205485"/>
                    <a:pt x="63486" y="200847"/>
                  </a:cubicBezTo>
                  <a:cubicBezTo>
                    <a:pt x="60640" y="177658"/>
                    <a:pt x="61378" y="151307"/>
                    <a:pt x="65277" y="133494"/>
                  </a:cubicBezTo>
                  <a:cubicBezTo>
                    <a:pt x="67596" y="123165"/>
                    <a:pt x="70864" y="112940"/>
                    <a:pt x="74870" y="102927"/>
                  </a:cubicBezTo>
                  <a:cubicBezTo>
                    <a:pt x="92577" y="114838"/>
                    <a:pt x="114080" y="116629"/>
                    <a:pt x="131787" y="116629"/>
                  </a:cubicBezTo>
                  <a:cubicBezTo>
                    <a:pt x="149495" y="116629"/>
                    <a:pt x="170892" y="114838"/>
                    <a:pt x="188599" y="103033"/>
                  </a:cubicBezTo>
                  <a:cubicBezTo>
                    <a:pt x="200088" y="133915"/>
                    <a:pt x="204410" y="171334"/>
                    <a:pt x="200088" y="205906"/>
                  </a:cubicBezTo>
                  <a:cubicBezTo>
                    <a:pt x="199139" y="212546"/>
                    <a:pt x="189864" y="259872"/>
                    <a:pt x="184805" y="285802"/>
                  </a:cubicBezTo>
                  <a:lnTo>
                    <a:pt x="79507" y="285802"/>
                  </a:lnTo>
                  <a:close/>
                  <a:moveTo>
                    <a:pt x="132103" y="24086"/>
                  </a:moveTo>
                  <a:cubicBezTo>
                    <a:pt x="147703" y="37366"/>
                    <a:pt x="167413" y="60555"/>
                    <a:pt x="179640" y="83638"/>
                  </a:cubicBezTo>
                  <a:cubicBezTo>
                    <a:pt x="169099" y="91965"/>
                    <a:pt x="154343" y="95654"/>
                    <a:pt x="131892" y="95654"/>
                  </a:cubicBezTo>
                  <a:cubicBezTo>
                    <a:pt x="109442" y="95654"/>
                    <a:pt x="94580" y="91965"/>
                    <a:pt x="84040" y="83533"/>
                  </a:cubicBezTo>
                  <a:cubicBezTo>
                    <a:pt x="96055" y="61504"/>
                    <a:pt x="112815" y="40739"/>
                    <a:pt x="132103" y="24086"/>
                  </a:cubicBezTo>
                  <a:close/>
                  <a:moveTo>
                    <a:pt x="33235" y="325961"/>
                  </a:moveTo>
                  <a:lnTo>
                    <a:pt x="24381" y="292442"/>
                  </a:lnTo>
                  <a:cubicBezTo>
                    <a:pt x="24276" y="292231"/>
                    <a:pt x="24276" y="292020"/>
                    <a:pt x="24170" y="291810"/>
                  </a:cubicBezTo>
                  <a:cubicBezTo>
                    <a:pt x="16898" y="269991"/>
                    <a:pt x="24065" y="245854"/>
                    <a:pt x="41245" y="234365"/>
                  </a:cubicBezTo>
                  <a:cubicBezTo>
                    <a:pt x="43354" y="232995"/>
                    <a:pt x="45462" y="231730"/>
                    <a:pt x="47781" y="230676"/>
                  </a:cubicBezTo>
                  <a:cubicBezTo>
                    <a:pt x="50205" y="243746"/>
                    <a:pt x="54000" y="263457"/>
                    <a:pt x="59480" y="292758"/>
                  </a:cubicBezTo>
                  <a:lnTo>
                    <a:pt x="33235" y="325961"/>
                  </a:lnTo>
                  <a:close/>
                  <a:moveTo>
                    <a:pt x="163302" y="317212"/>
                  </a:moveTo>
                  <a:cubicBezTo>
                    <a:pt x="163302" y="340190"/>
                    <a:pt x="142117" y="358952"/>
                    <a:pt x="131787" y="366752"/>
                  </a:cubicBezTo>
                  <a:cubicBezTo>
                    <a:pt x="121458" y="358847"/>
                    <a:pt x="100166" y="339874"/>
                    <a:pt x="100166" y="317212"/>
                  </a:cubicBezTo>
                  <a:cubicBezTo>
                    <a:pt x="100166" y="313734"/>
                    <a:pt x="100693" y="310256"/>
                    <a:pt x="101852" y="306988"/>
                  </a:cubicBezTo>
                  <a:lnTo>
                    <a:pt x="161616" y="306988"/>
                  </a:lnTo>
                  <a:cubicBezTo>
                    <a:pt x="162775" y="310256"/>
                    <a:pt x="163302" y="313734"/>
                    <a:pt x="163302" y="317212"/>
                  </a:cubicBezTo>
                  <a:close/>
                  <a:moveTo>
                    <a:pt x="239404" y="291810"/>
                  </a:moveTo>
                  <a:cubicBezTo>
                    <a:pt x="239299" y="292020"/>
                    <a:pt x="239299" y="292231"/>
                    <a:pt x="239193" y="292442"/>
                  </a:cubicBezTo>
                  <a:lnTo>
                    <a:pt x="230339" y="325961"/>
                  </a:lnTo>
                  <a:lnTo>
                    <a:pt x="204832" y="293601"/>
                  </a:lnTo>
                  <a:cubicBezTo>
                    <a:pt x="207151" y="281902"/>
                    <a:pt x="212948" y="252284"/>
                    <a:pt x="216953" y="231203"/>
                  </a:cubicBezTo>
                  <a:cubicBezTo>
                    <a:pt x="218850" y="232152"/>
                    <a:pt x="220642" y="233206"/>
                    <a:pt x="222328" y="234365"/>
                  </a:cubicBezTo>
                  <a:cubicBezTo>
                    <a:pt x="239510" y="245854"/>
                    <a:pt x="246677" y="269991"/>
                    <a:pt x="239404" y="291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6820410" y="4497389"/>
              <a:ext cx="83005" cy="83005"/>
            </a:xfrm>
            <a:custGeom>
              <a:rect b="b" l="l" r="r" t="t"/>
              <a:pathLst>
                <a:path extrusionOk="0" h="110673" w="110673">
                  <a:moveTo>
                    <a:pt x="55337" y="110673"/>
                  </a:moveTo>
                  <a:cubicBezTo>
                    <a:pt x="24770" y="110673"/>
                    <a:pt x="0" y="85798"/>
                    <a:pt x="0" y="55337"/>
                  </a:cubicBezTo>
                  <a:cubicBezTo>
                    <a:pt x="0" y="24875"/>
                    <a:pt x="24875" y="0"/>
                    <a:pt x="55337" y="0"/>
                  </a:cubicBezTo>
                  <a:cubicBezTo>
                    <a:pt x="85798" y="0"/>
                    <a:pt x="110673" y="24875"/>
                    <a:pt x="110673" y="55337"/>
                  </a:cubicBezTo>
                  <a:cubicBezTo>
                    <a:pt x="110673" y="85798"/>
                    <a:pt x="85798" y="110673"/>
                    <a:pt x="55337" y="110673"/>
                  </a:cubicBezTo>
                  <a:close/>
                  <a:moveTo>
                    <a:pt x="55337" y="21081"/>
                  </a:moveTo>
                  <a:cubicBezTo>
                    <a:pt x="36469" y="21081"/>
                    <a:pt x="21081" y="36470"/>
                    <a:pt x="21081" y="55337"/>
                  </a:cubicBezTo>
                  <a:cubicBezTo>
                    <a:pt x="21081" y="74204"/>
                    <a:pt x="36469" y="89593"/>
                    <a:pt x="55337" y="89593"/>
                  </a:cubicBezTo>
                  <a:cubicBezTo>
                    <a:pt x="74203" y="89593"/>
                    <a:pt x="89593" y="74204"/>
                    <a:pt x="89593" y="55337"/>
                  </a:cubicBezTo>
                  <a:cubicBezTo>
                    <a:pt x="89593" y="36470"/>
                    <a:pt x="74203" y="21081"/>
                    <a:pt x="55337" y="21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24"/>
          <p:cNvGrpSpPr/>
          <p:nvPr/>
        </p:nvGrpSpPr>
        <p:grpSpPr>
          <a:xfrm>
            <a:off x="5349918" y="1675109"/>
            <a:ext cx="404291" cy="404749"/>
            <a:chOff x="7661986" y="4258571"/>
            <a:chExt cx="404291" cy="404749"/>
          </a:xfrm>
        </p:grpSpPr>
        <p:sp>
          <p:nvSpPr>
            <p:cNvPr id="409" name="Google Shape;409;p24"/>
            <p:cNvSpPr/>
            <p:nvPr/>
          </p:nvSpPr>
          <p:spPr>
            <a:xfrm>
              <a:off x="7885246" y="4290192"/>
              <a:ext cx="64112" cy="63242"/>
            </a:xfrm>
            <a:custGeom>
              <a:rect b="b" l="l" r="r" t="t"/>
              <a:pathLst>
                <a:path extrusionOk="0" h="84322" w="85483">
                  <a:moveTo>
                    <a:pt x="10542" y="84323"/>
                  </a:moveTo>
                  <a:cubicBezTo>
                    <a:pt x="10436" y="84323"/>
                    <a:pt x="10436" y="84323"/>
                    <a:pt x="10331" y="84323"/>
                  </a:cubicBezTo>
                  <a:cubicBezTo>
                    <a:pt x="4534" y="84218"/>
                    <a:pt x="-104" y="79369"/>
                    <a:pt x="2" y="73572"/>
                  </a:cubicBezTo>
                  <a:cubicBezTo>
                    <a:pt x="318" y="55021"/>
                    <a:pt x="8434" y="36891"/>
                    <a:pt x="22768" y="22557"/>
                  </a:cubicBezTo>
                  <a:cubicBezTo>
                    <a:pt x="37104" y="8222"/>
                    <a:pt x="55339" y="211"/>
                    <a:pt x="73889" y="0"/>
                  </a:cubicBezTo>
                  <a:cubicBezTo>
                    <a:pt x="74205" y="0"/>
                    <a:pt x="74627" y="0"/>
                    <a:pt x="74943" y="0"/>
                  </a:cubicBezTo>
                  <a:cubicBezTo>
                    <a:pt x="80740" y="0"/>
                    <a:pt x="85483" y="4743"/>
                    <a:pt x="85483" y="10540"/>
                  </a:cubicBezTo>
                  <a:cubicBezTo>
                    <a:pt x="85483" y="16338"/>
                    <a:pt x="80740" y="21081"/>
                    <a:pt x="74943" y="21081"/>
                  </a:cubicBezTo>
                  <a:cubicBezTo>
                    <a:pt x="74627" y="21081"/>
                    <a:pt x="74416" y="21081"/>
                    <a:pt x="74100" y="21081"/>
                  </a:cubicBezTo>
                  <a:cubicBezTo>
                    <a:pt x="60925" y="21292"/>
                    <a:pt x="47960" y="27089"/>
                    <a:pt x="37525" y="37524"/>
                  </a:cubicBezTo>
                  <a:cubicBezTo>
                    <a:pt x="27091" y="47959"/>
                    <a:pt x="21187" y="60923"/>
                    <a:pt x="20976" y="73993"/>
                  </a:cubicBezTo>
                  <a:cubicBezTo>
                    <a:pt x="20976" y="79685"/>
                    <a:pt x="16233" y="84323"/>
                    <a:pt x="10542" y="84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7916761" y="4368427"/>
              <a:ext cx="49385" cy="39633"/>
            </a:xfrm>
            <a:custGeom>
              <a:rect b="b" l="l" r="r" t="t"/>
              <a:pathLst>
                <a:path extrusionOk="0" h="52844" w="65846">
                  <a:moveTo>
                    <a:pt x="33029" y="52844"/>
                  </a:moveTo>
                  <a:cubicBezTo>
                    <a:pt x="29550" y="52844"/>
                    <a:pt x="26388" y="51158"/>
                    <a:pt x="24386" y="48418"/>
                  </a:cubicBezTo>
                  <a:lnTo>
                    <a:pt x="1935" y="16586"/>
                  </a:lnTo>
                  <a:cubicBezTo>
                    <a:pt x="-1438" y="11842"/>
                    <a:pt x="-279" y="5202"/>
                    <a:pt x="4464" y="1935"/>
                  </a:cubicBezTo>
                  <a:cubicBezTo>
                    <a:pt x="9207" y="-1333"/>
                    <a:pt x="15847" y="-279"/>
                    <a:pt x="19115" y="4464"/>
                  </a:cubicBezTo>
                  <a:lnTo>
                    <a:pt x="32923" y="24069"/>
                  </a:lnTo>
                  <a:lnTo>
                    <a:pt x="46731" y="4464"/>
                  </a:lnTo>
                  <a:cubicBezTo>
                    <a:pt x="50103" y="-279"/>
                    <a:pt x="56639" y="-1438"/>
                    <a:pt x="61382" y="1935"/>
                  </a:cubicBezTo>
                  <a:cubicBezTo>
                    <a:pt x="66125" y="5307"/>
                    <a:pt x="67285" y="11842"/>
                    <a:pt x="63912" y="16586"/>
                  </a:cubicBezTo>
                  <a:lnTo>
                    <a:pt x="41461" y="48418"/>
                  </a:lnTo>
                  <a:cubicBezTo>
                    <a:pt x="39669" y="51158"/>
                    <a:pt x="36401" y="52844"/>
                    <a:pt x="33029" y="528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7853690" y="4258571"/>
              <a:ext cx="175670" cy="218501"/>
            </a:xfrm>
            <a:custGeom>
              <a:rect b="b" l="l" r="r" t="t"/>
              <a:pathLst>
                <a:path extrusionOk="0" h="291335" w="234226">
                  <a:moveTo>
                    <a:pt x="117124" y="0"/>
                  </a:moveTo>
                  <a:cubicBezTo>
                    <a:pt x="116597" y="0"/>
                    <a:pt x="115964" y="0"/>
                    <a:pt x="115437" y="0"/>
                  </a:cubicBezTo>
                  <a:cubicBezTo>
                    <a:pt x="85819" y="422"/>
                    <a:pt x="57360" y="12754"/>
                    <a:pt x="35225" y="34889"/>
                  </a:cubicBezTo>
                  <a:cubicBezTo>
                    <a:pt x="13091" y="56918"/>
                    <a:pt x="547" y="85377"/>
                    <a:pt x="20" y="114995"/>
                  </a:cubicBezTo>
                  <a:cubicBezTo>
                    <a:pt x="-718" y="154943"/>
                    <a:pt x="18677" y="192045"/>
                    <a:pt x="51879" y="214391"/>
                  </a:cubicBezTo>
                  <a:cubicBezTo>
                    <a:pt x="65897" y="223877"/>
                    <a:pt x="73382" y="236314"/>
                    <a:pt x="82341" y="252019"/>
                  </a:cubicBezTo>
                  <a:lnTo>
                    <a:pt x="82341" y="280795"/>
                  </a:lnTo>
                  <a:cubicBezTo>
                    <a:pt x="82341" y="286592"/>
                    <a:pt x="87084" y="291335"/>
                    <a:pt x="92881" y="291335"/>
                  </a:cubicBezTo>
                  <a:lnTo>
                    <a:pt x="141261" y="291335"/>
                  </a:lnTo>
                  <a:cubicBezTo>
                    <a:pt x="147058" y="291335"/>
                    <a:pt x="151801" y="286592"/>
                    <a:pt x="151801" y="280795"/>
                  </a:cubicBezTo>
                  <a:lnTo>
                    <a:pt x="151801" y="252125"/>
                  </a:lnTo>
                  <a:cubicBezTo>
                    <a:pt x="160866" y="236420"/>
                    <a:pt x="168350" y="223877"/>
                    <a:pt x="182474" y="214285"/>
                  </a:cubicBezTo>
                  <a:cubicBezTo>
                    <a:pt x="214832" y="192467"/>
                    <a:pt x="234227" y="156102"/>
                    <a:pt x="234227" y="117103"/>
                  </a:cubicBezTo>
                  <a:cubicBezTo>
                    <a:pt x="234227" y="52597"/>
                    <a:pt x="181736" y="0"/>
                    <a:pt x="117124" y="0"/>
                  </a:cubicBezTo>
                  <a:close/>
                  <a:moveTo>
                    <a:pt x="130720" y="270254"/>
                  </a:moveTo>
                  <a:lnTo>
                    <a:pt x="103422" y="270254"/>
                  </a:lnTo>
                  <a:lnTo>
                    <a:pt x="103422" y="259609"/>
                  </a:lnTo>
                  <a:lnTo>
                    <a:pt x="130720" y="259609"/>
                  </a:lnTo>
                  <a:lnTo>
                    <a:pt x="130720" y="270254"/>
                  </a:lnTo>
                  <a:close/>
                  <a:moveTo>
                    <a:pt x="170774" y="196788"/>
                  </a:moveTo>
                  <a:cubicBezTo>
                    <a:pt x="153804" y="208172"/>
                    <a:pt x="144423" y="222823"/>
                    <a:pt x="135359" y="238528"/>
                  </a:cubicBezTo>
                  <a:lnTo>
                    <a:pt x="98888" y="238528"/>
                  </a:lnTo>
                  <a:cubicBezTo>
                    <a:pt x="89824" y="222928"/>
                    <a:pt x="80549" y="208277"/>
                    <a:pt x="63578" y="196894"/>
                  </a:cubicBezTo>
                  <a:cubicBezTo>
                    <a:pt x="36384" y="178554"/>
                    <a:pt x="20469" y="148092"/>
                    <a:pt x="20996" y="115417"/>
                  </a:cubicBezTo>
                  <a:cubicBezTo>
                    <a:pt x="21417" y="91279"/>
                    <a:pt x="31747" y="68091"/>
                    <a:pt x="49982" y="49856"/>
                  </a:cubicBezTo>
                  <a:cubicBezTo>
                    <a:pt x="68216" y="31726"/>
                    <a:pt x="91510" y="21503"/>
                    <a:pt x="115648" y="21186"/>
                  </a:cubicBezTo>
                  <a:cubicBezTo>
                    <a:pt x="116070" y="21186"/>
                    <a:pt x="116597" y="21186"/>
                    <a:pt x="117018" y="21186"/>
                  </a:cubicBezTo>
                  <a:cubicBezTo>
                    <a:pt x="169931" y="21186"/>
                    <a:pt x="213041" y="64296"/>
                    <a:pt x="213041" y="117209"/>
                  </a:cubicBezTo>
                  <a:cubicBezTo>
                    <a:pt x="213146" y="149146"/>
                    <a:pt x="197336" y="178870"/>
                    <a:pt x="170774" y="1967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8050546" y="4647648"/>
              <a:ext cx="15731" cy="15672"/>
            </a:xfrm>
            <a:custGeom>
              <a:rect b="b" l="l" r="r" t="t"/>
              <a:pathLst>
                <a:path extrusionOk="0" h="20896" w="20975">
                  <a:moveTo>
                    <a:pt x="10540" y="20896"/>
                  </a:moveTo>
                  <a:cubicBezTo>
                    <a:pt x="9802" y="20896"/>
                    <a:pt x="9170" y="20791"/>
                    <a:pt x="8432" y="20686"/>
                  </a:cubicBezTo>
                  <a:cubicBezTo>
                    <a:pt x="7800" y="20580"/>
                    <a:pt x="7062" y="20369"/>
                    <a:pt x="6430" y="20053"/>
                  </a:cubicBezTo>
                  <a:cubicBezTo>
                    <a:pt x="5797" y="19842"/>
                    <a:pt x="5165" y="19420"/>
                    <a:pt x="4638" y="19104"/>
                  </a:cubicBezTo>
                  <a:cubicBezTo>
                    <a:pt x="4005" y="18683"/>
                    <a:pt x="3478" y="18261"/>
                    <a:pt x="3057" y="17839"/>
                  </a:cubicBezTo>
                  <a:cubicBezTo>
                    <a:pt x="2530" y="17312"/>
                    <a:pt x="2108" y="16785"/>
                    <a:pt x="1792" y="16258"/>
                  </a:cubicBezTo>
                  <a:cubicBezTo>
                    <a:pt x="1370" y="15731"/>
                    <a:pt x="1054" y="15099"/>
                    <a:pt x="843" y="14467"/>
                  </a:cubicBezTo>
                  <a:cubicBezTo>
                    <a:pt x="633" y="13834"/>
                    <a:pt x="422" y="13202"/>
                    <a:pt x="211" y="12464"/>
                  </a:cubicBezTo>
                  <a:cubicBezTo>
                    <a:pt x="0" y="11726"/>
                    <a:pt x="0" y="11094"/>
                    <a:pt x="0" y="10461"/>
                  </a:cubicBezTo>
                  <a:cubicBezTo>
                    <a:pt x="0" y="9829"/>
                    <a:pt x="106" y="9091"/>
                    <a:pt x="211" y="8459"/>
                  </a:cubicBezTo>
                  <a:cubicBezTo>
                    <a:pt x="316" y="7826"/>
                    <a:pt x="527" y="7089"/>
                    <a:pt x="843" y="6456"/>
                  </a:cubicBezTo>
                  <a:cubicBezTo>
                    <a:pt x="1054" y="5824"/>
                    <a:pt x="1476" y="5191"/>
                    <a:pt x="1792" y="4664"/>
                  </a:cubicBezTo>
                  <a:cubicBezTo>
                    <a:pt x="2214" y="4031"/>
                    <a:pt x="2635" y="3504"/>
                    <a:pt x="3057" y="3083"/>
                  </a:cubicBezTo>
                  <a:cubicBezTo>
                    <a:pt x="3584" y="2556"/>
                    <a:pt x="4111" y="2134"/>
                    <a:pt x="4638" y="1818"/>
                  </a:cubicBezTo>
                  <a:cubicBezTo>
                    <a:pt x="5165" y="1396"/>
                    <a:pt x="5797" y="1080"/>
                    <a:pt x="6430" y="869"/>
                  </a:cubicBezTo>
                  <a:cubicBezTo>
                    <a:pt x="7062" y="659"/>
                    <a:pt x="7694" y="448"/>
                    <a:pt x="8432" y="237"/>
                  </a:cubicBezTo>
                  <a:cubicBezTo>
                    <a:pt x="9802" y="-79"/>
                    <a:pt x="11173" y="-79"/>
                    <a:pt x="12543" y="237"/>
                  </a:cubicBezTo>
                  <a:cubicBezTo>
                    <a:pt x="13175" y="342"/>
                    <a:pt x="13913" y="553"/>
                    <a:pt x="14545" y="869"/>
                  </a:cubicBezTo>
                  <a:cubicBezTo>
                    <a:pt x="15178" y="1080"/>
                    <a:pt x="15810" y="1502"/>
                    <a:pt x="16338" y="1818"/>
                  </a:cubicBezTo>
                  <a:cubicBezTo>
                    <a:pt x="16971" y="2240"/>
                    <a:pt x="17498" y="2661"/>
                    <a:pt x="17919" y="3083"/>
                  </a:cubicBezTo>
                  <a:cubicBezTo>
                    <a:pt x="18446" y="3610"/>
                    <a:pt x="18868" y="4137"/>
                    <a:pt x="19184" y="4664"/>
                  </a:cubicBezTo>
                  <a:cubicBezTo>
                    <a:pt x="19606" y="5191"/>
                    <a:pt x="19922" y="5824"/>
                    <a:pt x="20133" y="6456"/>
                  </a:cubicBezTo>
                  <a:cubicBezTo>
                    <a:pt x="20343" y="7089"/>
                    <a:pt x="20554" y="7721"/>
                    <a:pt x="20765" y="8459"/>
                  </a:cubicBezTo>
                  <a:cubicBezTo>
                    <a:pt x="20870" y="9091"/>
                    <a:pt x="20976" y="9829"/>
                    <a:pt x="20976" y="10461"/>
                  </a:cubicBezTo>
                  <a:cubicBezTo>
                    <a:pt x="20976" y="11094"/>
                    <a:pt x="20870" y="11832"/>
                    <a:pt x="20765" y="12464"/>
                  </a:cubicBezTo>
                  <a:cubicBezTo>
                    <a:pt x="20660" y="13096"/>
                    <a:pt x="20449" y="13834"/>
                    <a:pt x="20133" y="14467"/>
                  </a:cubicBezTo>
                  <a:cubicBezTo>
                    <a:pt x="19922" y="15099"/>
                    <a:pt x="19500" y="15731"/>
                    <a:pt x="19184" y="16258"/>
                  </a:cubicBezTo>
                  <a:cubicBezTo>
                    <a:pt x="18762" y="16891"/>
                    <a:pt x="18341" y="17418"/>
                    <a:pt x="17919" y="17839"/>
                  </a:cubicBezTo>
                  <a:cubicBezTo>
                    <a:pt x="17392" y="18366"/>
                    <a:pt x="16865" y="18788"/>
                    <a:pt x="16338" y="19104"/>
                  </a:cubicBezTo>
                  <a:cubicBezTo>
                    <a:pt x="15810" y="19526"/>
                    <a:pt x="15178" y="19842"/>
                    <a:pt x="14545" y="20053"/>
                  </a:cubicBezTo>
                  <a:cubicBezTo>
                    <a:pt x="13913" y="20264"/>
                    <a:pt x="13281" y="20475"/>
                    <a:pt x="12543" y="20686"/>
                  </a:cubicBezTo>
                  <a:cubicBezTo>
                    <a:pt x="11910" y="20896"/>
                    <a:pt x="11173" y="20896"/>
                    <a:pt x="10540" y="20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7661986" y="4356913"/>
              <a:ext cx="370457" cy="306407"/>
            </a:xfrm>
            <a:custGeom>
              <a:rect b="b" l="l" r="r" t="t"/>
              <a:pathLst>
                <a:path extrusionOk="0" h="408542" w="493942">
                  <a:moveTo>
                    <a:pt x="483296" y="387462"/>
                  </a:moveTo>
                  <a:lnTo>
                    <a:pt x="411517" y="387462"/>
                  </a:lnTo>
                  <a:lnTo>
                    <a:pt x="411517" y="303035"/>
                  </a:lnTo>
                  <a:lnTo>
                    <a:pt x="423744" y="303035"/>
                  </a:lnTo>
                  <a:cubicBezTo>
                    <a:pt x="427539" y="303035"/>
                    <a:pt x="431122" y="300926"/>
                    <a:pt x="432914" y="297659"/>
                  </a:cubicBezTo>
                  <a:cubicBezTo>
                    <a:pt x="434706" y="294391"/>
                    <a:pt x="434706" y="290281"/>
                    <a:pt x="432703" y="287013"/>
                  </a:cubicBezTo>
                  <a:lnTo>
                    <a:pt x="381688" y="204377"/>
                  </a:lnTo>
                  <a:cubicBezTo>
                    <a:pt x="379790" y="201215"/>
                    <a:pt x="376418" y="199423"/>
                    <a:pt x="372729" y="199423"/>
                  </a:cubicBezTo>
                  <a:cubicBezTo>
                    <a:pt x="369040" y="199423"/>
                    <a:pt x="365667" y="201320"/>
                    <a:pt x="363770" y="204377"/>
                  </a:cubicBezTo>
                  <a:lnTo>
                    <a:pt x="312754" y="287013"/>
                  </a:lnTo>
                  <a:cubicBezTo>
                    <a:pt x="310751" y="290281"/>
                    <a:pt x="310646" y="294391"/>
                    <a:pt x="312543" y="297659"/>
                  </a:cubicBezTo>
                  <a:cubicBezTo>
                    <a:pt x="314440" y="300926"/>
                    <a:pt x="317919" y="303035"/>
                    <a:pt x="321713" y="303035"/>
                  </a:cubicBezTo>
                  <a:lnTo>
                    <a:pt x="333940" y="303035"/>
                  </a:lnTo>
                  <a:lnTo>
                    <a:pt x="333940" y="387462"/>
                  </a:lnTo>
                  <a:lnTo>
                    <a:pt x="283030" y="387462"/>
                  </a:lnTo>
                  <a:lnTo>
                    <a:pt x="283030" y="313575"/>
                  </a:lnTo>
                  <a:cubicBezTo>
                    <a:pt x="283030" y="310202"/>
                    <a:pt x="282503" y="307040"/>
                    <a:pt x="281555" y="303983"/>
                  </a:cubicBezTo>
                  <a:cubicBezTo>
                    <a:pt x="305060" y="274259"/>
                    <a:pt x="303584" y="231571"/>
                    <a:pt x="302530" y="202796"/>
                  </a:cubicBezTo>
                  <a:cubicBezTo>
                    <a:pt x="302319" y="197947"/>
                    <a:pt x="302214" y="193310"/>
                    <a:pt x="302214" y="189515"/>
                  </a:cubicBezTo>
                  <a:cubicBezTo>
                    <a:pt x="302214" y="135759"/>
                    <a:pt x="288406" y="89171"/>
                    <a:pt x="262266" y="54915"/>
                  </a:cubicBezTo>
                  <a:cubicBezTo>
                    <a:pt x="234861" y="18973"/>
                    <a:pt x="196494" y="0"/>
                    <a:pt x="151487" y="0"/>
                  </a:cubicBezTo>
                  <a:cubicBezTo>
                    <a:pt x="106480" y="0"/>
                    <a:pt x="68113" y="18973"/>
                    <a:pt x="40709" y="54915"/>
                  </a:cubicBezTo>
                  <a:cubicBezTo>
                    <a:pt x="14568" y="89171"/>
                    <a:pt x="760" y="135759"/>
                    <a:pt x="760" y="189515"/>
                  </a:cubicBezTo>
                  <a:cubicBezTo>
                    <a:pt x="760" y="193310"/>
                    <a:pt x="549" y="197947"/>
                    <a:pt x="444" y="202796"/>
                  </a:cubicBezTo>
                  <a:cubicBezTo>
                    <a:pt x="-505" y="231571"/>
                    <a:pt x="-2086" y="274259"/>
                    <a:pt x="21419" y="303983"/>
                  </a:cubicBezTo>
                  <a:cubicBezTo>
                    <a:pt x="20471" y="307040"/>
                    <a:pt x="19944" y="310202"/>
                    <a:pt x="19944" y="313575"/>
                  </a:cubicBezTo>
                  <a:lnTo>
                    <a:pt x="19944" y="398002"/>
                  </a:lnTo>
                  <a:cubicBezTo>
                    <a:pt x="19944" y="403800"/>
                    <a:pt x="24687" y="408543"/>
                    <a:pt x="30484" y="408543"/>
                  </a:cubicBezTo>
                  <a:lnTo>
                    <a:pt x="483402" y="408543"/>
                  </a:lnTo>
                  <a:cubicBezTo>
                    <a:pt x="489200" y="408543"/>
                    <a:pt x="493943" y="403800"/>
                    <a:pt x="493943" y="398002"/>
                  </a:cubicBezTo>
                  <a:cubicBezTo>
                    <a:pt x="493837" y="392205"/>
                    <a:pt x="489094" y="387462"/>
                    <a:pt x="483296" y="387462"/>
                  </a:cubicBezTo>
                  <a:close/>
                  <a:moveTo>
                    <a:pt x="21419" y="203533"/>
                  </a:moveTo>
                  <a:cubicBezTo>
                    <a:pt x="21630" y="198474"/>
                    <a:pt x="21736" y="193731"/>
                    <a:pt x="21736" y="189620"/>
                  </a:cubicBezTo>
                  <a:cubicBezTo>
                    <a:pt x="21736" y="88855"/>
                    <a:pt x="73805" y="21081"/>
                    <a:pt x="151382" y="21081"/>
                  </a:cubicBezTo>
                  <a:cubicBezTo>
                    <a:pt x="228959" y="21081"/>
                    <a:pt x="281028" y="88749"/>
                    <a:pt x="281028" y="189620"/>
                  </a:cubicBezTo>
                  <a:cubicBezTo>
                    <a:pt x="281028" y="193837"/>
                    <a:pt x="281238" y="198580"/>
                    <a:pt x="281344" y="203533"/>
                  </a:cubicBezTo>
                  <a:cubicBezTo>
                    <a:pt x="282187" y="227671"/>
                    <a:pt x="283452" y="262876"/>
                    <a:pt x="267853" y="286802"/>
                  </a:cubicBezTo>
                  <a:cubicBezTo>
                    <a:pt x="263110" y="283851"/>
                    <a:pt x="257417" y="282164"/>
                    <a:pt x="251409" y="282164"/>
                  </a:cubicBezTo>
                  <a:lnTo>
                    <a:pt x="208194" y="282164"/>
                  </a:lnTo>
                  <a:cubicBezTo>
                    <a:pt x="207878" y="282164"/>
                    <a:pt x="207562" y="282164"/>
                    <a:pt x="207140" y="282164"/>
                  </a:cubicBezTo>
                  <a:cubicBezTo>
                    <a:pt x="204927" y="281110"/>
                    <a:pt x="199657" y="274154"/>
                    <a:pt x="198814" y="253600"/>
                  </a:cubicBezTo>
                  <a:cubicBezTo>
                    <a:pt x="216626" y="240109"/>
                    <a:pt x="227272" y="222928"/>
                    <a:pt x="231172" y="215760"/>
                  </a:cubicBezTo>
                  <a:cubicBezTo>
                    <a:pt x="238445" y="202374"/>
                    <a:pt x="242134" y="155997"/>
                    <a:pt x="242977" y="139237"/>
                  </a:cubicBezTo>
                  <a:cubicBezTo>
                    <a:pt x="243188" y="135338"/>
                    <a:pt x="241185" y="131649"/>
                    <a:pt x="237813" y="129646"/>
                  </a:cubicBezTo>
                  <a:cubicBezTo>
                    <a:pt x="234440" y="127643"/>
                    <a:pt x="230224" y="127643"/>
                    <a:pt x="226955" y="129751"/>
                  </a:cubicBezTo>
                  <a:cubicBezTo>
                    <a:pt x="215888" y="136497"/>
                    <a:pt x="203240" y="140081"/>
                    <a:pt x="190170" y="140081"/>
                  </a:cubicBezTo>
                  <a:cubicBezTo>
                    <a:pt x="152014" y="140081"/>
                    <a:pt x="129036" y="126800"/>
                    <a:pt x="121974" y="100555"/>
                  </a:cubicBezTo>
                  <a:cubicBezTo>
                    <a:pt x="120815" y="96128"/>
                    <a:pt x="116915" y="92965"/>
                    <a:pt x="112383" y="92755"/>
                  </a:cubicBezTo>
                  <a:cubicBezTo>
                    <a:pt x="107850" y="92544"/>
                    <a:pt x="103634" y="95179"/>
                    <a:pt x="101948" y="99501"/>
                  </a:cubicBezTo>
                  <a:cubicBezTo>
                    <a:pt x="95412" y="116365"/>
                    <a:pt x="82132" y="130489"/>
                    <a:pt x="65688" y="138078"/>
                  </a:cubicBezTo>
                  <a:cubicBezTo>
                    <a:pt x="61789" y="139870"/>
                    <a:pt x="59364" y="143770"/>
                    <a:pt x="59575" y="148092"/>
                  </a:cubicBezTo>
                  <a:cubicBezTo>
                    <a:pt x="60418" y="170753"/>
                    <a:pt x="64107" y="202058"/>
                    <a:pt x="71486" y="215866"/>
                  </a:cubicBezTo>
                  <a:cubicBezTo>
                    <a:pt x="75386" y="223033"/>
                    <a:pt x="85926" y="240320"/>
                    <a:pt x="103845" y="253705"/>
                  </a:cubicBezTo>
                  <a:cubicBezTo>
                    <a:pt x="103002" y="274259"/>
                    <a:pt x="97731" y="281321"/>
                    <a:pt x="95518" y="282270"/>
                  </a:cubicBezTo>
                  <a:cubicBezTo>
                    <a:pt x="95201" y="282270"/>
                    <a:pt x="94885" y="282270"/>
                    <a:pt x="94464" y="282270"/>
                  </a:cubicBezTo>
                  <a:lnTo>
                    <a:pt x="51354" y="282270"/>
                  </a:lnTo>
                  <a:cubicBezTo>
                    <a:pt x="45346" y="282270"/>
                    <a:pt x="39760" y="283956"/>
                    <a:pt x="34911" y="286907"/>
                  </a:cubicBezTo>
                  <a:cubicBezTo>
                    <a:pt x="19311" y="262876"/>
                    <a:pt x="20576" y="227671"/>
                    <a:pt x="21419" y="203533"/>
                  </a:cubicBezTo>
                  <a:close/>
                  <a:moveTo>
                    <a:pt x="192489" y="297237"/>
                  </a:moveTo>
                  <a:cubicBezTo>
                    <a:pt x="188483" y="306091"/>
                    <a:pt x="182476" y="319583"/>
                    <a:pt x="178470" y="329596"/>
                  </a:cubicBezTo>
                  <a:lnTo>
                    <a:pt x="124398" y="329596"/>
                  </a:lnTo>
                  <a:cubicBezTo>
                    <a:pt x="120393" y="319583"/>
                    <a:pt x="114385" y="306091"/>
                    <a:pt x="110380" y="297237"/>
                  </a:cubicBezTo>
                  <a:cubicBezTo>
                    <a:pt x="117653" y="290702"/>
                    <a:pt x="125136" y="277000"/>
                    <a:pt x="125136" y="248119"/>
                  </a:cubicBezTo>
                  <a:cubicBezTo>
                    <a:pt x="125136" y="244641"/>
                    <a:pt x="123344" y="241268"/>
                    <a:pt x="120393" y="239370"/>
                  </a:cubicBezTo>
                  <a:cubicBezTo>
                    <a:pt x="103529" y="228198"/>
                    <a:pt x="93620" y="212071"/>
                    <a:pt x="90142" y="205641"/>
                  </a:cubicBezTo>
                  <a:cubicBezTo>
                    <a:pt x="86664" y="199212"/>
                    <a:pt x="82553" y="179291"/>
                    <a:pt x="81078" y="153783"/>
                  </a:cubicBezTo>
                  <a:cubicBezTo>
                    <a:pt x="92883" y="147143"/>
                    <a:pt x="103213" y="137867"/>
                    <a:pt x="111012" y="126800"/>
                  </a:cubicBezTo>
                  <a:cubicBezTo>
                    <a:pt x="125768" y="149040"/>
                    <a:pt x="153068" y="161056"/>
                    <a:pt x="190275" y="161056"/>
                  </a:cubicBezTo>
                  <a:cubicBezTo>
                    <a:pt x="200711" y="161056"/>
                    <a:pt x="211040" y="159264"/>
                    <a:pt x="220842" y="155891"/>
                  </a:cubicBezTo>
                  <a:cubicBezTo>
                    <a:pt x="218734" y="180240"/>
                    <a:pt x="215256" y="201215"/>
                    <a:pt x="212726" y="205641"/>
                  </a:cubicBezTo>
                  <a:cubicBezTo>
                    <a:pt x="209248" y="212071"/>
                    <a:pt x="199341" y="228198"/>
                    <a:pt x="182476" y="239370"/>
                  </a:cubicBezTo>
                  <a:cubicBezTo>
                    <a:pt x="179524" y="241374"/>
                    <a:pt x="177733" y="244641"/>
                    <a:pt x="177733" y="248119"/>
                  </a:cubicBezTo>
                  <a:cubicBezTo>
                    <a:pt x="177838" y="277000"/>
                    <a:pt x="185216" y="290702"/>
                    <a:pt x="192489" y="297237"/>
                  </a:cubicBezTo>
                  <a:close/>
                  <a:moveTo>
                    <a:pt x="40919" y="387462"/>
                  </a:moveTo>
                  <a:lnTo>
                    <a:pt x="40919" y="313575"/>
                  </a:lnTo>
                  <a:cubicBezTo>
                    <a:pt x="40919" y="307883"/>
                    <a:pt x="45557" y="303140"/>
                    <a:pt x="51354" y="303140"/>
                  </a:cubicBezTo>
                  <a:lnTo>
                    <a:pt x="90037" y="303140"/>
                  </a:lnTo>
                  <a:cubicBezTo>
                    <a:pt x="94674" y="313469"/>
                    <a:pt x="103951" y="334023"/>
                    <a:pt x="107218" y="343509"/>
                  </a:cubicBezTo>
                  <a:cubicBezTo>
                    <a:pt x="108694" y="347725"/>
                    <a:pt x="112699" y="350571"/>
                    <a:pt x="117231" y="350571"/>
                  </a:cubicBezTo>
                  <a:lnTo>
                    <a:pt x="185848" y="350571"/>
                  </a:lnTo>
                  <a:cubicBezTo>
                    <a:pt x="190381" y="350571"/>
                    <a:pt x="194386" y="347725"/>
                    <a:pt x="195861" y="343509"/>
                  </a:cubicBezTo>
                  <a:cubicBezTo>
                    <a:pt x="199130" y="333917"/>
                    <a:pt x="208405" y="313364"/>
                    <a:pt x="213043" y="303140"/>
                  </a:cubicBezTo>
                  <a:lnTo>
                    <a:pt x="251620" y="303140"/>
                  </a:lnTo>
                  <a:cubicBezTo>
                    <a:pt x="257312" y="303140"/>
                    <a:pt x="262056" y="307778"/>
                    <a:pt x="262056" y="313575"/>
                  </a:cubicBezTo>
                  <a:lnTo>
                    <a:pt x="262056" y="387462"/>
                  </a:lnTo>
                  <a:lnTo>
                    <a:pt x="40919" y="387462"/>
                  </a:lnTo>
                  <a:close/>
                  <a:moveTo>
                    <a:pt x="354915" y="387462"/>
                  </a:moveTo>
                  <a:lnTo>
                    <a:pt x="354915" y="303035"/>
                  </a:lnTo>
                  <a:lnTo>
                    <a:pt x="363875" y="303035"/>
                  </a:lnTo>
                  <a:cubicBezTo>
                    <a:pt x="369672" y="303035"/>
                    <a:pt x="374415" y="298291"/>
                    <a:pt x="374415" y="292494"/>
                  </a:cubicBezTo>
                  <a:cubicBezTo>
                    <a:pt x="374415" y="286697"/>
                    <a:pt x="369672" y="281954"/>
                    <a:pt x="363875" y="281954"/>
                  </a:cubicBezTo>
                  <a:lnTo>
                    <a:pt x="340581" y="281954"/>
                  </a:lnTo>
                  <a:lnTo>
                    <a:pt x="372729" y="229884"/>
                  </a:lnTo>
                  <a:lnTo>
                    <a:pt x="404877" y="281954"/>
                  </a:lnTo>
                  <a:lnTo>
                    <a:pt x="401082" y="281954"/>
                  </a:lnTo>
                  <a:cubicBezTo>
                    <a:pt x="395285" y="281954"/>
                    <a:pt x="390542" y="286697"/>
                    <a:pt x="390542" y="292494"/>
                  </a:cubicBezTo>
                  <a:lnTo>
                    <a:pt x="390542" y="387462"/>
                  </a:lnTo>
                  <a:lnTo>
                    <a:pt x="354915" y="3874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rchart Infographics by Slidesgo">
  <a:themeElements>
    <a:clrScheme name="Simple Light">
      <a:dk1>
        <a:srgbClr val="000000"/>
      </a:dk1>
      <a:lt1>
        <a:srgbClr val="FFFFFF"/>
      </a:lt1>
      <a:dk2>
        <a:srgbClr val="7D65F7"/>
      </a:dk2>
      <a:lt2>
        <a:srgbClr val="D0C7FD"/>
      </a:lt2>
      <a:accent1>
        <a:srgbClr val="DFD7D7"/>
      </a:accent1>
      <a:accent2>
        <a:srgbClr val="38278D"/>
      </a:accent2>
      <a:accent3>
        <a:srgbClr val="BD99D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