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Proxima Nova Semibold"/>
      <p:regular r:id="rId46"/>
      <p:bold r:id="rId47"/>
      <p:boldItalic r:id="rId48"/>
    </p:embeddedFont>
    <p:embeddedFont>
      <p:font typeface="Fira Sans Extra Condense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936D25-C64C-4185-B401-3DFD1254D495}">
  <a:tblStyle styleId="{BB936D25-C64C-4185-B401-3DFD1254D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ProximaNovaSemibold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Semibold-boldItalic.fntdata"/><Relationship Id="rId47" Type="http://schemas.openxmlformats.org/officeDocument/2006/relationships/font" Target="fonts/ProximaNovaSemibold-bold.fntdata"/><Relationship Id="rId49" Type="http://schemas.openxmlformats.org/officeDocument/2006/relationships/font" Target="fonts/FiraSansExtraCondense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ExtraCondensed-italic.fntdata"/><Relationship Id="rId50" Type="http://schemas.openxmlformats.org/officeDocument/2006/relationships/font" Target="fonts/FiraSansExtraCondensed-bold.fntdata"/><Relationship Id="rId52" Type="http://schemas.openxmlformats.org/officeDocument/2006/relationships/font" Target="fonts/FiraSansExtraCondense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06c8bf2e1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06c8bf2e1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06c8bf2e1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06c8bf2e1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f3eb49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f3eb49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63sxOd6oXpqZkpoxMMhSMBuIn4mwjSWzz3KJCc3ouVc/copy#gid=1612582301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63sxOd6oXpqZkpoxMMhSMBuIn4mwjSWzz3KJCc3ouVc/copy#gid=344317162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63sxOd6oXpqZkpoxMMhSMBuIn4mwjSWzz3KJCc3ouVc/copy#gid=509368585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5"/>
          <p:cNvGrpSpPr/>
          <p:nvPr/>
        </p:nvGrpSpPr>
        <p:grpSpPr>
          <a:xfrm>
            <a:off x="5473286" y="1304279"/>
            <a:ext cx="2758042" cy="2411581"/>
            <a:chOff x="5473286" y="1304279"/>
            <a:chExt cx="2758042" cy="2411581"/>
          </a:xfrm>
        </p:grpSpPr>
        <p:sp>
          <p:nvSpPr>
            <p:cNvPr id="49" name="Google Shape;49;p15"/>
            <p:cNvSpPr/>
            <p:nvPr/>
          </p:nvSpPr>
          <p:spPr>
            <a:xfrm>
              <a:off x="6753562" y="2865661"/>
              <a:ext cx="486089" cy="282693"/>
            </a:xfrm>
            <a:custGeom>
              <a:rect b="b" l="l" r="r" t="t"/>
              <a:pathLst>
                <a:path extrusionOk="0" h="667" w="1147">
                  <a:moveTo>
                    <a:pt x="0" y="76"/>
                  </a:moveTo>
                  <a:cubicBezTo>
                    <a:pt x="0" y="76"/>
                    <a:pt x="324" y="696"/>
                    <a:pt x="766" y="666"/>
                  </a:cubicBezTo>
                  <a:cubicBezTo>
                    <a:pt x="1207" y="637"/>
                    <a:pt x="1144" y="147"/>
                    <a:pt x="1144" y="147"/>
                  </a:cubicBezTo>
                  <a:lnTo>
                    <a:pt x="503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7000209" y="2997472"/>
              <a:ext cx="525502" cy="718388"/>
            </a:xfrm>
            <a:custGeom>
              <a:rect b="b" l="l" r="r" t="t"/>
              <a:pathLst>
                <a:path extrusionOk="0" h="1695" w="1240">
                  <a:moveTo>
                    <a:pt x="1028" y="194"/>
                  </a:moveTo>
                  <a:cubicBezTo>
                    <a:pt x="1028" y="194"/>
                    <a:pt x="1097" y="693"/>
                    <a:pt x="1167" y="1003"/>
                  </a:cubicBezTo>
                  <a:cubicBezTo>
                    <a:pt x="1236" y="1313"/>
                    <a:pt x="1318" y="1591"/>
                    <a:pt x="1097" y="1671"/>
                  </a:cubicBezTo>
                  <a:cubicBezTo>
                    <a:pt x="876" y="1752"/>
                    <a:pt x="805" y="1610"/>
                    <a:pt x="795" y="1539"/>
                  </a:cubicBezTo>
                  <a:cubicBezTo>
                    <a:pt x="786" y="1468"/>
                    <a:pt x="734" y="1183"/>
                    <a:pt x="634" y="1022"/>
                  </a:cubicBezTo>
                  <a:cubicBezTo>
                    <a:pt x="535" y="861"/>
                    <a:pt x="117" y="614"/>
                    <a:pt x="8" y="273"/>
                  </a:cubicBezTo>
                  <a:cubicBezTo>
                    <a:pt x="-101" y="-68"/>
                    <a:pt x="986" y="-85"/>
                    <a:pt x="1028" y="1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092595" y="3088595"/>
              <a:ext cx="316996" cy="627265"/>
            </a:xfrm>
            <a:custGeom>
              <a:rect b="b" l="l" r="r" t="t"/>
              <a:pathLst>
                <a:path extrusionOk="0" h="1480" w="748">
                  <a:moveTo>
                    <a:pt x="78" y="234"/>
                  </a:moveTo>
                  <a:cubicBezTo>
                    <a:pt x="139" y="382"/>
                    <a:pt x="268" y="496"/>
                    <a:pt x="363" y="623"/>
                  </a:cubicBezTo>
                  <a:cubicBezTo>
                    <a:pt x="456" y="748"/>
                    <a:pt x="503" y="888"/>
                    <a:pt x="543" y="1038"/>
                  </a:cubicBezTo>
                  <a:cubicBezTo>
                    <a:pt x="575" y="1158"/>
                    <a:pt x="584" y="1286"/>
                    <a:pt x="611" y="1408"/>
                  </a:cubicBezTo>
                  <a:cubicBezTo>
                    <a:pt x="637" y="1445"/>
                    <a:pt x="681" y="1477"/>
                    <a:pt x="748" y="1480"/>
                  </a:cubicBezTo>
                  <a:cubicBezTo>
                    <a:pt x="742" y="1415"/>
                    <a:pt x="734" y="1350"/>
                    <a:pt x="725" y="1285"/>
                  </a:cubicBezTo>
                  <a:cubicBezTo>
                    <a:pt x="700" y="1105"/>
                    <a:pt x="699" y="916"/>
                    <a:pt x="621" y="750"/>
                  </a:cubicBezTo>
                  <a:cubicBezTo>
                    <a:pt x="530" y="555"/>
                    <a:pt x="357" y="427"/>
                    <a:pt x="243" y="250"/>
                  </a:cubicBezTo>
                  <a:cubicBezTo>
                    <a:pt x="156" y="116"/>
                    <a:pt x="242" y="139"/>
                    <a:pt x="146" y="11"/>
                  </a:cubicBezTo>
                  <a:cubicBezTo>
                    <a:pt x="100" y="21"/>
                    <a:pt x="38" y="-11"/>
                    <a:pt x="0" y="4"/>
                  </a:cubicBezTo>
                  <a:cubicBezTo>
                    <a:pt x="36" y="139"/>
                    <a:pt x="24" y="104"/>
                    <a:pt x="78" y="2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7322290" y="3006796"/>
              <a:ext cx="159346" cy="708217"/>
            </a:xfrm>
            <a:custGeom>
              <a:rect b="b" l="l" r="r" t="t"/>
              <a:pathLst>
                <a:path extrusionOk="0" h="1671" w="376">
                  <a:moveTo>
                    <a:pt x="371" y="1400"/>
                  </a:moveTo>
                  <a:cubicBezTo>
                    <a:pt x="362" y="1223"/>
                    <a:pt x="320" y="1051"/>
                    <a:pt x="278" y="879"/>
                  </a:cubicBezTo>
                  <a:cubicBezTo>
                    <a:pt x="239" y="720"/>
                    <a:pt x="212" y="561"/>
                    <a:pt x="178" y="402"/>
                  </a:cubicBezTo>
                  <a:cubicBezTo>
                    <a:pt x="151" y="276"/>
                    <a:pt x="116" y="154"/>
                    <a:pt x="100" y="27"/>
                  </a:cubicBezTo>
                  <a:cubicBezTo>
                    <a:pt x="69" y="16"/>
                    <a:pt x="36" y="7"/>
                    <a:pt x="0" y="0"/>
                  </a:cubicBezTo>
                  <a:cubicBezTo>
                    <a:pt x="6" y="177"/>
                    <a:pt x="28" y="352"/>
                    <a:pt x="50" y="527"/>
                  </a:cubicBezTo>
                  <a:cubicBezTo>
                    <a:pt x="62" y="622"/>
                    <a:pt x="76" y="706"/>
                    <a:pt x="113" y="794"/>
                  </a:cubicBezTo>
                  <a:cubicBezTo>
                    <a:pt x="141" y="860"/>
                    <a:pt x="173" y="923"/>
                    <a:pt x="190" y="993"/>
                  </a:cubicBezTo>
                  <a:cubicBezTo>
                    <a:pt x="210" y="1075"/>
                    <a:pt x="211" y="1160"/>
                    <a:pt x="215" y="1245"/>
                  </a:cubicBezTo>
                  <a:cubicBezTo>
                    <a:pt x="220" y="1340"/>
                    <a:pt x="238" y="1430"/>
                    <a:pt x="250" y="1524"/>
                  </a:cubicBezTo>
                  <a:cubicBezTo>
                    <a:pt x="256" y="1572"/>
                    <a:pt x="254" y="1621"/>
                    <a:pt x="251" y="1671"/>
                  </a:cubicBezTo>
                  <a:cubicBezTo>
                    <a:pt x="277" y="1668"/>
                    <a:pt x="305" y="1661"/>
                    <a:pt x="337" y="1649"/>
                  </a:cubicBezTo>
                  <a:cubicBezTo>
                    <a:pt x="351" y="1644"/>
                    <a:pt x="364" y="1638"/>
                    <a:pt x="376" y="1631"/>
                  </a:cubicBezTo>
                  <a:cubicBezTo>
                    <a:pt x="376" y="1554"/>
                    <a:pt x="375" y="1477"/>
                    <a:pt x="371" y="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381621" y="3025021"/>
              <a:ext cx="144089" cy="661172"/>
            </a:xfrm>
            <a:custGeom>
              <a:rect b="b" l="l" r="r" t="t"/>
              <a:pathLst>
                <a:path extrusionOk="0" h="1560" w="340">
                  <a:moveTo>
                    <a:pt x="267" y="938"/>
                  </a:moveTo>
                  <a:cubicBezTo>
                    <a:pt x="197" y="628"/>
                    <a:pt x="128" y="129"/>
                    <a:pt x="128" y="129"/>
                  </a:cubicBezTo>
                  <a:cubicBezTo>
                    <a:pt x="119" y="74"/>
                    <a:pt x="71" y="31"/>
                    <a:pt x="0" y="0"/>
                  </a:cubicBezTo>
                  <a:cubicBezTo>
                    <a:pt x="20" y="141"/>
                    <a:pt x="62" y="275"/>
                    <a:pt x="88" y="415"/>
                  </a:cubicBezTo>
                  <a:cubicBezTo>
                    <a:pt x="118" y="577"/>
                    <a:pt x="153" y="736"/>
                    <a:pt x="192" y="895"/>
                  </a:cubicBezTo>
                  <a:cubicBezTo>
                    <a:pt x="229" y="1047"/>
                    <a:pt x="261" y="1200"/>
                    <a:pt x="269" y="1357"/>
                  </a:cubicBezTo>
                  <a:cubicBezTo>
                    <a:pt x="273" y="1425"/>
                    <a:pt x="274" y="1492"/>
                    <a:pt x="274" y="1560"/>
                  </a:cubicBezTo>
                  <a:cubicBezTo>
                    <a:pt x="395" y="1445"/>
                    <a:pt x="326" y="1203"/>
                    <a:pt x="267" y="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723896" y="2712659"/>
              <a:ext cx="539487" cy="455615"/>
            </a:xfrm>
            <a:custGeom>
              <a:rect b="b" l="l" r="r" t="t"/>
              <a:pathLst>
                <a:path extrusionOk="0" h="1075" w="1273">
                  <a:moveTo>
                    <a:pt x="1273" y="552"/>
                  </a:moveTo>
                  <a:cubicBezTo>
                    <a:pt x="1262" y="201"/>
                    <a:pt x="845" y="-41"/>
                    <a:pt x="528" y="6"/>
                  </a:cubicBezTo>
                  <a:cubicBezTo>
                    <a:pt x="210" y="54"/>
                    <a:pt x="-41" y="84"/>
                    <a:pt x="6" y="239"/>
                  </a:cubicBezTo>
                  <a:cubicBezTo>
                    <a:pt x="6" y="239"/>
                    <a:pt x="139" y="841"/>
                    <a:pt x="570" y="1021"/>
                  </a:cubicBezTo>
                  <a:cubicBezTo>
                    <a:pt x="1002" y="1201"/>
                    <a:pt x="1283" y="902"/>
                    <a:pt x="1273" y="552"/>
                  </a:cubicBezTo>
                  <a:moveTo>
                    <a:pt x="922" y="874"/>
                  </a:moveTo>
                  <a:cubicBezTo>
                    <a:pt x="907" y="881"/>
                    <a:pt x="890" y="887"/>
                    <a:pt x="870" y="891"/>
                  </a:cubicBezTo>
                  <a:cubicBezTo>
                    <a:pt x="746" y="914"/>
                    <a:pt x="613" y="882"/>
                    <a:pt x="503" y="828"/>
                  </a:cubicBezTo>
                  <a:cubicBezTo>
                    <a:pt x="440" y="797"/>
                    <a:pt x="385" y="774"/>
                    <a:pt x="335" y="722"/>
                  </a:cubicBezTo>
                  <a:cubicBezTo>
                    <a:pt x="293" y="677"/>
                    <a:pt x="241" y="612"/>
                    <a:pt x="273" y="555"/>
                  </a:cubicBezTo>
                  <a:cubicBezTo>
                    <a:pt x="345" y="518"/>
                    <a:pt x="440" y="538"/>
                    <a:pt x="519" y="521"/>
                  </a:cubicBezTo>
                  <a:cubicBezTo>
                    <a:pt x="610" y="502"/>
                    <a:pt x="710" y="430"/>
                    <a:pt x="784" y="521"/>
                  </a:cubicBezTo>
                  <a:cubicBezTo>
                    <a:pt x="806" y="549"/>
                    <a:pt x="823" y="581"/>
                    <a:pt x="846" y="609"/>
                  </a:cubicBezTo>
                  <a:cubicBezTo>
                    <a:pt x="874" y="643"/>
                    <a:pt x="908" y="672"/>
                    <a:pt x="935" y="706"/>
                  </a:cubicBezTo>
                  <a:cubicBezTo>
                    <a:pt x="981" y="766"/>
                    <a:pt x="1002" y="832"/>
                    <a:pt x="922" y="8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018008" y="2649085"/>
              <a:ext cx="975993" cy="533599"/>
            </a:xfrm>
            <a:custGeom>
              <a:rect b="b" l="l" r="r" t="t"/>
              <a:pathLst>
                <a:path extrusionOk="0" h="1259" w="2303">
                  <a:moveTo>
                    <a:pt x="4" y="223"/>
                  </a:moveTo>
                  <a:cubicBezTo>
                    <a:pt x="4" y="223"/>
                    <a:pt x="175" y="1051"/>
                    <a:pt x="948" y="1225"/>
                  </a:cubicBezTo>
                  <a:cubicBezTo>
                    <a:pt x="1720" y="1398"/>
                    <a:pt x="2261" y="867"/>
                    <a:pt x="2303" y="450"/>
                  </a:cubicBezTo>
                  <a:cubicBezTo>
                    <a:pt x="2346" y="33"/>
                    <a:pt x="-100" y="-199"/>
                    <a:pt x="4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078186" y="2670277"/>
              <a:ext cx="185197" cy="366611"/>
            </a:xfrm>
            <a:custGeom>
              <a:rect b="b" l="l" r="r" t="t"/>
              <a:pathLst>
                <a:path extrusionOk="0" h="865" w="437">
                  <a:moveTo>
                    <a:pt x="393" y="865"/>
                  </a:moveTo>
                  <a:lnTo>
                    <a:pt x="437" y="865"/>
                  </a:lnTo>
                  <a:cubicBezTo>
                    <a:pt x="437" y="865"/>
                    <a:pt x="142" y="700"/>
                    <a:pt x="82" y="296"/>
                  </a:cubicBezTo>
                  <a:cubicBezTo>
                    <a:pt x="61" y="157"/>
                    <a:pt x="50" y="64"/>
                    <a:pt x="43" y="0"/>
                  </a:cubicBezTo>
                  <a:cubicBezTo>
                    <a:pt x="28" y="5"/>
                    <a:pt x="13" y="9"/>
                    <a:pt x="0" y="14"/>
                  </a:cubicBezTo>
                  <a:cubicBezTo>
                    <a:pt x="12" y="241"/>
                    <a:pt x="75" y="748"/>
                    <a:pt x="393" y="8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7154469" y="2655443"/>
              <a:ext cx="159770" cy="381445"/>
            </a:xfrm>
            <a:custGeom>
              <a:rect b="b" l="l" r="r" t="t"/>
              <a:pathLst>
                <a:path extrusionOk="0" h="900" w="377">
                  <a:moveTo>
                    <a:pt x="52" y="0"/>
                  </a:moveTo>
                  <a:cubicBezTo>
                    <a:pt x="35" y="2"/>
                    <a:pt x="17" y="5"/>
                    <a:pt x="0" y="7"/>
                  </a:cubicBezTo>
                  <a:cubicBezTo>
                    <a:pt x="25" y="235"/>
                    <a:pt x="108" y="771"/>
                    <a:pt x="338" y="900"/>
                  </a:cubicBezTo>
                  <a:lnTo>
                    <a:pt x="377" y="900"/>
                  </a:lnTo>
                  <a:cubicBezTo>
                    <a:pt x="377" y="900"/>
                    <a:pt x="198" y="720"/>
                    <a:pt x="141" y="490"/>
                  </a:cubicBezTo>
                  <a:cubicBezTo>
                    <a:pt x="103" y="341"/>
                    <a:pt x="71" y="130"/>
                    <a:pt x="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7259993" y="2649085"/>
              <a:ext cx="95353" cy="387803"/>
            </a:xfrm>
            <a:custGeom>
              <a:rect b="b" l="l" r="r" t="t"/>
              <a:pathLst>
                <a:path extrusionOk="0" h="915" w="225">
                  <a:moveTo>
                    <a:pt x="51" y="0"/>
                  </a:moveTo>
                  <a:cubicBezTo>
                    <a:pt x="34" y="0"/>
                    <a:pt x="18" y="1"/>
                    <a:pt x="2" y="1"/>
                  </a:cubicBezTo>
                  <a:cubicBezTo>
                    <a:pt x="-6" y="216"/>
                    <a:pt x="-1" y="708"/>
                    <a:pt x="184" y="915"/>
                  </a:cubicBezTo>
                  <a:lnTo>
                    <a:pt x="225" y="915"/>
                  </a:lnTo>
                  <a:cubicBezTo>
                    <a:pt x="225" y="915"/>
                    <a:pt x="88" y="751"/>
                    <a:pt x="69" y="446"/>
                  </a:cubicBezTo>
                  <a:cubicBezTo>
                    <a:pt x="57" y="260"/>
                    <a:pt x="53" y="99"/>
                    <a:pt x="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348566" y="2649509"/>
              <a:ext cx="33903" cy="387379"/>
            </a:xfrm>
            <a:custGeom>
              <a:rect b="b" l="l" r="r" t="t"/>
              <a:pathLst>
                <a:path extrusionOk="0" h="914" w="80">
                  <a:moveTo>
                    <a:pt x="30" y="0"/>
                  </a:moveTo>
                  <a:cubicBezTo>
                    <a:pt x="11" y="174"/>
                    <a:pt x="-30" y="636"/>
                    <a:pt x="38" y="914"/>
                  </a:cubicBezTo>
                  <a:lnTo>
                    <a:pt x="76" y="914"/>
                  </a:lnTo>
                  <a:cubicBezTo>
                    <a:pt x="76" y="914"/>
                    <a:pt x="25" y="372"/>
                    <a:pt x="80" y="2"/>
                  </a:cubicBezTo>
                  <a:cubicBezTo>
                    <a:pt x="63" y="1"/>
                    <a:pt x="46" y="1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388826" y="2654595"/>
              <a:ext cx="88996" cy="382293"/>
            </a:xfrm>
            <a:custGeom>
              <a:rect b="b" l="l" r="r" t="t"/>
              <a:pathLst>
                <a:path extrusionOk="0" h="902" w="210">
                  <a:moveTo>
                    <a:pt x="210" y="5"/>
                  </a:moveTo>
                  <a:cubicBezTo>
                    <a:pt x="190" y="3"/>
                    <a:pt x="171" y="1"/>
                    <a:pt x="151" y="0"/>
                  </a:cubicBezTo>
                  <a:cubicBezTo>
                    <a:pt x="154" y="84"/>
                    <a:pt x="155" y="239"/>
                    <a:pt x="137" y="404"/>
                  </a:cubicBezTo>
                  <a:cubicBezTo>
                    <a:pt x="116" y="587"/>
                    <a:pt x="65" y="789"/>
                    <a:pt x="0" y="882"/>
                  </a:cubicBezTo>
                  <a:lnTo>
                    <a:pt x="54" y="902"/>
                  </a:lnTo>
                  <a:cubicBezTo>
                    <a:pt x="54" y="902"/>
                    <a:pt x="142" y="707"/>
                    <a:pt x="188" y="411"/>
                  </a:cubicBezTo>
                  <a:cubicBezTo>
                    <a:pt x="206" y="291"/>
                    <a:pt x="206" y="155"/>
                    <a:pt x="21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440528" y="2664767"/>
              <a:ext cx="142818" cy="364068"/>
            </a:xfrm>
            <a:custGeom>
              <a:rect b="b" l="l" r="r" t="t"/>
              <a:pathLst>
                <a:path extrusionOk="0" h="859" w="337">
                  <a:moveTo>
                    <a:pt x="274" y="0"/>
                  </a:moveTo>
                  <a:cubicBezTo>
                    <a:pt x="247" y="176"/>
                    <a:pt x="152" y="711"/>
                    <a:pt x="0" y="859"/>
                  </a:cubicBezTo>
                  <a:lnTo>
                    <a:pt x="46" y="859"/>
                  </a:lnTo>
                  <a:cubicBezTo>
                    <a:pt x="46" y="859"/>
                    <a:pt x="290" y="540"/>
                    <a:pt x="337" y="9"/>
                  </a:cubicBezTo>
                  <a:cubicBezTo>
                    <a:pt x="316" y="6"/>
                    <a:pt x="295" y="3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514692" y="2683839"/>
              <a:ext cx="186045" cy="330586"/>
            </a:xfrm>
            <a:custGeom>
              <a:rect b="b" l="l" r="r" t="t"/>
              <a:pathLst>
                <a:path extrusionOk="0" h="780" w="439">
                  <a:moveTo>
                    <a:pt x="388" y="0"/>
                  </a:moveTo>
                  <a:cubicBezTo>
                    <a:pt x="360" y="162"/>
                    <a:pt x="247" y="620"/>
                    <a:pt x="0" y="780"/>
                  </a:cubicBezTo>
                  <a:lnTo>
                    <a:pt x="79" y="779"/>
                  </a:lnTo>
                  <a:cubicBezTo>
                    <a:pt x="79" y="779"/>
                    <a:pt x="348" y="576"/>
                    <a:pt x="439" y="10"/>
                  </a:cubicBezTo>
                  <a:cubicBezTo>
                    <a:pt x="422" y="7"/>
                    <a:pt x="405" y="4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594365" y="2728341"/>
              <a:ext cx="278008" cy="285660"/>
            </a:xfrm>
            <a:custGeom>
              <a:rect b="b" l="l" r="r" t="t"/>
              <a:pathLst>
                <a:path extrusionOk="0" h="674" w="656">
                  <a:moveTo>
                    <a:pt x="610" y="0"/>
                  </a:moveTo>
                  <a:cubicBezTo>
                    <a:pt x="527" y="136"/>
                    <a:pt x="247" y="549"/>
                    <a:pt x="0" y="674"/>
                  </a:cubicBezTo>
                  <a:lnTo>
                    <a:pt x="52" y="674"/>
                  </a:lnTo>
                  <a:cubicBezTo>
                    <a:pt x="52" y="674"/>
                    <a:pt x="392" y="558"/>
                    <a:pt x="656" y="17"/>
                  </a:cubicBezTo>
                  <a:cubicBezTo>
                    <a:pt x="641" y="11"/>
                    <a:pt x="626" y="6"/>
                    <a:pt x="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54543" y="2785558"/>
              <a:ext cx="327167" cy="228443"/>
            </a:xfrm>
            <a:custGeom>
              <a:rect b="b" l="l" r="r" t="t"/>
              <a:pathLst>
                <a:path extrusionOk="0" h="539" w="772">
                  <a:moveTo>
                    <a:pt x="772" y="40"/>
                  </a:moveTo>
                  <a:cubicBezTo>
                    <a:pt x="762" y="26"/>
                    <a:pt x="749" y="13"/>
                    <a:pt x="734" y="0"/>
                  </a:cubicBezTo>
                  <a:cubicBezTo>
                    <a:pt x="626" y="107"/>
                    <a:pt x="282" y="434"/>
                    <a:pt x="0" y="531"/>
                  </a:cubicBezTo>
                  <a:lnTo>
                    <a:pt x="60" y="539"/>
                  </a:lnTo>
                  <a:cubicBezTo>
                    <a:pt x="60" y="539"/>
                    <a:pt x="449" y="409"/>
                    <a:pt x="772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673614" y="2958480"/>
              <a:ext cx="280127" cy="62303"/>
            </a:xfrm>
            <a:custGeom>
              <a:rect b="b" l="l" r="r" t="t"/>
              <a:pathLst>
                <a:path extrusionOk="0" h="147" w="661">
                  <a:moveTo>
                    <a:pt x="661" y="0"/>
                  </a:moveTo>
                  <a:cubicBezTo>
                    <a:pt x="573" y="32"/>
                    <a:pt x="454" y="68"/>
                    <a:pt x="384" y="59"/>
                  </a:cubicBezTo>
                  <a:cubicBezTo>
                    <a:pt x="266" y="43"/>
                    <a:pt x="45" y="100"/>
                    <a:pt x="0" y="131"/>
                  </a:cubicBezTo>
                  <a:lnTo>
                    <a:pt x="45" y="147"/>
                  </a:lnTo>
                  <a:cubicBezTo>
                    <a:pt x="45" y="147"/>
                    <a:pt x="218" y="76"/>
                    <a:pt x="399" y="109"/>
                  </a:cubicBezTo>
                  <a:cubicBezTo>
                    <a:pt x="472" y="123"/>
                    <a:pt x="548" y="104"/>
                    <a:pt x="611" y="77"/>
                  </a:cubicBezTo>
                  <a:cubicBezTo>
                    <a:pt x="629" y="52"/>
                    <a:pt x="646" y="26"/>
                    <a:pt x="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60900" y="3010610"/>
              <a:ext cx="218253" cy="70355"/>
            </a:xfrm>
            <a:custGeom>
              <a:rect b="b" l="l" r="r" t="t"/>
              <a:pathLst>
                <a:path extrusionOk="0" h="166" w="515">
                  <a:moveTo>
                    <a:pt x="45" y="0"/>
                  </a:moveTo>
                  <a:lnTo>
                    <a:pt x="0" y="2"/>
                  </a:lnTo>
                  <a:cubicBezTo>
                    <a:pt x="0" y="2"/>
                    <a:pt x="176" y="197"/>
                    <a:pt x="441" y="162"/>
                  </a:cubicBezTo>
                  <a:cubicBezTo>
                    <a:pt x="467" y="141"/>
                    <a:pt x="492" y="120"/>
                    <a:pt x="515" y="98"/>
                  </a:cubicBezTo>
                  <a:cubicBezTo>
                    <a:pt x="410" y="127"/>
                    <a:pt x="229" y="142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589703" y="3015273"/>
              <a:ext cx="186892" cy="127572"/>
            </a:xfrm>
            <a:custGeom>
              <a:rect b="b" l="l" r="r" t="t"/>
              <a:pathLst>
                <a:path extrusionOk="0" h="301" w="441">
                  <a:moveTo>
                    <a:pt x="47" y="4"/>
                  </a:moveTo>
                  <a:cubicBezTo>
                    <a:pt x="44" y="3"/>
                    <a:pt x="42" y="3"/>
                    <a:pt x="40" y="1"/>
                  </a:cubicBezTo>
                  <a:cubicBezTo>
                    <a:pt x="32" y="-3"/>
                    <a:pt x="16" y="3"/>
                    <a:pt x="8" y="5"/>
                  </a:cubicBezTo>
                  <a:cubicBezTo>
                    <a:pt x="5" y="5"/>
                    <a:pt x="3" y="5"/>
                    <a:pt x="0" y="6"/>
                  </a:cubicBezTo>
                  <a:cubicBezTo>
                    <a:pt x="32" y="58"/>
                    <a:pt x="144" y="220"/>
                    <a:pt x="359" y="301"/>
                  </a:cubicBezTo>
                  <a:cubicBezTo>
                    <a:pt x="387" y="289"/>
                    <a:pt x="414" y="275"/>
                    <a:pt x="441" y="261"/>
                  </a:cubicBezTo>
                  <a:cubicBezTo>
                    <a:pt x="350" y="241"/>
                    <a:pt x="157" y="178"/>
                    <a:pt x="47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521049" y="3010610"/>
              <a:ext cx="126290" cy="165717"/>
            </a:xfrm>
            <a:custGeom>
              <a:rect b="b" l="l" r="r" t="t"/>
              <a:pathLst>
                <a:path extrusionOk="0" h="391" w="298">
                  <a:moveTo>
                    <a:pt x="64" y="8"/>
                  </a:moveTo>
                  <a:lnTo>
                    <a:pt x="0" y="0"/>
                  </a:lnTo>
                  <a:cubicBezTo>
                    <a:pt x="0" y="0"/>
                    <a:pt x="80" y="226"/>
                    <a:pt x="247" y="391"/>
                  </a:cubicBezTo>
                  <a:cubicBezTo>
                    <a:pt x="264" y="388"/>
                    <a:pt x="281" y="385"/>
                    <a:pt x="298" y="382"/>
                  </a:cubicBezTo>
                  <a:cubicBezTo>
                    <a:pt x="220" y="294"/>
                    <a:pt x="82" y="127"/>
                    <a:pt x="64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452395" y="3016544"/>
              <a:ext cx="102981" cy="166141"/>
            </a:xfrm>
            <a:custGeom>
              <a:rect b="b" l="l" r="r" t="t"/>
              <a:pathLst>
                <a:path extrusionOk="0" h="392" w="243">
                  <a:moveTo>
                    <a:pt x="243" y="391"/>
                  </a:moveTo>
                  <a:cubicBezTo>
                    <a:pt x="186" y="319"/>
                    <a:pt x="49" y="134"/>
                    <a:pt x="38" y="0"/>
                  </a:cubicBezTo>
                  <a:lnTo>
                    <a:pt x="0" y="10"/>
                  </a:lnTo>
                  <a:cubicBezTo>
                    <a:pt x="0" y="10"/>
                    <a:pt x="62" y="252"/>
                    <a:pt x="189" y="391"/>
                  </a:cubicBezTo>
                  <a:cubicBezTo>
                    <a:pt x="207" y="392"/>
                    <a:pt x="225" y="391"/>
                    <a:pt x="243" y="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360008" y="3028835"/>
              <a:ext cx="90268" cy="145373"/>
            </a:xfrm>
            <a:custGeom>
              <a:rect b="b" l="l" r="r" t="t"/>
              <a:pathLst>
                <a:path extrusionOk="0" h="343" w="213">
                  <a:moveTo>
                    <a:pt x="213" y="343"/>
                  </a:moveTo>
                  <a:cubicBezTo>
                    <a:pt x="164" y="276"/>
                    <a:pt x="81" y="147"/>
                    <a:pt x="47" y="0"/>
                  </a:cubicBezTo>
                  <a:lnTo>
                    <a:pt x="0" y="0"/>
                  </a:lnTo>
                  <a:cubicBezTo>
                    <a:pt x="0" y="0"/>
                    <a:pt x="36" y="176"/>
                    <a:pt x="152" y="331"/>
                  </a:cubicBezTo>
                  <a:cubicBezTo>
                    <a:pt x="173" y="336"/>
                    <a:pt x="193" y="340"/>
                    <a:pt x="213" y="3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273131" y="3032649"/>
              <a:ext cx="79673" cy="115281"/>
            </a:xfrm>
            <a:custGeom>
              <a:rect b="b" l="l" r="r" t="t"/>
              <a:pathLst>
                <a:path extrusionOk="0" h="272" w="188">
                  <a:moveTo>
                    <a:pt x="43" y="0"/>
                  </a:moveTo>
                  <a:lnTo>
                    <a:pt x="0" y="0"/>
                  </a:lnTo>
                  <a:cubicBezTo>
                    <a:pt x="0" y="0"/>
                    <a:pt x="19" y="124"/>
                    <a:pt x="112" y="240"/>
                  </a:cubicBezTo>
                  <a:cubicBezTo>
                    <a:pt x="136" y="252"/>
                    <a:pt x="162" y="262"/>
                    <a:pt x="188" y="272"/>
                  </a:cubicBezTo>
                  <a:cubicBezTo>
                    <a:pt x="135" y="218"/>
                    <a:pt x="58" y="122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165911" y="3000015"/>
              <a:ext cx="554320" cy="41959"/>
            </a:xfrm>
            <a:custGeom>
              <a:rect b="b" l="l" r="r" t="t"/>
              <a:pathLst>
                <a:path extrusionOk="0" h="99" w="1308">
                  <a:moveTo>
                    <a:pt x="0" y="49"/>
                  </a:moveTo>
                  <a:cubicBezTo>
                    <a:pt x="0" y="49"/>
                    <a:pt x="997" y="47"/>
                    <a:pt x="1308" y="0"/>
                  </a:cubicBezTo>
                  <a:cubicBezTo>
                    <a:pt x="1308" y="0"/>
                    <a:pt x="895" y="139"/>
                    <a:pt x="37" y="87"/>
                  </a:cubicBezTo>
                  <a:cubicBezTo>
                    <a:pt x="37" y="87"/>
                    <a:pt x="19" y="69"/>
                    <a:pt x="0" y="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473286" y="1304279"/>
              <a:ext cx="2758042" cy="1679205"/>
            </a:xfrm>
            <a:custGeom>
              <a:rect b="b" l="l" r="r" t="t"/>
              <a:pathLst>
                <a:path extrusionOk="0" h="3962" w="6508">
                  <a:moveTo>
                    <a:pt x="5272" y="3696"/>
                  </a:moveTo>
                  <a:cubicBezTo>
                    <a:pt x="5117" y="3630"/>
                    <a:pt x="5171" y="3582"/>
                    <a:pt x="5111" y="3598"/>
                  </a:cubicBezTo>
                  <a:cubicBezTo>
                    <a:pt x="5051" y="3614"/>
                    <a:pt x="4830" y="3662"/>
                    <a:pt x="4697" y="3592"/>
                  </a:cubicBezTo>
                  <a:cubicBezTo>
                    <a:pt x="4564" y="3522"/>
                    <a:pt x="4310" y="3630"/>
                    <a:pt x="4167" y="3667"/>
                  </a:cubicBezTo>
                  <a:cubicBezTo>
                    <a:pt x="4024" y="3704"/>
                    <a:pt x="3837" y="3660"/>
                    <a:pt x="3727" y="3627"/>
                  </a:cubicBezTo>
                  <a:cubicBezTo>
                    <a:pt x="3616" y="3595"/>
                    <a:pt x="3706" y="3780"/>
                    <a:pt x="3313" y="3770"/>
                  </a:cubicBezTo>
                  <a:cubicBezTo>
                    <a:pt x="2919" y="3761"/>
                    <a:pt x="3019" y="3744"/>
                    <a:pt x="2910" y="3802"/>
                  </a:cubicBezTo>
                  <a:cubicBezTo>
                    <a:pt x="2801" y="3860"/>
                    <a:pt x="2583" y="3960"/>
                    <a:pt x="2365" y="3912"/>
                  </a:cubicBezTo>
                  <a:cubicBezTo>
                    <a:pt x="2147" y="3865"/>
                    <a:pt x="2207" y="4053"/>
                    <a:pt x="1903" y="3901"/>
                  </a:cubicBezTo>
                  <a:cubicBezTo>
                    <a:pt x="1600" y="3750"/>
                    <a:pt x="1701" y="3630"/>
                    <a:pt x="1654" y="3544"/>
                  </a:cubicBezTo>
                  <a:cubicBezTo>
                    <a:pt x="1606" y="3459"/>
                    <a:pt x="1537" y="3557"/>
                    <a:pt x="1413" y="3434"/>
                  </a:cubicBezTo>
                  <a:cubicBezTo>
                    <a:pt x="1290" y="3310"/>
                    <a:pt x="1322" y="3211"/>
                    <a:pt x="1278" y="3172"/>
                  </a:cubicBezTo>
                  <a:cubicBezTo>
                    <a:pt x="1233" y="3133"/>
                    <a:pt x="1170" y="3209"/>
                    <a:pt x="999" y="3137"/>
                  </a:cubicBezTo>
                  <a:cubicBezTo>
                    <a:pt x="829" y="3064"/>
                    <a:pt x="905" y="3061"/>
                    <a:pt x="739" y="3038"/>
                  </a:cubicBezTo>
                  <a:cubicBezTo>
                    <a:pt x="573" y="3014"/>
                    <a:pt x="504" y="2931"/>
                    <a:pt x="440" y="2820"/>
                  </a:cubicBezTo>
                  <a:cubicBezTo>
                    <a:pt x="376" y="2708"/>
                    <a:pt x="405" y="2729"/>
                    <a:pt x="257" y="2656"/>
                  </a:cubicBezTo>
                  <a:cubicBezTo>
                    <a:pt x="108" y="2583"/>
                    <a:pt x="-15" y="2410"/>
                    <a:pt x="1" y="2245"/>
                  </a:cubicBezTo>
                  <a:cubicBezTo>
                    <a:pt x="17" y="2081"/>
                    <a:pt x="102" y="2002"/>
                    <a:pt x="51" y="1869"/>
                  </a:cubicBezTo>
                  <a:cubicBezTo>
                    <a:pt x="1" y="1737"/>
                    <a:pt x="1" y="1635"/>
                    <a:pt x="159" y="1503"/>
                  </a:cubicBezTo>
                  <a:cubicBezTo>
                    <a:pt x="317" y="1370"/>
                    <a:pt x="254" y="1370"/>
                    <a:pt x="266" y="1285"/>
                  </a:cubicBezTo>
                  <a:cubicBezTo>
                    <a:pt x="279" y="1199"/>
                    <a:pt x="336" y="1101"/>
                    <a:pt x="491" y="1054"/>
                  </a:cubicBezTo>
                  <a:cubicBezTo>
                    <a:pt x="645" y="1006"/>
                    <a:pt x="538" y="956"/>
                    <a:pt x="680" y="833"/>
                  </a:cubicBezTo>
                  <a:cubicBezTo>
                    <a:pt x="822" y="709"/>
                    <a:pt x="917" y="792"/>
                    <a:pt x="993" y="735"/>
                  </a:cubicBezTo>
                  <a:cubicBezTo>
                    <a:pt x="1069" y="678"/>
                    <a:pt x="1066" y="532"/>
                    <a:pt x="1227" y="485"/>
                  </a:cubicBezTo>
                  <a:cubicBezTo>
                    <a:pt x="1388" y="438"/>
                    <a:pt x="1432" y="472"/>
                    <a:pt x="1489" y="444"/>
                  </a:cubicBezTo>
                  <a:cubicBezTo>
                    <a:pt x="1546" y="416"/>
                    <a:pt x="1590" y="302"/>
                    <a:pt x="1717" y="270"/>
                  </a:cubicBezTo>
                  <a:cubicBezTo>
                    <a:pt x="1843" y="239"/>
                    <a:pt x="1929" y="299"/>
                    <a:pt x="2027" y="270"/>
                  </a:cubicBezTo>
                  <a:cubicBezTo>
                    <a:pt x="2124" y="242"/>
                    <a:pt x="2064" y="77"/>
                    <a:pt x="2320" y="93"/>
                  </a:cubicBezTo>
                  <a:cubicBezTo>
                    <a:pt x="2576" y="109"/>
                    <a:pt x="2554" y="118"/>
                    <a:pt x="2646" y="65"/>
                  </a:cubicBezTo>
                  <a:cubicBezTo>
                    <a:pt x="2738" y="11"/>
                    <a:pt x="2826" y="-5"/>
                    <a:pt x="2937" y="43"/>
                  </a:cubicBezTo>
                  <a:cubicBezTo>
                    <a:pt x="3047" y="90"/>
                    <a:pt x="3139" y="49"/>
                    <a:pt x="3224" y="14"/>
                  </a:cubicBezTo>
                  <a:cubicBezTo>
                    <a:pt x="3310" y="-21"/>
                    <a:pt x="3382" y="14"/>
                    <a:pt x="3531" y="55"/>
                  </a:cubicBezTo>
                  <a:cubicBezTo>
                    <a:pt x="3679" y="96"/>
                    <a:pt x="3728" y="-43"/>
                    <a:pt x="3909" y="17"/>
                  </a:cubicBezTo>
                  <a:cubicBezTo>
                    <a:pt x="4090" y="77"/>
                    <a:pt x="4062" y="160"/>
                    <a:pt x="4157" y="182"/>
                  </a:cubicBezTo>
                  <a:cubicBezTo>
                    <a:pt x="4251" y="204"/>
                    <a:pt x="4343" y="125"/>
                    <a:pt x="4463" y="251"/>
                  </a:cubicBezTo>
                  <a:cubicBezTo>
                    <a:pt x="4583" y="378"/>
                    <a:pt x="4643" y="340"/>
                    <a:pt x="4719" y="340"/>
                  </a:cubicBezTo>
                  <a:cubicBezTo>
                    <a:pt x="4795" y="340"/>
                    <a:pt x="4858" y="368"/>
                    <a:pt x="4975" y="536"/>
                  </a:cubicBezTo>
                  <a:cubicBezTo>
                    <a:pt x="5092" y="703"/>
                    <a:pt x="5196" y="589"/>
                    <a:pt x="5285" y="694"/>
                  </a:cubicBezTo>
                  <a:cubicBezTo>
                    <a:pt x="5373" y="798"/>
                    <a:pt x="5373" y="924"/>
                    <a:pt x="5446" y="965"/>
                  </a:cubicBezTo>
                  <a:cubicBezTo>
                    <a:pt x="5519" y="1006"/>
                    <a:pt x="5617" y="940"/>
                    <a:pt x="5696" y="1098"/>
                  </a:cubicBezTo>
                  <a:cubicBezTo>
                    <a:pt x="5775" y="1256"/>
                    <a:pt x="5762" y="1291"/>
                    <a:pt x="5825" y="1335"/>
                  </a:cubicBezTo>
                  <a:cubicBezTo>
                    <a:pt x="5888" y="1379"/>
                    <a:pt x="5964" y="1446"/>
                    <a:pt x="5990" y="1597"/>
                  </a:cubicBezTo>
                  <a:cubicBezTo>
                    <a:pt x="6015" y="1749"/>
                    <a:pt x="6078" y="1749"/>
                    <a:pt x="6141" y="1781"/>
                  </a:cubicBezTo>
                  <a:cubicBezTo>
                    <a:pt x="6204" y="1812"/>
                    <a:pt x="6239" y="1876"/>
                    <a:pt x="6252" y="1999"/>
                  </a:cubicBezTo>
                  <a:cubicBezTo>
                    <a:pt x="6265" y="2122"/>
                    <a:pt x="6331" y="2147"/>
                    <a:pt x="6353" y="2261"/>
                  </a:cubicBezTo>
                  <a:cubicBezTo>
                    <a:pt x="6375" y="2375"/>
                    <a:pt x="6340" y="2482"/>
                    <a:pt x="6353" y="2508"/>
                  </a:cubicBezTo>
                  <a:cubicBezTo>
                    <a:pt x="6366" y="2533"/>
                    <a:pt x="6502" y="2581"/>
                    <a:pt x="6508" y="2783"/>
                  </a:cubicBezTo>
                  <a:cubicBezTo>
                    <a:pt x="6514" y="2986"/>
                    <a:pt x="6416" y="2966"/>
                    <a:pt x="6416" y="3010"/>
                  </a:cubicBezTo>
                  <a:cubicBezTo>
                    <a:pt x="6416" y="3054"/>
                    <a:pt x="6495" y="3175"/>
                    <a:pt x="6448" y="3323"/>
                  </a:cubicBezTo>
                  <a:cubicBezTo>
                    <a:pt x="6400" y="3472"/>
                    <a:pt x="6340" y="3405"/>
                    <a:pt x="6302" y="3519"/>
                  </a:cubicBezTo>
                  <a:cubicBezTo>
                    <a:pt x="6265" y="3633"/>
                    <a:pt x="6201" y="3753"/>
                    <a:pt x="6037" y="3769"/>
                  </a:cubicBezTo>
                  <a:cubicBezTo>
                    <a:pt x="5873" y="3784"/>
                    <a:pt x="5764" y="3710"/>
                    <a:pt x="5714" y="3694"/>
                  </a:cubicBezTo>
                  <a:cubicBezTo>
                    <a:pt x="5663" y="3679"/>
                    <a:pt x="5580" y="3827"/>
                    <a:pt x="5272" y="36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473286" y="1304279"/>
              <a:ext cx="2758042" cy="1679205"/>
            </a:xfrm>
            <a:custGeom>
              <a:rect b="b" l="l" r="r" t="t"/>
              <a:pathLst>
                <a:path extrusionOk="0" h="3962" w="6508">
                  <a:moveTo>
                    <a:pt x="6508" y="2783"/>
                  </a:moveTo>
                  <a:cubicBezTo>
                    <a:pt x="6502" y="2580"/>
                    <a:pt x="6366" y="2533"/>
                    <a:pt x="6353" y="2508"/>
                  </a:cubicBezTo>
                  <a:cubicBezTo>
                    <a:pt x="6340" y="2482"/>
                    <a:pt x="6375" y="2375"/>
                    <a:pt x="6353" y="2261"/>
                  </a:cubicBezTo>
                  <a:cubicBezTo>
                    <a:pt x="6332" y="2155"/>
                    <a:pt x="6273" y="2126"/>
                    <a:pt x="6255" y="2022"/>
                  </a:cubicBezTo>
                  <a:cubicBezTo>
                    <a:pt x="6254" y="2015"/>
                    <a:pt x="6253" y="2007"/>
                    <a:pt x="6252" y="1999"/>
                  </a:cubicBezTo>
                  <a:cubicBezTo>
                    <a:pt x="6251" y="1986"/>
                    <a:pt x="6249" y="1974"/>
                    <a:pt x="6247" y="1962"/>
                  </a:cubicBezTo>
                  <a:cubicBezTo>
                    <a:pt x="6246" y="1957"/>
                    <a:pt x="6245" y="1952"/>
                    <a:pt x="6244" y="1947"/>
                  </a:cubicBezTo>
                  <a:cubicBezTo>
                    <a:pt x="6243" y="1942"/>
                    <a:pt x="6242" y="1937"/>
                    <a:pt x="6241" y="1932"/>
                  </a:cubicBezTo>
                  <a:cubicBezTo>
                    <a:pt x="6224" y="1852"/>
                    <a:pt x="6192" y="1806"/>
                    <a:pt x="6141" y="1781"/>
                  </a:cubicBezTo>
                  <a:cubicBezTo>
                    <a:pt x="6078" y="1749"/>
                    <a:pt x="6015" y="1749"/>
                    <a:pt x="5990" y="1597"/>
                  </a:cubicBezTo>
                  <a:cubicBezTo>
                    <a:pt x="5964" y="1446"/>
                    <a:pt x="5888" y="1379"/>
                    <a:pt x="5825" y="1335"/>
                  </a:cubicBezTo>
                  <a:cubicBezTo>
                    <a:pt x="5762" y="1291"/>
                    <a:pt x="5775" y="1256"/>
                    <a:pt x="5696" y="1098"/>
                  </a:cubicBezTo>
                  <a:cubicBezTo>
                    <a:pt x="5617" y="940"/>
                    <a:pt x="5519" y="1006"/>
                    <a:pt x="5446" y="965"/>
                  </a:cubicBezTo>
                  <a:cubicBezTo>
                    <a:pt x="5373" y="924"/>
                    <a:pt x="5373" y="798"/>
                    <a:pt x="5285" y="694"/>
                  </a:cubicBezTo>
                  <a:cubicBezTo>
                    <a:pt x="5196" y="589"/>
                    <a:pt x="5092" y="703"/>
                    <a:pt x="4975" y="536"/>
                  </a:cubicBezTo>
                  <a:cubicBezTo>
                    <a:pt x="4858" y="368"/>
                    <a:pt x="4795" y="340"/>
                    <a:pt x="4719" y="340"/>
                  </a:cubicBezTo>
                  <a:cubicBezTo>
                    <a:pt x="4643" y="340"/>
                    <a:pt x="4583" y="378"/>
                    <a:pt x="4463" y="251"/>
                  </a:cubicBezTo>
                  <a:cubicBezTo>
                    <a:pt x="4343" y="125"/>
                    <a:pt x="4251" y="204"/>
                    <a:pt x="4157" y="182"/>
                  </a:cubicBezTo>
                  <a:cubicBezTo>
                    <a:pt x="4062" y="160"/>
                    <a:pt x="4090" y="77"/>
                    <a:pt x="3909" y="17"/>
                  </a:cubicBezTo>
                  <a:cubicBezTo>
                    <a:pt x="3728" y="-43"/>
                    <a:pt x="3679" y="96"/>
                    <a:pt x="3531" y="55"/>
                  </a:cubicBezTo>
                  <a:cubicBezTo>
                    <a:pt x="3382" y="14"/>
                    <a:pt x="3310" y="-21"/>
                    <a:pt x="3224" y="14"/>
                  </a:cubicBezTo>
                  <a:cubicBezTo>
                    <a:pt x="3139" y="49"/>
                    <a:pt x="3047" y="90"/>
                    <a:pt x="2937" y="43"/>
                  </a:cubicBezTo>
                  <a:cubicBezTo>
                    <a:pt x="2826" y="-5"/>
                    <a:pt x="2738" y="11"/>
                    <a:pt x="2646" y="65"/>
                  </a:cubicBezTo>
                  <a:cubicBezTo>
                    <a:pt x="2554" y="118"/>
                    <a:pt x="2576" y="109"/>
                    <a:pt x="2320" y="93"/>
                  </a:cubicBezTo>
                  <a:cubicBezTo>
                    <a:pt x="2064" y="77"/>
                    <a:pt x="2124" y="242"/>
                    <a:pt x="2027" y="270"/>
                  </a:cubicBezTo>
                  <a:cubicBezTo>
                    <a:pt x="1929" y="299"/>
                    <a:pt x="1843" y="239"/>
                    <a:pt x="1717" y="270"/>
                  </a:cubicBezTo>
                  <a:cubicBezTo>
                    <a:pt x="1590" y="302"/>
                    <a:pt x="1546" y="416"/>
                    <a:pt x="1489" y="444"/>
                  </a:cubicBezTo>
                  <a:cubicBezTo>
                    <a:pt x="1432" y="472"/>
                    <a:pt x="1388" y="438"/>
                    <a:pt x="1227" y="485"/>
                  </a:cubicBezTo>
                  <a:cubicBezTo>
                    <a:pt x="1066" y="532"/>
                    <a:pt x="1069" y="678"/>
                    <a:pt x="993" y="735"/>
                  </a:cubicBezTo>
                  <a:cubicBezTo>
                    <a:pt x="917" y="792"/>
                    <a:pt x="822" y="709"/>
                    <a:pt x="680" y="833"/>
                  </a:cubicBezTo>
                  <a:cubicBezTo>
                    <a:pt x="538" y="956"/>
                    <a:pt x="645" y="1006"/>
                    <a:pt x="491" y="1054"/>
                  </a:cubicBezTo>
                  <a:cubicBezTo>
                    <a:pt x="336" y="1101"/>
                    <a:pt x="279" y="1199"/>
                    <a:pt x="266" y="1285"/>
                  </a:cubicBezTo>
                  <a:cubicBezTo>
                    <a:pt x="254" y="1370"/>
                    <a:pt x="317" y="1370"/>
                    <a:pt x="159" y="1503"/>
                  </a:cubicBezTo>
                  <a:cubicBezTo>
                    <a:pt x="1" y="1635"/>
                    <a:pt x="1" y="1737"/>
                    <a:pt x="51" y="1869"/>
                  </a:cubicBezTo>
                  <a:cubicBezTo>
                    <a:pt x="102" y="2002"/>
                    <a:pt x="17" y="2081"/>
                    <a:pt x="1" y="2245"/>
                  </a:cubicBezTo>
                  <a:cubicBezTo>
                    <a:pt x="-15" y="2410"/>
                    <a:pt x="108" y="2583"/>
                    <a:pt x="257" y="2656"/>
                  </a:cubicBezTo>
                  <a:cubicBezTo>
                    <a:pt x="405" y="2729"/>
                    <a:pt x="376" y="2708"/>
                    <a:pt x="440" y="2820"/>
                  </a:cubicBezTo>
                  <a:cubicBezTo>
                    <a:pt x="504" y="2931"/>
                    <a:pt x="573" y="3014"/>
                    <a:pt x="739" y="3038"/>
                  </a:cubicBezTo>
                  <a:cubicBezTo>
                    <a:pt x="905" y="3061"/>
                    <a:pt x="829" y="3064"/>
                    <a:pt x="999" y="3137"/>
                  </a:cubicBezTo>
                  <a:cubicBezTo>
                    <a:pt x="1170" y="3209"/>
                    <a:pt x="1233" y="3133"/>
                    <a:pt x="1278" y="3172"/>
                  </a:cubicBezTo>
                  <a:cubicBezTo>
                    <a:pt x="1322" y="3211"/>
                    <a:pt x="1290" y="3310"/>
                    <a:pt x="1413" y="3434"/>
                  </a:cubicBezTo>
                  <a:cubicBezTo>
                    <a:pt x="1537" y="3557"/>
                    <a:pt x="1606" y="3459"/>
                    <a:pt x="1654" y="3544"/>
                  </a:cubicBezTo>
                  <a:cubicBezTo>
                    <a:pt x="1701" y="3630"/>
                    <a:pt x="1600" y="3750"/>
                    <a:pt x="1903" y="3901"/>
                  </a:cubicBezTo>
                  <a:cubicBezTo>
                    <a:pt x="2207" y="4053"/>
                    <a:pt x="2147" y="3865"/>
                    <a:pt x="2365" y="3912"/>
                  </a:cubicBezTo>
                  <a:cubicBezTo>
                    <a:pt x="2583" y="3960"/>
                    <a:pt x="2801" y="3860"/>
                    <a:pt x="2910" y="3802"/>
                  </a:cubicBezTo>
                  <a:cubicBezTo>
                    <a:pt x="3019" y="3744"/>
                    <a:pt x="2919" y="3761"/>
                    <a:pt x="3313" y="3770"/>
                  </a:cubicBezTo>
                  <a:cubicBezTo>
                    <a:pt x="3706" y="3780"/>
                    <a:pt x="3616" y="3595"/>
                    <a:pt x="3727" y="3627"/>
                  </a:cubicBezTo>
                  <a:cubicBezTo>
                    <a:pt x="3837" y="3660"/>
                    <a:pt x="4024" y="3704"/>
                    <a:pt x="4167" y="3667"/>
                  </a:cubicBezTo>
                  <a:cubicBezTo>
                    <a:pt x="4310" y="3630"/>
                    <a:pt x="4564" y="3522"/>
                    <a:pt x="4697" y="3592"/>
                  </a:cubicBezTo>
                  <a:cubicBezTo>
                    <a:pt x="4830" y="3662"/>
                    <a:pt x="5051" y="3614"/>
                    <a:pt x="5111" y="3598"/>
                  </a:cubicBezTo>
                  <a:cubicBezTo>
                    <a:pt x="5171" y="3582"/>
                    <a:pt x="5117" y="3630"/>
                    <a:pt x="5272" y="3696"/>
                  </a:cubicBezTo>
                  <a:cubicBezTo>
                    <a:pt x="5508" y="3796"/>
                    <a:pt x="5612" y="3733"/>
                    <a:pt x="5670" y="3705"/>
                  </a:cubicBezTo>
                  <a:cubicBezTo>
                    <a:pt x="5674" y="3703"/>
                    <a:pt x="5678" y="3701"/>
                    <a:pt x="5682" y="3699"/>
                  </a:cubicBezTo>
                  <a:cubicBezTo>
                    <a:pt x="5683" y="3699"/>
                    <a:pt x="5684" y="3698"/>
                    <a:pt x="5686" y="3698"/>
                  </a:cubicBezTo>
                  <a:cubicBezTo>
                    <a:pt x="5688" y="3697"/>
                    <a:pt x="5691" y="3696"/>
                    <a:pt x="5694" y="3695"/>
                  </a:cubicBezTo>
                  <a:cubicBezTo>
                    <a:pt x="5695" y="3695"/>
                    <a:pt x="5697" y="3695"/>
                    <a:pt x="5699" y="3694"/>
                  </a:cubicBezTo>
                  <a:cubicBezTo>
                    <a:pt x="5701" y="3694"/>
                    <a:pt x="5702" y="3693"/>
                    <a:pt x="5704" y="3693"/>
                  </a:cubicBezTo>
                  <a:cubicBezTo>
                    <a:pt x="5708" y="3693"/>
                    <a:pt x="5711" y="3693"/>
                    <a:pt x="5714" y="3694"/>
                  </a:cubicBezTo>
                  <a:cubicBezTo>
                    <a:pt x="5719" y="3696"/>
                    <a:pt x="5726" y="3699"/>
                    <a:pt x="5733" y="3702"/>
                  </a:cubicBezTo>
                  <a:cubicBezTo>
                    <a:pt x="5736" y="3703"/>
                    <a:pt x="5739" y="3704"/>
                    <a:pt x="5742" y="3706"/>
                  </a:cubicBezTo>
                  <a:cubicBezTo>
                    <a:pt x="5800" y="3731"/>
                    <a:pt x="5898" y="3782"/>
                    <a:pt x="6037" y="3769"/>
                  </a:cubicBezTo>
                  <a:cubicBezTo>
                    <a:pt x="6201" y="3753"/>
                    <a:pt x="6265" y="3633"/>
                    <a:pt x="6302" y="3519"/>
                  </a:cubicBezTo>
                  <a:cubicBezTo>
                    <a:pt x="6303" y="3518"/>
                    <a:pt x="6303" y="3517"/>
                    <a:pt x="6304" y="3516"/>
                  </a:cubicBezTo>
                  <a:cubicBezTo>
                    <a:pt x="6341" y="3407"/>
                    <a:pt x="6401" y="3470"/>
                    <a:pt x="6448" y="3323"/>
                  </a:cubicBezTo>
                  <a:cubicBezTo>
                    <a:pt x="6495" y="3175"/>
                    <a:pt x="6416" y="3054"/>
                    <a:pt x="6416" y="3010"/>
                  </a:cubicBezTo>
                  <a:cubicBezTo>
                    <a:pt x="6416" y="2966"/>
                    <a:pt x="6514" y="2985"/>
                    <a:pt x="6508" y="2783"/>
                  </a:cubicBezTo>
                  <a:moveTo>
                    <a:pt x="2012" y="359"/>
                  </a:moveTo>
                  <a:cubicBezTo>
                    <a:pt x="2013" y="445"/>
                    <a:pt x="1817" y="523"/>
                    <a:pt x="1817" y="523"/>
                  </a:cubicBezTo>
                  <a:cubicBezTo>
                    <a:pt x="2090" y="561"/>
                    <a:pt x="2206" y="217"/>
                    <a:pt x="2246" y="191"/>
                  </a:cubicBezTo>
                  <a:cubicBezTo>
                    <a:pt x="2286" y="165"/>
                    <a:pt x="2412" y="191"/>
                    <a:pt x="2519" y="203"/>
                  </a:cubicBezTo>
                  <a:cubicBezTo>
                    <a:pt x="2625" y="215"/>
                    <a:pt x="2654" y="148"/>
                    <a:pt x="2753" y="115"/>
                  </a:cubicBezTo>
                  <a:cubicBezTo>
                    <a:pt x="2853" y="82"/>
                    <a:pt x="2870" y="127"/>
                    <a:pt x="2995" y="153"/>
                  </a:cubicBezTo>
                  <a:cubicBezTo>
                    <a:pt x="3121" y="179"/>
                    <a:pt x="3206" y="101"/>
                    <a:pt x="3301" y="92"/>
                  </a:cubicBezTo>
                  <a:cubicBezTo>
                    <a:pt x="3369" y="85"/>
                    <a:pt x="3412" y="134"/>
                    <a:pt x="3464" y="162"/>
                  </a:cubicBezTo>
                  <a:cubicBezTo>
                    <a:pt x="3440" y="208"/>
                    <a:pt x="3398" y="270"/>
                    <a:pt x="3341" y="305"/>
                  </a:cubicBezTo>
                  <a:cubicBezTo>
                    <a:pt x="3244" y="364"/>
                    <a:pt x="3204" y="310"/>
                    <a:pt x="3200" y="298"/>
                  </a:cubicBezTo>
                  <a:cubicBezTo>
                    <a:pt x="3200" y="298"/>
                    <a:pt x="3184" y="413"/>
                    <a:pt x="3306" y="374"/>
                  </a:cubicBezTo>
                  <a:cubicBezTo>
                    <a:pt x="3306" y="374"/>
                    <a:pt x="3258" y="528"/>
                    <a:pt x="3233" y="607"/>
                  </a:cubicBezTo>
                  <a:cubicBezTo>
                    <a:pt x="3233" y="607"/>
                    <a:pt x="3164" y="425"/>
                    <a:pt x="3065" y="371"/>
                  </a:cubicBezTo>
                  <a:cubicBezTo>
                    <a:pt x="2965" y="318"/>
                    <a:pt x="3253" y="348"/>
                    <a:pt x="3234" y="166"/>
                  </a:cubicBezTo>
                  <a:cubicBezTo>
                    <a:pt x="3234" y="166"/>
                    <a:pt x="3205" y="231"/>
                    <a:pt x="3114" y="257"/>
                  </a:cubicBezTo>
                  <a:cubicBezTo>
                    <a:pt x="3022" y="284"/>
                    <a:pt x="2987" y="318"/>
                    <a:pt x="2978" y="325"/>
                  </a:cubicBezTo>
                  <a:cubicBezTo>
                    <a:pt x="2976" y="327"/>
                    <a:pt x="2936" y="308"/>
                    <a:pt x="2933" y="307"/>
                  </a:cubicBezTo>
                  <a:cubicBezTo>
                    <a:pt x="2892" y="293"/>
                    <a:pt x="2849" y="286"/>
                    <a:pt x="2806" y="284"/>
                  </a:cubicBezTo>
                  <a:cubicBezTo>
                    <a:pt x="2747" y="280"/>
                    <a:pt x="2671" y="281"/>
                    <a:pt x="2616" y="303"/>
                  </a:cubicBezTo>
                  <a:cubicBezTo>
                    <a:pt x="2564" y="324"/>
                    <a:pt x="2522" y="366"/>
                    <a:pt x="2462" y="369"/>
                  </a:cubicBezTo>
                  <a:cubicBezTo>
                    <a:pt x="2444" y="370"/>
                    <a:pt x="2424" y="365"/>
                    <a:pt x="2409" y="355"/>
                  </a:cubicBezTo>
                  <a:cubicBezTo>
                    <a:pt x="2388" y="341"/>
                    <a:pt x="2357" y="314"/>
                    <a:pt x="2340" y="295"/>
                  </a:cubicBezTo>
                  <a:cubicBezTo>
                    <a:pt x="2327" y="281"/>
                    <a:pt x="2301" y="233"/>
                    <a:pt x="2313" y="213"/>
                  </a:cubicBezTo>
                  <a:cubicBezTo>
                    <a:pt x="2296" y="242"/>
                    <a:pt x="2299" y="297"/>
                    <a:pt x="2312" y="327"/>
                  </a:cubicBezTo>
                  <a:cubicBezTo>
                    <a:pt x="2322" y="350"/>
                    <a:pt x="2351" y="366"/>
                    <a:pt x="2371" y="380"/>
                  </a:cubicBezTo>
                  <a:cubicBezTo>
                    <a:pt x="2386" y="390"/>
                    <a:pt x="2412" y="400"/>
                    <a:pt x="2407" y="420"/>
                  </a:cubicBezTo>
                  <a:cubicBezTo>
                    <a:pt x="2402" y="446"/>
                    <a:pt x="2360" y="458"/>
                    <a:pt x="2339" y="465"/>
                  </a:cubicBezTo>
                  <a:cubicBezTo>
                    <a:pt x="2307" y="476"/>
                    <a:pt x="2284" y="484"/>
                    <a:pt x="2257" y="504"/>
                  </a:cubicBezTo>
                  <a:cubicBezTo>
                    <a:pt x="2189" y="554"/>
                    <a:pt x="2103" y="597"/>
                    <a:pt x="2024" y="625"/>
                  </a:cubicBezTo>
                  <a:cubicBezTo>
                    <a:pt x="1937" y="655"/>
                    <a:pt x="1842" y="661"/>
                    <a:pt x="1751" y="651"/>
                  </a:cubicBezTo>
                  <a:cubicBezTo>
                    <a:pt x="1675" y="643"/>
                    <a:pt x="1653" y="587"/>
                    <a:pt x="1594" y="548"/>
                  </a:cubicBezTo>
                  <a:cubicBezTo>
                    <a:pt x="1570" y="532"/>
                    <a:pt x="1517" y="516"/>
                    <a:pt x="1533" y="484"/>
                  </a:cubicBezTo>
                  <a:cubicBezTo>
                    <a:pt x="1546" y="455"/>
                    <a:pt x="1583" y="438"/>
                    <a:pt x="1607" y="419"/>
                  </a:cubicBezTo>
                  <a:cubicBezTo>
                    <a:pt x="1640" y="393"/>
                    <a:pt x="1672" y="367"/>
                    <a:pt x="1710" y="348"/>
                  </a:cubicBezTo>
                  <a:cubicBezTo>
                    <a:pt x="1753" y="326"/>
                    <a:pt x="2010" y="274"/>
                    <a:pt x="2012" y="359"/>
                  </a:cubicBezTo>
                  <a:moveTo>
                    <a:pt x="6168" y="3671"/>
                  </a:moveTo>
                  <a:cubicBezTo>
                    <a:pt x="6105" y="3724"/>
                    <a:pt x="5977" y="3764"/>
                    <a:pt x="5869" y="3722"/>
                  </a:cubicBezTo>
                  <a:cubicBezTo>
                    <a:pt x="5761" y="3679"/>
                    <a:pt x="5738" y="3602"/>
                    <a:pt x="5774" y="3558"/>
                  </a:cubicBezTo>
                  <a:cubicBezTo>
                    <a:pt x="5811" y="3514"/>
                    <a:pt x="5930" y="3495"/>
                    <a:pt x="5930" y="3495"/>
                  </a:cubicBezTo>
                  <a:cubicBezTo>
                    <a:pt x="5800" y="3501"/>
                    <a:pt x="5704" y="3551"/>
                    <a:pt x="5672" y="3616"/>
                  </a:cubicBezTo>
                  <a:cubicBezTo>
                    <a:pt x="5576" y="3655"/>
                    <a:pt x="5404" y="3659"/>
                    <a:pt x="5370" y="3656"/>
                  </a:cubicBezTo>
                  <a:cubicBezTo>
                    <a:pt x="5331" y="3651"/>
                    <a:pt x="5231" y="3595"/>
                    <a:pt x="5210" y="3448"/>
                  </a:cubicBezTo>
                  <a:cubicBezTo>
                    <a:pt x="5188" y="3301"/>
                    <a:pt x="5100" y="3303"/>
                    <a:pt x="5100" y="3303"/>
                  </a:cubicBezTo>
                  <a:cubicBezTo>
                    <a:pt x="5164" y="3325"/>
                    <a:pt x="5162" y="3400"/>
                    <a:pt x="5147" y="3502"/>
                  </a:cubicBezTo>
                  <a:cubicBezTo>
                    <a:pt x="5133" y="3604"/>
                    <a:pt x="4861" y="3600"/>
                    <a:pt x="4811" y="3543"/>
                  </a:cubicBezTo>
                  <a:cubicBezTo>
                    <a:pt x="4761" y="3486"/>
                    <a:pt x="4775" y="3320"/>
                    <a:pt x="4861" y="3255"/>
                  </a:cubicBezTo>
                  <a:cubicBezTo>
                    <a:pt x="4946" y="3191"/>
                    <a:pt x="4913" y="3059"/>
                    <a:pt x="4913" y="3059"/>
                  </a:cubicBezTo>
                  <a:cubicBezTo>
                    <a:pt x="4900" y="3135"/>
                    <a:pt x="4828" y="3200"/>
                    <a:pt x="4746" y="3223"/>
                  </a:cubicBezTo>
                  <a:cubicBezTo>
                    <a:pt x="4664" y="3246"/>
                    <a:pt x="4526" y="3119"/>
                    <a:pt x="4526" y="3119"/>
                  </a:cubicBezTo>
                  <a:cubicBezTo>
                    <a:pt x="4511" y="3265"/>
                    <a:pt x="4654" y="3260"/>
                    <a:pt x="4696" y="3315"/>
                  </a:cubicBezTo>
                  <a:cubicBezTo>
                    <a:pt x="4738" y="3370"/>
                    <a:pt x="4705" y="3492"/>
                    <a:pt x="4625" y="3495"/>
                  </a:cubicBezTo>
                  <a:cubicBezTo>
                    <a:pt x="4545" y="3497"/>
                    <a:pt x="4387" y="3470"/>
                    <a:pt x="4259" y="3533"/>
                  </a:cubicBezTo>
                  <a:cubicBezTo>
                    <a:pt x="4131" y="3596"/>
                    <a:pt x="3890" y="3619"/>
                    <a:pt x="3777" y="3551"/>
                  </a:cubicBezTo>
                  <a:cubicBezTo>
                    <a:pt x="3665" y="3483"/>
                    <a:pt x="3692" y="3277"/>
                    <a:pt x="3692" y="3277"/>
                  </a:cubicBezTo>
                  <a:cubicBezTo>
                    <a:pt x="3566" y="3408"/>
                    <a:pt x="3727" y="3516"/>
                    <a:pt x="3646" y="3619"/>
                  </a:cubicBezTo>
                  <a:cubicBezTo>
                    <a:pt x="3565" y="3721"/>
                    <a:pt x="3246" y="3716"/>
                    <a:pt x="3162" y="3697"/>
                  </a:cubicBezTo>
                  <a:cubicBezTo>
                    <a:pt x="3078" y="3678"/>
                    <a:pt x="3035" y="3645"/>
                    <a:pt x="3043" y="3614"/>
                  </a:cubicBezTo>
                  <a:cubicBezTo>
                    <a:pt x="3050" y="3581"/>
                    <a:pt x="3109" y="3582"/>
                    <a:pt x="3134" y="3580"/>
                  </a:cubicBezTo>
                  <a:cubicBezTo>
                    <a:pt x="3183" y="3576"/>
                    <a:pt x="3240" y="3572"/>
                    <a:pt x="3280" y="3539"/>
                  </a:cubicBezTo>
                  <a:cubicBezTo>
                    <a:pt x="3298" y="3524"/>
                    <a:pt x="3317" y="3506"/>
                    <a:pt x="3329" y="3486"/>
                  </a:cubicBezTo>
                  <a:cubicBezTo>
                    <a:pt x="3302" y="3493"/>
                    <a:pt x="3277" y="3516"/>
                    <a:pt x="3248" y="3526"/>
                  </a:cubicBezTo>
                  <a:cubicBezTo>
                    <a:pt x="3209" y="3538"/>
                    <a:pt x="3165" y="3545"/>
                    <a:pt x="3123" y="3547"/>
                  </a:cubicBezTo>
                  <a:cubicBezTo>
                    <a:pt x="3083" y="3548"/>
                    <a:pt x="3023" y="3550"/>
                    <a:pt x="2988" y="3528"/>
                  </a:cubicBezTo>
                  <a:cubicBezTo>
                    <a:pt x="2962" y="3511"/>
                    <a:pt x="2939" y="3481"/>
                    <a:pt x="2917" y="3458"/>
                  </a:cubicBezTo>
                  <a:cubicBezTo>
                    <a:pt x="2896" y="3435"/>
                    <a:pt x="2874" y="3415"/>
                    <a:pt x="2850" y="3394"/>
                  </a:cubicBezTo>
                  <a:cubicBezTo>
                    <a:pt x="2861" y="3412"/>
                    <a:pt x="2872" y="3437"/>
                    <a:pt x="2884" y="3456"/>
                  </a:cubicBezTo>
                  <a:cubicBezTo>
                    <a:pt x="2900" y="3484"/>
                    <a:pt x="2918" y="3508"/>
                    <a:pt x="2930" y="3538"/>
                  </a:cubicBezTo>
                  <a:cubicBezTo>
                    <a:pt x="2942" y="3566"/>
                    <a:pt x="2942" y="3596"/>
                    <a:pt x="2932" y="3625"/>
                  </a:cubicBezTo>
                  <a:cubicBezTo>
                    <a:pt x="2899" y="3718"/>
                    <a:pt x="2813" y="3791"/>
                    <a:pt x="2726" y="3832"/>
                  </a:cubicBezTo>
                  <a:cubicBezTo>
                    <a:pt x="2658" y="3863"/>
                    <a:pt x="2553" y="3900"/>
                    <a:pt x="2481" y="3861"/>
                  </a:cubicBezTo>
                  <a:cubicBezTo>
                    <a:pt x="2379" y="3804"/>
                    <a:pt x="2320" y="3680"/>
                    <a:pt x="2201" y="3630"/>
                  </a:cubicBezTo>
                  <a:cubicBezTo>
                    <a:pt x="2158" y="3612"/>
                    <a:pt x="2119" y="3613"/>
                    <a:pt x="2074" y="3616"/>
                  </a:cubicBezTo>
                  <a:cubicBezTo>
                    <a:pt x="2131" y="3657"/>
                    <a:pt x="2205" y="3682"/>
                    <a:pt x="2247" y="3743"/>
                  </a:cubicBezTo>
                  <a:cubicBezTo>
                    <a:pt x="2304" y="3828"/>
                    <a:pt x="2138" y="3863"/>
                    <a:pt x="2082" y="3864"/>
                  </a:cubicBezTo>
                  <a:cubicBezTo>
                    <a:pt x="1996" y="3866"/>
                    <a:pt x="1906" y="3837"/>
                    <a:pt x="1842" y="3780"/>
                  </a:cubicBezTo>
                  <a:cubicBezTo>
                    <a:pt x="1810" y="3751"/>
                    <a:pt x="1785" y="3715"/>
                    <a:pt x="1774" y="3673"/>
                  </a:cubicBezTo>
                  <a:cubicBezTo>
                    <a:pt x="1770" y="3657"/>
                    <a:pt x="1767" y="3643"/>
                    <a:pt x="1763" y="3629"/>
                  </a:cubicBezTo>
                  <a:cubicBezTo>
                    <a:pt x="1757" y="3569"/>
                    <a:pt x="1736" y="3440"/>
                    <a:pt x="1875" y="3363"/>
                  </a:cubicBezTo>
                  <a:cubicBezTo>
                    <a:pt x="2014" y="3285"/>
                    <a:pt x="2106" y="3364"/>
                    <a:pt x="2180" y="3367"/>
                  </a:cubicBezTo>
                  <a:cubicBezTo>
                    <a:pt x="2254" y="3370"/>
                    <a:pt x="2251" y="3318"/>
                    <a:pt x="2390" y="3453"/>
                  </a:cubicBezTo>
                  <a:cubicBezTo>
                    <a:pt x="2529" y="3587"/>
                    <a:pt x="2655" y="3505"/>
                    <a:pt x="2655" y="3505"/>
                  </a:cubicBezTo>
                  <a:cubicBezTo>
                    <a:pt x="2466" y="3525"/>
                    <a:pt x="2431" y="3397"/>
                    <a:pt x="2429" y="3323"/>
                  </a:cubicBezTo>
                  <a:cubicBezTo>
                    <a:pt x="2428" y="3250"/>
                    <a:pt x="2537" y="3118"/>
                    <a:pt x="2608" y="3077"/>
                  </a:cubicBezTo>
                  <a:cubicBezTo>
                    <a:pt x="2679" y="3035"/>
                    <a:pt x="2812" y="3037"/>
                    <a:pt x="2937" y="3148"/>
                  </a:cubicBezTo>
                  <a:cubicBezTo>
                    <a:pt x="3062" y="3258"/>
                    <a:pt x="3204" y="3247"/>
                    <a:pt x="3335" y="3188"/>
                  </a:cubicBezTo>
                  <a:cubicBezTo>
                    <a:pt x="3402" y="3158"/>
                    <a:pt x="3445" y="3093"/>
                    <a:pt x="3493" y="3040"/>
                  </a:cubicBezTo>
                  <a:cubicBezTo>
                    <a:pt x="3547" y="2981"/>
                    <a:pt x="3603" y="2942"/>
                    <a:pt x="3684" y="2935"/>
                  </a:cubicBezTo>
                  <a:cubicBezTo>
                    <a:pt x="3716" y="2932"/>
                    <a:pt x="3749" y="2928"/>
                    <a:pt x="3772" y="2954"/>
                  </a:cubicBezTo>
                  <a:cubicBezTo>
                    <a:pt x="3811" y="2998"/>
                    <a:pt x="3816" y="3072"/>
                    <a:pt x="3834" y="3126"/>
                  </a:cubicBezTo>
                  <a:cubicBezTo>
                    <a:pt x="3879" y="3261"/>
                    <a:pt x="4102" y="3346"/>
                    <a:pt x="4216" y="3246"/>
                  </a:cubicBezTo>
                  <a:cubicBezTo>
                    <a:pt x="3922" y="3301"/>
                    <a:pt x="3918" y="3121"/>
                    <a:pt x="3864" y="3032"/>
                  </a:cubicBezTo>
                  <a:cubicBezTo>
                    <a:pt x="3811" y="2944"/>
                    <a:pt x="3859" y="2939"/>
                    <a:pt x="3909" y="2828"/>
                  </a:cubicBezTo>
                  <a:cubicBezTo>
                    <a:pt x="3958" y="2718"/>
                    <a:pt x="4002" y="2666"/>
                    <a:pt x="4076" y="2637"/>
                  </a:cubicBezTo>
                  <a:cubicBezTo>
                    <a:pt x="4150" y="2609"/>
                    <a:pt x="4215" y="2696"/>
                    <a:pt x="4292" y="2716"/>
                  </a:cubicBezTo>
                  <a:cubicBezTo>
                    <a:pt x="4370" y="2737"/>
                    <a:pt x="4413" y="2674"/>
                    <a:pt x="4441" y="2621"/>
                  </a:cubicBezTo>
                  <a:cubicBezTo>
                    <a:pt x="4469" y="2569"/>
                    <a:pt x="4564" y="2538"/>
                    <a:pt x="4564" y="2538"/>
                  </a:cubicBezTo>
                  <a:cubicBezTo>
                    <a:pt x="4452" y="2530"/>
                    <a:pt x="4408" y="2650"/>
                    <a:pt x="4329" y="2661"/>
                  </a:cubicBezTo>
                  <a:cubicBezTo>
                    <a:pt x="4249" y="2672"/>
                    <a:pt x="4202" y="2539"/>
                    <a:pt x="4046" y="2568"/>
                  </a:cubicBezTo>
                  <a:cubicBezTo>
                    <a:pt x="3890" y="2596"/>
                    <a:pt x="3883" y="2745"/>
                    <a:pt x="3850" y="2798"/>
                  </a:cubicBezTo>
                  <a:cubicBezTo>
                    <a:pt x="3817" y="2852"/>
                    <a:pt x="3760" y="2901"/>
                    <a:pt x="3616" y="2881"/>
                  </a:cubicBezTo>
                  <a:cubicBezTo>
                    <a:pt x="3566" y="2873"/>
                    <a:pt x="3528" y="2862"/>
                    <a:pt x="3493" y="2825"/>
                  </a:cubicBezTo>
                  <a:cubicBezTo>
                    <a:pt x="3478" y="2810"/>
                    <a:pt x="3462" y="2793"/>
                    <a:pt x="3446" y="2780"/>
                  </a:cubicBezTo>
                  <a:cubicBezTo>
                    <a:pt x="3419" y="2758"/>
                    <a:pt x="3376" y="2765"/>
                    <a:pt x="3348" y="2781"/>
                  </a:cubicBezTo>
                  <a:cubicBezTo>
                    <a:pt x="3329" y="2791"/>
                    <a:pt x="3313" y="2807"/>
                    <a:pt x="3297" y="2820"/>
                  </a:cubicBezTo>
                  <a:cubicBezTo>
                    <a:pt x="3351" y="2783"/>
                    <a:pt x="3464" y="2814"/>
                    <a:pt x="3493" y="2867"/>
                  </a:cubicBezTo>
                  <a:cubicBezTo>
                    <a:pt x="3509" y="2897"/>
                    <a:pt x="3516" y="2922"/>
                    <a:pt x="3500" y="2954"/>
                  </a:cubicBezTo>
                  <a:cubicBezTo>
                    <a:pt x="3480" y="2993"/>
                    <a:pt x="3444" y="3025"/>
                    <a:pt x="3413" y="3054"/>
                  </a:cubicBezTo>
                  <a:cubicBezTo>
                    <a:pt x="3348" y="3112"/>
                    <a:pt x="3258" y="3139"/>
                    <a:pt x="3175" y="3158"/>
                  </a:cubicBezTo>
                  <a:cubicBezTo>
                    <a:pt x="3083" y="3180"/>
                    <a:pt x="3001" y="3131"/>
                    <a:pt x="2934" y="3074"/>
                  </a:cubicBezTo>
                  <a:cubicBezTo>
                    <a:pt x="2838" y="2994"/>
                    <a:pt x="2658" y="2957"/>
                    <a:pt x="2552" y="3039"/>
                  </a:cubicBezTo>
                  <a:cubicBezTo>
                    <a:pt x="2481" y="3095"/>
                    <a:pt x="2465" y="3189"/>
                    <a:pt x="2399" y="3250"/>
                  </a:cubicBezTo>
                  <a:cubicBezTo>
                    <a:pt x="2374" y="3274"/>
                    <a:pt x="2342" y="3294"/>
                    <a:pt x="2306" y="3297"/>
                  </a:cubicBezTo>
                  <a:cubicBezTo>
                    <a:pt x="2274" y="3300"/>
                    <a:pt x="2242" y="3300"/>
                    <a:pt x="2210" y="3308"/>
                  </a:cubicBezTo>
                  <a:cubicBezTo>
                    <a:pt x="2182" y="3315"/>
                    <a:pt x="2156" y="3323"/>
                    <a:pt x="2127" y="3317"/>
                  </a:cubicBezTo>
                  <a:cubicBezTo>
                    <a:pt x="2108" y="3314"/>
                    <a:pt x="2069" y="3306"/>
                    <a:pt x="2067" y="3284"/>
                  </a:cubicBezTo>
                  <a:cubicBezTo>
                    <a:pt x="2064" y="3262"/>
                    <a:pt x="2091" y="3246"/>
                    <a:pt x="2103" y="3232"/>
                  </a:cubicBezTo>
                  <a:cubicBezTo>
                    <a:pt x="2118" y="3216"/>
                    <a:pt x="2137" y="3203"/>
                    <a:pt x="2147" y="3183"/>
                  </a:cubicBezTo>
                  <a:cubicBezTo>
                    <a:pt x="2158" y="3161"/>
                    <a:pt x="2163" y="3131"/>
                    <a:pt x="2164" y="3106"/>
                  </a:cubicBezTo>
                  <a:cubicBezTo>
                    <a:pt x="2165" y="3084"/>
                    <a:pt x="2163" y="3061"/>
                    <a:pt x="2157" y="3040"/>
                  </a:cubicBezTo>
                  <a:cubicBezTo>
                    <a:pt x="2155" y="3033"/>
                    <a:pt x="2148" y="3023"/>
                    <a:pt x="2148" y="3016"/>
                  </a:cubicBezTo>
                  <a:cubicBezTo>
                    <a:pt x="2151" y="3122"/>
                    <a:pt x="2075" y="3252"/>
                    <a:pt x="1899" y="3282"/>
                  </a:cubicBezTo>
                  <a:cubicBezTo>
                    <a:pt x="1862" y="3288"/>
                    <a:pt x="1808" y="3298"/>
                    <a:pt x="1793" y="3336"/>
                  </a:cubicBezTo>
                  <a:cubicBezTo>
                    <a:pt x="1789" y="3347"/>
                    <a:pt x="1785" y="3358"/>
                    <a:pt x="1781" y="3369"/>
                  </a:cubicBezTo>
                  <a:cubicBezTo>
                    <a:pt x="1768" y="3403"/>
                    <a:pt x="1753" y="3436"/>
                    <a:pt x="1724" y="3459"/>
                  </a:cubicBezTo>
                  <a:cubicBezTo>
                    <a:pt x="1682" y="3494"/>
                    <a:pt x="1637" y="3444"/>
                    <a:pt x="1595" y="3430"/>
                  </a:cubicBezTo>
                  <a:cubicBezTo>
                    <a:pt x="1527" y="3409"/>
                    <a:pt x="1454" y="3390"/>
                    <a:pt x="1416" y="3323"/>
                  </a:cubicBezTo>
                  <a:cubicBezTo>
                    <a:pt x="1403" y="3300"/>
                    <a:pt x="1387" y="3260"/>
                    <a:pt x="1401" y="3234"/>
                  </a:cubicBezTo>
                  <a:cubicBezTo>
                    <a:pt x="1410" y="3217"/>
                    <a:pt x="1434" y="3206"/>
                    <a:pt x="1451" y="3199"/>
                  </a:cubicBezTo>
                  <a:cubicBezTo>
                    <a:pt x="1479" y="3188"/>
                    <a:pt x="1510" y="3178"/>
                    <a:pt x="1540" y="3172"/>
                  </a:cubicBezTo>
                  <a:cubicBezTo>
                    <a:pt x="1560" y="3168"/>
                    <a:pt x="1577" y="3166"/>
                    <a:pt x="1596" y="3157"/>
                  </a:cubicBezTo>
                  <a:cubicBezTo>
                    <a:pt x="1631" y="3141"/>
                    <a:pt x="1667" y="3128"/>
                    <a:pt x="1699" y="3108"/>
                  </a:cubicBezTo>
                  <a:cubicBezTo>
                    <a:pt x="1831" y="3026"/>
                    <a:pt x="1929" y="2877"/>
                    <a:pt x="1960" y="2866"/>
                  </a:cubicBezTo>
                  <a:cubicBezTo>
                    <a:pt x="1992" y="2855"/>
                    <a:pt x="2188" y="2884"/>
                    <a:pt x="2298" y="2822"/>
                  </a:cubicBezTo>
                  <a:cubicBezTo>
                    <a:pt x="2409" y="2760"/>
                    <a:pt x="2447" y="2625"/>
                    <a:pt x="2501" y="2617"/>
                  </a:cubicBezTo>
                  <a:cubicBezTo>
                    <a:pt x="2554" y="2609"/>
                    <a:pt x="2652" y="2680"/>
                    <a:pt x="2785" y="2618"/>
                  </a:cubicBezTo>
                  <a:cubicBezTo>
                    <a:pt x="2918" y="2557"/>
                    <a:pt x="2945" y="2444"/>
                    <a:pt x="2983" y="2478"/>
                  </a:cubicBezTo>
                  <a:cubicBezTo>
                    <a:pt x="3020" y="2511"/>
                    <a:pt x="3043" y="2711"/>
                    <a:pt x="2813" y="2817"/>
                  </a:cubicBezTo>
                  <a:cubicBezTo>
                    <a:pt x="2826" y="2811"/>
                    <a:pt x="2856" y="2817"/>
                    <a:pt x="2872" y="2813"/>
                  </a:cubicBezTo>
                  <a:cubicBezTo>
                    <a:pt x="2909" y="2805"/>
                    <a:pt x="2931" y="2785"/>
                    <a:pt x="2958" y="2759"/>
                  </a:cubicBezTo>
                  <a:cubicBezTo>
                    <a:pt x="2974" y="2743"/>
                    <a:pt x="2990" y="2724"/>
                    <a:pt x="3002" y="2705"/>
                  </a:cubicBezTo>
                  <a:cubicBezTo>
                    <a:pt x="3026" y="2668"/>
                    <a:pt x="3045" y="2624"/>
                    <a:pt x="3043" y="2579"/>
                  </a:cubicBezTo>
                  <a:cubicBezTo>
                    <a:pt x="3042" y="2550"/>
                    <a:pt x="3035" y="2524"/>
                    <a:pt x="3035" y="2494"/>
                  </a:cubicBezTo>
                  <a:cubicBezTo>
                    <a:pt x="3035" y="2464"/>
                    <a:pt x="3034" y="2448"/>
                    <a:pt x="3053" y="2424"/>
                  </a:cubicBezTo>
                  <a:cubicBezTo>
                    <a:pt x="3086" y="2382"/>
                    <a:pt x="3154" y="2360"/>
                    <a:pt x="3205" y="2374"/>
                  </a:cubicBezTo>
                  <a:cubicBezTo>
                    <a:pt x="3244" y="2384"/>
                    <a:pt x="3280" y="2406"/>
                    <a:pt x="3319" y="2417"/>
                  </a:cubicBezTo>
                  <a:cubicBezTo>
                    <a:pt x="3359" y="2428"/>
                    <a:pt x="3418" y="2426"/>
                    <a:pt x="3458" y="2416"/>
                  </a:cubicBezTo>
                  <a:cubicBezTo>
                    <a:pt x="3500" y="2406"/>
                    <a:pt x="3537" y="2390"/>
                    <a:pt x="3571" y="2364"/>
                  </a:cubicBezTo>
                  <a:cubicBezTo>
                    <a:pt x="3598" y="2344"/>
                    <a:pt x="3612" y="2324"/>
                    <a:pt x="3631" y="2298"/>
                  </a:cubicBezTo>
                  <a:cubicBezTo>
                    <a:pt x="3647" y="2275"/>
                    <a:pt x="3655" y="2280"/>
                    <a:pt x="3674" y="2297"/>
                  </a:cubicBezTo>
                  <a:cubicBezTo>
                    <a:pt x="3696" y="2317"/>
                    <a:pt x="3714" y="2330"/>
                    <a:pt x="3743" y="2341"/>
                  </a:cubicBezTo>
                  <a:cubicBezTo>
                    <a:pt x="3867" y="2390"/>
                    <a:pt x="4015" y="2379"/>
                    <a:pt x="4130" y="2311"/>
                  </a:cubicBezTo>
                  <a:cubicBezTo>
                    <a:pt x="4169" y="2288"/>
                    <a:pt x="4213" y="2239"/>
                    <a:pt x="4258" y="2274"/>
                  </a:cubicBezTo>
                  <a:cubicBezTo>
                    <a:pt x="4280" y="2291"/>
                    <a:pt x="4299" y="2307"/>
                    <a:pt x="4327" y="2316"/>
                  </a:cubicBezTo>
                  <a:cubicBezTo>
                    <a:pt x="4363" y="2327"/>
                    <a:pt x="4398" y="2329"/>
                    <a:pt x="4435" y="2329"/>
                  </a:cubicBezTo>
                  <a:cubicBezTo>
                    <a:pt x="4497" y="2329"/>
                    <a:pt x="4563" y="2318"/>
                    <a:pt x="4622" y="2337"/>
                  </a:cubicBezTo>
                  <a:cubicBezTo>
                    <a:pt x="4647" y="2345"/>
                    <a:pt x="4672" y="2363"/>
                    <a:pt x="4685" y="2387"/>
                  </a:cubicBezTo>
                  <a:cubicBezTo>
                    <a:pt x="4698" y="2412"/>
                    <a:pt x="4688" y="2434"/>
                    <a:pt x="4691" y="2460"/>
                  </a:cubicBezTo>
                  <a:cubicBezTo>
                    <a:pt x="4733" y="2396"/>
                    <a:pt x="4713" y="2331"/>
                    <a:pt x="4639" y="2304"/>
                  </a:cubicBezTo>
                  <a:cubicBezTo>
                    <a:pt x="4506" y="2255"/>
                    <a:pt x="4362" y="2297"/>
                    <a:pt x="4300" y="2250"/>
                  </a:cubicBezTo>
                  <a:cubicBezTo>
                    <a:pt x="4239" y="2203"/>
                    <a:pt x="4517" y="2169"/>
                    <a:pt x="4411" y="1961"/>
                  </a:cubicBezTo>
                  <a:cubicBezTo>
                    <a:pt x="4414" y="1967"/>
                    <a:pt x="4408" y="1982"/>
                    <a:pt x="4408" y="1989"/>
                  </a:cubicBezTo>
                  <a:cubicBezTo>
                    <a:pt x="4407" y="2002"/>
                    <a:pt x="4408" y="2014"/>
                    <a:pt x="4406" y="2027"/>
                  </a:cubicBezTo>
                  <a:cubicBezTo>
                    <a:pt x="4401" y="2054"/>
                    <a:pt x="4389" y="2081"/>
                    <a:pt x="4373" y="2104"/>
                  </a:cubicBezTo>
                  <a:cubicBezTo>
                    <a:pt x="4349" y="2140"/>
                    <a:pt x="4303" y="2166"/>
                    <a:pt x="4264" y="2182"/>
                  </a:cubicBezTo>
                  <a:cubicBezTo>
                    <a:pt x="4227" y="2198"/>
                    <a:pt x="4192" y="2196"/>
                    <a:pt x="4162" y="2226"/>
                  </a:cubicBezTo>
                  <a:cubicBezTo>
                    <a:pt x="4130" y="2258"/>
                    <a:pt x="4097" y="2279"/>
                    <a:pt x="4055" y="2298"/>
                  </a:cubicBezTo>
                  <a:cubicBezTo>
                    <a:pt x="3962" y="2339"/>
                    <a:pt x="3849" y="2333"/>
                    <a:pt x="3757" y="2293"/>
                  </a:cubicBezTo>
                  <a:cubicBezTo>
                    <a:pt x="3693" y="2264"/>
                    <a:pt x="3647" y="2197"/>
                    <a:pt x="3650" y="2125"/>
                  </a:cubicBezTo>
                  <a:cubicBezTo>
                    <a:pt x="3652" y="2088"/>
                    <a:pt x="3659" y="2062"/>
                    <a:pt x="3689" y="2041"/>
                  </a:cubicBezTo>
                  <a:cubicBezTo>
                    <a:pt x="3708" y="2027"/>
                    <a:pt x="3726" y="2012"/>
                    <a:pt x="3747" y="2003"/>
                  </a:cubicBezTo>
                  <a:cubicBezTo>
                    <a:pt x="3757" y="1999"/>
                    <a:pt x="3767" y="1999"/>
                    <a:pt x="3777" y="1996"/>
                  </a:cubicBezTo>
                  <a:cubicBezTo>
                    <a:pt x="3782" y="1994"/>
                    <a:pt x="3801" y="1979"/>
                    <a:pt x="3806" y="1981"/>
                  </a:cubicBezTo>
                  <a:cubicBezTo>
                    <a:pt x="3806" y="1981"/>
                    <a:pt x="3731" y="1952"/>
                    <a:pt x="3630" y="2051"/>
                  </a:cubicBezTo>
                  <a:cubicBezTo>
                    <a:pt x="3630" y="2051"/>
                    <a:pt x="3569" y="1974"/>
                    <a:pt x="3474" y="1996"/>
                  </a:cubicBezTo>
                  <a:cubicBezTo>
                    <a:pt x="3474" y="1996"/>
                    <a:pt x="3578" y="2037"/>
                    <a:pt x="3611" y="2114"/>
                  </a:cubicBezTo>
                  <a:cubicBezTo>
                    <a:pt x="3645" y="2192"/>
                    <a:pt x="3632" y="2247"/>
                    <a:pt x="3573" y="2297"/>
                  </a:cubicBezTo>
                  <a:cubicBezTo>
                    <a:pt x="3515" y="2348"/>
                    <a:pt x="3412" y="2408"/>
                    <a:pt x="3305" y="2367"/>
                  </a:cubicBezTo>
                  <a:cubicBezTo>
                    <a:pt x="3197" y="2326"/>
                    <a:pt x="3131" y="2296"/>
                    <a:pt x="3043" y="2353"/>
                  </a:cubicBezTo>
                  <a:cubicBezTo>
                    <a:pt x="2993" y="2385"/>
                    <a:pt x="2939" y="2418"/>
                    <a:pt x="2901" y="2465"/>
                  </a:cubicBezTo>
                  <a:cubicBezTo>
                    <a:pt x="2887" y="2483"/>
                    <a:pt x="2872" y="2500"/>
                    <a:pt x="2852" y="2513"/>
                  </a:cubicBezTo>
                  <a:cubicBezTo>
                    <a:pt x="2815" y="2535"/>
                    <a:pt x="2814" y="2502"/>
                    <a:pt x="2816" y="2473"/>
                  </a:cubicBezTo>
                  <a:cubicBezTo>
                    <a:pt x="2817" y="2438"/>
                    <a:pt x="2824" y="2405"/>
                    <a:pt x="2832" y="2370"/>
                  </a:cubicBezTo>
                  <a:cubicBezTo>
                    <a:pt x="2843" y="2325"/>
                    <a:pt x="2857" y="2294"/>
                    <a:pt x="2898" y="2272"/>
                  </a:cubicBezTo>
                  <a:cubicBezTo>
                    <a:pt x="2926" y="2257"/>
                    <a:pt x="2954" y="2241"/>
                    <a:pt x="2985" y="2233"/>
                  </a:cubicBezTo>
                  <a:cubicBezTo>
                    <a:pt x="3011" y="2226"/>
                    <a:pt x="3042" y="2228"/>
                    <a:pt x="3069" y="2226"/>
                  </a:cubicBezTo>
                  <a:cubicBezTo>
                    <a:pt x="3069" y="2226"/>
                    <a:pt x="2964" y="2169"/>
                    <a:pt x="2858" y="2264"/>
                  </a:cubicBezTo>
                  <a:cubicBezTo>
                    <a:pt x="2815" y="2303"/>
                    <a:pt x="2806" y="2357"/>
                    <a:pt x="2798" y="2412"/>
                  </a:cubicBezTo>
                  <a:cubicBezTo>
                    <a:pt x="2792" y="2459"/>
                    <a:pt x="2789" y="2526"/>
                    <a:pt x="2754" y="2562"/>
                  </a:cubicBezTo>
                  <a:cubicBezTo>
                    <a:pt x="2726" y="2590"/>
                    <a:pt x="2687" y="2590"/>
                    <a:pt x="2651" y="2588"/>
                  </a:cubicBezTo>
                  <a:cubicBezTo>
                    <a:pt x="2595" y="2585"/>
                    <a:pt x="2522" y="2576"/>
                    <a:pt x="2497" y="2518"/>
                  </a:cubicBezTo>
                  <a:cubicBezTo>
                    <a:pt x="2493" y="2508"/>
                    <a:pt x="2491" y="2496"/>
                    <a:pt x="2492" y="2485"/>
                  </a:cubicBezTo>
                  <a:cubicBezTo>
                    <a:pt x="2494" y="2473"/>
                    <a:pt x="2501" y="2462"/>
                    <a:pt x="2503" y="2451"/>
                  </a:cubicBezTo>
                  <a:cubicBezTo>
                    <a:pt x="2508" y="2433"/>
                    <a:pt x="2506" y="2414"/>
                    <a:pt x="2511" y="2397"/>
                  </a:cubicBezTo>
                  <a:cubicBezTo>
                    <a:pt x="2513" y="2385"/>
                    <a:pt x="2520" y="2375"/>
                    <a:pt x="2524" y="2363"/>
                  </a:cubicBezTo>
                  <a:cubicBezTo>
                    <a:pt x="2534" y="2329"/>
                    <a:pt x="2538" y="2289"/>
                    <a:pt x="2531" y="2255"/>
                  </a:cubicBezTo>
                  <a:cubicBezTo>
                    <a:pt x="2516" y="2188"/>
                    <a:pt x="2501" y="2125"/>
                    <a:pt x="2543" y="2095"/>
                  </a:cubicBezTo>
                  <a:cubicBezTo>
                    <a:pt x="2586" y="2065"/>
                    <a:pt x="2627" y="2067"/>
                    <a:pt x="2657" y="1974"/>
                  </a:cubicBezTo>
                  <a:cubicBezTo>
                    <a:pt x="2657" y="1974"/>
                    <a:pt x="2529" y="2043"/>
                    <a:pt x="2493" y="2043"/>
                  </a:cubicBezTo>
                  <a:cubicBezTo>
                    <a:pt x="2456" y="2043"/>
                    <a:pt x="2485" y="1947"/>
                    <a:pt x="2390" y="1929"/>
                  </a:cubicBezTo>
                  <a:cubicBezTo>
                    <a:pt x="2390" y="1929"/>
                    <a:pt x="2461" y="2004"/>
                    <a:pt x="2458" y="2097"/>
                  </a:cubicBezTo>
                  <a:cubicBezTo>
                    <a:pt x="2455" y="2190"/>
                    <a:pt x="2491" y="2230"/>
                    <a:pt x="2471" y="2361"/>
                  </a:cubicBezTo>
                  <a:cubicBezTo>
                    <a:pt x="2456" y="2451"/>
                    <a:pt x="2454" y="2562"/>
                    <a:pt x="2402" y="2641"/>
                  </a:cubicBezTo>
                  <a:cubicBezTo>
                    <a:pt x="2380" y="2674"/>
                    <a:pt x="2356" y="2706"/>
                    <a:pt x="2325" y="2731"/>
                  </a:cubicBezTo>
                  <a:cubicBezTo>
                    <a:pt x="2288" y="2762"/>
                    <a:pt x="2243" y="2779"/>
                    <a:pt x="2196" y="2787"/>
                  </a:cubicBezTo>
                  <a:cubicBezTo>
                    <a:pt x="2150" y="2795"/>
                    <a:pt x="2102" y="2803"/>
                    <a:pt x="2055" y="2803"/>
                  </a:cubicBezTo>
                  <a:cubicBezTo>
                    <a:pt x="2006" y="2803"/>
                    <a:pt x="1929" y="2796"/>
                    <a:pt x="1978" y="2733"/>
                  </a:cubicBezTo>
                  <a:cubicBezTo>
                    <a:pt x="2013" y="2687"/>
                    <a:pt x="2069" y="2662"/>
                    <a:pt x="2116" y="2630"/>
                  </a:cubicBezTo>
                  <a:cubicBezTo>
                    <a:pt x="2165" y="2598"/>
                    <a:pt x="2224" y="2575"/>
                    <a:pt x="2253" y="2519"/>
                  </a:cubicBezTo>
                  <a:cubicBezTo>
                    <a:pt x="2277" y="2473"/>
                    <a:pt x="2260" y="2408"/>
                    <a:pt x="2227" y="2372"/>
                  </a:cubicBezTo>
                  <a:cubicBezTo>
                    <a:pt x="2227" y="2372"/>
                    <a:pt x="2241" y="2516"/>
                    <a:pt x="2170" y="2557"/>
                  </a:cubicBezTo>
                  <a:cubicBezTo>
                    <a:pt x="2101" y="2597"/>
                    <a:pt x="2029" y="2630"/>
                    <a:pt x="1974" y="2690"/>
                  </a:cubicBezTo>
                  <a:cubicBezTo>
                    <a:pt x="1958" y="2708"/>
                    <a:pt x="1943" y="2727"/>
                    <a:pt x="1931" y="2748"/>
                  </a:cubicBezTo>
                  <a:cubicBezTo>
                    <a:pt x="1920" y="2768"/>
                    <a:pt x="1922" y="2793"/>
                    <a:pt x="1909" y="2810"/>
                  </a:cubicBezTo>
                  <a:cubicBezTo>
                    <a:pt x="1886" y="2843"/>
                    <a:pt x="1836" y="2826"/>
                    <a:pt x="1804" y="2819"/>
                  </a:cubicBezTo>
                  <a:cubicBezTo>
                    <a:pt x="1746" y="2805"/>
                    <a:pt x="1688" y="2784"/>
                    <a:pt x="1634" y="2757"/>
                  </a:cubicBezTo>
                  <a:cubicBezTo>
                    <a:pt x="1604" y="2742"/>
                    <a:pt x="1579" y="2724"/>
                    <a:pt x="1554" y="2702"/>
                  </a:cubicBezTo>
                  <a:cubicBezTo>
                    <a:pt x="1526" y="2677"/>
                    <a:pt x="1515" y="2651"/>
                    <a:pt x="1494" y="2622"/>
                  </a:cubicBezTo>
                  <a:cubicBezTo>
                    <a:pt x="1461" y="2577"/>
                    <a:pt x="1397" y="2515"/>
                    <a:pt x="1338" y="2511"/>
                  </a:cubicBezTo>
                  <a:cubicBezTo>
                    <a:pt x="1301" y="2508"/>
                    <a:pt x="1264" y="2514"/>
                    <a:pt x="1227" y="2516"/>
                  </a:cubicBezTo>
                  <a:cubicBezTo>
                    <a:pt x="1189" y="2518"/>
                    <a:pt x="1160" y="2509"/>
                    <a:pt x="1124" y="2500"/>
                  </a:cubicBezTo>
                  <a:cubicBezTo>
                    <a:pt x="1093" y="2492"/>
                    <a:pt x="1062" y="2488"/>
                    <a:pt x="1031" y="2478"/>
                  </a:cubicBezTo>
                  <a:cubicBezTo>
                    <a:pt x="993" y="2465"/>
                    <a:pt x="956" y="2451"/>
                    <a:pt x="919" y="2438"/>
                  </a:cubicBezTo>
                  <a:cubicBezTo>
                    <a:pt x="811" y="2400"/>
                    <a:pt x="742" y="2340"/>
                    <a:pt x="728" y="2195"/>
                  </a:cubicBezTo>
                  <a:cubicBezTo>
                    <a:pt x="728" y="2195"/>
                    <a:pt x="655" y="2465"/>
                    <a:pt x="946" y="2500"/>
                  </a:cubicBezTo>
                  <a:cubicBezTo>
                    <a:pt x="1236" y="2535"/>
                    <a:pt x="1172" y="2870"/>
                    <a:pt x="1172" y="2870"/>
                  </a:cubicBezTo>
                  <a:cubicBezTo>
                    <a:pt x="1172" y="2870"/>
                    <a:pt x="1285" y="2784"/>
                    <a:pt x="1202" y="2572"/>
                  </a:cubicBezTo>
                  <a:cubicBezTo>
                    <a:pt x="1202" y="2572"/>
                    <a:pt x="1314" y="2514"/>
                    <a:pt x="1409" y="2598"/>
                  </a:cubicBezTo>
                  <a:cubicBezTo>
                    <a:pt x="1503" y="2681"/>
                    <a:pt x="1472" y="2783"/>
                    <a:pt x="1695" y="2838"/>
                  </a:cubicBezTo>
                  <a:cubicBezTo>
                    <a:pt x="1719" y="2844"/>
                    <a:pt x="1743" y="2849"/>
                    <a:pt x="1767" y="2855"/>
                  </a:cubicBezTo>
                  <a:cubicBezTo>
                    <a:pt x="1785" y="2860"/>
                    <a:pt x="1817" y="2869"/>
                    <a:pt x="1824" y="2888"/>
                  </a:cubicBezTo>
                  <a:cubicBezTo>
                    <a:pt x="1829" y="2903"/>
                    <a:pt x="1821" y="2919"/>
                    <a:pt x="1815" y="2931"/>
                  </a:cubicBezTo>
                  <a:cubicBezTo>
                    <a:pt x="1809" y="2944"/>
                    <a:pt x="1798" y="2954"/>
                    <a:pt x="1794" y="2967"/>
                  </a:cubicBezTo>
                  <a:cubicBezTo>
                    <a:pt x="1789" y="2983"/>
                    <a:pt x="1789" y="2992"/>
                    <a:pt x="1778" y="3006"/>
                  </a:cubicBezTo>
                  <a:cubicBezTo>
                    <a:pt x="1743" y="3049"/>
                    <a:pt x="1680" y="3087"/>
                    <a:pt x="1627" y="3101"/>
                  </a:cubicBezTo>
                  <a:cubicBezTo>
                    <a:pt x="1590" y="3112"/>
                    <a:pt x="1555" y="3112"/>
                    <a:pt x="1516" y="3114"/>
                  </a:cubicBezTo>
                  <a:cubicBezTo>
                    <a:pt x="1484" y="3116"/>
                    <a:pt x="1453" y="3126"/>
                    <a:pt x="1422" y="3133"/>
                  </a:cubicBezTo>
                  <a:cubicBezTo>
                    <a:pt x="1402" y="3137"/>
                    <a:pt x="1361" y="3148"/>
                    <a:pt x="1346" y="3127"/>
                  </a:cubicBezTo>
                  <a:cubicBezTo>
                    <a:pt x="1335" y="3111"/>
                    <a:pt x="1346" y="3082"/>
                    <a:pt x="1351" y="3065"/>
                  </a:cubicBezTo>
                  <a:cubicBezTo>
                    <a:pt x="1364" y="3022"/>
                    <a:pt x="1376" y="2977"/>
                    <a:pt x="1373" y="2932"/>
                  </a:cubicBezTo>
                  <a:cubicBezTo>
                    <a:pt x="1372" y="2914"/>
                    <a:pt x="1370" y="2894"/>
                    <a:pt x="1366" y="2876"/>
                  </a:cubicBezTo>
                  <a:cubicBezTo>
                    <a:pt x="1364" y="2866"/>
                    <a:pt x="1353" y="2854"/>
                    <a:pt x="1353" y="2843"/>
                  </a:cubicBezTo>
                  <a:cubicBezTo>
                    <a:pt x="1362" y="3104"/>
                    <a:pt x="1241" y="3066"/>
                    <a:pt x="1156" y="3076"/>
                  </a:cubicBezTo>
                  <a:cubicBezTo>
                    <a:pt x="1070" y="3085"/>
                    <a:pt x="997" y="3061"/>
                    <a:pt x="1002" y="2919"/>
                  </a:cubicBezTo>
                  <a:cubicBezTo>
                    <a:pt x="1007" y="2777"/>
                    <a:pt x="924" y="2744"/>
                    <a:pt x="924" y="2744"/>
                  </a:cubicBezTo>
                  <a:cubicBezTo>
                    <a:pt x="1002" y="2867"/>
                    <a:pt x="897" y="2971"/>
                    <a:pt x="845" y="2974"/>
                  </a:cubicBezTo>
                  <a:cubicBezTo>
                    <a:pt x="793" y="2976"/>
                    <a:pt x="670" y="2943"/>
                    <a:pt x="637" y="2841"/>
                  </a:cubicBezTo>
                  <a:cubicBezTo>
                    <a:pt x="604" y="2739"/>
                    <a:pt x="727" y="2663"/>
                    <a:pt x="651" y="2545"/>
                  </a:cubicBezTo>
                  <a:cubicBezTo>
                    <a:pt x="575" y="2426"/>
                    <a:pt x="483" y="2457"/>
                    <a:pt x="483" y="2457"/>
                  </a:cubicBezTo>
                  <a:cubicBezTo>
                    <a:pt x="618" y="2507"/>
                    <a:pt x="615" y="2656"/>
                    <a:pt x="528" y="2701"/>
                  </a:cubicBezTo>
                  <a:cubicBezTo>
                    <a:pt x="440" y="2746"/>
                    <a:pt x="295" y="2614"/>
                    <a:pt x="163" y="2424"/>
                  </a:cubicBezTo>
                  <a:cubicBezTo>
                    <a:pt x="30" y="2234"/>
                    <a:pt x="118" y="2010"/>
                    <a:pt x="132" y="1972"/>
                  </a:cubicBezTo>
                  <a:cubicBezTo>
                    <a:pt x="146" y="1934"/>
                    <a:pt x="195" y="1936"/>
                    <a:pt x="307" y="1858"/>
                  </a:cubicBezTo>
                  <a:cubicBezTo>
                    <a:pt x="419" y="1781"/>
                    <a:pt x="336" y="1650"/>
                    <a:pt x="336" y="1650"/>
                  </a:cubicBezTo>
                  <a:cubicBezTo>
                    <a:pt x="372" y="1716"/>
                    <a:pt x="219" y="1980"/>
                    <a:pt x="137" y="1787"/>
                  </a:cubicBezTo>
                  <a:cubicBezTo>
                    <a:pt x="54" y="1594"/>
                    <a:pt x="211" y="1552"/>
                    <a:pt x="274" y="1514"/>
                  </a:cubicBezTo>
                  <a:cubicBezTo>
                    <a:pt x="278" y="1511"/>
                    <a:pt x="281" y="1508"/>
                    <a:pt x="285" y="1506"/>
                  </a:cubicBezTo>
                  <a:cubicBezTo>
                    <a:pt x="352" y="1508"/>
                    <a:pt x="462" y="1521"/>
                    <a:pt x="522" y="1580"/>
                  </a:cubicBezTo>
                  <a:cubicBezTo>
                    <a:pt x="612" y="1669"/>
                    <a:pt x="598" y="1675"/>
                    <a:pt x="573" y="1719"/>
                  </a:cubicBezTo>
                  <a:cubicBezTo>
                    <a:pt x="547" y="1763"/>
                    <a:pt x="481" y="1853"/>
                    <a:pt x="623" y="1951"/>
                  </a:cubicBezTo>
                  <a:cubicBezTo>
                    <a:pt x="623" y="1951"/>
                    <a:pt x="565" y="1856"/>
                    <a:pt x="609" y="1778"/>
                  </a:cubicBezTo>
                  <a:cubicBezTo>
                    <a:pt x="653" y="1701"/>
                    <a:pt x="641" y="1710"/>
                    <a:pt x="691" y="1716"/>
                  </a:cubicBezTo>
                  <a:cubicBezTo>
                    <a:pt x="742" y="1722"/>
                    <a:pt x="859" y="1735"/>
                    <a:pt x="976" y="1610"/>
                  </a:cubicBezTo>
                  <a:cubicBezTo>
                    <a:pt x="1093" y="1485"/>
                    <a:pt x="1054" y="1338"/>
                    <a:pt x="1054" y="1338"/>
                  </a:cubicBezTo>
                  <a:cubicBezTo>
                    <a:pt x="1054" y="1338"/>
                    <a:pt x="1007" y="1642"/>
                    <a:pt x="762" y="1640"/>
                  </a:cubicBezTo>
                  <a:cubicBezTo>
                    <a:pt x="517" y="1639"/>
                    <a:pt x="615" y="1567"/>
                    <a:pt x="467" y="1489"/>
                  </a:cubicBezTo>
                  <a:cubicBezTo>
                    <a:pt x="397" y="1453"/>
                    <a:pt x="354" y="1432"/>
                    <a:pt x="327" y="1419"/>
                  </a:cubicBezTo>
                  <a:cubicBezTo>
                    <a:pt x="334" y="1383"/>
                    <a:pt x="339" y="1338"/>
                    <a:pt x="353" y="1278"/>
                  </a:cubicBezTo>
                  <a:cubicBezTo>
                    <a:pt x="376" y="1182"/>
                    <a:pt x="449" y="1147"/>
                    <a:pt x="512" y="1119"/>
                  </a:cubicBezTo>
                  <a:cubicBezTo>
                    <a:pt x="543" y="1126"/>
                    <a:pt x="583" y="1149"/>
                    <a:pt x="622" y="1210"/>
                  </a:cubicBezTo>
                  <a:cubicBezTo>
                    <a:pt x="701" y="1337"/>
                    <a:pt x="638" y="1419"/>
                    <a:pt x="592" y="1462"/>
                  </a:cubicBezTo>
                  <a:cubicBezTo>
                    <a:pt x="592" y="1462"/>
                    <a:pt x="685" y="1462"/>
                    <a:pt x="731" y="1360"/>
                  </a:cubicBezTo>
                  <a:cubicBezTo>
                    <a:pt x="731" y="1360"/>
                    <a:pt x="890" y="1427"/>
                    <a:pt x="963" y="1244"/>
                  </a:cubicBezTo>
                  <a:cubicBezTo>
                    <a:pt x="963" y="1244"/>
                    <a:pt x="866" y="1330"/>
                    <a:pt x="745" y="1292"/>
                  </a:cubicBezTo>
                  <a:cubicBezTo>
                    <a:pt x="712" y="1282"/>
                    <a:pt x="679" y="1228"/>
                    <a:pt x="660" y="1194"/>
                  </a:cubicBezTo>
                  <a:cubicBezTo>
                    <a:pt x="633" y="1144"/>
                    <a:pt x="621" y="1089"/>
                    <a:pt x="615" y="1049"/>
                  </a:cubicBezTo>
                  <a:cubicBezTo>
                    <a:pt x="648" y="1004"/>
                    <a:pt x="668" y="948"/>
                    <a:pt x="704" y="935"/>
                  </a:cubicBezTo>
                  <a:cubicBezTo>
                    <a:pt x="753" y="918"/>
                    <a:pt x="724" y="916"/>
                    <a:pt x="758" y="1037"/>
                  </a:cubicBezTo>
                  <a:cubicBezTo>
                    <a:pt x="791" y="1157"/>
                    <a:pt x="871" y="1114"/>
                    <a:pt x="871" y="1114"/>
                  </a:cubicBezTo>
                  <a:cubicBezTo>
                    <a:pt x="698" y="926"/>
                    <a:pt x="966" y="890"/>
                    <a:pt x="1078" y="791"/>
                  </a:cubicBezTo>
                  <a:cubicBezTo>
                    <a:pt x="1189" y="691"/>
                    <a:pt x="1220" y="528"/>
                    <a:pt x="1305" y="542"/>
                  </a:cubicBezTo>
                  <a:cubicBezTo>
                    <a:pt x="1344" y="548"/>
                    <a:pt x="1405" y="544"/>
                    <a:pt x="1459" y="534"/>
                  </a:cubicBezTo>
                  <a:cubicBezTo>
                    <a:pt x="1497" y="542"/>
                    <a:pt x="1546" y="560"/>
                    <a:pt x="1594" y="602"/>
                  </a:cubicBezTo>
                  <a:cubicBezTo>
                    <a:pt x="1643" y="646"/>
                    <a:pt x="1664" y="711"/>
                    <a:pt x="1702" y="764"/>
                  </a:cubicBezTo>
                  <a:cubicBezTo>
                    <a:pt x="1721" y="789"/>
                    <a:pt x="1743" y="811"/>
                    <a:pt x="1772" y="822"/>
                  </a:cubicBezTo>
                  <a:cubicBezTo>
                    <a:pt x="1788" y="829"/>
                    <a:pt x="1803" y="831"/>
                    <a:pt x="1819" y="830"/>
                  </a:cubicBezTo>
                  <a:cubicBezTo>
                    <a:pt x="1834" y="829"/>
                    <a:pt x="1858" y="817"/>
                    <a:pt x="1872" y="820"/>
                  </a:cubicBezTo>
                  <a:cubicBezTo>
                    <a:pt x="1816" y="806"/>
                    <a:pt x="1769" y="791"/>
                    <a:pt x="1733" y="740"/>
                  </a:cubicBezTo>
                  <a:cubicBezTo>
                    <a:pt x="1690" y="678"/>
                    <a:pt x="1779" y="699"/>
                    <a:pt x="1811" y="703"/>
                  </a:cubicBezTo>
                  <a:cubicBezTo>
                    <a:pt x="1881" y="710"/>
                    <a:pt x="1954" y="697"/>
                    <a:pt x="2022" y="680"/>
                  </a:cubicBezTo>
                  <a:cubicBezTo>
                    <a:pt x="2208" y="634"/>
                    <a:pt x="2322" y="529"/>
                    <a:pt x="2417" y="474"/>
                  </a:cubicBezTo>
                  <a:cubicBezTo>
                    <a:pt x="2512" y="419"/>
                    <a:pt x="2600" y="336"/>
                    <a:pt x="2809" y="353"/>
                  </a:cubicBezTo>
                  <a:cubicBezTo>
                    <a:pt x="3017" y="370"/>
                    <a:pt x="3147" y="495"/>
                    <a:pt x="3182" y="627"/>
                  </a:cubicBezTo>
                  <a:cubicBezTo>
                    <a:pt x="3187" y="648"/>
                    <a:pt x="3194" y="671"/>
                    <a:pt x="3201" y="694"/>
                  </a:cubicBezTo>
                  <a:lnTo>
                    <a:pt x="3199" y="691"/>
                  </a:lnTo>
                  <a:cubicBezTo>
                    <a:pt x="3123" y="919"/>
                    <a:pt x="3012" y="793"/>
                    <a:pt x="2789" y="788"/>
                  </a:cubicBezTo>
                  <a:cubicBezTo>
                    <a:pt x="2566" y="784"/>
                    <a:pt x="2521" y="964"/>
                    <a:pt x="2362" y="1137"/>
                  </a:cubicBezTo>
                  <a:cubicBezTo>
                    <a:pt x="2302" y="1203"/>
                    <a:pt x="2241" y="1219"/>
                    <a:pt x="2159" y="1240"/>
                  </a:cubicBezTo>
                  <a:cubicBezTo>
                    <a:pt x="2081" y="1260"/>
                    <a:pt x="2022" y="1232"/>
                    <a:pt x="1958" y="1185"/>
                  </a:cubicBezTo>
                  <a:cubicBezTo>
                    <a:pt x="1919" y="1156"/>
                    <a:pt x="1873" y="1127"/>
                    <a:pt x="1828" y="1111"/>
                  </a:cubicBezTo>
                  <a:cubicBezTo>
                    <a:pt x="1780" y="1093"/>
                    <a:pt x="1729" y="1092"/>
                    <a:pt x="1676" y="1095"/>
                  </a:cubicBezTo>
                  <a:cubicBezTo>
                    <a:pt x="1616" y="1098"/>
                    <a:pt x="1556" y="1093"/>
                    <a:pt x="1499" y="1112"/>
                  </a:cubicBezTo>
                  <a:cubicBezTo>
                    <a:pt x="1467" y="1123"/>
                    <a:pt x="1431" y="1138"/>
                    <a:pt x="1403" y="1156"/>
                  </a:cubicBezTo>
                  <a:cubicBezTo>
                    <a:pt x="1349" y="1192"/>
                    <a:pt x="1308" y="1229"/>
                    <a:pt x="1280" y="1287"/>
                  </a:cubicBezTo>
                  <a:cubicBezTo>
                    <a:pt x="1253" y="1342"/>
                    <a:pt x="1239" y="1401"/>
                    <a:pt x="1234" y="1462"/>
                  </a:cubicBezTo>
                  <a:cubicBezTo>
                    <a:pt x="1222" y="1611"/>
                    <a:pt x="1060" y="1623"/>
                    <a:pt x="1060" y="1623"/>
                  </a:cubicBezTo>
                  <a:cubicBezTo>
                    <a:pt x="1225" y="1669"/>
                    <a:pt x="1304" y="1536"/>
                    <a:pt x="1304" y="1536"/>
                  </a:cubicBezTo>
                  <a:cubicBezTo>
                    <a:pt x="1437" y="1591"/>
                    <a:pt x="1551" y="1579"/>
                    <a:pt x="1631" y="1462"/>
                  </a:cubicBezTo>
                  <a:cubicBezTo>
                    <a:pt x="1682" y="1388"/>
                    <a:pt x="1669" y="1293"/>
                    <a:pt x="1652" y="1233"/>
                  </a:cubicBezTo>
                  <a:cubicBezTo>
                    <a:pt x="1639" y="1189"/>
                    <a:pt x="1655" y="1152"/>
                    <a:pt x="1699" y="1140"/>
                  </a:cubicBezTo>
                  <a:cubicBezTo>
                    <a:pt x="1764" y="1124"/>
                    <a:pt x="1822" y="1149"/>
                    <a:pt x="1879" y="1179"/>
                  </a:cubicBezTo>
                  <a:cubicBezTo>
                    <a:pt x="1905" y="1194"/>
                    <a:pt x="1934" y="1208"/>
                    <a:pt x="1956" y="1229"/>
                  </a:cubicBezTo>
                  <a:cubicBezTo>
                    <a:pt x="1963" y="1237"/>
                    <a:pt x="1980" y="1249"/>
                    <a:pt x="1983" y="1257"/>
                  </a:cubicBezTo>
                  <a:cubicBezTo>
                    <a:pt x="1934" y="1260"/>
                    <a:pt x="1871" y="1271"/>
                    <a:pt x="1842" y="1315"/>
                  </a:cubicBezTo>
                  <a:cubicBezTo>
                    <a:pt x="1832" y="1330"/>
                    <a:pt x="1827" y="1349"/>
                    <a:pt x="1820" y="1366"/>
                  </a:cubicBezTo>
                  <a:cubicBezTo>
                    <a:pt x="1815" y="1379"/>
                    <a:pt x="1809" y="1393"/>
                    <a:pt x="1804" y="1406"/>
                  </a:cubicBezTo>
                  <a:cubicBezTo>
                    <a:pt x="1835" y="1382"/>
                    <a:pt x="1850" y="1340"/>
                    <a:pt x="1880" y="1314"/>
                  </a:cubicBezTo>
                  <a:cubicBezTo>
                    <a:pt x="1925" y="1277"/>
                    <a:pt x="1985" y="1299"/>
                    <a:pt x="2035" y="1306"/>
                  </a:cubicBezTo>
                  <a:cubicBezTo>
                    <a:pt x="2095" y="1315"/>
                    <a:pt x="2153" y="1321"/>
                    <a:pt x="2213" y="1308"/>
                  </a:cubicBezTo>
                  <a:cubicBezTo>
                    <a:pt x="2398" y="1265"/>
                    <a:pt x="2509" y="1028"/>
                    <a:pt x="2614" y="928"/>
                  </a:cubicBezTo>
                  <a:cubicBezTo>
                    <a:pt x="2699" y="846"/>
                    <a:pt x="2820" y="849"/>
                    <a:pt x="2931" y="864"/>
                  </a:cubicBezTo>
                  <a:cubicBezTo>
                    <a:pt x="2967" y="869"/>
                    <a:pt x="3002" y="882"/>
                    <a:pt x="3039" y="879"/>
                  </a:cubicBezTo>
                  <a:cubicBezTo>
                    <a:pt x="3084" y="876"/>
                    <a:pt x="3112" y="858"/>
                    <a:pt x="3143" y="828"/>
                  </a:cubicBezTo>
                  <a:cubicBezTo>
                    <a:pt x="3161" y="811"/>
                    <a:pt x="3174" y="784"/>
                    <a:pt x="3192" y="769"/>
                  </a:cubicBezTo>
                  <a:cubicBezTo>
                    <a:pt x="3244" y="726"/>
                    <a:pt x="3244" y="879"/>
                    <a:pt x="3245" y="904"/>
                  </a:cubicBezTo>
                  <a:cubicBezTo>
                    <a:pt x="3251" y="987"/>
                    <a:pt x="3237" y="1069"/>
                    <a:pt x="3202" y="1144"/>
                  </a:cubicBezTo>
                  <a:cubicBezTo>
                    <a:pt x="3174" y="1206"/>
                    <a:pt x="3140" y="1259"/>
                    <a:pt x="3096" y="1310"/>
                  </a:cubicBezTo>
                  <a:cubicBezTo>
                    <a:pt x="3080" y="1328"/>
                    <a:pt x="2988" y="1415"/>
                    <a:pt x="2990" y="1344"/>
                  </a:cubicBezTo>
                  <a:cubicBezTo>
                    <a:pt x="2991" y="1314"/>
                    <a:pt x="3006" y="1284"/>
                    <a:pt x="3001" y="1254"/>
                  </a:cubicBezTo>
                  <a:cubicBezTo>
                    <a:pt x="2996" y="1218"/>
                    <a:pt x="2976" y="1195"/>
                    <a:pt x="2999" y="1157"/>
                  </a:cubicBezTo>
                  <a:cubicBezTo>
                    <a:pt x="3024" y="1118"/>
                    <a:pt x="3057" y="1091"/>
                    <a:pt x="3074" y="1044"/>
                  </a:cubicBezTo>
                  <a:cubicBezTo>
                    <a:pt x="3039" y="1105"/>
                    <a:pt x="2943" y="1119"/>
                    <a:pt x="2954" y="1205"/>
                  </a:cubicBezTo>
                  <a:cubicBezTo>
                    <a:pt x="2959" y="1244"/>
                    <a:pt x="2974" y="1279"/>
                    <a:pt x="2972" y="1318"/>
                  </a:cubicBezTo>
                  <a:cubicBezTo>
                    <a:pt x="2969" y="1380"/>
                    <a:pt x="2902" y="1412"/>
                    <a:pt x="2853" y="1436"/>
                  </a:cubicBezTo>
                  <a:cubicBezTo>
                    <a:pt x="2799" y="1463"/>
                    <a:pt x="2750" y="1460"/>
                    <a:pt x="2694" y="1468"/>
                  </a:cubicBezTo>
                  <a:cubicBezTo>
                    <a:pt x="2649" y="1474"/>
                    <a:pt x="2629" y="1459"/>
                    <a:pt x="2631" y="1412"/>
                  </a:cubicBezTo>
                  <a:cubicBezTo>
                    <a:pt x="2636" y="1323"/>
                    <a:pt x="2680" y="1225"/>
                    <a:pt x="2752" y="1171"/>
                  </a:cubicBezTo>
                  <a:cubicBezTo>
                    <a:pt x="2770" y="1157"/>
                    <a:pt x="2789" y="1138"/>
                    <a:pt x="2808" y="1126"/>
                  </a:cubicBezTo>
                  <a:cubicBezTo>
                    <a:pt x="2823" y="1116"/>
                    <a:pt x="2839" y="1112"/>
                    <a:pt x="2852" y="1099"/>
                  </a:cubicBezTo>
                  <a:cubicBezTo>
                    <a:pt x="2866" y="1087"/>
                    <a:pt x="2875" y="1070"/>
                    <a:pt x="2881" y="1053"/>
                  </a:cubicBezTo>
                  <a:cubicBezTo>
                    <a:pt x="2884" y="1044"/>
                    <a:pt x="2883" y="1013"/>
                    <a:pt x="2887" y="1008"/>
                  </a:cubicBezTo>
                  <a:cubicBezTo>
                    <a:pt x="2877" y="1019"/>
                    <a:pt x="2873" y="1037"/>
                    <a:pt x="2863" y="1050"/>
                  </a:cubicBezTo>
                  <a:cubicBezTo>
                    <a:pt x="2850" y="1067"/>
                    <a:pt x="2826" y="1079"/>
                    <a:pt x="2807" y="1088"/>
                  </a:cubicBezTo>
                  <a:cubicBezTo>
                    <a:pt x="2785" y="1099"/>
                    <a:pt x="2760" y="1105"/>
                    <a:pt x="2739" y="1118"/>
                  </a:cubicBezTo>
                  <a:cubicBezTo>
                    <a:pt x="2719" y="1131"/>
                    <a:pt x="2704" y="1151"/>
                    <a:pt x="2690" y="1169"/>
                  </a:cubicBezTo>
                  <a:cubicBezTo>
                    <a:pt x="2656" y="1213"/>
                    <a:pt x="2631" y="1263"/>
                    <a:pt x="2613" y="1315"/>
                  </a:cubicBezTo>
                  <a:cubicBezTo>
                    <a:pt x="2597" y="1361"/>
                    <a:pt x="2590" y="1410"/>
                    <a:pt x="2575" y="1456"/>
                  </a:cubicBezTo>
                  <a:cubicBezTo>
                    <a:pt x="2559" y="1506"/>
                    <a:pt x="2506" y="1535"/>
                    <a:pt x="2463" y="1558"/>
                  </a:cubicBezTo>
                  <a:cubicBezTo>
                    <a:pt x="2418" y="1581"/>
                    <a:pt x="2369" y="1609"/>
                    <a:pt x="2339" y="1651"/>
                  </a:cubicBezTo>
                  <a:cubicBezTo>
                    <a:pt x="2320" y="1677"/>
                    <a:pt x="2297" y="1701"/>
                    <a:pt x="2280" y="1728"/>
                  </a:cubicBezTo>
                  <a:cubicBezTo>
                    <a:pt x="2268" y="1750"/>
                    <a:pt x="2257" y="1772"/>
                    <a:pt x="2249" y="1795"/>
                  </a:cubicBezTo>
                  <a:cubicBezTo>
                    <a:pt x="2233" y="1838"/>
                    <a:pt x="2208" y="1878"/>
                    <a:pt x="2197" y="1922"/>
                  </a:cubicBezTo>
                  <a:cubicBezTo>
                    <a:pt x="2191" y="1949"/>
                    <a:pt x="2194" y="1980"/>
                    <a:pt x="2182" y="2006"/>
                  </a:cubicBezTo>
                  <a:cubicBezTo>
                    <a:pt x="2154" y="2069"/>
                    <a:pt x="2074" y="2080"/>
                    <a:pt x="2014" y="2086"/>
                  </a:cubicBezTo>
                  <a:cubicBezTo>
                    <a:pt x="1950" y="2093"/>
                    <a:pt x="1873" y="2086"/>
                    <a:pt x="1832" y="2030"/>
                  </a:cubicBezTo>
                  <a:cubicBezTo>
                    <a:pt x="1832" y="2030"/>
                    <a:pt x="1835" y="2139"/>
                    <a:pt x="2001" y="2143"/>
                  </a:cubicBezTo>
                  <a:cubicBezTo>
                    <a:pt x="2167" y="2146"/>
                    <a:pt x="2154" y="2106"/>
                    <a:pt x="2167" y="2124"/>
                  </a:cubicBezTo>
                  <a:cubicBezTo>
                    <a:pt x="2180" y="2141"/>
                    <a:pt x="2254" y="2318"/>
                    <a:pt x="1861" y="2440"/>
                  </a:cubicBezTo>
                  <a:cubicBezTo>
                    <a:pt x="1873" y="2436"/>
                    <a:pt x="1893" y="2440"/>
                    <a:pt x="1905" y="2440"/>
                  </a:cubicBezTo>
                  <a:cubicBezTo>
                    <a:pt x="1941" y="2438"/>
                    <a:pt x="1977" y="2432"/>
                    <a:pt x="2011" y="2422"/>
                  </a:cubicBezTo>
                  <a:cubicBezTo>
                    <a:pt x="2087" y="2400"/>
                    <a:pt x="2162" y="2351"/>
                    <a:pt x="2192" y="2275"/>
                  </a:cubicBezTo>
                  <a:cubicBezTo>
                    <a:pt x="2209" y="2232"/>
                    <a:pt x="2213" y="2176"/>
                    <a:pt x="2213" y="2130"/>
                  </a:cubicBezTo>
                  <a:cubicBezTo>
                    <a:pt x="2213" y="2032"/>
                    <a:pt x="2229" y="1939"/>
                    <a:pt x="2265" y="1849"/>
                  </a:cubicBezTo>
                  <a:cubicBezTo>
                    <a:pt x="2373" y="1575"/>
                    <a:pt x="2581" y="1569"/>
                    <a:pt x="2668" y="1545"/>
                  </a:cubicBezTo>
                  <a:cubicBezTo>
                    <a:pt x="2770" y="1517"/>
                    <a:pt x="2874" y="1503"/>
                    <a:pt x="2971" y="1459"/>
                  </a:cubicBezTo>
                  <a:cubicBezTo>
                    <a:pt x="3035" y="1430"/>
                    <a:pt x="3093" y="1392"/>
                    <a:pt x="3144" y="1345"/>
                  </a:cubicBezTo>
                  <a:cubicBezTo>
                    <a:pt x="3195" y="1298"/>
                    <a:pt x="3212" y="1234"/>
                    <a:pt x="3249" y="1177"/>
                  </a:cubicBezTo>
                  <a:cubicBezTo>
                    <a:pt x="3262" y="1158"/>
                    <a:pt x="3274" y="1135"/>
                    <a:pt x="3298" y="1149"/>
                  </a:cubicBezTo>
                  <a:cubicBezTo>
                    <a:pt x="3318" y="1160"/>
                    <a:pt x="3319" y="1196"/>
                    <a:pt x="3335" y="1214"/>
                  </a:cubicBezTo>
                  <a:cubicBezTo>
                    <a:pt x="3342" y="1223"/>
                    <a:pt x="3350" y="1232"/>
                    <a:pt x="3361" y="1236"/>
                  </a:cubicBezTo>
                  <a:cubicBezTo>
                    <a:pt x="3371" y="1240"/>
                    <a:pt x="3400" y="1232"/>
                    <a:pt x="3404" y="1236"/>
                  </a:cubicBezTo>
                  <a:cubicBezTo>
                    <a:pt x="3330" y="1183"/>
                    <a:pt x="3270" y="1070"/>
                    <a:pt x="3279" y="978"/>
                  </a:cubicBezTo>
                  <a:cubicBezTo>
                    <a:pt x="3283" y="929"/>
                    <a:pt x="3310" y="893"/>
                    <a:pt x="3347" y="862"/>
                  </a:cubicBezTo>
                  <a:cubicBezTo>
                    <a:pt x="3384" y="832"/>
                    <a:pt x="3428" y="793"/>
                    <a:pt x="3470" y="772"/>
                  </a:cubicBezTo>
                  <a:cubicBezTo>
                    <a:pt x="3510" y="752"/>
                    <a:pt x="3557" y="745"/>
                    <a:pt x="3600" y="741"/>
                  </a:cubicBezTo>
                  <a:cubicBezTo>
                    <a:pt x="3718" y="728"/>
                    <a:pt x="3844" y="797"/>
                    <a:pt x="3909" y="897"/>
                  </a:cubicBezTo>
                  <a:cubicBezTo>
                    <a:pt x="4038" y="1097"/>
                    <a:pt x="3981" y="1277"/>
                    <a:pt x="3872" y="1419"/>
                  </a:cubicBezTo>
                  <a:cubicBezTo>
                    <a:pt x="3763" y="1561"/>
                    <a:pt x="3676" y="1591"/>
                    <a:pt x="3536" y="1639"/>
                  </a:cubicBezTo>
                  <a:cubicBezTo>
                    <a:pt x="3395" y="1688"/>
                    <a:pt x="3283" y="1708"/>
                    <a:pt x="3213" y="1787"/>
                  </a:cubicBezTo>
                  <a:cubicBezTo>
                    <a:pt x="3144" y="1866"/>
                    <a:pt x="3088" y="1981"/>
                    <a:pt x="3229" y="2125"/>
                  </a:cubicBezTo>
                  <a:cubicBezTo>
                    <a:pt x="3229" y="2125"/>
                    <a:pt x="3145" y="1991"/>
                    <a:pt x="3188" y="1895"/>
                  </a:cubicBezTo>
                  <a:cubicBezTo>
                    <a:pt x="3231" y="1798"/>
                    <a:pt x="3376" y="1719"/>
                    <a:pt x="3532" y="1702"/>
                  </a:cubicBezTo>
                  <a:cubicBezTo>
                    <a:pt x="3689" y="1684"/>
                    <a:pt x="3836" y="1548"/>
                    <a:pt x="3882" y="1490"/>
                  </a:cubicBezTo>
                  <a:cubicBezTo>
                    <a:pt x="3927" y="1432"/>
                    <a:pt x="3951" y="1447"/>
                    <a:pt x="3948" y="1530"/>
                  </a:cubicBezTo>
                  <a:cubicBezTo>
                    <a:pt x="3945" y="1612"/>
                    <a:pt x="3780" y="1697"/>
                    <a:pt x="3807" y="1825"/>
                  </a:cubicBezTo>
                  <a:cubicBezTo>
                    <a:pt x="3806" y="1818"/>
                    <a:pt x="3819" y="1799"/>
                    <a:pt x="3822" y="1793"/>
                  </a:cubicBezTo>
                  <a:cubicBezTo>
                    <a:pt x="3833" y="1772"/>
                    <a:pt x="3848" y="1753"/>
                    <a:pt x="3858" y="1731"/>
                  </a:cubicBezTo>
                  <a:cubicBezTo>
                    <a:pt x="3867" y="1713"/>
                    <a:pt x="3872" y="1702"/>
                    <a:pt x="3888" y="1688"/>
                  </a:cubicBezTo>
                  <a:cubicBezTo>
                    <a:pt x="3905" y="1672"/>
                    <a:pt x="3925" y="1659"/>
                    <a:pt x="3938" y="1639"/>
                  </a:cubicBezTo>
                  <a:cubicBezTo>
                    <a:pt x="3950" y="1623"/>
                    <a:pt x="3959" y="1608"/>
                    <a:pt x="3966" y="1590"/>
                  </a:cubicBezTo>
                  <a:cubicBezTo>
                    <a:pt x="3986" y="1541"/>
                    <a:pt x="3994" y="1494"/>
                    <a:pt x="3980" y="1442"/>
                  </a:cubicBezTo>
                  <a:cubicBezTo>
                    <a:pt x="3973" y="1418"/>
                    <a:pt x="3959" y="1400"/>
                    <a:pt x="3963" y="1374"/>
                  </a:cubicBezTo>
                  <a:cubicBezTo>
                    <a:pt x="3967" y="1346"/>
                    <a:pt x="3982" y="1315"/>
                    <a:pt x="3992" y="1288"/>
                  </a:cubicBezTo>
                  <a:cubicBezTo>
                    <a:pt x="4011" y="1237"/>
                    <a:pt x="4032" y="1180"/>
                    <a:pt x="4084" y="1153"/>
                  </a:cubicBezTo>
                  <a:cubicBezTo>
                    <a:pt x="4133" y="1128"/>
                    <a:pt x="4219" y="1160"/>
                    <a:pt x="4262" y="1189"/>
                  </a:cubicBezTo>
                  <a:cubicBezTo>
                    <a:pt x="4285" y="1205"/>
                    <a:pt x="4303" y="1228"/>
                    <a:pt x="4326" y="1244"/>
                  </a:cubicBezTo>
                  <a:cubicBezTo>
                    <a:pt x="4367" y="1273"/>
                    <a:pt x="4382" y="1301"/>
                    <a:pt x="4389" y="1351"/>
                  </a:cubicBezTo>
                  <a:cubicBezTo>
                    <a:pt x="4395" y="1397"/>
                    <a:pt x="4392" y="1466"/>
                    <a:pt x="4368" y="1507"/>
                  </a:cubicBezTo>
                  <a:cubicBezTo>
                    <a:pt x="4362" y="1518"/>
                    <a:pt x="4352" y="1529"/>
                    <a:pt x="4344" y="1541"/>
                  </a:cubicBezTo>
                  <a:cubicBezTo>
                    <a:pt x="4338" y="1550"/>
                    <a:pt x="4322" y="1565"/>
                    <a:pt x="4319" y="1573"/>
                  </a:cubicBezTo>
                  <a:cubicBezTo>
                    <a:pt x="4303" y="1576"/>
                    <a:pt x="4287" y="1595"/>
                    <a:pt x="4275" y="1605"/>
                  </a:cubicBezTo>
                  <a:cubicBezTo>
                    <a:pt x="4246" y="1628"/>
                    <a:pt x="4216" y="1648"/>
                    <a:pt x="4189" y="1672"/>
                  </a:cubicBezTo>
                  <a:cubicBezTo>
                    <a:pt x="4164" y="1693"/>
                    <a:pt x="4141" y="1709"/>
                    <a:pt x="4114" y="1726"/>
                  </a:cubicBezTo>
                  <a:cubicBezTo>
                    <a:pt x="4058" y="1761"/>
                    <a:pt x="4014" y="1839"/>
                    <a:pt x="4008" y="1903"/>
                  </a:cubicBezTo>
                  <a:cubicBezTo>
                    <a:pt x="4006" y="1931"/>
                    <a:pt x="4013" y="1956"/>
                    <a:pt x="4030" y="1978"/>
                  </a:cubicBezTo>
                  <a:cubicBezTo>
                    <a:pt x="4051" y="2005"/>
                    <a:pt x="4088" y="2008"/>
                    <a:pt x="4111" y="2029"/>
                  </a:cubicBezTo>
                  <a:cubicBezTo>
                    <a:pt x="4099" y="2017"/>
                    <a:pt x="4037" y="1950"/>
                    <a:pt x="4074" y="1855"/>
                  </a:cubicBezTo>
                  <a:cubicBezTo>
                    <a:pt x="4114" y="1751"/>
                    <a:pt x="4282" y="1680"/>
                    <a:pt x="4372" y="1566"/>
                  </a:cubicBezTo>
                  <a:cubicBezTo>
                    <a:pt x="4462" y="1452"/>
                    <a:pt x="4465" y="1284"/>
                    <a:pt x="4332" y="1172"/>
                  </a:cubicBezTo>
                  <a:cubicBezTo>
                    <a:pt x="4282" y="1130"/>
                    <a:pt x="4219" y="1087"/>
                    <a:pt x="4150" y="1090"/>
                  </a:cubicBezTo>
                  <a:cubicBezTo>
                    <a:pt x="4118" y="1092"/>
                    <a:pt x="4031" y="1158"/>
                    <a:pt x="4013" y="1109"/>
                  </a:cubicBezTo>
                  <a:cubicBezTo>
                    <a:pt x="4008" y="1095"/>
                    <a:pt x="4008" y="1079"/>
                    <a:pt x="4006" y="1064"/>
                  </a:cubicBezTo>
                  <a:cubicBezTo>
                    <a:pt x="4003" y="1043"/>
                    <a:pt x="3994" y="1024"/>
                    <a:pt x="3992" y="1004"/>
                  </a:cubicBezTo>
                  <a:cubicBezTo>
                    <a:pt x="3990" y="985"/>
                    <a:pt x="3987" y="966"/>
                    <a:pt x="3981" y="947"/>
                  </a:cubicBezTo>
                  <a:cubicBezTo>
                    <a:pt x="3953" y="858"/>
                    <a:pt x="3870" y="805"/>
                    <a:pt x="3801" y="749"/>
                  </a:cubicBezTo>
                  <a:cubicBezTo>
                    <a:pt x="3859" y="751"/>
                    <a:pt x="3937" y="723"/>
                    <a:pt x="3941" y="656"/>
                  </a:cubicBezTo>
                  <a:cubicBezTo>
                    <a:pt x="3941" y="656"/>
                    <a:pt x="3886" y="715"/>
                    <a:pt x="3787" y="705"/>
                  </a:cubicBezTo>
                  <a:cubicBezTo>
                    <a:pt x="3701" y="697"/>
                    <a:pt x="3617" y="684"/>
                    <a:pt x="3532" y="704"/>
                  </a:cubicBezTo>
                  <a:cubicBezTo>
                    <a:pt x="3476" y="716"/>
                    <a:pt x="3424" y="741"/>
                    <a:pt x="3380" y="777"/>
                  </a:cubicBezTo>
                  <a:cubicBezTo>
                    <a:pt x="3354" y="799"/>
                    <a:pt x="3339" y="825"/>
                    <a:pt x="3318" y="850"/>
                  </a:cubicBezTo>
                  <a:cubicBezTo>
                    <a:pt x="3295" y="876"/>
                    <a:pt x="3285" y="864"/>
                    <a:pt x="3277" y="834"/>
                  </a:cubicBezTo>
                  <a:cubicBezTo>
                    <a:pt x="3270" y="809"/>
                    <a:pt x="3261" y="786"/>
                    <a:pt x="3260" y="759"/>
                  </a:cubicBezTo>
                  <a:cubicBezTo>
                    <a:pt x="3255" y="698"/>
                    <a:pt x="3259" y="636"/>
                    <a:pt x="3271" y="576"/>
                  </a:cubicBezTo>
                  <a:cubicBezTo>
                    <a:pt x="3282" y="522"/>
                    <a:pt x="3302" y="455"/>
                    <a:pt x="3329" y="407"/>
                  </a:cubicBezTo>
                  <a:cubicBezTo>
                    <a:pt x="3349" y="373"/>
                    <a:pt x="3376" y="340"/>
                    <a:pt x="3402" y="310"/>
                  </a:cubicBezTo>
                  <a:cubicBezTo>
                    <a:pt x="3429" y="278"/>
                    <a:pt x="3453" y="244"/>
                    <a:pt x="3482" y="213"/>
                  </a:cubicBezTo>
                  <a:cubicBezTo>
                    <a:pt x="3494" y="201"/>
                    <a:pt x="3502" y="188"/>
                    <a:pt x="3513" y="175"/>
                  </a:cubicBezTo>
                  <a:cubicBezTo>
                    <a:pt x="3525" y="159"/>
                    <a:pt x="3545" y="151"/>
                    <a:pt x="3560" y="138"/>
                  </a:cubicBezTo>
                  <a:cubicBezTo>
                    <a:pt x="3576" y="123"/>
                    <a:pt x="3593" y="113"/>
                    <a:pt x="3614" y="105"/>
                  </a:cubicBezTo>
                  <a:cubicBezTo>
                    <a:pt x="3643" y="95"/>
                    <a:pt x="3675" y="95"/>
                    <a:pt x="3705" y="89"/>
                  </a:cubicBezTo>
                  <a:cubicBezTo>
                    <a:pt x="3732" y="83"/>
                    <a:pt x="3755" y="70"/>
                    <a:pt x="3781" y="62"/>
                  </a:cubicBezTo>
                  <a:cubicBezTo>
                    <a:pt x="3852" y="40"/>
                    <a:pt x="3931" y="90"/>
                    <a:pt x="3984" y="134"/>
                  </a:cubicBezTo>
                  <a:cubicBezTo>
                    <a:pt x="4031" y="173"/>
                    <a:pt x="4077" y="203"/>
                    <a:pt x="4042" y="271"/>
                  </a:cubicBezTo>
                  <a:cubicBezTo>
                    <a:pt x="4027" y="300"/>
                    <a:pt x="3989" y="317"/>
                    <a:pt x="3958" y="326"/>
                  </a:cubicBezTo>
                  <a:cubicBezTo>
                    <a:pt x="3930" y="334"/>
                    <a:pt x="3909" y="329"/>
                    <a:pt x="3881" y="327"/>
                  </a:cubicBezTo>
                  <a:cubicBezTo>
                    <a:pt x="3833" y="325"/>
                    <a:pt x="3786" y="313"/>
                    <a:pt x="3737" y="315"/>
                  </a:cubicBezTo>
                  <a:cubicBezTo>
                    <a:pt x="3712" y="316"/>
                    <a:pt x="3688" y="319"/>
                    <a:pt x="3664" y="325"/>
                  </a:cubicBezTo>
                  <a:cubicBezTo>
                    <a:pt x="3613" y="338"/>
                    <a:pt x="3561" y="371"/>
                    <a:pt x="3523" y="406"/>
                  </a:cubicBezTo>
                  <a:cubicBezTo>
                    <a:pt x="3500" y="426"/>
                    <a:pt x="3480" y="449"/>
                    <a:pt x="3462" y="474"/>
                  </a:cubicBezTo>
                  <a:cubicBezTo>
                    <a:pt x="3452" y="487"/>
                    <a:pt x="3444" y="501"/>
                    <a:pt x="3435" y="515"/>
                  </a:cubicBezTo>
                  <a:cubicBezTo>
                    <a:pt x="3428" y="528"/>
                    <a:pt x="3421" y="553"/>
                    <a:pt x="3411" y="562"/>
                  </a:cubicBezTo>
                  <a:cubicBezTo>
                    <a:pt x="3411" y="562"/>
                    <a:pt x="3523" y="458"/>
                    <a:pt x="3570" y="507"/>
                  </a:cubicBezTo>
                  <a:cubicBezTo>
                    <a:pt x="3618" y="556"/>
                    <a:pt x="3667" y="627"/>
                    <a:pt x="3901" y="600"/>
                  </a:cubicBezTo>
                  <a:cubicBezTo>
                    <a:pt x="3953" y="594"/>
                    <a:pt x="4028" y="599"/>
                    <a:pt x="4059" y="649"/>
                  </a:cubicBezTo>
                  <a:cubicBezTo>
                    <a:pt x="4096" y="707"/>
                    <a:pt x="4100" y="788"/>
                    <a:pt x="4073" y="850"/>
                  </a:cubicBezTo>
                  <a:cubicBezTo>
                    <a:pt x="4119" y="803"/>
                    <a:pt x="4130" y="716"/>
                    <a:pt x="4107" y="657"/>
                  </a:cubicBezTo>
                  <a:cubicBezTo>
                    <a:pt x="4099" y="636"/>
                    <a:pt x="4090" y="619"/>
                    <a:pt x="4090" y="597"/>
                  </a:cubicBezTo>
                  <a:cubicBezTo>
                    <a:pt x="4089" y="578"/>
                    <a:pt x="4101" y="563"/>
                    <a:pt x="4106" y="545"/>
                  </a:cubicBezTo>
                  <a:cubicBezTo>
                    <a:pt x="4111" y="526"/>
                    <a:pt x="4111" y="510"/>
                    <a:pt x="4124" y="493"/>
                  </a:cubicBezTo>
                  <a:cubicBezTo>
                    <a:pt x="4148" y="461"/>
                    <a:pt x="4202" y="457"/>
                    <a:pt x="4238" y="460"/>
                  </a:cubicBezTo>
                  <a:cubicBezTo>
                    <a:pt x="4265" y="463"/>
                    <a:pt x="4319" y="463"/>
                    <a:pt x="4339" y="482"/>
                  </a:cubicBezTo>
                  <a:cubicBezTo>
                    <a:pt x="4299" y="440"/>
                    <a:pt x="4256" y="422"/>
                    <a:pt x="4198" y="424"/>
                  </a:cubicBezTo>
                  <a:cubicBezTo>
                    <a:pt x="4150" y="427"/>
                    <a:pt x="4104" y="452"/>
                    <a:pt x="4089" y="500"/>
                  </a:cubicBezTo>
                  <a:cubicBezTo>
                    <a:pt x="4084" y="518"/>
                    <a:pt x="4079" y="557"/>
                    <a:pt x="4063" y="569"/>
                  </a:cubicBezTo>
                  <a:cubicBezTo>
                    <a:pt x="4048" y="580"/>
                    <a:pt x="3998" y="565"/>
                    <a:pt x="3981" y="562"/>
                  </a:cubicBezTo>
                  <a:cubicBezTo>
                    <a:pt x="3945" y="555"/>
                    <a:pt x="3911" y="558"/>
                    <a:pt x="3875" y="560"/>
                  </a:cubicBezTo>
                  <a:cubicBezTo>
                    <a:pt x="3843" y="561"/>
                    <a:pt x="3811" y="556"/>
                    <a:pt x="3780" y="554"/>
                  </a:cubicBezTo>
                  <a:cubicBezTo>
                    <a:pt x="3752" y="553"/>
                    <a:pt x="3727" y="558"/>
                    <a:pt x="3700" y="550"/>
                  </a:cubicBezTo>
                  <a:cubicBezTo>
                    <a:pt x="3670" y="541"/>
                    <a:pt x="3653" y="522"/>
                    <a:pt x="3628" y="506"/>
                  </a:cubicBezTo>
                  <a:cubicBezTo>
                    <a:pt x="3603" y="490"/>
                    <a:pt x="3573" y="483"/>
                    <a:pt x="3548" y="468"/>
                  </a:cubicBezTo>
                  <a:cubicBezTo>
                    <a:pt x="3534" y="460"/>
                    <a:pt x="3522" y="460"/>
                    <a:pt x="3531" y="442"/>
                  </a:cubicBezTo>
                  <a:cubicBezTo>
                    <a:pt x="3537" y="429"/>
                    <a:pt x="3554" y="421"/>
                    <a:pt x="3566" y="414"/>
                  </a:cubicBezTo>
                  <a:cubicBezTo>
                    <a:pt x="3617" y="386"/>
                    <a:pt x="3671" y="364"/>
                    <a:pt x="3730" y="364"/>
                  </a:cubicBezTo>
                  <a:cubicBezTo>
                    <a:pt x="3791" y="364"/>
                    <a:pt x="3850" y="383"/>
                    <a:pt x="3911" y="380"/>
                  </a:cubicBezTo>
                  <a:cubicBezTo>
                    <a:pt x="3953" y="378"/>
                    <a:pt x="3994" y="360"/>
                    <a:pt x="4025" y="332"/>
                  </a:cubicBezTo>
                  <a:cubicBezTo>
                    <a:pt x="4041" y="319"/>
                    <a:pt x="4055" y="297"/>
                    <a:pt x="4066" y="280"/>
                  </a:cubicBezTo>
                  <a:cubicBezTo>
                    <a:pt x="4076" y="263"/>
                    <a:pt x="4084" y="230"/>
                    <a:pt x="4103" y="221"/>
                  </a:cubicBezTo>
                  <a:cubicBezTo>
                    <a:pt x="4119" y="213"/>
                    <a:pt x="4150" y="220"/>
                    <a:pt x="4167" y="223"/>
                  </a:cubicBezTo>
                  <a:cubicBezTo>
                    <a:pt x="4199" y="228"/>
                    <a:pt x="4232" y="225"/>
                    <a:pt x="4264" y="228"/>
                  </a:cubicBezTo>
                  <a:cubicBezTo>
                    <a:pt x="4297" y="231"/>
                    <a:pt x="4331" y="239"/>
                    <a:pt x="4359" y="259"/>
                  </a:cubicBezTo>
                  <a:cubicBezTo>
                    <a:pt x="4384" y="277"/>
                    <a:pt x="4402" y="306"/>
                    <a:pt x="4424" y="330"/>
                  </a:cubicBezTo>
                  <a:cubicBezTo>
                    <a:pt x="4444" y="352"/>
                    <a:pt x="4483" y="372"/>
                    <a:pt x="4500" y="394"/>
                  </a:cubicBezTo>
                  <a:cubicBezTo>
                    <a:pt x="4539" y="447"/>
                    <a:pt x="4467" y="494"/>
                    <a:pt x="4433" y="537"/>
                  </a:cubicBezTo>
                  <a:cubicBezTo>
                    <a:pt x="4386" y="596"/>
                    <a:pt x="4379" y="674"/>
                    <a:pt x="4364" y="747"/>
                  </a:cubicBezTo>
                  <a:cubicBezTo>
                    <a:pt x="4351" y="817"/>
                    <a:pt x="4326" y="905"/>
                    <a:pt x="4254" y="933"/>
                  </a:cubicBezTo>
                  <a:cubicBezTo>
                    <a:pt x="4233" y="941"/>
                    <a:pt x="4211" y="944"/>
                    <a:pt x="4190" y="951"/>
                  </a:cubicBezTo>
                  <a:cubicBezTo>
                    <a:pt x="4176" y="955"/>
                    <a:pt x="4160" y="963"/>
                    <a:pt x="4145" y="964"/>
                  </a:cubicBezTo>
                  <a:cubicBezTo>
                    <a:pt x="4145" y="964"/>
                    <a:pt x="4230" y="1004"/>
                    <a:pt x="4320" y="964"/>
                  </a:cubicBezTo>
                  <a:cubicBezTo>
                    <a:pt x="4308" y="969"/>
                    <a:pt x="4397" y="1118"/>
                    <a:pt x="4408" y="1131"/>
                  </a:cubicBezTo>
                  <a:cubicBezTo>
                    <a:pt x="4448" y="1180"/>
                    <a:pt x="4500" y="1220"/>
                    <a:pt x="4547" y="1263"/>
                  </a:cubicBezTo>
                  <a:cubicBezTo>
                    <a:pt x="4589" y="1301"/>
                    <a:pt x="4641" y="1336"/>
                    <a:pt x="4695" y="1353"/>
                  </a:cubicBezTo>
                  <a:cubicBezTo>
                    <a:pt x="4722" y="1361"/>
                    <a:pt x="4752" y="1366"/>
                    <a:pt x="4774" y="1385"/>
                  </a:cubicBezTo>
                  <a:cubicBezTo>
                    <a:pt x="4820" y="1422"/>
                    <a:pt x="4834" y="1491"/>
                    <a:pt x="4814" y="1545"/>
                  </a:cubicBezTo>
                  <a:cubicBezTo>
                    <a:pt x="4805" y="1572"/>
                    <a:pt x="4788" y="1591"/>
                    <a:pt x="4774" y="1614"/>
                  </a:cubicBezTo>
                  <a:cubicBezTo>
                    <a:pt x="4799" y="1607"/>
                    <a:pt x="4821" y="1592"/>
                    <a:pt x="4836" y="1571"/>
                  </a:cubicBezTo>
                  <a:cubicBezTo>
                    <a:pt x="4860" y="1536"/>
                    <a:pt x="4862" y="1472"/>
                    <a:pt x="4848" y="1433"/>
                  </a:cubicBezTo>
                  <a:cubicBezTo>
                    <a:pt x="4844" y="1420"/>
                    <a:pt x="4819" y="1393"/>
                    <a:pt x="4830" y="1380"/>
                  </a:cubicBezTo>
                  <a:cubicBezTo>
                    <a:pt x="4846" y="1360"/>
                    <a:pt x="4895" y="1315"/>
                    <a:pt x="4984" y="1329"/>
                  </a:cubicBezTo>
                  <a:cubicBezTo>
                    <a:pt x="4947" y="1297"/>
                    <a:pt x="4895" y="1293"/>
                    <a:pt x="4850" y="1306"/>
                  </a:cubicBezTo>
                  <a:cubicBezTo>
                    <a:pt x="4836" y="1311"/>
                    <a:pt x="4821" y="1317"/>
                    <a:pt x="4806" y="1322"/>
                  </a:cubicBezTo>
                  <a:cubicBezTo>
                    <a:pt x="4777" y="1332"/>
                    <a:pt x="4753" y="1340"/>
                    <a:pt x="4722" y="1334"/>
                  </a:cubicBezTo>
                  <a:cubicBezTo>
                    <a:pt x="4692" y="1328"/>
                    <a:pt x="4666" y="1314"/>
                    <a:pt x="4640" y="1298"/>
                  </a:cubicBezTo>
                  <a:cubicBezTo>
                    <a:pt x="4616" y="1283"/>
                    <a:pt x="4593" y="1264"/>
                    <a:pt x="4571" y="1247"/>
                  </a:cubicBezTo>
                  <a:cubicBezTo>
                    <a:pt x="4557" y="1236"/>
                    <a:pt x="4547" y="1225"/>
                    <a:pt x="4534" y="1213"/>
                  </a:cubicBezTo>
                  <a:cubicBezTo>
                    <a:pt x="4492" y="1173"/>
                    <a:pt x="4449" y="1131"/>
                    <a:pt x="4418" y="1081"/>
                  </a:cubicBezTo>
                  <a:cubicBezTo>
                    <a:pt x="4394" y="1044"/>
                    <a:pt x="4364" y="1002"/>
                    <a:pt x="4356" y="957"/>
                  </a:cubicBezTo>
                  <a:cubicBezTo>
                    <a:pt x="4349" y="915"/>
                    <a:pt x="4347" y="872"/>
                    <a:pt x="4374" y="835"/>
                  </a:cubicBezTo>
                  <a:cubicBezTo>
                    <a:pt x="4416" y="778"/>
                    <a:pt x="4527" y="745"/>
                    <a:pt x="4578" y="806"/>
                  </a:cubicBezTo>
                  <a:cubicBezTo>
                    <a:pt x="4626" y="861"/>
                    <a:pt x="4714" y="899"/>
                    <a:pt x="4812" y="863"/>
                  </a:cubicBezTo>
                  <a:cubicBezTo>
                    <a:pt x="4910" y="826"/>
                    <a:pt x="4907" y="768"/>
                    <a:pt x="4901" y="720"/>
                  </a:cubicBezTo>
                  <a:cubicBezTo>
                    <a:pt x="4909" y="780"/>
                    <a:pt x="4816" y="819"/>
                    <a:pt x="4770" y="825"/>
                  </a:cubicBezTo>
                  <a:cubicBezTo>
                    <a:pt x="4740" y="829"/>
                    <a:pt x="4705" y="824"/>
                    <a:pt x="4677" y="816"/>
                  </a:cubicBezTo>
                  <a:cubicBezTo>
                    <a:pt x="4642" y="806"/>
                    <a:pt x="4627" y="786"/>
                    <a:pt x="4601" y="765"/>
                  </a:cubicBezTo>
                  <a:cubicBezTo>
                    <a:pt x="4580" y="748"/>
                    <a:pt x="4560" y="731"/>
                    <a:pt x="4533" y="725"/>
                  </a:cubicBezTo>
                  <a:cubicBezTo>
                    <a:pt x="4508" y="720"/>
                    <a:pt x="4417" y="741"/>
                    <a:pt x="4410" y="710"/>
                  </a:cubicBezTo>
                  <a:cubicBezTo>
                    <a:pt x="4407" y="698"/>
                    <a:pt x="4417" y="670"/>
                    <a:pt x="4419" y="658"/>
                  </a:cubicBezTo>
                  <a:cubicBezTo>
                    <a:pt x="4421" y="636"/>
                    <a:pt x="4427" y="614"/>
                    <a:pt x="4438" y="595"/>
                  </a:cubicBezTo>
                  <a:cubicBezTo>
                    <a:pt x="4457" y="562"/>
                    <a:pt x="4489" y="533"/>
                    <a:pt x="4514" y="504"/>
                  </a:cubicBezTo>
                  <a:cubicBezTo>
                    <a:pt x="4552" y="459"/>
                    <a:pt x="4596" y="404"/>
                    <a:pt x="4657" y="394"/>
                  </a:cubicBezTo>
                  <a:cubicBezTo>
                    <a:pt x="4822" y="367"/>
                    <a:pt x="4878" y="548"/>
                    <a:pt x="4961" y="649"/>
                  </a:cubicBezTo>
                  <a:cubicBezTo>
                    <a:pt x="5018" y="719"/>
                    <a:pt x="5105" y="681"/>
                    <a:pt x="5201" y="703"/>
                  </a:cubicBezTo>
                  <a:cubicBezTo>
                    <a:pt x="5297" y="725"/>
                    <a:pt x="5272" y="773"/>
                    <a:pt x="5323" y="904"/>
                  </a:cubicBezTo>
                  <a:cubicBezTo>
                    <a:pt x="5373" y="1035"/>
                    <a:pt x="5400" y="1005"/>
                    <a:pt x="5487" y="1027"/>
                  </a:cubicBezTo>
                  <a:cubicBezTo>
                    <a:pt x="5574" y="1049"/>
                    <a:pt x="5631" y="1117"/>
                    <a:pt x="5656" y="1198"/>
                  </a:cubicBezTo>
                  <a:cubicBezTo>
                    <a:pt x="5681" y="1278"/>
                    <a:pt x="5644" y="1373"/>
                    <a:pt x="5527" y="1376"/>
                  </a:cubicBezTo>
                  <a:cubicBezTo>
                    <a:pt x="5410" y="1379"/>
                    <a:pt x="5373" y="1229"/>
                    <a:pt x="5373" y="1229"/>
                  </a:cubicBezTo>
                  <a:cubicBezTo>
                    <a:pt x="5345" y="1362"/>
                    <a:pt x="5433" y="1420"/>
                    <a:pt x="5536" y="1432"/>
                  </a:cubicBezTo>
                  <a:cubicBezTo>
                    <a:pt x="5639" y="1443"/>
                    <a:pt x="5656" y="1364"/>
                    <a:pt x="5743" y="1368"/>
                  </a:cubicBezTo>
                  <a:cubicBezTo>
                    <a:pt x="5830" y="1373"/>
                    <a:pt x="5986" y="1578"/>
                    <a:pt x="5917" y="1708"/>
                  </a:cubicBezTo>
                  <a:cubicBezTo>
                    <a:pt x="5848" y="1838"/>
                    <a:pt x="5892" y="1937"/>
                    <a:pt x="5855" y="1981"/>
                  </a:cubicBezTo>
                  <a:cubicBezTo>
                    <a:pt x="5819" y="2024"/>
                    <a:pt x="5659" y="2046"/>
                    <a:pt x="5659" y="2046"/>
                  </a:cubicBezTo>
                  <a:cubicBezTo>
                    <a:pt x="5847" y="2121"/>
                    <a:pt x="5895" y="2021"/>
                    <a:pt x="5911" y="1928"/>
                  </a:cubicBezTo>
                  <a:cubicBezTo>
                    <a:pt x="5926" y="1835"/>
                    <a:pt x="6001" y="1779"/>
                    <a:pt x="6001" y="1779"/>
                  </a:cubicBezTo>
                  <a:cubicBezTo>
                    <a:pt x="6190" y="1858"/>
                    <a:pt x="6172" y="2031"/>
                    <a:pt x="6184" y="2102"/>
                  </a:cubicBezTo>
                  <a:cubicBezTo>
                    <a:pt x="6151" y="2166"/>
                    <a:pt x="6068" y="2236"/>
                    <a:pt x="5994" y="2237"/>
                  </a:cubicBezTo>
                  <a:cubicBezTo>
                    <a:pt x="5906" y="2239"/>
                    <a:pt x="5882" y="2173"/>
                    <a:pt x="5705" y="2200"/>
                  </a:cubicBezTo>
                  <a:cubicBezTo>
                    <a:pt x="5528" y="2226"/>
                    <a:pt x="5500" y="2323"/>
                    <a:pt x="5463" y="2334"/>
                  </a:cubicBezTo>
                  <a:cubicBezTo>
                    <a:pt x="5427" y="2345"/>
                    <a:pt x="5399" y="2326"/>
                    <a:pt x="5348" y="2272"/>
                  </a:cubicBezTo>
                  <a:cubicBezTo>
                    <a:pt x="5297" y="2218"/>
                    <a:pt x="5261" y="2094"/>
                    <a:pt x="5135" y="2057"/>
                  </a:cubicBezTo>
                  <a:cubicBezTo>
                    <a:pt x="5008" y="2021"/>
                    <a:pt x="4975" y="2090"/>
                    <a:pt x="4906" y="2102"/>
                  </a:cubicBezTo>
                  <a:cubicBezTo>
                    <a:pt x="4836" y="2113"/>
                    <a:pt x="4785" y="2026"/>
                    <a:pt x="4741" y="1904"/>
                  </a:cubicBezTo>
                  <a:cubicBezTo>
                    <a:pt x="4697" y="1782"/>
                    <a:pt x="4601" y="1786"/>
                    <a:pt x="4542" y="1768"/>
                  </a:cubicBezTo>
                  <a:cubicBezTo>
                    <a:pt x="4484" y="1751"/>
                    <a:pt x="4439" y="1675"/>
                    <a:pt x="4439" y="1675"/>
                  </a:cubicBezTo>
                  <a:cubicBezTo>
                    <a:pt x="4411" y="1751"/>
                    <a:pt x="4529" y="1793"/>
                    <a:pt x="4529" y="1793"/>
                  </a:cubicBezTo>
                  <a:cubicBezTo>
                    <a:pt x="4386" y="1798"/>
                    <a:pt x="4390" y="1896"/>
                    <a:pt x="4390" y="1896"/>
                  </a:cubicBezTo>
                  <a:cubicBezTo>
                    <a:pt x="4390" y="1888"/>
                    <a:pt x="4416" y="1869"/>
                    <a:pt x="4422" y="1864"/>
                  </a:cubicBezTo>
                  <a:cubicBezTo>
                    <a:pt x="4436" y="1854"/>
                    <a:pt x="4451" y="1849"/>
                    <a:pt x="4466" y="1841"/>
                  </a:cubicBezTo>
                  <a:cubicBezTo>
                    <a:pt x="4495" y="1825"/>
                    <a:pt x="4521" y="1824"/>
                    <a:pt x="4554" y="1820"/>
                  </a:cubicBezTo>
                  <a:cubicBezTo>
                    <a:pt x="4581" y="1816"/>
                    <a:pt x="4605" y="1821"/>
                    <a:pt x="4630" y="1831"/>
                  </a:cubicBezTo>
                  <a:cubicBezTo>
                    <a:pt x="4684" y="1852"/>
                    <a:pt x="4717" y="1892"/>
                    <a:pt x="4738" y="1945"/>
                  </a:cubicBezTo>
                  <a:cubicBezTo>
                    <a:pt x="4757" y="1994"/>
                    <a:pt x="4770" y="2048"/>
                    <a:pt x="4799" y="2090"/>
                  </a:cubicBezTo>
                  <a:cubicBezTo>
                    <a:pt x="4834" y="2141"/>
                    <a:pt x="4894" y="2137"/>
                    <a:pt x="4942" y="2169"/>
                  </a:cubicBezTo>
                  <a:cubicBezTo>
                    <a:pt x="4970" y="2188"/>
                    <a:pt x="4993" y="2210"/>
                    <a:pt x="5007" y="2242"/>
                  </a:cubicBezTo>
                  <a:cubicBezTo>
                    <a:pt x="5019" y="2271"/>
                    <a:pt x="5013" y="2303"/>
                    <a:pt x="5013" y="2334"/>
                  </a:cubicBezTo>
                  <a:cubicBezTo>
                    <a:pt x="5013" y="2416"/>
                    <a:pt x="4877" y="2454"/>
                    <a:pt x="4877" y="2454"/>
                  </a:cubicBezTo>
                  <a:cubicBezTo>
                    <a:pt x="5160" y="2402"/>
                    <a:pt x="5029" y="2207"/>
                    <a:pt x="4996" y="2166"/>
                  </a:cubicBezTo>
                  <a:cubicBezTo>
                    <a:pt x="4962" y="2125"/>
                    <a:pt x="5011" y="2053"/>
                    <a:pt x="5150" y="2108"/>
                  </a:cubicBezTo>
                  <a:cubicBezTo>
                    <a:pt x="5290" y="2163"/>
                    <a:pt x="5248" y="2271"/>
                    <a:pt x="5332" y="2343"/>
                  </a:cubicBezTo>
                  <a:cubicBezTo>
                    <a:pt x="5416" y="2416"/>
                    <a:pt x="5402" y="2456"/>
                    <a:pt x="5307" y="2533"/>
                  </a:cubicBezTo>
                  <a:cubicBezTo>
                    <a:pt x="5212" y="2610"/>
                    <a:pt x="5152" y="2664"/>
                    <a:pt x="5097" y="2712"/>
                  </a:cubicBezTo>
                  <a:cubicBezTo>
                    <a:pt x="5041" y="2759"/>
                    <a:pt x="5029" y="2721"/>
                    <a:pt x="4939" y="2675"/>
                  </a:cubicBezTo>
                  <a:cubicBezTo>
                    <a:pt x="4849" y="2629"/>
                    <a:pt x="4787" y="2533"/>
                    <a:pt x="4787" y="2533"/>
                  </a:cubicBezTo>
                  <a:cubicBezTo>
                    <a:pt x="4797" y="2670"/>
                    <a:pt x="4961" y="2707"/>
                    <a:pt x="4979" y="2776"/>
                  </a:cubicBezTo>
                  <a:cubicBezTo>
                    <a:pt x="4998" y="2846"/>
                    <a:pt x="4987" y="2845"/>
                    <a:pt x="4895" y="2866"/>
                  </a:cubicBezTo>
                  <a:cubicBezTo>
                    <a:pt x="4802" y="2887"/>
                    <a:pt x="4780" y="2832"/>
                    <a:pt x="4633" y="2830"/>
                  </a:cubicBezTo>
                  <a:cubicBezTo>
                    <a:pt x="4486" y="2829"/>
                    <a:pt x="4423" y="2951"/>
                    <a:pt x="4344" y="2981"/>
                  </a:cubicBezTo>
                  <a:cubicBezTo>
                    <a:pt x="4264" y="3011"/>
                    <a:pt x="4113" y="2967"/>
                    <a:pt x="4113" y="2967"/>
                  </a:cubicBezTo>
                  <a:cubicBezTo>
                    <a:pt x="4285" y="3083"/>
                    <a:pt x="4434" y="2975"/>
                    <a:pt x="4497" y="2934"/>
                  </a:cubicBezTo>
                  <a:cubicBezTo>
                    <a:pt x="4560" y="2892"/>
                    <a:pt x="4639" y="2835"/>
                    <a:pt x="4717" y="2890"/>
                  </a:cubicBezTo>
                  <a:cubicBezTo>
                    <a:pt x="4795" y="2944"/>
                    <a:pt x="4889" y="2917"/>
                    <a:pt x="4965" y="2926"/>
                  </a:cubicBezTo>
                  <a:cubicBezTo>
                    <a:pt x="5041" y="2936"/>
                    <a:pt x="5054" y="2922"/>
                    <a:pt x="5157" y="2974"/>
                  </a:cubicBezTo>
                  <a:cubicBezTo>
                    <a:pt x="5260" y="3026"/>
                    <a:pt x="5271" y="3107"/>
                    <a:pt x="5380" y="3198"/>
                  </a:cubicBezTo>
                  <a:cubicBezTo>
                    <a:pt x="5489" y="3290"/>
                    <a:pt x="5612" y="3263"/>
                    <a:pt x="5713" y="3210"/>
                  </a:cubicBezTo>
                  <a:cubicBezTo>
                    <a:pt x="5814" y="3158"/>
                    <a:pt x="5881" y="3193"/>
                    <a:pt x="5881" y="3193"/>
                  </a:cubicBezTo>
                  <a:cubicBezTo>
                    <a:pt x="5926" y="3375"/>
                    <a:pt x="5973" y="3413"/>
                    <a:pt x="6063" y="3440"/>
                  </a:cubicBezTo>
                  <a:cubicBezTo>
                    <a:pt x="6154" y="3466"/>
                    <a:pt x="6227" y="3499"/>
                    <a:pt x="6239" y="3520"/>
                  </a:cubicBezTo>
                  <a:cubicBezTo>
                    <a:pt x="6251" y="3541"/>
                    <a:pt x="6231" y="3617"/>
                    <a:pt x="6168" y="3671"/>
                  </a:cubicBezTo>
                  <a:moveTo>
                    <a:pt x="3287" y="2829"/>
                  </a:moveTo>
                  <a:cubicBezTo>
                    <a:pt x="3290" y="2826"/>
                    <a:pt x="3293" y="2823"/>
                    <a:pt x="3297" y="2820"/>
                  </a:cubicBezTo>
                  <a:cubicBezTo>
                    <a:pt x="3293" y="2823"/>
                    <a:pt x="3290" y="2826"/>
                    <a:pt x="3287" y="2829"/>
                  </a:cubicBezTo>
                  <a:moveTo>
                    <a:pt x="1632" y="1341"/>
                  </a:moveTo>
                  <a:cubicBezTo>
                    <a:pt x="1632" y="1395"/>
                    <a:pt x="1602" y="1454"/>
                    <a:pt x="1561" y="1488"/>
                  </a:cubicBezTo>
                  <a:cubicBezTo>
                    <a:pt x="1532" y="1511"/>
                    <a:pt x="1493" y="1524"/>
                    <a:pt x="1456" y="1526"/>
                  </a:cubicBezTo>
                  <a:cubicBezTo>
                    <a:pt x="1434" y="1527"/>
                    <a:pt x="1411" y="1528"/>
                    <a:pt x="1389" y="1528"/>
                  </a:cubicBezTo>
                  <a:cubicBezTo>
                    <a:pt x="1361" y="1529"/>
                    <a:pt x="1335" y="1516"/>
                    <a:pt x="1309" y="1509"/>
                  </a:cubicBezTo>
                  <a:cubicBezTo>
                    <a:pt x="1285" y="1503"/>
                    <a:pt x="1261" y="1497"/>
                    <a:pt x="1256" y="1469"/>
                  </a:cubicBezTo>
                  <a:cubicBezTo>
                    <a:pt x="1251" y="1438"/>
                    <a:pt x="1269" y="1402"/>
                    <a:pt x="1281" y="1376"/>
                  </a:cubicBezTo>
                  <a:cubicBezTo>
                    <a:pt x="1296" y="1341"/>
                    <a:pt x="1309" y="1303"/>
                    <a:pt x="1328" y="1269"/>
                  </a:cubicBezTo>
                  <a:cubicBezTo>
                    <a:pt x="1355" y="1221"/>
                    <a:pt x="1419" y="1197"/>
                    <a:pt x="1468" y="1177"/>
                  </a:cubicBezTo>
                  <a:cubicBezTo>
                    <a:pt x="1491" y="1167"/>
                    <a:pt x="1517" y="1153"/>
                    <a:pt x="1542" y="1153"/>
                  </a:cubicBezTo>
                  <a:cubicBezTo>
                    <a:pt x="1562" y="1153"/>
                    <a:pt x="1591" y="1150"/>
                    <a:pt x="1606" y="1167"/>
                  </a:cubicBezTo>
                  <a:cubicBezTo>
                    <a:pt x="1622" y="1186"/>
                    <a:pt x="1619" y="1215"/>
                    <a:pt x="1620" y="1238"/>
                  </a:cubicBezTo>
                  <a:cubicBezTo>
                    <a:pt x="1622" y="1272"/>
                    <a:pt x="1632" y="1307"/>
                    <a:pt x="1632" y="1341"/>
                  </a:cubicBezTo>
                  <a:moveTo>
                    <a:pt x="6369" y="3353"/>
                  </a:moveTo>
                  <a:cubicBezTo>
                    <a:pt x="6316" y="3403"/>
                    <a:pt x="6285" y="3454"/>
                    <a:pt x="6271" y="3479"/>
                  </a:cubicBezTo>
                  <a:cubicBezTo>
                    <a:pt x="6245" y="3455"/>
                    <a:pt x="6209" y="3435"/>
                    <a:pt x="6159" y="3424"/>
                  </a:cubicBezTo>
                  <a:cubicBezTo>
                    <a:pt x="6014" y="3392"/>
                    <a:pt x="5939" y="3301"/>
                    <a:pt x="5919" y="3211"/>
                  </a:cubicBezTo>
                  <a:cubicBezTo>
                    <a:pt x="5900" y="3121"/>
                    <a:pt x="5973" y="3031"/>
                    <a:pt x="5918" y="2942"/>
                  </a:cubicBezTo>
                  <a:cubicBezTo>
                    <a:pt x="5862" y="2854"/>
                    <a:pt x="5795" y="2858"/>
                    <a:pt x="5795" y="2858"/>
                  </a:cubicBezTo>
                  <a:cubicBezTo>
                    <a:pt x="5941" y="2943"/>
                    <a:pt x="5902" y="3115"/>
                    <a:pt x="5885" y="3128"/>
                  </a:cubicBezTo>
                  <a:cubicBezTo>
                    <a:pt x="5867" y="3141"/>
                    <a:pt x="5848" y="3136"/>
                    <a:pt x="5764" y="3120"/>
                  </a:cubicBezTo>
                  <a:cubicBezTo>
                    <a:pt x="5679" y="3103"/>
                    <a:pt x="5634" y="3190"/>
                    <a:pt x="5533" y="3198"/>
                  </a:cubicBezTo>
                  <a:cubicBezTo>
                    <a:pt x="5432" y="3206"/>
                    <a:pt x="5335" y="3057"/>
                    <a:pt x="5335" y="3020"/>
                  </a:cubicBezTo>
                  <a:cubicBezTo>
                    <a:pt x="5335" y="2983"/>
                    <a:pt x="5421" y="2942"/>
                    <a:pt x="5486" y="2896"/>
                  </a:cubicBezTo>
                  <a:cubicBezTo>
                    <a:pt x="5551" y="2849"/>
                    <a:pt x="5582" y="2817"/>
                    <a:pt x="5606" y="2774"/>
                  </a:cubicBezTo>
                  <a:cubicBezTo>
                    <a:pt x="5630" y="2730"/>
                    <a:pt x="5656" y="2699"/>
                    <a:pt x="5741" y="2682"/>
                  </a:cubicBezTo>
                  <a:cubicBezTo>
                    <a:pt x="5826" y="2666"/>
                    <a:pt x="5811" y="2689"/>
                    <a:pt x="5864" y="2732"/>
                  </a:cubicBezTo>
                  <a:cubicBezTo>
                    <a:pt x="5918" y="2775"/>
                    <a:pt x="5980" y="2725"/>
                    <a:pt x="5980" y="2725"/>
                  </a:cubicBezTo>
                  <a:cubicBezTo>
                    <a:pt x="5889" y="2742"/>
                    <a:pt x="5881" y="2648"/>
                    <a:pt x="5812" y="2634"/>
                  </a:cubicBezTo>
                  <a:cubicBezTo>
                    <a:pt x="5743" y="2619"/>
                    <a:pt x="5671" y="2669"/>
                    <a:pt x="5640" y="2663"/>
                  </a:cubicBezTo>
                  <a:cubicBezTo>
                    <a:pt x="5610" y="2657"/>
                    <a:pt x="5605" y="2618"/>
                    <a:pt x="5575" y="2571"/>
                  </a:cubicBezTo>
                  <a:cubicBezTo>
                    <a:pt x="5546" y="2523"/>
                    <a:pt x="5541" y="2465"/>
                    <a:pt x="5541" y="2465"/>
                  </a:cubicBezTo>
                  <a:cubicBezTo>
                    <a:pt x="5500" y="2553"/>
                    <a:pt x="5587" y="2582"/>
                    <a:pt x="5579" y="2707"/>
                  </a:cubicBezTo>
                  <a:cubicBezTo>
                    <a:pt x="5571" y="2832"/>
                    <a:pt x="5386" y="2906"/>
                    <a:pt x="5329" y="2934"/>
                  </a:cubicBezTo>
                  <a:cubicBezTo>
                    <a:pt x="5272" y="2963"/>
                    <a:pt x="5241" y="2937"/>
                    <a:pt x="5166" y="2890"/>
                  </a:cubicBezTo>
                  <a:cubicBezTo>
                    <a:pt x="5092" y="2843"/>
                    <a:pt x="5102" y="2844"/>
                    <a:pt x="5102" y="2776"/>
                  </a:cubicBezTo>
                  <a:cubicBezTo>
                    <a:pt x="5102" y="2708"/>
                    <a:pt x="5201" y="2672"/>
                    <a:pt x="5318" y="2582"/>
                  </a:cubicBezTo>
                  <a:cubicBezTo>
                    <a:pt x="5435" y="2492"/>
                    <a:pt x="5429" y="2456"/>
                    <a:pt x="5484" y="2391"/>
                  </a:cubicBezTo>
                  <a:cubicBezTo>
                    <a:pt x="5539" y="2326"/>
                    <a:pt x="5738" y="2223"/>
                    <a:pt x="5830" y="2250"/>
                  </a:cubicBezTo>
                  <a:cubicBezTo>
                    <a:pt x="5922" y="2277"/>
                    <a:pt x="6072" y="2318"/>
                    <a:pt x="6165" y="2212"/>
                  </a:cubicBezTo>
                  <a:cubicBezTo>
                    <a:pt x="6181" y="2194"/>
                    <a:pt x="6195" y="2172"/>
                    <a:pt x="6207" y="2149"/>
                  </a:cubicBezTo>
                  <a:cubicBezTo>
                    <a:pt x="6236" y="2183"/>
                    <a:pt x="6276" y="2210"/>
                    <a:pt x="6291" y="2296"/>
                  </a:cubicBezTo>
                  <a:cubicBezTo>
                    <a:pt x="6310" y="2402"/>
                    <a:pt x="6260" y="2528"/>
                    <a:pt x="6179" y="2549"/>
                  </a:cubicBezTo>
                  <a:cubicBezTo>
                    <a:pt x="6099" y="2569"/>
                    <a:pt x="6132" y="2517"/>
                    <a:pt x="5986" y="2440"/>
                  </a:cubicBezTo>
                  <a:cubicBezTo>
                    <a:pt x="5841" y="2362"/>
                    <a:pt x="5770" y="2454"/>
                    <a:pt x="5770" y="2454"/>
                  </a:cubicBezTo>
                  <a:cubicBezTo>
                    <a:pt x="5999" y="2443"/>
                    <a:pt x="5991" y="2553"/>
                    <a:pt x="6092" y="2618"/>
                  </a:cubicBezTo>
                  <a:cubicBezTo>
                    <a:pt x="6193" y="2683"/>
                    <a:pt x="6260" y="2572"/>
                    <a:pt x="6285" y="2558"/>
                  </a:cubicBezTo>
                  <a:cubicBezTo>
                    <a:pt x="6310" y="2544"/>
                    <a:pt x="6377" y="2599"/>
                    <a:pt x="6419" y="2735"/>
                  </a:cubicBezTo>
                  <a:cubicBezTo>
                    <a:pt x="6462" y="2871"/>
                    <a:pt x="6350" y="2950"/>
                    <a:pt x="6276" y="2969"/>
                  </a:cubicBezTo>
                  <a:cubicBezTo>
                    <a:pt x="6202" y="2988"/>
                    <a:pt x="6141" y="3020"/>
                    <a:pt x="6141" y="3020"/>
                  </a:cubicBezTo>
                  <a:cubicBezTo>
                    <a:pt x="6446" y="3043"/>
                    <a:pt x="6443" y="3284"/>
                    <a:pt x="6369" y="3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439257" y="1670042"/>
              <a:ext cx="452186" cy="440781"/>
            </a:xfrm>
            <a:custGeom>
              <a:rect b="b" l="l" r="r" t="t"/>
              <a:pathLst>
                <a:path extrusionOk="0" h="1040" w="1067">
                  <a:moveTo>
                    <a:pt x="616" y="949"/>
                  </a:moveTo>
                  <a:cubicBezTo>
                    <a:pt x="616" y="950"/>
                    <a:pt x="617" y="950"/>
                    <a:pt x="617" y="950"/>
                  </a:cubicBezTo>
                  <a:cubicBezTo>
                    <a:pt x="627" y="959"/>
                    <a:pt x="638" y="967"/>
                    <a:pt x="649" y="974"/>
                  </a:cubicBezTo>
                  <a:cubicBezTo>
                    <a:pt x="711" y="1015"/>
                    <a:pt x="784" y="1023"/>
                    <a:pt x="857" y="1025"/>
                  </a:cubicBezTo>
                  <a:cubicBezTo>
                    <a:pt x="890" y="1026"/>
                    <a:pt x="932" y="1029"/>
                    <a:pt x="964" y="1017"/>
                  </a:cubicBezTo>
                  <a:cubicBezTo>
                    <a:pt x="992" y="1006"/>
                    <a:pt x="1022" y="973"/>
                    <a:pt x="1038" y="948"/>
                  </a:cubicBezTo>
                  <a:cubicBezTo>
                    <a:pt x="1051" y="929"/>
                    <a:pt x="1054" y="906"/>
                    <a:pt x="1064" y="886"/>
                  </a:cubicBezTo>
                  <a:cubicBezTo>
                    <a:pt x="1032" y="943"/>
                    <a:pt x="969" y="997"/>
                    <a:pt x="900" y="995"/>
                  </a:cubicBezTo>
                  <a:cubicBezTo>
                    <a:pt x="785" y="992"/>
                    <a:pt x="633" y="959"/>
                    <a:pt x="594" y="856"/>
                  </a:cubicBezTo>
                  <a:cubicBezTo>
                    <a:pt x="554" y="753"/>
                    <a:pt x="595" y="681"/>
                    <a:pt x="569" y="541"/>
                  </a:cubicBezTo>
                  <a:cubicBezTo>
                    <a:pt x="546" y="419"/>
                    <a:pt x="494" y="322"/>
                    <a:pt x="524" y="300"/>
                  </a:cubicBezTo>
                  <a:cubicBezTo>
                    <a:pt x="554" y="278"/>
                    <a:pt x="693" y="262"/>
                    <a:pt x="749" y="199"/>
                  </a:cubicBezTo>
                  <a:cubicBezTo>
                    <a:pt x="738" y="211"/>
                    <a:pt x="684" y="213"/>
                    <a:pt x="670" y="215"/>
                  </a:cubicBezTo>
                  <a:cubicBezTo>
                    <a:pt x="621" y="224"/>
                    <a:pt x="577" y="236"/>
                    <a:pt x="530" y="250"/>
                  </a:cubicBezTo>
                  <a:cubicBezTo>
                    <a:pt x="499" y="259"/>
                    <a:pt x="462" y="261"/>
                    <a:pt x="430" y="256"/>
                  </a:cubicBezTo>
                  <a:cubicBezTo>
                    <a:pt x="414" y="254"/>
                    <a:pt x="399" y="250"/>
                    <a:pt x="387" y="240"/>
                  </a:cubicBezTo>
                  <a:cubicBezTo>
                    <a:pt x="356" y="214"/>
                    <a:pt x="404" y="167"/>
                    <a:pt x="417" y="141"/>
                  </a:cubicBezTo>
                  <a:cubicBezTo>
                    <a:pt x="438" y="97"/>
                    <a:pt x="449" y="48"/>
                    <a:pt x="439" y="0"/>
                  </a:cubicBezTo>
                  <a:cubicBezTo>
                    <a:pt x="444" y="24"/>
                    <a:pt x="414" y="72"/>
                    <a:pt x="405" y="93"/>
                  </a:cubicBezTo>
                  <a:cubicBezTo>
                    <a:pt x="390" y="129"/>
                    <a:pt x="375" y="165"/>
                    <a:pt x="355" y="198"/>
                  </a:cubicBezTo>
                  <a:cubicBezTo>
                    <a:pt x="328" y="242"/>
                    <a:pt x="261" y="256"/>
                    <a:pt x="213" y="256"/>
                  </a:cubicBezTo>
                  <a:cubicBezTo>
                    <a:pt x="186" y="255"/>
                    <a:pt x="159" y="252"/>
                    <a:pt x="133" y="243"/>
                  </a:cubicBezTo>
                  <a:cubicBezTo>
                    <a:pt x="107" y="234"/>
                    <a:pt x="83" y="218"/>
                    <a:pt x="56" y="213"/>
                  </a:cubicBezTo>
                  <a:cubicBezTo>
                    <a:pt x="40" y="209"/>
                    <a:pt x="12" y="207"/>
                    <a:pt x="0" y="192"/>
                  </a:cubicBezTo>
                  <a:cubicBezTo>
                    <a:pt x="27" y="226"/>
                    <a:pt x="65" y="252"/>
                    <a:pt x="104" y="271"/>
                  </a:cubicBezTo>
                  <a:cubicBezTo>
                    <a:pt x="140" y="289"/>
                    <a:pt x="181" y="300"/>
                    <a:pt x="222" y="302"/>
                  </a:cubicBezTo>
                  <a:cubicBezTo>
                    <a:pt x="265" y="304"/>
                    <a:pt x="297" y="287"/>
                    <a:pt x="338" y="276"/>
                  </a:cubicBezTo>
                  <a:cubicBezTo>
                    <a:pt x="358" y="271"/>
                    <a:pt x="383" y="270"/>
                    <a:pt x="403" y="276"/>
                  </a:cubicBezTo>
                  <a:cubicBezTo>
                    <a:pt x="448" y="288"/>
                    <a:pt x="471" y="326"/>
                    <a:pt x="485" y="368"/>
                  </a:cubicBezTo>
                  <a:cubicBezTo>
                    <a:pt x="504" y="423"/>
                    <a:pt x="524" y="480"/>
                    <a:pt x="537" y="536"/>
                  </a:cubicBezTo>
                  <a:cubicBezTo>
                    <a:pt x="548" y="587"/>
                    <a:pt x="548" y="643"/>
                    <a:pt x="550" y="695"/>
                  </a:cubicBezTo>
                  <a:cubicBezTo>
                    <a:pt x="551" y="712"/>
                    <a:pt x="554" y="728"/>
                    <a:pt x="555" y="745"/>
                  </a:cubicBezTo>
                  <a:cubicBezTo>
                    <a:pt x="557" y="773"/>
                    <a:pt x="556" y="799"/>
                    <a:pt x="554" y="827"/>
                  </a:cubicBezTo>
                  <a:cubicBezTo>
                    <a:pt x="551" y="856"/>
                    <a:pt x="549" y="881"/>
                    <a:pt x="535" y="907"/>
                  </a:cubicBezTo>
                  <a:cubicBezTo>
                    <a:pt x="521" y="933"/>
                    <a:pt x="503" y="947"/>
                    <a:pt x="479" y="963"/>
                  </a:cubicBezTo>
                  <a:cubicBezTo>
                    <a:pt x="467" y="971"/>
                    <a:pt x="455" y="980"/>
                    <a:pt x="442" y="986"/>
                  </a:cubicBezTo>
                  <a:cubicBezTo>
                    <a:pt x="425" y="993"/>
                    <a:pt x="412" y="988"/>
                    <a:pt x="396" y="990"/>
                  </a:cubicBezTo>
                  <a:cubicBezTo>
                    <a:pt x="378" y="992"/>
                    <a:pt x="359" y="990"/>
                    <a:pt x="342" y="986"/>
                  </a:cubicBezTo>
                  <a:cubicBezTo>
                    <a:pt x="328" y="982"/>
                    <a:pt x="282" y="973"/>
                    <a:pt x="274" y="960"/>
                  </a:cubicBezTo>
                  <a:cubicBezTo>
                    <a:pt x="285" y="979"/>
                    <a:pt x="301" y="996"/>
                    <a:pt x="318" y="1010"/>
                  </a:cubicBezTo>
                  <a:cubicBezTo>
                    <a:pt x="354" y="1040"/>
                    <a:pt x="386" y="1046"/>
                    <a:pt x="431" y="1032"/>
                  </a:cubicBezTo>
                  <a:cubicBezTo>
                    <a:pt x="453" y="1025"/>
                    <a:pt x="475" y="1017"/>
                    <a:pt x="496" y="1007"/>
                  </a:cubicBezTo>
                  <a:cubicBezTo>
                    <a:pt x="523" y="994"/>
                    <a:pt x="542" y="976"/>
                    <a:pt x="557" y="949"/>
                  </a:cubicBezTo>
                  <a:cubicBezTo>
                    <a:pt x="565" y="934"/>
                    <a:pt x="571" y="912"/>
                    <a:pt x="590" y="922"/>
                  </a:cubicBezTo>
                  <a:cubicBezTo>
                    <a:pt x="599" y="928"/>
                    <a:pt x="607" y="941"/>
                    <a:pt x="616" y="949"/>
                  </a:cubicBezTo>
                  <a:moveTo>
                    <a:pt x="1067" y="881"/>
                  </a:moveTo>
                  <a:cubicBezTo>
                    <a:pt x="1066" y="883"/>
                    <a:pt x="1065" y="884"/>
                    <a:pt x="1064" y="886"/>
                  </a:cubicBezTo>
                  <a:cubicBezTo>
                    <a:pt x="1065" y="884"/>
                    <a:pt x="1066" y="882"/>
                    <a:pt x="1067" y="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80929" y="1905691"/>
              <a:ext cx="884030" cy="458158"/>
            </a:xfrm>
            <a:custGeom>
              <a:rect b="b" l="l" r="r" t="t"/>
              <a:pathLst>
                <a:path extrusionOk="0" h="1081" w="2086">
                  <a:moveTo>
                    <a:pt x="1654" y="504"/>
                  </a:moveTo>
                  <a:cubicBezTo>
                    <a:pt x="1664" y="481"/>
                    <a:pt x="1680" y="456"/>
                    <a:pt x="1684" y="429"/>
                  </a:cubicBezTo>
                  <a:cubicBezTo>
                    <a:pt x="1695" y="370"/>
                    <a:pt x="1670" y="320"/>
                    <a:pt x="1618" y="291"/>
                  </a:cubicBezTo>
                  <a:cubicBezTo>
                    <a:pt x="1594" y="278"/>
                    <a:pt x="1568" y="272"/>
                    <a:pt x="1572" y="239"/>
                  </a:cubicBezTo>
                  <a:cubicBezTo>
                    <a:pt x="1575" y="210"/>
                    <a:pt x="1596" y="184"/>
                    <a:pt x="1601" y="155"/>
                  </a:cubicBezTo>
                  <a:cubicBezTo>
                    <a:pt x="1606" y="131"/>
                    <a:pt x="1613" y="112"/>
                    <a:pt x="1631" y="95"/>
                  </a:cubicBezTo>
                  <a:cubicBezTo>
                    <a:pt x="1665" y="62"/>
                    <a:pt x="1715" y="66"/>
                    <a:pt x="1759" y="72"/>
                  </a:cubicBezTo>
                  <a:cubicBezTo>
                    <a:pt x="1848" y="85"/>
                    <a:pt x="1955" y="150"/>
                    <a:pt x="2086" y="0"/>
                  </a:cubicBezTo>
                  <a:cubicBezTo>
                    <a:pt x="2086" y="0"/>
                    <a:pt x="1985" y="49"/>
                    <a:pt x="1927" y="56"/>
                  </a:cubicBezTo>
                  <a:cubicBezTo>
                    <a:pt x="1871" y="62"/>
                    <a:pt x="1812" y="28"/>
                    <a:pt x="1758" y="18"/>
                  </a:cubicBezTo>
                  <a:cubicBezTo>
                    <a:pt x="1734" y="13"/>
                    <a:pt x="1697" y="7"/>
                    <a:pt x="1673" y="15"/>
                  </a:cubicBezTo>
                  <a:cubicBezTo>
                    <a:pt x="1645" y="24"/>
                    <a:pt x="1629" y="55"/>
                    <a:pt x="1609" y="75"/>
                  </a:cubicBezTo>
                  <a:cubicBezTo>
                    <a:pt x="1595" y="88"/>
                    <a:pt x="1585" y="101"/>
                    <a:pt x="1575" y="118"/>
                  </a:cubicBezTo>
                  <a:cubicBezTo>
                    <a:pt x="1537" y="185"/>
                    <a:pt x="1490" y="251"/>
                    <a:pt x="1436" y="307"/>
                  </a:cubicBezTo>
                  <a:cubicBezTo>
                    <a:pt x="1413" y="331"/>
                    <a:pt x="1383" y="358"/>
                    <a:pt x="1354" y="373"/>
                  </a:cubicBezTo>
                  <a:cubicBezTo>
                    <a:pt x="1316" y="392"/>
                    <a:pt x="1255" y="392"/>
                    <a:pt x="1214" y="392"/>
                  </a:cubicBezTo>
                  <a:cubicBezTo>
                    <a:pt x="1163" y="392"/>
                    <a:pt x="1113" y="381"/>
                    <a:pt x="1063" y="376"/>
                  </a:cubicBezTo>
                  <a:cubicBezTo>
                    <a:pt x="1033" y="373"/>
                    <a:pt x="1004" y="370"/>
                    <a:pt x="975" y="363"/>
                  </a:cubicBezTo>
                  <a:cubicBezTo>
                    <a:pt x="918" y="349"/>
                    <a:pt x="888" y="348"/>
                    <a:pt x="839" y="387"/>
                  </a:cubicBezTo>
                  <a:cubicBezTo>
                    <a:pt x="791" y="426"/>
                    <a:pt x="749" y="475"/>
                    <a:pt x="707" y="520"/>
                  </a:cubicBezTo>
                  <a:cubicBezTo>
                    <a:pt x="664" y="566"/>
                    <a:pt x="619" y="589"/>
                    <a:pt x="555" y="592"/>
                  </a:cubicBezTo>
                  <a:cubicBezTo>
                    <a:pt x="488" y="594"/>
                    <a:pt x="434" y="567"/>
                    <a:pt x="371" y="598"/>
                  </a:cubicBezTo>
                  <a:cubicBezTo>
                    <a:pt x="302" y="632"/>
                    <a:pt x="240" y="670"/>
                    <a:pt x="177" y="714"/>
                  </a:cubicBezTo>
                  <a:cubicBezTo>
                    <a:pt x="143" y="736"/>
                    <a:pt x="99" y="733"/>
                    <a:pt x="69" y="706"/>
                  </a:cubicBezTo>
                  <a:cubicBezTo>
                    <a:pt x="42" y="680"/>
                    <a:pt x="14" y="643"/>
                    <a:pt x="3" y="590"/>
                  </a:cubicBezTo>
                  <a:cubicBezTo>
                    <a:pt x="3" y="590"/>
                    <a:pt x="-23" y="690"/>
                    <a:pt x="81" y="761"/>
                  </a:cubicBezTo>
                  <a:cubicBezTo>
                    <a:pt x="81" y="761"/>
                    <a:pt x="3" y="892"/>
                    <a:pt x="69" y="1010"/>
                  </a:cubicBezTo>
                  <a:cubicBezTo>
                    <a:pt x="69" y="1010"/>
                    <a:pt x="60" y="825"/>
                    <a:pt x="147" y="792"/>
                  </a:cubicBezTo>
                  <a:cubicBezTo>
                    <a:pt x="235" y="758"/>
                    <a:pt x="283" y="674"/>
                    <a:pt x="355" y="648"/>
                  </a:cubicBezTo>
                  <a:cubicBezTo>
                    <a:pt x="428" y="622"/>
                    <a:pt x="504" y="678"/>
                    <a:pt x="691" y="616"/>
                  </a:cubicBezTo>
                  <a:cubicBezTo>
                    <a:pt x="691" y="616"/>
                    <a:pt x="702" y="747"/>
                    <a:pt x="790" y="837"/>
                  </a:cubicBezTo>
                  <a:cubicBezTo>
                    <a:pt x="790" y="837"/>
                    <a:pt x="816" y="891"/>
                    <a:pt x="750" y="965"/>
                  </a:cubicBezTo>
                  <a:cubicBezTo>
                    <a:pt x="750" y="965"/>
                    <a:pt x="822" y="974"/>
                    <a:pt x="859" y="877"/>
                  </a:cubicBezTo>
                  <a:cubicBezTo>
                    <a:pt x="859" y="877"/>
                    <a:pt x="921" y="881"/>
                    <a:pt x="1021" y="846"/>
                  </a:cubicBezTo>
                  <a:cubicBezTo>
                    <a:pt x="1021" y="846"/>
                    <a:pt x="870" y="853"/>
                    <a:pt x="833" y="821"/>
                  </a:cubicBezTo>
                  <a:cubicBezTo>
                    <a:pt x="796" y="789"/>
                    <a:pt x="717" y="670"/>
                    <a:pt x="731" y="590"/>
                  </a:cubicBezTo>
                  <a:cubicBezTo>
                    <a:pt x="745" y="510"/>
                    <a:pt x="820" y="392"/>
                    <a:pt x="933" y="408"/>
                  </a:cubicBezTo>
                  <a:cubicBezTo>
                    <a:pt x="1025" y="420"/>
                    <a:pt x="1138" y="450"/>
                    <a:pt x="1244" y="443"/>
                  </a:cubicBezTo>
                  <a:cubicBezTo>
                    <a:pt x="1253" y="442"/>
                    <a:pt x="1315" y="430"/>
                    <a:pt x="1283" y="460"/>
                  </a:cubicBezTo>
                  <a:cubicBezTo>
                    <a:pt x="1235" y="502"/>
                    <a:pt x="1105" y="523"/>
                    <a:pt x="1035" y="569"/>
                  </a:cubicBezTo>
                  <a:cubicBezTo>
                    <a:pt x="978" y="605"/>
                    <a:pt x="973" y="664"/>
                    <a:pt x="987" y="717"/>
                  </a:cubicBezTo>
                  <a:cubicBezTo>
                    <a:pt x="1030" y="885"/>
                    <a:pt x="1248" y="927"/>
                    <a:pt x="1248" y="927"/>
                  </a:cubicBezTo>
                  <a:cubicBezTo>
                    <a:pt x="1248" y="927"/>
                    <a:pt x="1231" y="1025"/>
                    <a:pt x="1319" y="1081"/>
                  </a:cubicBezTo>
                  <a:cubicBezTo>
                    <a:pt x="1319" y="1081"/>
                    <a:pt x="1282" y="936"/>
                    <a:pt x="1298" y="920"/>
                  </a:cubicBezTo>
                  <a:cubicBezTo>
                    <a:pt x="1313" y="903"/>
                    <a:pt x="1446" y="888"/>
                    <a:pt x="1507" y="751"/>
                  </a:cubicBezTo>
                  <a:cubicBezTo>
                    <a:pt x="1507" y="751"/>
                    <a:pt x="1372" y="872"/>
                    <a:pt x="1282" y="867"/>
                  </a:cubicBezTo>
                  <a:cubicBezTo>
                    <a:pt x="1192" y="863"/>
                    <a:pt x="1037" y="818"/>
                    <a:pt x="1036" y="673"/>
                  </a:cubicBezTo>
                  <a:cubicBezTo>
                    <a:pt x="1035" y="528"/>
                    <a:pt x="1172" y="647"/>
                    <a:pt x="1338" y="495"/>
                  </a:cubicBezTo>
                  <a:cubicBezTo>
                    <a:pt x="1388" y="449"/>
                    <a:pt x="1440" y="398"/>
                    <a:pt x="1473" y="338"/>
                  </a:cubicBezTo>
                  <a:cubicBezTo>
                    <a:pt x="1486" y="315"/>
                    <a:pt x="1489" y="286"/>
                    <a:pt x="1521" y="283"/>
                  </a:cubicBezTo>
                  <a:cubicBezTo>
                    <a:pt x="1569" y="278"/>
                    <a:pt x="1602" y="336"/>
                    <a:pt x="1628" y="368"/>
                  </a:cubicBezTo>
                  <a:cubicBezTo>
                    <a:pt x="1664" y="412"/>
                    <a:pt x="1677" y="449"/>
                    <a:pt x="1654" y="5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896230" y="1512378"/>
              <a:ext cx="834870" cy="310242"/>
            </a:xfrm>
            <a:custGeom>
              <a:rect b="b" l="l" r="r" t="t"/>
              <a:pathLst>
                <a:path extrusionOk="0" h="732" w="1970">
                  <a:moveTo>
                    <a:pt x="169" y="520"/>
                  </a:moveTo>
                  <a:cubicBezTo>
                    <a:pt x="260" y="526"/>
                    <a:pt x="235" y="684"/>
                    <a:pt x="200" y="732"/>
                  </a:cubicBezTo>
                  <a:cubicBezTo>
                    <a:pt x="248" y="700"/>
                    <a:pt x="293" y="620"/>
                    <a:pt x="269" y="563"/>
                  </a:cubicBezTo>
                  <a:cubicBezTo>
                    <a:pt x="258" y="537"/>
                    <a:pt x="222" y="510"/>
                    <a:pt x="243" y="484"/>
                  </a:cubicBezTo>
                  <a:cubicBezTo>
                    <a:pt x="271" y="449"/>
                    <a:pt x="331" y="426"/>
                    <a:pt x="371" y="410"/>
                  </a:cubicBezTo>
                  <a:cubicBezTo>
                    <a:pt x="424" y="388"/>
                    <a:pt x="483" y="387"/>
                    <a:pt x="535" y="406"/>
                  </a:cubicBezTo>
                  <a:cubicBezTo>
                    <a:pt x="605" y="432"/>
                    <a:pt x="750" y="444"/>
                    <a:pt x="831" y="445"/>
                  </a:cubicBezTo>
                  <a:cubicBezTo>
                    <a:pt x="912" y="446"/>
                    <a:pt x="1016" y="492"/>
                    <a:pt x="1065" y="536"/>
                  </a:cubicBezTo>
                  <a:cubicBezTo>
                    <a:pt x="1114" y="580"/>
                    <a:pt x="1266" y="677"/>
                    <a:pt x="1342" y="511"/>
                  </a:cubicBezTo>
                  <a:cubicBezTo>
                    <a:pt x="1342" y="511"/>
                    <a:pt x="1229" y="568"/>
                    <a:pt x="1185" y="536"/>
                  </a:cubicBezTo>
                  <a:cubicBezTo>
                    <a:pt x="1141" y="504"/>
                    <a:pt x="1131" y="485"/>
                    <a:pt x="1183" y="452"/>
                  </a:cubicBezTo>
                  <a:cubicBezTo>
                    <a:pt x="1236" y="419"/>
                    <a:pt x="1303" y="441"/>
                    <a:pt x="1392" y="304"/>
                  </a:cubicBezTo>
                  <a:cubicBezTo>
                    <a:pt x="1480" y="166"/>
                    <a:pt x="1566" y="106"/>
                    <a:pt x="1619" y="128"/>
                  </a:cubicBezTo>
                  <a:cubicBezTo>
                    <a:pt x="1673" y="150"/>
                    <a:pt x="1770" y="290"/>
                    <a:pt x="1970" y="229"/>
                  </a:cubicBezTo>
                  <a:cubicBezTo>
                    <a:pt x="1920" y="217"/>
                    <a:pt x="1865" y="204"/>
                    <a:pt x="1817" y="186"/>
                  </a:cubicBezTo>
                  <a:cubicBezTo>
                    <a:pt x="1784" y="174"/>
                    <a:pt x="1689" y="160"/>
                    <a:pt x="1675" y="122"/>
                  </a:cubicBezTo>
                  <a:cubicBezTo>
                    <a:pt x="1664" y="94"/>
                    <a:pt x="1693" y="80"/>
                    <a:pt x="1714" y="72"/>
                  </a:cubicBezTo>
                  <a:cubicBezTo>
                    <a:pt x="1779" y="45"/>
                    <a:pt x="1861" y="19"/>
                    <a:pt x="1931" y="41"/>
                  </a:cubicBezTo>
                  <a:cubicBezTo>
                    <a:pt x="1931" y="41"/>
                    <a:pt x="1831" y="-36"/>
                    <a:pt x="1729" y="19"/>
                  </a:cubicBezTo>
                  <a:cubicBezTo>
                    <a:pt x="1683" y="44"/>
                    <a:pt x="1656" y="57"/>
                    <a:pt x="1607" y="60"/>
                  </a:cubicBezTo>
                  <a:cubicBezTo>
                    <a:pt x="1538" y="65"/>
                    <a:pt x="1469" y="130"/>
                    <a:pt x="1432" y="186"/>
                  </a:cubicBezTo>
                  <a:cubicBezTo>
                    <a:pt x="1401" y="233"/>
                    <a:pt x="1354" y="267"/>
                    <a:pt x="1319" y="311"/>
                  </a:cubicBezTo>
                  <a:cubicBezTo>
                    <a:pt x="1288" y="350"/>
                    <a:pt x="1249" y="369"/>
                    <a:pt x="1207" y="396"/>
                  </a:cubicBezTo>
                  <a:cubicBezTo>
                    <a:pt x="1162" y="424"/>
                    <a:pt x="1119" y="460"/>
                    <a:pt x="1063" y="455"/>
                  </a:cubicBezTo>
                  <a:cubicBezTo>
                    <a:pt x="982" y="449"/>
                    <a:pt x="910" y="407"/>
                    <a:pt x="832" y="389"/>
                  </a:cubicBezTo>
                  <a:cubicBezTo>
                    <a:pt x="748" y="370"/>
                    <a:pt x="662" y="384"/>
                    <a:pt x="578" y="364"/>
                  </a:cubicBezTo>
                  <a:cubicBezTo>
                    <a:pt x="542" y="356"/>
                    <a:pt x="493" y="364"/>
                    <a:pt x="460" y="349"/>
                  </a:cubicBezTo>
                  <a:cubicBezTo>
                    <a:pt x="425" y="332"/>
                    <a:pt x="434" y="283"/>
                    <a:pt x="423" y="251"/>
                  </a:cubicBezTo>
                  <a:cubicBezTo>
                    <a:pt x="411" y="218"/>
                    <a:pt x="373" y="207"/>
                    <a:pt x="350" y="189"/>
                  </a:cubicBezTo>
                  <a:cubicBezTo>
                    <a:pt x="375" y="212"/>
                    <a:pt x="393" y="268"/>
                    <a:pt x="397" y="301"/>
                  </a:cubicBezTo>
                  <a:cubicBezTo>
                    <a:pt x="405" y="386"/>
                    <a:pt x="265" y="426"/>
                    <a:pt x="203" y="450"/>
                  </a:cubicBezTo>
                  <a:cubicBezTo>
                    <a:pt x="158" y="468"/>
                    <a:pt x="102" y="487"/>
                    <a:pt x="64" y="518"/>
                  </a:cubicBezTo>
                  <a:cubicBezTo>
                    <a:pt x="34" y="544"/>
                    <a:pt x="-3" y="610"/>
                    <a:pt x="0" y="650"/>
                  </a:cubicBezTo>
                  <a:cubicBezTo>
                    <a:pt x="40" y="605"/>
                    <a:pt x="100" y="516"/>
                    <a:pt x="169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540818" y="1704373"/>
              <a:ext cx="562796" cy="471721"/>
            </a:xfrm>
            <a:custGeom>
              <a:rect b="b" l="l" r="r" t="t"/>
              <a:pathLst>
                <a:path extrusionOk="0" h="1113" w="1328">
                  <a:moveTo>
                    <a:pt x="762" y="560"/>
                  </a:moveTo>
                  <a:cubicBezTo>
                    <a:pt x="871" y="533"/>
                    <a:pt x="968" y="505"/>
                    <a:pt x="1010" y="475"/>
                  </a:cubicBezTo>
                  <a:cubicBezTo>
                    <a:pt x="1053" y="445"/>
                    <a:pt x="1023" y="589"/>
                    <a:pt x="1149" y="548"/>
                  </a:cubicBezTo>
                  <a:cubicBezTo>
                    <a:pt x="1149" y="548"/>
                    <a:pt x="1043" y="484"/>
                    <a:pt x="1069" y="402"/>
                  </a:cubicBezTo>
                  <a:cubicBezTo>
                    <a:pt x="1094" y="320"/>
                    <a:pt x="1225" y="129"/>
                    <a:pt x="1328" y="110"/>
                  </a:cubicBezTo>
                  <a:cubicBezTo>
                    <a:pt x="1300" y="98"/>
                    <a:pt x="1258" y="95"/>
                    <a:pt x="1231" y="109"/>
                  </a:cubicBezTo>
                  <a:cubicBezTo>
                    <a:pt x="1211" y="118"/>
                    <a:pt x="1190" y="134"/>
                    <a:pt x="1177" y="151"/>
                  </a:cubicBezTo>
                  <a:cubicBezTo>
                    <a:pt x="1177" y="151"/>
                    <a:pt x="1138" y="201"/>
                    <a:pt x="1136" y="186"/>
                  </a:cubicBezTo>
                  <a:cubicBezTo>
                    <a:pt x="1130" y="149"/>
                    <a:pt x="1150" y="113"/>
                    <a:pt x="1133" y="75"/>
                  </a:cubicBezTo>
                  <a:cubicBezTo>
                    <a:pt x="1113" y="33"/>
                    <a:pt x="1060" y="16"/>
                    <a:pt x="1020" y="0"/>
                  </a:cubicBezTo>
                  <a:cubicBezTo>
                    <a:pt x="1052" y="24"/>
                    <a:pt x="1070" y="50"/>
                    <a:pt x="1085" y="85"/>
                  </a:cubicBezTo>
                  <a:cubicBezTo>
                    <a:pt x="1107" y="134"/>
                    <a:pt x="1111" y="193"/>
                    <a:pt x="1101" y="246"/>
                  </a:cubicBezTo>
                  <a:cubicBezTo>
                    <a:pt x="1064" y="430"/>
                    <a:pt x="889" y="466"/>
                    <a:pt x="736" y="513"/>
                  </a:cubicBezTo>
                  <a:cubicBezTo>
                    <a:pt x="591" y="558"/>
                    <a:pt x="465" y="650"/>
                    <a:pt x="348" y="746"/>
                  </a:cubicBezTo>
                  <a:cubicBezTo>
                    <a:pt x="289" y="794"/>
                    <a:pt x="234" y="843"/>
                    <a:pt x="157" y="854"/>
                  </a:cubicBezTo>
                  <a:cubicBezTo>
                    <a:pt x="100" y="862"/>
                    <a:pt x="57" y="829"/>
                    <a:pt x="0" y="828"/>
                  </a:cubicBezTo>
                  <a:cubicBezTo>
                    <a:pt x="54" y="873"/>
                    <a:pt x="128" y="904"/>
                    <a:pt x="198" y="879"/>
                  </a:cubicBezTo>
                  <a:cubicBezTo>
                    <a:pt x="198" y="879"/>
                    <a:pt x="102" y="1049"/>
                    <a:pt x="255" y="1113"/>
                  </a:cubicBezTo>
                  <a:cubicBezTo>
                    <a:pt x="255" y="1113"/>
                    <a:pt x="160" y="1023"/>
                    <a:pt x="255" y="889"/>
                  </a:cubicBezTo>
                  <a:cubicBezTo>
                    <a:pt x="350" y="755"/>
                    <a:pt x="446" y="731"/>
                    <a:pt x="449" y="739"/>
                  </a:cubicBezTo>
                  <a:cubicBezTo>
                    <a:pt x="452" y="747"/>
                    <a:pt x="436" y="885"/>
                    <a:pt x="603" y="864"/>
                  </a:cubicBezTo>
                  <a:cubicBezTo>
                    <a:pt x="603" y="864"/>
                    <a:pt x="487" y="816"/>
                    <a:pt x="516" y="709"/>
                  </a:cubicBezTo>
                  <a:cubicBezTo>
                    <a:pt x="544" y="601"/>
                    <a:pt x="653" y="587"/>
                    <a:pt x="762" y="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5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911875" y="1464600"/>
            <a:ext cx="311400" cy="31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801975" y="2979400"/>
            <a:ext cx="311400" cy="31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3157802" y="1349626"/>
            <a:ext cx="783902" cy="1953235"/>
          </a:xfrm>
          <a:custGeom>
            <a:rect b="b" l="l" r="r" t="t"/>
            <a:pathLst>
              <a:path extrusionOk="0" h="7662" w="3075">
                <a:moveTo>
                  <a:pt x="2736" y="6404"/>
                </a:moveTo>
                <a:cubicBezTo>
                  <a:pt x="2625" y="6376"/>
                  <a:pt x="2516" y="6339"/>
                  <a:pt x="2414" y="6289"/>
                </a:cubicBezTo>
                <a:cubicBezTo>
                  <a:pt x="2388" y="6277"/>
                  <a:pt x="2363" y="6264"/>
                  <a:pt x="2338" y="6250"/>
                </a:cubicBezTo>
                <a:cubicBezTo>
                  <a:pt x="2341" y="6250"/>
                  <a:pt x="2343" y="6251"/>
                  <a:pt x="2346" y="6252"/>
                </a:cubicBezTo>
                <a:cubicBezTo>
                  <a:pt x="2360" y="6256"/>
                  <a:pt x="2375" y="6259"/>
                  <a:pt x="2389" y="6262"/>
                </a:cubicBezTo>
                <a:cubicBezTo>
                  <a:pt x="2447" y="6273"/>
                  <a:pt x="2506" y="6280"/>
                  <a:pt x="2564" y="6285"/>
                </a:cubicBezTo>
                <a:cubicBezTo>
                  <a:pt x="2594" y="6287"/>
                  <a:pt x="2623" y="6288"/>
                  <a:pt x="2653" y="6289"/>
                </a:cubicBezTo>
                <a:cubicBezTo>
                  <a:pt x="2682" y="6290"/>
                  <a:pt x="2712" y="6291"/>
                  <a:pt x="2741" y="6291"/>
                </a:cubicBezTo>
                <a:cubicBezTo>
                  <a:pt x="2770" y="6290"/>
                  <a:pt x="2800" y="6290"/>
                  <a:pt x="2829" y="6289"/>
                </a:cubicBezTo>
                <a:lnTo>
                  <a:pt x="2917" y="6285"/>
                </a:lnTo>
                <a:lnTo>
                  <a:pt x="2829" y="6288"/>
                </a:lnTo>
                <a:cubicBezTo>
                  <a:pt x="2800" y="6288"/>
                  <a:pt x="2770" y="6288"/>
                  <a:pt x="2741" y="6288"/>
                </a:cubicBezTo>
                <a:cubicBezTo>
                  <a:pt x="2712" y="6288"/>
                  <a:pt x="2682" y="6287"/>
                  <a:pt x="2653" y="6286"/>
                </a:cubicBezTo>
                <a:cubicBezTo>
                  <a:pt x="2624" y="6284"/>
                  <a:pt x="2594" y="6283"/>
                  <a:pt x="2565" y="6280"/>
                </a:cubicBezTo>
                <a:cubicBezTo>
                  <a:pt x="2506" y="6275"/>
                  <a:pt x="2448" y="6267"/>
                  <a:pt x="2391" y="6255"/>
                </a:cubicBezTo>
                <a:cubicBezTo>
                  <a:pt x="2376" y="6252"/>
                  <a:pt x="2362" y="6248"/>
                  <a:pt x="2348" y="6244"/>
                </a:cubicBezTo>
                <a:cubicBezTo>
                  <a:pt x="2341" y="6242"/>
                  <a:pt x="2334" y="6241"/>
                  <a:pt x="2327" y="6239"/>
                </a:cubicBezTo>
                <a:lnTo>
                  <a:pt x="2313" y="6234"/>
                </a:lnTo>
                <a:cubicBezTo>
                  <a:pt x="2248" y="6195"/>
                  <a:pt x="2187" y="6152"/>
                  <a:pt x="2133" y="6101"/>
                </a:cubicBezTo>
                <a:cubicBezTo>
                  <a:pt x="2092" y="6062"/>
                  <a:pt x="2055" y="6020"/>
                  <a:pt x="2022" y="5975"/>
                </a:cubicBezTo>
                <a:cubicBezTo>
                  <a:pt x="2013" y="5961"/>
                  <a:pt x="2003" y="5947"/>
                  <a:pt x="1995" y="5932"/>
                </a:cubicBezTo>
                <a:cubicBezTo>
                  <a:pt x="1989" y="5924"/>
                  <a:pt x="1984" y="5915"/>
                  <a:pt x="1979" y="5906"/>
                </a:cubicBezTo>
                <a:cubicBezTo>
                  <a:pt x="1987" y="5886"/>
                  <a:pt x="1995" y="5867"/>
                  <a:pt x="2003" y="5848"/>
                </a:cubicBezTo>
                <a:cubicBezTo>
                  <a:pt x="2003" y="5847"/>
                  <a:pt x="2003" y="5847"/>
                  <a:pt x="2003" y="5847"/>
                </a:cubicBezTo>
                <a:cubicBezTo>
                  <a:pt x="2027" y="5791"/>
                  <a:pt x="2052" y="5735"/>
                  <a:pt x="2077" y="5678"/>
                </a:cubicBezTo>
                <a:lnTo>
                  <a:pt x="2114" y="5593"/>
                </a:lnTo>
                <a:cubicBezTo>
                  <a:pt x="2127" y="5564"/>
                  <a:pt x="2140" y="5535"/>
                  <a:pt x="2151" y="5507"/>
                </a:cubicBezTo>
                <a:cubicBezTo>
                  <a:pt x="2197" y="5396"/>
                  <a:pt x="2250" y="5283"/>
                  <a:pt x="2302" y="5172"/>
                </a:cubicBezTo>
                <a:lnTo>
                  <a:pt x="2330" y="5112"/>
                </a:lnTo>
                <a:cubicBezTo>
                  <a:pt x="2343" y="5114"/>
                  <a:pt x="2352" y="5115"/>
                  <a:pt x="2352" y="5112"/>
                </a:cubicBezTo>
                <a:cubicBezTo>
                  <a:pt x="2352" y="5112"/>
                  <a:pt x="2354" y="5109"/>
                  <a:pt x="2357" y="5104"/>
                </a:cubicBezTo>
                <a:cubicBezTo>
                  <a:pt x="2372" y="5079"/>
                  <a:pt x="2419" y="4989"/>
                  <a:pt x="2453" y="4870"/>
                </a:cubicBezTo>
                <a:cubicBezTo>
                  <a:pt x="2465" y="4827"/>
                  <a:pt x="2475" y="4798"/>
                  <a:pt x="2481" y="4718"/>
                </a:cubicBezTo>
                <a:lnTo>
                  <a:pt x="2489" y="4718"/>
                </a:lnTo>
                <a:lnTo>
                  <a:pt x="2489" y="4680"/>
                </a:lnTo>
                <a:lnTo>
                  <a:pt x="2461" y="4680"/>
                </a:lnTo>
                <a:cubicBezTo>
                  <a:pt x="2462" y="4680"/>
                  <a:pt x="2461" y="4640"/>
                  <a:pt x="2460" y="4640"/>
                </a:cubicBezTo>
                <a:lnTo>
                  <a:pt x="2460" y="4640"/>
                </a:lnTo>
                <a:cubicBezTo>
                  <a:pt x="2475" y="4640"/>
                  <a:pt x="2484" y="4635"/>
                  <a:pt x="2484" y="4631"/>
                </a:cubicBezTo>
                <a:cubicBezTo>
                  <a:pt x="2484" y="4631"/>
                  <a:pt x="2508" y="4540"/>
                  <a:pt x="2518" y="4417"/>
                </a:cubicBezTo>
                <a:cubicBezTo>
                  <a:pt x="2521" y="4379"/>
                  <a:pt x="2522" y="4338"/>
                  <a:pt x="2521" y="4295"/>
                </a:cubicBezTo>
                <a:cubicBezTo>
                  <a:pt x="2521" y="4292"/>
                  <a:pt x="2513" y="4288"/>
                  <a:pt x="2499" y="4285"/>
                </a:cubicBezTo>
                <a:lnTo>
                  <a:pt x="2499" y="4284"/>
                </a:lnTo>
                <a:cubicBezTo>
                  <a:pt x="2495" y="4264"/>
                  <a:pt x="2492" y="4243"/>
                  <a:pt x="2490" y="4226"/>
                </a:cubicBezTo>
                <a:cubicBezTo>
                  <a:pt x="2496" y="4224"/>
                  <a:pt x="2499" y="4220"/>
                  <a:pt x="2499" y="4212"/>
                </a:cubicBezTo>
                <a:cubicBezTo>
                  <a:pt x="2499" y="4212"/>
                  <a:pt x="2503" y="4119"/>
                  <a:pt x="2499" y="4017"/>
                </a:cubicBezTo>
                <a:cubicBezTo>
                  <a:pt x="2498" y="3979"/>
                  <a:pt x="2495" y="3941"/>
                  <a:pt x="2491" y="3906"/>
                </a:cubicBezTo>
                <a:cubicBezTo>
                  <a:pt x="2492" y="3903"/>
                  <a:pt x="2493" y="3901"/>
                  <a:pt x="2493" y="3897"/>
                </a:cubicBezTo>
                <a:cubicBezTo>
                  <a:pt x="2493" y="3891"/>
                  <a:pt x="2488" y="3889"/>
                  <a:pt x="2478" y="3887"/>
                </a:cubicBezTo>
                <a:cubicBezTo>
                  <a:pt x="2476" y="3874"/>
                  <a:pt x="2472" y="3849"/>
                  <a:pt x="2462" y="3806"/>
                </a:cubicBezTo>
                <a:cubicBezTo>
                  <a:pt x="2467" y="3801"/>
                  <a:pt x="2469" y="3797"/>
                  <a:pt x="2469" y="3793"/>
                </a:cubicBezTo>
                <a:cubicBezTo>
                  <a:pt x="2469" y="3793"/>
                  <a:pt x="2463" y="3668"/>
                  <a:pt x="2444" y="3555"/>
                </a:cubicBezTo>
                <a:cubicBezTo>
                  <a:pt x="2436" y="3512"/>
                  <a:pt x="2411" y="3471"/>
                  <a:pt x="2411" y="3440"/>
                </a:cubicBezTo>
                <a:lnTo>
                  <a:pt x="2411" y="3439"/>
                </a:lnTo>
                <a:lnTo>
                  <a:pt x="2411" y="3416"/>
                </a:lnTo>
                <a:lnTo>
                  <a:pt x="2380" y="3416"/>
                </a:lnTo>
                <a:cubicBezTo>
                  <a:pt x="2376" y="3416"/>
                  <a:pt x="2371" y="3389"/>
                  <a:pt x="2366" y="3375"/>
                </a:cubicBezTo>
                <a:cubicBezTo>
                  <a:pt x="2369" y="3374"/>
                  <a:pt x="2372" y="3373"/>
                  <a:pt x="2374" y="3371"/>
                </a:cubicBezTo>
                <a:cubicBezTo>
                  <a:pt x="2375" y="3371"/>
                  <a:pt x="2375" y="3371"/>
                  <a:pt x="2376" y="3371"/>
                </a:cubicBezTo>
                <a:cubicBezTo>
                  <a:pt x="2378" y="3368"/>
                  <a:pt x="2380" y="3367"/>
                  <a:pt x="2382" y="3365"/>
                </a:cubicBezTo>
                <a:cubicBezTo>
                  <a:pt x="2382" y="3364"/>
                  <a:pt x="2382" y="3364"/>
                  <a:pt x="2383" y="3364"/>
                </a:cubicBezTo>
                <a:cubicBezTo>
                  <a:pt x="2386" y="3359"/>
                  <a:pt x="2388" y="3355"/>
                  <a:pt x="2389" y="3351"/>
                </a:cubicBezTo>
                <a:lnTo>
                  <a:pt x="2389" y="3351"/>
                </a:lnTo>
                <a:cubicBezTo>
                  <a:pt x="2390" y="3350"/>
                  <a:pt x="2381" y="3349"/>
                  <a:pt x="2381" y="3348"/>
                </a:cubicBezTo>
                <a:cubicBezTo>
                  <a:pt x="2381" y="3345"/>
                  <a:pt x="2372" y="3343"/>
                  <a:pt x="2372" y="3340"/>
                </a:cubicBezTo>
                <a:lnTo>
                  <a:pt x="2372" y="3339"/>
                </a:lnTo>
                <a:cubicBezTo>
                  <a:pt x="2372" y="3313"/>
                  <a:pt x="2363" y="3229"/>
                  <a:pt x="2335" y="3129"/>
                </a:cubicBezTo>
                <a:cubicBezTo>
                  <a:pt x="2329" y="3107"/>
                  <a:pt x="2327" y="3087"/>
                  <a:pt x="2319" y="3063"/>
                </a:cubicBezTo>
                <a:cubicBezTo>
                  <a:pt x="2314" y="3048"/>
                  <a:pt x="2311" y="3022"/>
                  <a:pt x="2306" y="3022"/>
                </a:cubicBezTo>
                <a:lnTo>
                  <a:pt x="2307" y="3022"/>
                </a:lnTo>
                <a:cubicBezTo>
                  <a:pt x="2306" y="3022"/>
                  <a:pt x="2305" y="3019"/>
                  <a:pt x="2304" y="3019"/>
                </a:cubicBezTo>
                <a:lnTo>
                  <a:pt x="2305" y="3016"/>
                </a:lnTo>
                <a:cubicBezTo>
                  <a:pt x="2305" y="3010"/>
                  <a:pt x="2298" y="3009"/>
                  <a:pt x="2283" y="3011"/>
                </a:cubicBezTo>
                <a:cubicBezTo>
                  <a:pt x="2283" y="3010"/>
                  <a:pt x="2283" y="3009"/>
                  <a:pt x="2283" y="3009"/>
                </a:cubicBezTo>
                <a:cubicBezTo>
                  <a:pt x="2276" y="2997"/>
                  <a:pt x="2272" y="2990"/>
                  <a:pt x="2269" y="2980"/>
                </a:cubicBezTo>
                <a:cubicBezTo>
                  <a:pt x="2270" y="2979"/>
                  <a:pt x="2272" y="2982"/>
                  <a:pt x="2274" y="2982"/>
                </a:cubicBezTo>
                <a:lnTo>
                  <a:pt x="2274" y="2982"/>
                </a:lnTo>
                <a:cubicBezTo>
                  <a:pt x="2292" y="2942"/>
                  <a:pt x="2298" y="2953"/>
                  <a:pt x="2296" y="2944"/>
                </a:cubicBezTo>
                <a:cubicBezTo>
                  <a:pt x="2291" y="2926"/>
                  <a:pt x="2260" y="2808"/>
                  <a:pt x="2225" y="2706"/>
                </a:cubicBezTo>
                <a:cubicBezTo>
                  <a:pt x="2220" y="2691"/>
                  <a:pt x="2214" y="2674"/>
                  <a:pt x="2209" y="2659"/>
                </a:cubicBezTo>
                <a:cubicBezTo>
                  <a:pt x="2208" y="2658"/>
                  <a:pt x="2208" y="2657"/>
                  <a:pt x="2208" y="2656"/>
                </a:cubicBezTo>
                <a:cubicBezTo>
                  <a:pt x="2205" y="2648"/>
                  <a:pt x="2202" y="2640"/>
                  <a:pt x="2199" y="2633"/>
                </a:cubicBezTo>
                <a:cubicBezTo>
                  <a:pt x="2196" y="2627"/>
                  <a:pt x="2194" y="2621"/>
                  <a:pt x="2192" y="2616"/>
                </a:cubicBezTo>
                <a:cubicBezTo>
                  <a:pt x="2185" y="2616"/>
                  <a:pt x="2179" y="2612"/>
                  <a:pt x="2173" y="2612"/>
                </a:cubicBezTo>
                <a:cubicBezTo>
                  <a:pt x="2161" y="2578"/>
                  <a:pt x="2151" y="2548"/>
                  <a:pt x="2151" y="2548"/>
                </a:cubicBezTo>
                <a:lnTo>
                  <a:pt x="2151" y="2548"/>
                </a:lnTo>
                <a:cubicBezTo>
                  <a:pt x="2141" y="2508"/>
                  <a:pt x="2135" y="2496"/>
                  <a:pt x="2133" y="2475"/>
                </a:cubicBezTo>
                <a:cubicBezTo>
                  <a:pt x="2131" y="2477"/>
                  <a:pt x="2128" y="2481"/>
                  <a:pt x="2125" y="2483"/>
                </a:cubicBezTo>
                <a:cubicBezTo>
                  <a:pt x="2120" y="2460"/>
                  <a:pt x="2116" y="2442"/>
                  <a:pt x="2114" y="2425"/>
                </a:cubicBezTo>
                <a:cubicBezTo>
                  <a:pt x="2105" y="2327"/>
                  <a:pt x="2154" y="2306"/>
                  <a:pt x="2194" y="2196"/>
                </a:cubicBezTo>
                <a:cubicBezTo>
                  <a:pt x="2234" y="2087"/>
                  <a:pt x="2174" y="2044"/>
                  <a:pt x="2174" y="2000"/>
                </a:cubicBezTo>
                <a:lnTo>
                  <a:pt x="2174" y="2000"/>
                </a:lnTo>
                <a:cubicBezTo>
                  <a:pt x="2214" y="1993"/>
                  <a:pt x="2192" y="1987"/>
                  <a:pt x="2196" y="1980"/>
                </a:cubicBezTo>
                <a:cubicBezTo>
                  <a:pt x="2197" y="1979"/>
                  <a:pt x="2214" y="1977"/>
                  <a:pt x="2214" y="1975"/>
                </a:cubicBezTo>
                <a:lnTo>
                  <a:pt x="2214" y="1975"/>
                </a:lnTo>
                <a:cubicBezTo>
                  <a:pt x="2214" y="1972"/>
                  <a:pt x="2215" y="1968"/>
                  <a:pt x="2219" y="1965"/>
                </a:cubicBezTo>
                <a:cubicBezTo>
                  <a:pt x="2316" y="1891"/>
                  <a:pt x="2503" y="2199"/>
                  <a:pt x="2686" y="2186"/>
                </a:cubicBezTo>
                <a:cubicBezTo>
                  <a:pt x="2690" y="2186"/>
                  <a:pt x="2693" y="2193"/>
                  <a:pt x="2697" y="2193"/>
                </a:cubicBezTo>
                <a:lnTo>
                  <a:pt x="2697" y="2193"/>
                </a:lnTo>
                <a:cubicBezTo>
                  <a:pt x="2844" y="2153"/>
                  <a:pt x="2928" y="2205"/>
                  <a:pt x="2948" y="2239"/>
                </a:cubicBezTo>
                <a:cubicBezTo>
                  <a:pt x="2935" y="2142"/>
                  <a:pt x="2810" y="2141"/>
                  <a:pt x="2702" y="2138"/>
                </a:cubicBezTo>
                <a:cubicBezTo>
                  <a:pt x="2594" y="2135"/>
                  <a:pt x="2571" y="2110"/>
                  <a:pt x="2509" y="2013"/>
                </a:cubicBezTo>
                <a:cubicBezTo>
                  <a:pt x="2482" y="1971"/>
                  <a:pt x="2489" y="1938"/>
                  <a:pt x="2489" y="1920"/>
                </a:cubicBezTo>
                <a:lnTo>
                  <a:pt x="2489" y="1920"/>
                </a:lnTo>
                <a:cubicBezTo>
                  <a:pt x="2489" y="1896"/>
                  <a:pt x="2545" y="1895"/>
                  <a:pt x="2577" y="1928"/>
                </a:cubicBezTo>
                <a:cubicBezTo>
                  <a:pt x="2741" y="2108"/>
                  <a:pt x="2859" y="1993"/>
                  <a:pt x="2893" y="1946"/>
                </a:cubicBezTo>
                <a:cubicBezTo>
                  <a:pt x="2719" y="2077"/>
                  <a:pt x="2655" y="1932"/>
                  <a:pt x="2587" y="1853"/>
                </a:cubicBezTo>
                <a:cubicBezTo>
                  <a:pt x="2562" y="1824"/>
                  <a:pt x="2523" y="1819"/>
                  <a:pt x="2478" y="1823"/>
                </a:cubicBezTo>
                <a:cubicBezTo>
                  <a:pt x="2489" y="1779"/>
                  <a:pt x="2530" y="1767"/>
                  <a:pt x="2543" y="1765"/>
                </a:cubicBezTo>
                <a:cubicBezTo>
                  <a:pt x="2582" y="1757"/>
                  <a:pt x="2628" y="1790"/>
                  <a:pt x="2647" y="1798"/>
                </a:cubicBezTo>
                <a:cubicBezTo>
                  <a:pt x="2694" y="1816"/>
                  <a:pt x="2751" y="1812"/>
                  <a:pt x="2771" y="1804"/>
                </a:cubicBezTo>
                <a:cubicBezTo>
                  <a:pt x="2790" y="1797"/>
                  <a:pt x="2807" y="1786"/>
                  <a:pt x="2823" y="1773"/>
                </a:cubicBezTo>
                <a:cubicBezTo>
                  <a:pt x="2805" y="1783"/>
                  <a:pt x="2787" y="1792"/>
                  <a:pt x="2768" y="1796"/>
                </a:cubicBezTo>
                <a:cubicBezTo>
                  <a:pt x="2749" y="1799"/>
                  <a:pt x="2730" y="1798"/>
                  <a:pt x="2711" y="1794"/>
                </a:cubicBezTo>
                <a:cubicBezTo>
                  <a:pt x="2674" y="1784"/>
                  <a:pt x="2590" y="1719"/>
                  <a:pt x="2541" y="1719"/>
                </a:cubicBezTo>
                <a:cubicBezTo>
                  <a:pt x="2466" y="1718"/>
                  <a:pt x="2402" y="1772"/>
                  <a:pt x="2379" y="1812"/>
                </a:cubicBezTo>
                <a:cubicBezTo>
                  <a:pt x="2365" y="1837"/>
                  <a:pt x="2343" y="1857"/>
                  <a:pt x="2315" y="1865"/>
                </a:cubicBezTo>
                <a:cubicBezTo>
                  <a:pt x="2291" y="1872"/>
                  <a:pt x="2269" y="1872"/>
                  <a:pt x="2245" y="1867"/>
                </a:cubicBezTo>
                <a:cubicBezTo>
                  <a:pt x="2144" y="1847"/>
                  <a:pt x="2202" y="1794"/>
                  <a:pt x="2191" y="1737"/>
                </a:cubicBezTo>
                <a:cubicBezTo>
                  <a:pt x="2182" y="1687"/>
                  <a:pt x="2145" y="1688"/>
                  <a:pt x="2130" y="1654"/>
                </a:cubicBezTo>
                <a:cubicBezTo>
                  <a:pt x="2127" y="1648"/>
                  <a:pt x="2125" y="1642"/>
                  <a:pt x="2124" y="1634"/>
                </a:cubicBezTo>
                <a:cubicBezTo>
                  <a:pt x="2123" y="1626"/>
                  <a:pt x="2123" y="1618"/>
                  <a:pt x="2124" y="1611"/>
                </a:cubicBezTo>
                <a:cubicBezTo>
                  <a:pt x="2135" y="1538"/>
                  <a:pt x="2298" y="1477"/>
                  <a:pt x="2325" y="1477"/>
                </a:cubicBezTo>
                <a:cubicBezTo>
                  <a:pt x="2352" y="1477"/>
                  <a:pt x="2369" y="1487"/>
                  <a:pt x="2376" y="1493"/>
                </a:cubicBezTo>
                <a:cubicBezTo>
                  <a:pt x="2416" y="1521"/>
                  <a:pt x="2402" y="1575"/>
                  <a:pt x="2405" y="1589"/>
                </a:cubicBezTo>
                <a:cubicBezTo>
                  <a:pt x="2412" y="1633"/>
                  <a:pt x="2453" y="1638"/>
                  <a:pt x="2466" y="1642"/>
                </a:cubicBezTo>
                <a:cubicBezTo>
                  <a:pt x="2472" y="1643"/>
                  <a:pt x="2478" y="1644"/>
                  <a:pt x="2484" y="1645"/>
                </a:cubicBezTo>
                <a:cubicBezTo>
                  <a:pt x="2485" y="1645"/>
                  <a:pt x="2486" y="1646"/>
                  <a:pt x="2487" y="1646"/>
                </a:cubicBezTo>
                <a:cubicBezTo>
                  <a:pt x="2490" y="1646"/>
                  <a:pt x="2492" y="1646"/>
                  <a:pt x="2495" y="1647"/>
                </a:cubicBezTo>
                <a:cubicBezTo>
                  <a:pt x="2498" y="1647"/>
                  <a:pt x="2501" y="1648"/>
                  <a:pt x="2504" y="1648"/>
                </a:cubicBezTo>
                <a:cubicBezTo>
                  <a:pt x="2492" y="1644"/>
                  <a:pt x="2480" y="1640"/>
                  <a:pt x="2468" y="1635"/>
                </a:cubicBezTo>
                <a:cubicBezTo>
                  <a:pt x="2401" y="1607"/>
                  <a:pt x="2461" y="1509"/>
                  <a:pt x="2406" y="1462"/>
                </a:cubicBezTo>
                <a:cubicBezTo>
                  <a:pt x="2396" y="1454"/>
                  <a:pt x="2387" y="1445"/>
                  <a:pt x="2376" y="1440"/>
                </a:cubicBezTo>
                <a:cubicBezTo>
                  <a:pt x="2455" y="1398"/>
                  <a:pt x="2577" y="1382"/>
                  <a:pt x="2643" y="1464"/>
                </a:cubicBezTo>
                <a:cubicBezTo>
                  <a:pt x="2811" y="1716"/>
                  <a:pt x="3001" y="1600"/>
                  <a:pt x="3062" y="1561"/>
                </a:cubicBezTo>
                <a:cubicBezTo>
                  <a:pt x="2687" y="1635"/>
                  <a:pt x="2733" y="1422"/>
                  <a:pt x="2618" y="1374"/>
                </a:cubicBezTo>
                <a:cubicBezTo>
                  <a:pt x="2521" y="1340"/>
                  <a:pt x="2443" y="1345"/>
                  <a:pt x="2380" y="1366"/>
                </a:cubicBezTo>
                <a:cubicBezTo>
                  <a:pt x="2391" y="1351"/>
                  <a:pt x="2406" y="1339"/>
                  <a:pt x="2422" y="1330"/>
                </a:cubicBezTo>
                <a:cubicBezTo>
                  <a:pt x="2454" y="1311"/>
                  <a:pt x="2494" y="1303"/>
                  <a:pt x="2535" y="1303"/>
                </a:cubicBezTo>
                <a:cubicBezTo>
                  <a:pt x="2556" y="1302"/>
                  <a:pt x="2577" y="1301"/>
                  <a:pt x="2598" y="1300"/>
                </a:cubicBezTo>
                <a:cubicBezTo>
                  <a:pt x="2619" y="1298"/>
                  <a:pt x="2640" y="1295"/>
                  <a:pt x="2661" y="1288"/>
                </a:cubicBezTo>
                <a:cubicBezTo>
                  <a:pt x="2671" y="1285"/>
                  <a:pt x="2681" y="1280"/>
                  <a:pt x="2690" y="1273"/>
                </a:cubicBezTo>
                <a:cubicBezTo>
                  <a:pt x="2699" y="1266"/>
                  <a:pt x="2706" y="1258"/>
                  <a:pt x="2712" y="1250"/>
                </a:cubicBezTo>
                <a:cubicBezTo>
                  <a:pt x="2725" y="1232"/>
                  <a:pt x="2736" y="1215"/>
                  <a:pt x="2748" y="1198"/>
                </a:cubicBezTo>
                <a:cubicBezTo>
                  <a:pt x="2734" y="1213"/>
                  <a:pt x="2721" y="1230"/>
                  <a:pt x="2707" y="1245"/>
                </a:cubicBezTo>
                <a:cubicBezTo>
                  <a:pt x="2700" y="1253"/>
                  <a:pt x="2693" y="1260"/>
                  <a:pt x="2685" y="1265"/>
                </a:cubicBezTo>
                <a:cubicBezTo>
                  <a:pt x="2676" y="1270"/>
                  <a:pt x="2667" y="1274"/>
                  <a:pt x="2657" y="1276"/>
                </a:cubicBezTo>
                <a:cubicBezTo>
                  <a:pt x="2638" y="1280"/>
                  <a:pt x="2618" y="1280"/>
                  <a:pt x="2597" y="1280"/>
                </a:cubicBezTo>
                <a:cubicBezTo>
                  <a:pt x="2577" y="1280"/>
                  <a:pt x="2556" y="1278"/>
                  <a:pt x="2535" y="1277"/>
                </a:cubicBezTo>
                <a:cubicBezTo>
                  <a:pt x="2493" y="1273"/>
                  <a:pt x="2447" y="1276"/>
                  <a:pt x="2405" y="1296"/>
                </a:cubicBezTo>
                <a:cubicBezTo>
                  <a:pt x="2384" y="1305"/>
                  <a:pt x="2364" y="1319"/>
                  <a:pt x="2348" y="1336"/>
                </a:cubicBezTo>
                <a:cubicBezTo>
                  <a:pt x="2340" y="1345"/>
                  <a:pt x="2332" y="1354"/>
                  <a:pt x="2326" y="1364"/>
                </a:cubicBezTo>
                <a:cubicBezTo>
                  <a:pt x="2323" y="1369"/>
                  <a:pt x="2319" y="1374"/>
                  <a:pt x="2317" y="1380"/>
                </a:cubicBezTo>
                <a:cubicBezTo>
                  <a:pt x="2316" y="1382"/>
                  <a:pt x="2314" y="1385"/>
                  <a:pt x="2313" y="1388"/>
                </a:cubicBezTo>
                <a:cubicBezTo>
                  <a:pt x="2312" y="1391"/>
                  <a:pt x="2311" y="1393"/>
                  <a:pt x="2310" y="1398"/>
                </a:cubicBezTo>
                <a:lnTo>
                  <a:pt x="2309" y="1398"/>
                </a:lnTo>
                <a:cubicBezTo>
                  <a:pt x="2304" y="1401"/>
                  <a:pt x="2300" y="1403"/>
                  <a:pt x="2295" y="1406"/>
                </a:cubicBezTo>
                <a:lnTo>
                  <a:pt x="2294" y="1406"/>
                </a:lnTo>
                <a:cubicBezTo>
                  <a:pt x="2251" y="1430"/>
                  <a:pt x="2200" y="1452"/>
                  <a:pt x="2155" y="1466"/>
                </a:cubicBezTo>
                <a:cubicBezTo>
                  <a:pt x="2139" y="1471"/>
                  <a:pt x="2124" y="1475"/>
                  <a:pt x="2109" y="1478"/>
                </a:cubicBezTo>
                <a:cubicBezTo>
                  <a:pt x="2087" y="1482"/>
                  <a:pt x="2068" y="1483"/>
                  <a:pt x="2054" y="1480"/>
                </a:cubicBezTo>
                <a:cubicBezTo>
                  <a:pt x="1905" y="1444"/>
                  <a:pt x="1872" y="1365"/>
                  <a:pt x="1877" y="1287"/>
                </a:cubicBezTo>
                <a:cubicBezTo>
                  <a:pt x="1877" y="1286"/>
                  <a:pt x="1877" y="1284"/>
                  <a:pt x="1878" y="1282"/>
                </a:cubicBezTo>
                <a:cubicBezTo>
                  <a:pt x="1878" y="1271"/>
                  <a:pt x="1876" y="1261"/>
                  <a:pt x="1878" y="1250"/>
                </a:cubicBezTo>
                <a:cubicBezTo>
                  <a:pt x="1884" y="1222"/>
                  <a:pt x="1897" y="1195"/>
                  <a:pt x="1897" y="1172"/>
                </a:cubicBezTo>
                <a:lnTo>
                  <a:pt x="1897" y="1172"/>
                </a:lnTo>
                <a:cubicBezTo>
                  <a:pt x="1897" y="1146"/>
                  <a:pt x="1921" y="1124"/>
                  <a:pt x="1925" y="1110"/>
                </a:cubicBezTo>
                <a:cubicBezTo>
                  <a:pt x="1940" y="1044"/>
                  <a:pt x="1929" y="1034"/>
                  <a:pt x="1896" y="934"/>
                </a:cubicBezTo>
                <a:cubicBezTo>
                  <a:pt x="1892" y="924"/>
                  <a:pt x="1890" y="913"/>
                  <a:pt x="1886" y="903"/>
                </a:cubicBezTo>
                <a:cubicBezTo>
                  <a:pt x="1886" y="903"/>
                  <a:pt x="1887" y="903"/>
                  <a:pt x="1887" y="902"/>
                </a:cubicBezTo>
                <a:lnTo>
                  <a:pt x="1887" y="902"/>
                </a:lnTo>
                <a:cubicBezTo>
                  <a:pt x="1900" y="905"/>
                  <a:pt x="1914" y="907"/>
                  <a:pt x="1927" y="908"/>
                </a:cubicBezTo>
                <a:cubicBezTo>
                  <a:pt x="1956" y="909"/>
                  <a:pt x="1985" y="907"/>
                  <a:pt x="2012" y="899"/>
                </a:cubicBezTo>
                <a:cubicBezTo>
                  <a:pt x="2040" y="891"/>
                  <a:pt x="2067" y="873"/>
                  <a:pt x="2090" y="854"/>
                </a:cubicBezTo>
                <a:cubicBezTo>
                  <a:pt x="2102" y="843"/>
                  <a:pt x="2113" y="850"/>
                  <a:pt x="2121" y="810"/>
                </a:cubicBezTo>
                <a:lnTo>
                  <a:pt x="2132" y="810"/>
                </a:lnTo>
                <a:cubicBezTo>
                  <a:pt x="2135" y="802"/>
                  <a:pt x="2136" y="793"/>
                  <a:pt x="2138" y="784"/>
                </a:cubicBezTo>
                <a:cubicBezTo>
                  <a:pt x="2139" y="779"/>
                  <a:pt x="2138" y="774"/>
                  <a:pt x="2139" y="769"/>
                </a:cubicBezTo>
                <a:lnTo>
                  <a:pt x="2138" y="769"/>
                </a:lnTo>
                <a:cubicBezTo>
                  <a:pt x="2141" y="746"/>
                  <a:pt x="2137" y="723"/>
                  <a:pt x="2132" y="702"/>
                </a:cubicBezTo>
                <a:lnTo>
                  <a:pt x="2132" y="701"/>
                </a:lnTo>
                <a:cubicBezTo>
                  <a:pt x="2132" y="701"/>
                  <a:pt x="2131" y="701"/>
                  <a:pt x="2131" y="700"/>
                </a:cubicBezTo>
                <a:cubicBezTo>
                  <a:pt x="2130" y="697"/>
                  <a:pt x="2130" y="693"/>
                  <a:pt x="2129" y="690"/>
                </a:cubicBezTo>
                <a:cubicBezTo>
                  <a:pt x="2124" y="668"/>
                  <a:pt x="2119" y="645"/>
                  <a:pt x="2117" y="623"/>
                </a:cubicBezTo>
                <a:cubicBezTo>
                  <a:pt x="2115" y="597"/>
                  <a:pt x="2115" y="570"/>
                  <a:pt x="2119" y="544"/>
                </a:cubicBezTo>
                <a:cubicBezTo>
                  <a:pt x="2120" y="531"/>
                  <a:pt x="2124" y="518"/>
                  <a:pt x="2128" y="506"/>
                </a:cubicBezTo>
                <a:cubicBezTo>
                  <a:pt x="2133" y="494"/>
                  <a:pt x="2139" y="482"/>
                  <a:pt x="2148" y="472"/>
                </a:cubicBezTo>
                <a:cubicBezTo>
                  <a:pt x="2138" y="481"/>
                  <a:pt x="2131" y="493"/>
                  <a:pt x="2125" y="505"/>
                </a:cubicBezTo>
                <a:cubicBezTo>
                  <a:pt x="2120" y="517"/>
                  <a:pt x="2115" y="530"/>
                  <a:pt x="2112" y="543"/>
                </a:cubicBezTo>
                <a:cubicBezTo>
                  <a:pt x="2106" y="569"/>
                  <a:pt x="2104" y="596"/>
                  <a:pt x="2105" y="623"/>
                </a:cubicBezTo>
                <a:cubicBezTo>
                  <a:pt x="2105" y="650"/>
                  <a:pt x="2108" y="677"/>
                  <a:pt x="2112" y="704"/>
                </a:cubicBezTo>
                <a:cubicBezTo>
                  <a:pt x="2117" y="729"/>
                  <a:pt x="2117" y="755"/>
                  <a:pt x="2110" y="778"/>
                </a:cubicBezTo>
                <a:cubicBezTo>
                  <a:pt x="2103" y="801"/>
                  <a:pt x="2089" y="820"/>
                  <a:pt x="2070" y="834"/>
                </a:cubicBezTo>
                <a:cubicBezTo>
                  <a:pt x="2051" y="848"/>
                  <a:pt x="2028" y="857"/>
                  <a:pt x="2004" y="862"/>
                </a:cubicBezTo>
                <a:cubicBezTo>
                  <a:pt x="1980" y="866"/>
                  <a:pt x="1955" y="866"/>
                  <a:pt x="1931" y="863"/>
                </a:cubicBezTo>
                <a:cubicBezTo>
                  <a:pt x="1909" y="860"/>
                  <a:pt x="1887" y="854"/>
                  <a:pt x="1869" y="844"/>
                </a:cubicBezTo>
                <a:cubicBezTo>
                  <a:pt x="1852" y="770"/>
                  <a:pt x="1860" y="698"/>
                  <a:pt x="1978" y="644"/>
                </a:cubicBezTo>
                <a:cubicBezTo>
                  <a:pt x="2146" y="569"/>
                  <a:pt x="2094" y="347"/>
                  <a:pt x="2066" y="310"/>
                </a:cubicBezTo>
                <a:cubicBezTo>
                  <a:pt x="2097" y="440"/>
                  <a:pt x="2088" y="551"/>
                  <a:pt x="1978" y="598"/>
                </a:cubicBezTo>
                <a:cubicBezTo>
                  <a:pt x="1926" y="619"/>
                  <a:pt x="1893" y="644"/>
                  <a:pt x="1872" y="665"/>
                </a:cubicBezTo>
                <a:cubicBezTo>
                  <a:pt x="1868" y="658"/>
                  <a:pt x="1865" y="651"/>
                  <a:pt x="1863" y="644"/>
                </a:cubicBezTo>
                <a:cubicBezTo>
                  <a:pt x="1861" y="638"/>
                  <a:pt x="1861" y="632"/>
                  <a:pt x="1862" y="626"/>
                </a:cubicBezTo>
                <a:cubicBezTo>
                  <a:pt x="1863" y="619"/>
                  <a:pt x="1865" y="612"/>
                  <a:pt x="1868" y="604"/>
                </a:cubicBezTo>
                <a:cubicBezTo>
                  <a:pt x="1874" y="589"/>
                  <a:pt x="1883" y="573"/>
                  <a:pt x="1892" y="557"/>
                </a:cubicBezTo>
                <a:cubicBezTo>
                  <a:pt x="1900" y="541"/>
                  <a:pt x="1909" y="525"/>
                  <a:pt x="1918" y="508"/>
                </a:cubicBezTo>
                <a:lnTo>
                  <a:pt x="1924" y="495"/>
                </a:lnTo>
                <a:lnTo>
                  <a:pt x="1927" y="488"/>
                </a:lnTo>
                <a:lnTo>
                  <a:pt x="1929" y="481"/>
                </a:lnTo>
                <a:lnTo>
                  <a:pt x="1933" y="466"/>
                </a:lnTo>
                <a:lnTo>
                  <a:pt x="1934" y="451"/>
                </a:lnTo>
                <a:cubicBezTo>
                  <a:pt x="1936" y="432"/>
                  <a:pt x="1934" y="412"/>
                  <a:pt x="1927" y="394"/>
                </a:cubicBezTo>
                <a:cubicBezTo>
                  <a:pt x="1914" y="358"/>
                  <a:pt x="1890" y="328"/>
                  <a:pt x="1861" y="305"/>
                </a:cubicBezTo>
                <a:cubicBezTo>
                  <a:pt x="1887" y="331"/>
                  <a:pt x="1906" y="363"/>
                  <a:pt x="1914" y="398"/>
                </a:cubicBezTo>
                <a:cubicBezTo>
                  <a:pt x="1918" y="415"/>
                  <a:pt x="1917" y="432"/>
                  <a:pt x="1914" y="448"/>
                </a:cubicBezTo>
                <a:lnTo>
                  <a:pt x="1911" y="461"/>
                </a:lnTo>
                <a:lnTo>
                  <a:pt x="1906" y="472"/>
                </a:lnTo>
                <a:lnTo>
                  <a:pt x="1904" y="478"/>
                </a:lnTo>
                <a:lnTo>
                  <a:pt x="1901" y="483"/>
                </a:lnTo>
                <a:lnTo>
                  <a:pt x="1894" y="494"/>
                </a:lnTo>
                <a:cubicBezTo>
                  <a:pt x="1884" y="509"/>
                  <a:pt x="1873" y="524"/>
                  <a:pt x="1863" y="539"/>
                </a:cubicBezTo>
                <a:cubicBezTo>
                  <a:pt x="1852" y="554"/>
                  <a:pt x="1841" y="569"/>
                  <a:pt x="1831" y="586"/>
                </a:cubicBezTo>
                <a:cubicBezTo>
                  <a:pt x="1826" y="595"/>
                  <a:pt x="1822" y="605"/>
                  <a:pt x="1819" y="616"/>
                </a:cubicBezTo>
                <a:cubicBezTo>
                  <a:pt x="1816" y="627"/>
                  <a:pt x="1814" y="640"/>
                  <a:pt x="1816" y="652"/>
                </a:cubicBezTo>
                <a:cubicBezTo>
                  <a:pt x="1819" y="677"/>
                  <a:pt x="1829" y="695"/>
                  <a:pt x="1838" y="713"/>
                </a:cubicBezTo>
                <a:lnTo>
                  <a:pt x="1838" y="713"/>
                </a:lnTo>
                <a:cubicBezTo>
                  <a:pt x="1830" y="737"/>
                  <a:pt x="1804" y="825"/>
                  <a:pt x="1849" y="940"/>
                </a:cubicBezTo>
                <a:cubicBezTo>
                  <a:pt x="1901" y="1076"/>
                  <a:pt x="1782" y="1304"/>
                  <a:pt x="1683" y="1229"/>
                </a:cubicBezTo>
                <a:cubicBezTo>
                  <a:pt x="1626" y="1185"/>
                  <a:pt x="1587" y="1261"/>
                  <a:pt x="1526" y="1169"/>
                </a:cubicBezTo>
                <a:cubicBezTo>
                  <a:pt x="1501" y="1130"/>
                  <a:pt x="1503" y="1097"/>
                  <a:pt x="1503" y="1059"/>
                </a:cubicBezTo>
                <a:lnTo>
                  <a:pt x="1503" y="1058"/>
                </a:lnTo>
                <a:cubicBezTo>
                  <a:pt x="1462" y="1005"/>
                  <a:pt x="1459" y="942"/>
                  <a:pt x="1325" y="845"/>
                </a:cubicBezTo>
                <a:cubicBezTo>
                  <a:pt x="1340" y="826"/>
                  <a:pt x="1350" y="807"/>
                  <a:pt x="1363" y="786"/>
                </a:cubicBezTo>
                <a:cubicBezTo>
                  <a:pt x="1379" y="761"/>
                  <a:pt x="1392" y="735"/>
                  <a:pt x="1402" y="706"/>
                </a:cubicBezTo>
                <a:cubicBezTo>
                  <a:pt x="1406" y="691"/>
                  <a:pt x="1409" y="675"/>
                  <a:pt x="1411" y="659"/>
                </a:cubicBezTo>
                <a:cubicBezTo>
                  <a:pt x="1412" y="643"/>
                  <a:pt x="1411" y="627"/>
                  <a:pt x="1409" y="611"/>
                </a:cubicBezTo>
                <a:cubicBezTo>
                  <a:pt x="1403" y="579"/>
                  <a:pt x="1387" y="552"/>
                  <a:pt x="1372" y="528"/>
                </a:cubicBezTo>
                <a:cubicBezTo>
                  <a:pt x="1371" y="527"/>
                  <a:pt x="1371" y="526"/>
                  <a:pt x="1370" y="525"/>
                </a:cubicBezTo>
                <a:lnTo>
                  <a:pt x="1369" y="525"/>
                </a:lnTo>
                <a:cubicBezTo>
                  <a:pt x="1363" y="514"/>
                  <a:pt x="1356" y="504"/>
                  <a:pt x="1350" y="494"/>
                </a:cubicBezTo>
                <a:lnTo>
                  <a:pt x="1350" y="494"/>
                </a:lnTo>
                <a:cubicBezTo>
                  <a:pt x="1342" y="482"/>
                  <a:pt x="1336" y="470"/>
                  <a:pt x="1330" y="458"/>
                </a:cubicBezTo>
                <a:cubicBezTo>
                  <a:pt x="1320" y="434"/>
                  <a:pt x="1315" y="408"/>
                  <a:pt x="1314" y="381"/>
                </a:cubicBezTo>
                <a:cubicBezTo>
                  <a:pt x="1314" y="354"/>
                  <a:pt x="1319" y="327"/>
                  <a:pt x="1328" y="301"/>
                </a:cubicBezTo>
                <a:cubicBezTo>
                  <a:pt x="1338" y="275"/>
                  <a:pt x="1351" y="251"/>
                  <a:pt x="1368" y="228"/>
                </a:cubicBezTo>
                <a:cubicBezTo>
                  <a:pt x="1348" y="249"/>
                  <a:pt x="1333" y="272"/>
                  <a:pt x="1320" y="298"/>
                </a:cubicBezTo>
                <a:cubicBezTo>
                  <a:pt x="1308" y="323"/>
                  <a:pt x="1300" y="351"/>
                  <a:pt x="1297" y="380"/>
                </a:cubicBezTo>
                <a:cubicBezTo>
                  <a:pt x="1294" y="409"/>
                  <a:pt x="1297" y="439"/>
                  <a:pt x="1306" y="467"/>
                </a:cubicBezTo>
                <a:cubicBezTo>
                  <a:pt x="1315" y="495"/>
                  <a:pt x="1330" y="521"/>
                  <a:pt x="1342" y="545"/>
                </a:cubicBezTo>
                <a:cubicBezTo>
                  <a:pt x="1354" y="570"/>
                  <a:pt x="1364" y="594"/>
                  <a:pt x="1366" y="617"/>
                </a:cubicBezTo>
                <a:cubicBezTo>
                  <a:pt x="1368" y="641"/>
                  <a:pt x="1362" y="664"/>
                  <a:pt x="1352" y="687"/>
                </a:cubicBezTo>
                <a:cubicBezTo>
                  <a:pt x="1335" y="723"/>
                  <a:pt x="1308" y="757"/>
                  <a:pt x="1278" y="788"/>
                </a:cubicBezTo>
                <a:cubicBezTo>
                  <a:pt x="1273" y="794"/>
                  <a:pt x="1268" y="799"/>
                  <a:pt x="1263" y="804"/>
                </a:cubicBezTo>
                <a:cubicBezTo>
                  <a:pt x="1199" y="741"/>
                  <a:pt x="1126" y="610"/>
                  <a:pt x="1201" y="387"/>
                </a:cubicBezTo>
                <a:cubicBezTo>
                  <a:pt x="1212" y="354"/>
                  <a:pt x="1221" y="325"/>
                  <a:pt x="1227" y="298"/>
                </a:cubicBezTo>
                <a:cubicBezTo>
                  <a:pt x="1280" y="82"/>
                  <a:pt x="1204" y="32"/>
                  <a:pt x="1136" y="0"/>
                </a:cubicBezTo>
                <a:cubicBezTo>
                  <a:pt x="1196" y="55"/>
                  <a:pt x="1257" y="128"/>
                  <a:pt x="1204" y="248"/>
                </a:cubicBezTo>
                <a:cubicBezTo>
                  <a:pt x="1201" y="257"/>
                  <a:pt x="1197" y="266"/>
                  <a:pt x="1192" y="275"/>
                </a:cubicBezTo>
                <a:cubicBezTo>
                  <a:pt x="1147" y="380"/>
                  <a:pt x="1088" y="536"/>
                  <a:pt x="1137" y="693"/>
                </a:cubicBezTo>
                <a:cubicBezTo>
                  <a:pt x="1100" y="703"/>
                  <a:pt x="1062" y="705"/>
                  <a:pt x="1026" y="696"/>
                </a:cubicBezTo>
                <a:cubicBezTo>
                  <a:pt x="1017" y="693"/>
                  <a:pt x="1008" y="690"/>
                  <a:pt x="999" y="686"/>
                </a:cubicBezTo>
                <a:cubicBezTo>
                  <a:pt x="971" y="673"/>
                  <a:pt x="947" y="652"/>
                  <a:pt x="929" y="626"/>
                </a:cubicBezTo>
                <a:cubicBezTo>
                  <a:pt x="940" y="611"/>
                  <a:pt x="949" y="595"/>
                  <a:pt x="956" y="579"/>
                </a:cubicBezTo>
                <a:cubicBezTo>
                  <a:pt x="963" y="559"/>
                  <a:pt x="968" y="539"/>
                  <a:pt x="971" y="519"/>
                </a:cubicBezTo>
                <a:cubicBezTo>
                  <a:pt x="974" y="498"/>
                  <a:pt x="975" y="478"/>
                  <a:pt x="975" y="458"/>
                </a:cubicBezTo>
                <a:cubicBezTo>
                  <a:pt x="974" y="438"/>
                  <a:pt x="972" y="418"/>
                  <a:pt x="969" y="399"/>
                </a:cubicBezTo>
                <a:cubicBezTo>
                  <a:pt x="969" y="418"/>
                  <a:pt x="967" y="438"/>
                  <a:pt x="964" y="457"/>
                </a:cubicBezTo>
                <a:cubicBezTo>
                  <a:pt x="961" y="477"/>
                  <a:pt x="956" y="496"/>
                  <a:pt x="950" y="514"/>
                </a:cubicBezTo>
                <a:cubicBezTo>
                  <a:pt x="944" y="532"/>
                  <a:pt x="936" y="549"/>
                  <a:pt x="927" y="565"/>
                </a:cubicBezTo>
                <a:cubicBezTo>
                  <a:pt x="922" y="573"/>
                  <a:pt x="916" y="580"/>
                  <a:pt x="910" y="587"/>
                </a:cubicBezTo>
                <a:cubicBezTo>
                  <a:pt x="906" y="577"/>
                  <a:pt x="903" y="567"/>
                  <a:pt x="901" y="556"/>
                </a:cubicBezTo>
                <a:lnTo>
                  <a:pt x="899" y="539"/>
                </a:lnTo>
                <a:cubicBezTo>
                  <a:pt x="899" y="533"/>
                  <a:pt x="899" y="528"/>
                  <a:pt x="899" y="522"/>
                </a:cubicBezTo>
                <a:cubicBezTo>
                  <a:pt x="899" y="511"/>
                  <a:pt x="901" y="497"/>
                  <a:pt x="900" y="485"/>
                </a:cubicBezTo>
                <a:cubicBezTo>
                  <a:pt x="900" y="460"/>
                  <a:pt x="897" y="436"/>
                  <a:pt x="891" y="412"/>
                </a:cubicBezTo>
                <a:cubicBezTo>
                  <a:pt x="884" y="388"/>
                  <a:pt x="875" y="365"/>
                  <a:pt x="860" y="346"/>
                </a:cubicBezTo>
                <a:cubicBezTo>
                  <a:pt x="873" y="366"/>
                  <a:pt x="879" y="390"/>
                  <a:pt x="883" y="413"/>
                </a:cubicBezTo>
                <a:cubicBezTo>
                  <a:pt x="887" y="437"/>
                  <a:pt x="887" y="461"/>
                  <a:pt x="885" y="485"/>
                </a:cubicBezTo>
                <a:cubicBezTo>
                  <a:pt x="884" y="497"/>
                  <a:pt x="881" y="508"/>
                  <a:pt x="880" y="520"/>
                </a:cubicBezTo>
                <a:cubicBezTo>
                  <a:pt x="879" y="527"/>
                  <a:pt x="878" y="533"/>
                  <a:pt x="878" y="539"/>
                </a:cubicBezTo>
                <a:lnTo>
                  <a:pt x="878" y="559"/>
                </a:lnTo>
                <a:cubicBezTo>
                  <a:pt x="880" y="584"/>
                  <a:pt x="886" y="610"/>
                  <a:pt x="897" y="634"/>
                </a:cubicBezTo>
                <a:cubicBezTo>
                  <a:pt x="918" y="680"/>
                  <a:pt x="958" y="719"/>
                  <a:pt x="1007" y="738"/>
                </a:cubicBezTo>
                <a:cubicBezTo>
                  <a:pt x="1008" y="739"/>
                  <a:pt x="1010" y="740"/>
                  <a:pt x="1011" y="740"/>
                </a:cubicBezTo>
                <a:cubicBezTo>
                  <a:pt x="1059" y="758"/>
                  <a:pt x="1111" y="760"/>
                  <a:pt x="1160" y="751"/>
                </a:cubicBezTo>
                <a:cubicBezTo>
                  <a:pt x="1164" y="760"/>
                  <a:pt x="1166" y="769"/>
                  <a:pt x="1171" y="777"/>
                </a:cubicBezTo>
                <a:cubicBezTo>
                  <a:pt x="1227" y="873"/>
                  <a:pt x="1305" y="923"/>
                  <a:pt x="1345" y="973"/>
                </a:cubicBezTo>
                <a:lnTo>
                  <a:pt x="1345" y="973"/>
                </a:lnTo>
                <a:cubicBezTo>
                  <a:pt x="1424" y="1026"/>
                  <a:pt x="1439" y="1080"/>
                  <a:pt x="1421" y="1190"/>
                </a:cubicBezTo>
                <a:cubicBezTo>
                  <a:pt x="1414" y="1245"/>
                  <a:pt x="1346" y="1216"/>
                  <a:pt x="1321" y="1288"/>
                </a:cubicBezTo>
                <a:cubicBezTo>
                  <a:pt x="1317" y="1300"/>
                  <a:pt x="1312" y="1312"/>
                  <a:pt x="1305" y="1323"/>
                </a:cubicBezTo>
                <a:lnTo>
                  <a:pt x="1305" y="1323"/>
                </a:lnTo>
                <a:cubicBezTo>
                  <a:pt x="1292" y="1345"/>
                  <a:pt x="1273" y="1363"/>
                  <a:pt x="1246" y="1370"/>
                </a:cubicBezTo>
                <a:cubicBezTo>
                  <a:pt x="1209" y="1381"/>
                  <a:pt x="1159" y="1372"/>
                  <a:pt x="1088" y="1327"/>
                </a:cubicBezTo>
                <a:cubicBezTo>
                  <a:pt x="943" y="1234"/>
                  <a:pt x="892" y="1071"/>
                  <a:pt x="647" y="1158"/>
                </a:cubicBezTo>
                <a:cubicBezTo>
                  <a:pt x="612" y="1169"/>
                  <a:pt x="550" y="1184"/>
                  <a:pt x="478" y="1191"/>
                </a:cubicBezTo>
                <a:cubicBezTo>
                  <a:pt x="468" y="1192"/>
                  <a:pt x="458" y="1192"/>
                  <a:pt x="449" y="1193"/>
                </a:cubicBezTo>
                <a:cubicBezTo>
                  <a:pt x="443" y="1193"/>
                  <a:pt x="438" y="1199"/>
                  <a:pt x="433" y="1199"/>
                </a:cubicBezTo>
                <a:cubicBezTo>
                  <a:pt x="414" y="1200"/>
                  <a:pt x="394" y="1204"/>
                  <a:pt x="375" y="1204"/>
                </a:cubicBezTo>
                <a:lnTo>
                  <a:pt x="375" y="1204"/>
                </a:lnTo>
                <a:cubicBezTo>
                  <a:pt x="340" y="1166"/>
                  <a:pt x="304" y="1148"/>
                  <a:pt x="277" y="1122"/>
                </a:cubicBezTo>
                <a:cubicBezTo>
                  <a:pt x="264" y="1109"/>
                  <a:pt x="252" y="1091"/>
                  <a:pt x="244" y="1075"/>
                </a:cubicBezTo>
                <a:cubicBezTo>
                  <a:pt x="235" y="1058"/>
                  <a:pt x="230" y="1039"/>
                  <a:pt x="228" y="1019"/>
                </a:cubicBezTo>
                <a:cubicBezTo>
                  <a:pt x="226" y="1000"/>
                  <a:pt x="226" y="979"/>
                  <a:pt x="228" y="959"/>
                </a:cubicBezTo>
                <a:cubicBezTo>
                  <a:pt x="230" y="938"/>
                  <a:pt x="232" y="917"/>
                  <a:pt x="231" y="897"/>
                </a:cubicBezTo>
                <a:cubicBezTo>
                  <a:pt x="230" y="876"/>
                  <a:pt x="229" y="855"/>
                  <a:pt x="224" y="835"/>
                </a:cubicBezTo>
                <a:cubicBezTo>
                  <a:pt x="220" y="819"/>
                  <a:pt x="214" y="803"/>
                  <a:pt x="205" y="789"/>
                </a:cubicBezTo>
                <a:cubicBezTo>
                  <a:pt x="208" y="794"/>
                  <a:pt x="211" y="800"/>
                  <a:pt x="213" y="806"/>
                </a:cubicBezTo>
                <a:cubicBezTo>
                  <a:pt x="216" y="815"/>
                  <a:pt x="219" y="825"/>
                  <a:pt x="220" y="835"/>
                </a:cubicBezTo>
                <a:cubicBezTo>
                  <a:pt x="224" y="855"/>
                  <a:pt x="224" y="876"/>
                  <a:pt x="223" y="896"/>
                </a:cubicBezTo>
                <a:cubicBezTo>
                  <a:pt x="221" y="916"/>
                  <a:pt x="217" y="936"/>
                  <a:pt x="213" y="956"/>
                </a:cubicBezTo>
                <a:cubicBezTo>
                  <a:pt x="208" y="976"/>
                  <a:pt x="205" y="997"/>
                  <a:pt x="204" y="1019"/>
                </a:cubicBezTo>
                <a:cubicBezTo>
                  <a:pt x="203" y="1041"/>
                  <a:pt x="206" y="1063"/>
                  <a:pt x="213" y="1084"/>
                </a:cubicBezTo>
                <a:cubicBezTo>
                  <a:pt x="220" y="1106"/>
                  <a:pt x="232" y="1126"/>
                  <a:pt x="245" y="1144"/>
                </a:cubicBezTo>
                <a:cubicBezTo>
                  <a:pt x="255" y="1156"/>
                  <a:pt x="265" y="1168"/>
                  <a:pt x="275" y="1179"/>
                </a:cubicBezTo>
                <a:cubicBezTo>
                  <a:pt x="152" y="1148"/>
                  <a:pt x="45" y="1066"/>
                  <a:pt x="34" y="877"/>
                </a:cubicBezTo>
                <a:cubicBezTo>
                  <a:pt x="34" y="877"/>
                  <a:pt x="4" y="1085"/>
                  <a:pt x="186" y="1182"/>
                </a:cubicBezTo>
                <a:cubicBezTo>
                  <a:pt x="228" y="1205"/>
                  <a:pt x="275" y="1218"/>
                  <a:pt x="323" y="1225"/>
                </a:cubicBezTo>
                <a:cubicBezTo>
                  <a:pt x="329" y="1226"/>
                  <a:pt x="335" y="1227"/>
                  <a:pt x="342" y="1228"/>
                </a:cubicBezTo>
                <a:cubicBezTo>
                  <a:pt x="348" y="1228"/>
                  <a:pt x="353" y="1229"/>
                  <a:pt x="359" y="1229"/>
                </a:cubicBezTo>
                <a:cubicBezTo>
                  <a:pt x="347" y="1234"/>
                  <a:pt x="335" y="1238"/>
                  <a:pt x="323" y="1242"/>
                </a:cubicBezTo>
                <a:cubicBezTo>
                  <a:pt x="302" y="1248"/>
                  <a:pt x="280" y="1253"/>
                  <a:pt x="258" y="1255"/>
                </a:cubicBezTo>
                <a:cubicBezTo>
                  <a:pt x="236" y="1256"/>
                  <a:pt x="214" y="1255"/>
                  <a:pt x="192" y="1251"/>
                </a:cubicBezTo>
                <a:cubicBezTo>
                  <a:pt x="149" y="1243"/>
                  <a:pt x="108" y="1221"/>
                  <a:pt x="75" y="1189"/>
                </a:cubicBezTo>
                <a:cubicBezTo>
                  <a:pt x="43" y="1157"/>
                  <a:pt x="17" y="1118"/>
                  <a:pt x="0" y="1074"/>
                </a:cubicBezTo>
                <a:cubicBezTo>
                  <a:pt x="12" y="1119"/>
                  <a:pt x="35" y="1162"/>
                  <a:pt x="66" y="1198"/>
                </a:cubicBezTo>
                <a:cubicBezTo>
                  <a:pt x="97" y="1235"/>
                  <a:pt x="138" y="1264"/>
                  <a:pt x="186" y="1277"/>
                </a:cubicBezTo>
                <a:cubicBezTo>
                  <a:pt x="210" y="1284"/>
                  <a:pt x="234" y="1287"/>
                  <a:pt x="259" y="1288"/>
                </a:cubicBezTo>
                <a:cubicBezTo>
                  <a:pt x="284" y="1288"/>
                  <a:pt x="308" y="1285"/>
                  <a:pt x="332" y="1280"/>
                </a:cubicBezTo>
                <a:cubicBezTo>
                  <a:pt x="380" y="1271"/>
                  <a:pt x="428" y="1252"/>
                  <a:pt x="471" y="1231"/>
                </a:cubicBezTo>
                <a:cubicBezTo>
                  <a:pt x="502" y="1230"/>
                  <a:pt x="532" y="1227"/>
                  <a:pt x="562" y="1222"/>
                </a:cubicBezTo>
                <a:cubicBezTo>
                  <a:pt x="715" y="1201"/>
                  <a:pt x="851" y="1159"/>
                  <a:pt x="898" y="1271"/>
                </a:cubicBezTo>
                <a:cubicBezTo>
                  <a:pt x="916" y="1317"/>
                  <a:pt x="1015" y="1395"/>
                  <a:pt x="1120" y="1439"/>
                </a:cubicBezTo>
                <a:cubicBezTo>
                  <a:pt x="1140" y="1447"/>
                  <a:pt x="1161" y="1455"/>
                  <a:pt x="1181" y="1460"/>
                </a:cubicBezTo>
                <a:cubicBezTo>
                  <a:pt x="1183" y="1461"/>
                  <a:pt x="1186" y="1461"/>
                  <a:pt x="1188" y="1462"/>
                </a:cubicBezTo>
                <a:lnTo>
                  <a:pt x="1188" y="1462"/>
                </a:lnTo>
                <a:cubicBezTo>
                  <a:pt x="1191" y="1463"/>
                  <a:pt x="1195" y="1463"/>
                  <a:pt x="1198" y="1464"/>
                </a:cubicBezTo>
                <a:cubicBezTo>
                  <a:pt x="1246" y="1482"/>
                  <a:pt x="1183" y="1555"/>
                  <a:pt x="1185" y="1602"/>
                </a:cubicBezTo>
                <a:cubicBezTo>
                  <a:pt x="1186" y="1650"/>
                  <a:pt x="1260" y="1712"/>
                  <a:pt x="1217" y="1767"/>
                </a:cubicBezTo>
                <a:cubicBezTo>
                  <a:pt x="1206" y="1782"/>
                  <a:pt x="1162" y="1795"/>
                  <a:pt x="1102" y="1810"/>
                </a:cubicBezTo>
                <a:cubicBezTo>
                  <a:pt x="1088" y="1814"/>
                  <a:pt x="1072" y="1818"/>
                  <a:pt x="1056" y="1822"/>
                </a:cubicBezTo>
                <a:cubicBezTo>
                  <a:pt x="1013" y="1833"/>
                  <a:pt x="968" y="1834"/>
                  <a:pt x="925" y="1822"/>
                </a:cubicBezTo>
                <a:cubicBezTo>
                  <a:pt x="887" y="1811"/>
                  <a:pt x="848" y="1807"/>
                  <a:pt x="809" y="1812"/>
                </a:cubicBezTo>
                <a:cubicBezTo>
                  <a:pt x="751" y="1818"/>
                  <a:pt x="698" y="1845"/>
                  <a:pt x="657" y="1882"/>
                </a:cubicBezTo>
                <a:cubicBezTo>
                  <a:pt x="636" y="1901"/>
                  <a:pt x="618" y="1922"/>
                  <a:pt x="604" y="1946"/>
                </a:cubicBezTo>
                <a:cubicBezTo>
                  <a:pt x="597" y="1957"/>
                  <a:pt x="588" y="1967"/>
                  <a:pt x="578" y="1976"/>
                </a:cubicBezTo>
                <a:cubicBezTo>
                  <a:pt x="570" y="1983"/>
                  <a:pt x="560" y="1989"/>
                  <a:pt x="550" y="1995"/>
                </a:cubicBezTo>
                <a:cubicBezTo>
                  <a:pt x="528" y="2007"/>
                  <a:pt x="503" y="2013"/>
                  <a:pt x="477" y="2016"/>
                </a:cubicBezTo>
                <a:cubicBezTo>
                  <a:pt x="465" y="2018"/>
                  <a:pt x="452" y="2019"/>
                  <a:pt x="439" y="2019"/>
                </a:cubicBezTo>
                <a:cubicBezTo>
                  <a:pt x="426" y="2019"/>
                  <a:pt x="413" y="2018"/>
                  <a:pt x="400" y="2016"/>
                </a:cubicBezTo>
                <a:lnTo>
                  <a:pt x="399" y="2021"/>
                </a:lnTo>
                <a:cubicBezTo>
                  <a:pt x="425" y="2025"/>
                  <a:pt x="451" y="2026"/>
                  <a:pt x="478" y="2025"/>
                </a:cubicBezTo>
                <a:cubicBezTo>
                  <a:pt x="504" y="2023"/>
                  <a:pt x="531" y="2019"/>
                  <a:pt x="557" y="2008"/>
                </a:cubicBezTo>
                <a:cubicBezTo>
                  <a:pt x="570" y="2003"/>
                  <a:pt x="583" y="1996"/>
                  <a:pt x="595" y="1986"/>
                </a:cubicBezTo>
                <a:cubicBezTo>
                  <a:pt x="606" y="1979"/>
                  <a:pt x="615" y="1969"/>
                  <a:pt x="623" y="1959"/>
                </a:cubicBezTo>
                <a:cubicBezTo>
                  <a:pt x="639" y="1939"/>
                  <a:pt x="657" y="1921"/>
                  <a:pt x="677" y="1907"/>
                </a:cubicBezTo>
                <a:cubicBezTo>
                  <a:pt x="697" y="1893"/>
                  <a:pt x="719" y="1882"/>
                  <a:pt x="742" y="1874"/>
                </a:cubicBezTo>
                <a:cubicBezTo>
                  <a:pt x="765" y="1867"/>
                  <a:pt x="789" y="1863"/>
                  <a:pt x="812" y="1864"/>
                </a:cubicBezTo>
                <a:cubicBezTo>
                  <a:pt x="834" y="1864"/>
                  <a:pt x="856" y="1868"/>
                  <a:pt x="876" y="1875"/>
                </a:cubicBezTo>
                <a:cubicBezTo>
                  <a:pt x="750" y="1920"/>
                  <a:pt x="628" y="1985"/>
                  <a:pt x="585" y="2091"/>
                </a:cubicBezTo>
                <a:cubicBezTo>
                  <a:pt x="490" y="2324"/>
                  <a:pt x="571" y="2420"/>
                  <a:pt x="575" y="2424"/>
                </a:cubicBezTo>
                <a:cubicBezTo>
                  <a:pt x="572" y="2417"/>
                  <a:pt x="492" y="2173"/>
                  <a:pt x="683" y="2014"/>
                </a:cubicBezTo>
                <a:cubicBezTo>
                  <a:pt x="684" y="2014"/>
                  <a:pt x="684" y="2015"/>
                  <a:pt x="684" y="2015"/>
                </a:cubicBezTo>
                <a:cubicBezTo>
                  <a:pt x="686" y="2019"/>
                  <a:pt x="688" y="2024"/>
                  <a:pt x="689" y="2029"/>
                </a:cubicBezTo>
                <a:cubicBezTo>
                  <a:pt x="692" y="2039"/>
                  <a:pt x="692" y="2050"/>
                  <a:pt x="691" y="2061"/>
                </a:cubicBezTo>
                <a:cubicBezTo>
                  <a:pt x="688" y="2084"/>
                  <a:pt x="675" y="2107"/>
                  <a:pt x="664" y="2132"/>
                </a:cubicBezTo>
                <a:cubicBezTo>
                  <a:pt x="653" y="2156"/>
                  <a:pt x="642" y="2183"/>
                  <a:pt x="640" y="2211"/>
                </a:cubicBezTo>
                <a:cubicBezTo>
                  <a:pt x="638" y="2239"/>
                  <a:pt x="647" y="2266"/>
                  <a:pt x="663" y="2288"/>
                </a:cubicBezTo>
                <a:cubicBezTo>
                  <a:pt x="650" y="2264"/>
                  <a:pt x="646" y="2237"/>
                  <a:pt x="652" y="2212"/>
                </a:cubicBezTo>
                <a:cubicBezTo>
                  <a:pt x="657" y="2187"/>
                  <a:pt x="670" y="2165"/>
                  <a:pt x="685" y="2143"/>
                </a:cubicBezTo>
                <a:cubicBezTo>
                  <a:pt x="692" y="2132"/>
                  <a:pt x="700" y="2121"/>
                  <a:pt x="707" y="2109"/>
                </a:cubicBezTo>
                <a:cubicBezTo>
                  <a:pt x="714" y="2098"/>
                  <a:pt x="721" y="2084"/>
                  <a:pt x="726" y="2069"/>
                </a:cubicBezTo>
                <a:cubicBezTo>
                  <a:pt x="730" y="2055"/>
                  <a:pt x="732" y="2039"/>
                  <a:pt x="730" y="2022"/>
                </a:cubicBezTo>
                <a:cubicBezTo>
                  <a:pt x="729" y="2014"/>
                  <a:pt x="728" y="2006"/>
                  <a:pt x="725" y="1998"/>
                </a:cubicBezTo>
                <a:cubicBezTo>
                  <a:pt x="724" y="1994"/>
                  <a:pt x="722" y="1991"/>
                  <a:pt x="720" y="1987"/>
                </a:cubicBezTo>
                <a:cubicBezTo>
                  <a:pt x="854" y="1891"/>
                  <a:pt x="969" y="1897"/>
                  <a:pt x="982" y="1895"/>
                </a:cubicBezTo>
                <a:cubicBezTo>
                  <a:pt x="982" y="1895"/>
                  <a:pt x="1037" y="1903"/>
                  <a:pt x="1079" y="1891"/>
                </a:cubicBezTo>
                <a:lnTo>
                  <a:pt x="1079" y="1891"/>
                </a:lnTo>
                <a:cubicBezTo>
                  <a:pt x="1084" y="1890"/>
                  <a:pt x="1088" y="1888"/>
                  <a:pt x="1093" y="1886"/>
                </a:cubicBezTo>
                <a:cubicBezTo>
                  <a:pt x="1129" y="1870"/>
                  <a:pt x="1216" y="1817"/>
                  <a:pt x="1236" y="1863"/>
                </a:cubicBezTo>
                <a:cubicBezTo>
                  <a:pt x="1236" y="1864"/>
                  <a:pt x="1237" y="1866"/>
                  <a:pt x="1237" y="1867"/>
                </a:cubicBezTo>
                <a:cubicBezTo>
                  <a:pt x="1238" y="1867"/>
                  <a:pt x="1238" y="1868"/>
                  <a:pt x="1238" y="1868"/>
                </a:cubicBezTo>
                <a:cubicBezTo>
                  <a:pt x="1240" y="1875"/>
                  <a:pt x="1249" y="1883"/>
                  <a:pt x="1248" y="1893"/>
                </a:cubicBezTo>
                <a:cubicBezTo>
                  <a:pt x="1245" y="1963"/>
                  <a:pt x="1226" y="1995"/>
                  <a:pt x="1266" y="2029"/>
                </a:cubicBezTo>
                <a:lnTo>
                  <a:pt x="1266" y="2029"/>
                </a:lnTo>
                <a:cubicBezTo>
                  <a:pt x="1266" y="2040"/>
                  <a:pt x="1274" y="2051"/>
                  <a:pt x="1288" y="2063"/>
                </a:cubicBezTo>
                <a:cubicBezTo>
                  <a:pt x="1344" y="2115"/>
                  <a:pt x="1361" y="2184"/>
                  <a:pt x="1310" y="2219"/>
                </a:cubicBezTo>
                <a:cubicBezTo>
                  <a:pt x="1259" y="2255"/>
                  <a:pt x="1188" y="2296"/>
                  <a:pt x="1080" y="2319"/>
                </a:cubicBezTo>
                <a:cubicBezTo>
                  <a:pt x="972" y="2343"/>
                  <a:pt x="870" y="2404"/>
                  <a:pt x="831" y="2524"/>
                </a:cubicBezTo>
                <a:cubicBezTo>
                  <a:pt x="792" y="2645"/>
                  <a:pt x="824" y="2657"/>
                  <a:pt x="711" y="2729"/>
                </a:cubicBezTo>
                <a:cubicBezTo>
                  <a:pt x="756" y="2719"/>
                  <a:pt x="821" y="2706"/>
                  <a:pt x="849" y="2572"/>
                </a:cubicBezTo>
                <a:cubicBezTo>
                  <a:pt x="876" y="2437"/>
                  <a:pt x="971" y="2368"/>
                  <a:pt x="1063" y="2367"/>
                </a:cubicBezTo>
                <a:cubicBezTo>
                  <a:pt x="1025" y="2404"/>
                  <a:pt x="915" y="2652"/>
                  <a:pt x="1120" y="2899"/>
                </a:cubicBezTo>
                <a:cubicBezTo>
                  <a:pt x="1073" y="2818"/>
                  <a:pt x="959" y="2577"/>
                  <a:pt x="1079" y="2413"/>
                </a:cubicBezTo>
                <a:cubicBezTo>
                  <a:pt x="1065" y="2504"/>
                  <a:pt x="1043" y="2733"/>
                  <a:pt x="1242" y="2824"/>
                </a:cubicBezTo>
                <a:cubicBezTo>
                  <a:pt x="1183" y="2769"/>
                  <a:pt x="1079" y="2601"/>
                  <a:pt x="1110" y="2460"/>
                </a:cubicBezTo>
                <a:cubicBezTo>
                  <a:pt x="1125" y="2392"/>
                  <a:pt x="1170" y="2331"/>
                  <a:pt x="1265" y="2290"/>
                </a:cubicBezTo>
                <a:cubicBezTo>
                  <a:pt x="1289" y="2280"/>
                  <a:pt x="1311" y="2271"/>
                  <a:pt x="1330" y="2265"/>
                </a:cubicBezTo>
                <a:cubicBezTo>
                  <a:pt x="1385" y="2250"/>
                  <a:pt x="1425" y="2262"/>
                  <a:pt x="1458" y="2342"/>
                </a:cubicBezTo>
                <a:cubicBezTo>
                  <a:pt x="1517" y="2483"/>
                  <a:pt x="1737" y="2406"/>
                  <a:pt x="1864" y="2489"/>
                </a:cubicBezTo>
                <a:cubicBezTo>
                  <a:pt x="1888" y="2504"/>
                  <a:pt x="1910" y="2510"/>
                  <a:pt x="1928" y="2535"/>
                </a:cubicBezTo>
                <a:cubicBezTo>
                  <a:pt x="1913" y="2536"/>
                  <a:pt x="1897" y="2535"/>
                  <a:pt x="1897" y="2535"/>
                </a:cubicBezTo>
                <a:lnTo>
                  <a:pt x="1897" y="2535"/>
                </a:lnTo>
                <a:cubicBezTo>
                  <a:pt x="1938" y="2551"/>
                  <a:pt x="1949" y="2574"/>
                  <a:pt x="1963" y="2606"/>
                </a:cubicBezTo>
                <a:cubicBezTo>
                  <a:pt x="1971" y="2626"/>
                  <a:pt x="1979" y="2643"/>
                  <a:pt x="1981" y="2656"/>
                </a:cubicBezTo>
                <a:cubicBezTo>
                  <a:pt x="1963" y="2662"/>
                  <a:pt x="1953" y="2666"/>
                  <a:pt x="1953" y="2666"/>
                </a:cubicBezTo>
                <a:cubicBezTo>
                  <a:pt x="1953" y="2666"/>
                  <a:pt x="1955" y="2672"/>
                  <a:pt x="1957" y="2681"/>
                </a:cubicBezTo>
                <a:cubicBezTo>
                  <a:pt x="1957" y="2686"/>
                  <a:pt x="1959" y="2691"/>
                  <a:pt x="1960" y="2697"/>
                </a:cubicBezTo>
                <a:lnTo>
                  <a:pt x="1960" y="2697"/>
                </a:lnTo>
                <a:cubicBezTo>
                  <a:pt x="1961" y="2700"/>
                  <a:pt x="1962" y="2702"/>
                  <a:pt x="1962" y="2705"/>
                </a:cubicBezTo>
                <a:cubicBezTo>
                  <a:pt x="1965" y="2717"/>
                  <a:pt x="1968" y="2732"/>
                  <a:pt x="1973" y="2749"/>
                </a:cubicBezTo>
                <a:cubicBezTo>
                  <a:pt x="1986" y="2802"/>
                  <a:pt x="2005" y="2874"/>
                  <a:pt x="2029" y="2937"/>
                </a:cubicBezTo>
                <a:cubicBezTo>
                  <a:pt x="2038" y="2962"/>
                  <a:pt x="2049" y="2987"/>
                  <a:pt x="2059" y="3008"/>
                </a:cubicBezTo>
                <a:cubicBezTo>
                  <a:pt x="2059" y="3008"/>
                  <a:pt x="2060" y="3008"/>
                  <a:pt x="2060" y="3009"/>
                </a:cubicBezTo>
                <a:cubicBezTo>
                  <a:pt x="2063" y="3013"/>
                  <a:pt x="2068" y="3018"/>
                  <a:pt x="2077" y="3020"/>
                </a:cubicBezTo>
                <a:cubicBezTo>
                  <a:pt x="2079" y="3024"/>
                  <a:pt x="2081" y="3029"/>
                  <a:pt x="2082" y="3032"/>
                </a:cubicBezTo>
                <a:cubicBezTo>
                  <a:pt x="2085" y="3041"/>
                  <a:pt x="2086" y="3048"/>
                  <a:pt x="2088" y="3054"/>
                </a:cubicBezTo>
                <a:cubicBezTo>
                  <a:pt x="2073" y="3064"/>
                  <a:pt x="2068" y="3075"/>
                  <a:pt x="2068" y="3082"/>
                </a:cubicBezTo>
                <a:cubicBezTo>
                  <a:pt x="2068" y="3082"/>
                  <a:pt x="2068" y="3083"/>
                  <a:pt x="2068" y="3085"/>
                </a:cubicBezTo>
                <a:lnTo>
                  <a:pt x="2068" y="3085"/>
                </a:lnTo>
                <a:cubicBezTo>
                  <a:pt x="2069" y="3087"/>
                  <a:pt x="2070" y="3088"/>
                  <a:pt x="2072" y="3090"/>
                </a:cubicBezTo>
                <a:cubicBezTo>
                  <a:pt x="2074" y="3097"/>
                  <a:pt x="2076" y="3109"/>
                  <a:pt x="2080" y="3126"/>
                </a:cubicBezTo>
                <a:lnTo>
                  <a:pt x="2080" y="3126"/>
                </a:lnTo>
                <a:lnTo>
                  <a:pt x="2080" y="3126"/>
                </a:lnTo>
                <a:cubicBezTo>
                  <a:pt x="2085" y="3145"/>
                  <a:pt x="2092" y="3171"/>
                  <a:pt x="2100" y="3200"/>
                </a:cubicBezTo>
                <a:cubicBezTo>
                  <a:pt x="2116" y="3255"/>
                  <a:pt x="2138" y="3320"/>
                  <a:pt x="2166" y="3376"/>
                </a:cubicBezTo>
                <a:lnTo>
                  <a:pt x="2166" y="3376"/>
                </a:lnTo>
                <a:cubicBezTo>
                  <a:pt x="2168" y="3379"/>
                  <a:pt x="2170" y="3382"/>
                  <a:pt x="2173" y="3384"/>
                </a:cubicBezTo>
                <a:cubicBezTo>
                  <a:pt x="2174" y="3385"/>
                  <a:pt x="2174" y="3385"/>
                  <a:pt x="2175" y="3386"/>
                </a:cubicBezTo>
                <a:cubicBezTo>
                  <a:pt x="2178" y="3388"/>
                  <a:pt x="2182" y="3390"/>
                  <a:pt x="2187" y="3391"/>
                </a:cubicBezTo>
                <a:lnTo>
                  <a:pt x="2187" y="3391"/>
                </a:lnTo>
                <a:cubicBezTo>
                  <a:pt x="2189" y="3392"/>
                  <a:pt x="2190" y="3392"/>
                  <a:pt x="2191" y="3392"/>
                </a:cubicBezTo>
                <a:cubicBezTo>
                  <a:pt x="2192" y="3395"/>
                  <a:pt x="2194" y="3393"/>
                  <a:pt x="2194" y="3396"/>
                </a:cubicBezTo>
                <a:cubicBezTo>
                  <a:pt x="2197" y="3405"/>
                  <a:pt x="2199" y="3416"/>
                  <a:pt x="2200" y="3416"/>
                </a:cubicBezTo>
                <a:lnTo>
                  <a:pt x="2174" y="3416"/>
                </a:lnTo>
                <a:lnTo>
                  <a:pt x="2174" y="3496"/>
                </a:lnTo>
                <a:lnTo>
                  <a:pt x="2188" y="3496"/>
                </a:lnTo>
                <a:cubicBezTo>
                  <a:pt x="2191" y="3496"/>
                  <a:pt x="2195" y="3531"/>
                  <a:pt x="2200" y="3560"/>
                </a:cubicBezTo>
                <a:cubicBezTo>
                  <a:pt x="2214" y="3634"/>
                  <a:pt x="2233" y="3729"/>
                  <a:pt x="2252" y="3799"/>
                </a:cubicBezTo>
                <a:cubicBezTo>
                  <a:pt x="2252" y="3804"/>
                  <a:pt x="2259" y="3807"/>
                  <a:pt x="2274" y="3812"/>
                </a:cubicBezTo>
                <a:cubicBezTo>
                  <a:pt x="2275" y="3818"/>
                  <a:pt x="2276" y="3824"/>
                  <a:pt x="2277" y="3830"/>
                </a:cubicBezTo>
                <a:cubicBezTo>
                  <a:pt x="2280" y="3860"/>
                  <a:pt x="2282" y="3884"/>
                  <a:pt x="2283" y="3898"/>
                </a:cubicBezTo>
                <a:lnTo>
                  <a:pt x="2283" y="3899"/>
                </a:lnTo>
                <a:cubicBezTo>
                  <a:pt x="2271" y="3904"/>
                  <a:pt x="2264" y="3918"/>
                  <a:pt x="2264" y="3921"/>
                </a:cubicBezTo>
                <a:cubicBezTo>
                  <a:pt x="2263" y="3921"/>
                  <a:pt x="2262" y="3929"/>
                  <a:pt x="2262" y="3929"/>
                </a:cubicBezTo>
                <a:lnTo>
                  <a:pt x="2262" y="3929"/>
                </a:lnTo>
                <a:cubicBezTo>
                  <a:pt x="2261" y="3929"/>
                  <a:pt x="2253" y="3913"/>
                  <a:pt x="2253" y="3913"/>
                </a:cubicBezTo>
                <a:lnTo>
                  <a:pt x="2253" y="3913"/>
                </a:lnTo>
                <a:cubicBezTo>
                  <a:pt x="2253" y="3917"/>
                  <a:pt x="2256" y="3954"/>
                  <a:pt x="2261" y="4011"/>
                </a:cubicBezTo>
                <a:cubicBezTo>
                  <a:pt x="2266" y="4063"/>
                  <a:pt x="2277" y="4132"/>
                  <a:pt x="2296" y="4207"/>
                </a:cubicBezTo>
                <a:cubicBezTo>
                  <a:pt x="2296" y="4210"/>
                  <a:pt x="2300" y="4212"/>
                  <a:pt x="2307" y="4215"/>
                </a:cubicBezTo>
                <a:cubicBezTo>
                  <a:pt x="2308" y="4215"/>
                  <a:pt x="2310" y="4215"/>
                  <a:pt x="2311" y="4216"/>
                </a:cubicBezTo>
                <a:cubicBezTo>
                  <a:pt x="2312" y="4221"/>
                  <a:pt x="2319" y="4227"/>
                  <a:pt x="2319" y="4231"/>
                </a:cubicBezTo>
                <a:cubicBezTo>
                  <a:pt x="2323" y="4258"/>
                  <a:pt x="2331" y="4278"/>
                  <a:pt x="2331" y="4288"/>
                </a:cubicBezTo>
                <a:lnTo>
                  <a:pt x="2331" y="4288"/>
                </a:lnTo>
                <a:cubicBezTo>
                  <a:pt x="2293" y="4290"/>
                  <a:pt x="2294" y="4291"/>
                  <a:pt x="2294" y="4295"/>
                </a:cubicBezTo>
                <a:cubicBezTo>
                  <a:pt x="2294" y="4295"/>
                  <a:pt x="2287" y="4344"/>
                  <a:pt x="2281" y="4410"/>
                </a:cubicBezTo>
                <a:cubicBezTo>
                  <a:pt x="2276" y="4469"/>
                  <a:pt x="2269" y="4543"/>
                  <a:pt x="2266" y="4609"/>
                </a:cubicBezTo>
                <a:cubicBezTo>
                  <a:pt x="2266" y="4612"/>
                  <a:pt x="2271" y="4616"/>
                  <a:pt x="2283" y="4620"/>
                </a:cubicBezTo>
                <a:cubicBezTo>
                  <a:pt x="2283" y="4622"/>
                  <a:pt x="2282" y="4624"/>
                  <a:pt x="2282" y="4626"/>
                </a:cubicBezTo>
                <a:cubicBezTo>
                  <a:pt x="2282" y="4629"/>
                  <a:pt x="2281" y="4626"/>
                  <a:pt x="2281" y="4628"/>
                </a:cubicBezTo>
                <a:cubicBezTo>
                  <a:pt x="2279" y="4653"/>
                  <a:pt x="2274" y="4680"/>
                  <a:pt x="2271" y="4680"/>
                </a:cubicBezTo>
                <a:lnTo>
                  <a:pt x="2253" y="4680"/>
                </a:lnTo>
                <a:lnTo>
                  <a:pt x="2253" y="4699"/>
                </a:lnTo>
                <a:cubicBezTo>
                  <a:pt x="2253" y="4699"/>
                  <a:pt x="2250" y="4699"/>
                  <a:pt x="2250" y="4700"/>
                </a:cubicBezTo>
                <a:cubicBezTo>
                  <a:pt x="2247" y="4707"/>
                  <a:pt x="2233" y="4741"/>
                  <a:pt x="2210" y="4805"/>
                </a:cubicBezTo>
                <a:cubicBezTo>
                  <a:pt x="2191" y="4856"/>
                  <a:pt x="2166" y="4927"/>
                  <a:pt x="2136" y="5017"/>
                </a:cubicBezTo>
                <a:cubicBezTo>
                  <a:pt x="2133" y="5027"/>
                  <a:pt x="2129" y="5037"/>
                  <a:pt x="2126" y="5046"/>
                </a:cubicBezTo>
                <a:cubicBezTo>
                  <a:pt x="2125" y="5050"/>
                  <a:pt x="2135" y="5060"/>
                  <a:pt x="2154" y="5070"/>
                </a:cubicBezTo>
                <a:cubicBezTo>
                  <a:pt x="2158" y="5073"/>
                  <a:pt x="2163" y="5075"/>
                  <a:pt x="2168" y="5077"/>
                </a:cubicBezTo>
                <a:lnTo>
                  <a:pt x="2154" y="5107"/>
                </a:lnTo>
                <a:cubicBezTo>
                  <a:pt x="2153" y="5110"/>
                  <a:pt x="2152" y="5113"/>
                  <a:pt x="2151" y="5116"/>
                </a:cubicBezTo>
                <a:cubicBezTo>
                  <a:pt x="2102" y="5226"/>
                  <a:pt x="2053" y="5336"/>
                  <a:pt x="2008" y="5450"/>
                </a:cubicBezTo>
                <a:cubicBezTo>
                  <a:pt x="1996" y="5481"/>
                  <a:pt x="1987" y="5509"/>
                  <a:pt x="1976" y="5538"/>
                </a:cubicBezTo>
                <a:lnTo>
                  <a:pt x="1945" y="5625"/>
                </a:lnTo>
                <a:cubicBezTo>
                  <a:pt x="1923" y="5683"/>
                  <a:pt x="1902" y="5742"/>
                  <a:pt x="1882" y="5802"/>
                </a:cubicBezTo>
                <a:cubicBezTo>
                  <a:pt x="1859" y="5865"/>
                  <a:pt x="1840" y="5931"/>
                  <a:pt x="1822" y="5997"/>
                </a:cubicBezTo>
                <a:cubicBezTo>
                  <a:pt x="1816" y="6007"/>
                  <a:pt x="1810" y="6018"/>
                  <a:pt x="1803" y="6028"/>
                </a:cubicBezTo>
                <a:cubicBezTo>
                  <a:pt x="1803" y="6028"/>
                  <a:pt x="1802" y="6029"/>
                  <a:pt x="1802" y="6030"/>
                </a:cubicBezTo>
                <a:cubicBezTo>
                  <a:pt x="1793" y="6042"/>
                  <a:pt x="1784" y="6055"/>
                  <a:pt x="1774" y="6066"/>
                </a:cubicBezTo>
                <a:cubicBezTo>
                  <a:pt x="1767" y="6075"/>
                  <a:pt x="1759" y="6084"/>
                  <a:pt x="1751" y="6092"/>
                </a:cubicBezTo>
                <a:cubicBezTo>
                  <a:pt x="1744" y="6100"/>
                  <a:pt x="1736" y="6108"/>
                  <a:pt x="1728" y="6116"/>
                </a:cubicBezTo>
                <a:cubicBezTo>
                  <a:pt x="1700" y="6142"/>
                  <a:pt x="1671" y="6166"/>
                  <a:pt x="1639" y="6187"/>
                </a:cubicBezTo>
                <a:cubicBezTo>
                  <a:pt x="1626" y="6196"/>
                  <a:pt x="1613" y="6204"/>
                  <a:pt x="1599" y="6211"/>
                </a:cubicBezTo>
                <a:lnTo>
                  <a:pt x="1579" y="6223"/>
                </a:lnTo>
                <a:cubicBezTo>
                  <a:pt x="1573" y="6227"/>
                  <a:pt x="1566" y="6230"/>
                  <a:pt x="1559" y="6234"/>
                </a:cubicBezTo>
                <a:cubicBezTo>
                  <a:pt x="1531" y="6248"/>
                  <a:pt x="1504" y="6261"/>
                  <a:pt x="1475" y="6270"/>
                </a:cubicBezTo>
                <a:cubicBezTo>
                  <a:pt x="1446" y="6278"/>
                  <a:pt x="1417" y="6284"/>
                  <a:pt x="1388" y="6289"/>
                </a:cubicBezTo>
                <a:cubicBezTo>
                  <a:pt x="1386" y="6278"/>
                  <a:pt x="1383" y="6267"/>
                  <a:pt x="1379" y="6257"/>
                </a:cubicBezTo>
                <a:cubicBezTo>
                  <a:pt x="1373" y="6241"/>
                  <a:pt x="1364" y="6225"/>
                  <a:pt x="1348" y="6215"/>
                </a:cubicBezTo>
                <a:cubicBezTo>
                  <a:pt x="1333" y="6204"/>
                  <a:pt x="1314" y="6202"/>
                  <a:pt x="1297" y="6205"/>
                </a:cubicBezTo>
                <a:cubicBezTo>
                  <a:pt x="1288" y="6206"/>
                  <a:pt x="1280" y="6208"/>
                  <a:pt x="1272" y="6211"/>
                </a:cubicBezTo>
                <a:cubicBezTo>
                  <a:pt x="1268" y="6212"/>
                  <a:pt x="1264" y="6214"/>
                  <a:pt x="1260" y="6215"/>
                </a:cubicBezTo>
                <a:cubicBezTo>
                  <a:pt x="1256" y="6217"/>
                  <a:pt x="1252" y="6218"/>
                  <a:pt x="1248" y="6220"/>
                </a:cubicBezTo>
                <a:cubicBezTo>
                  <a:pt x="1216" y="6234"/>
                  <a:pt x="1194" y="6263"/>
                  <a:pt x="1159" y="6269"/>
                </a:cubicBezTo>
                <a:cubicBezTo>
                  <a:pt x="1126" y="6274"/>
                  <a:pt x="1092" y="6266"/>
                  <a:pt x="1059" y="6257"/>
                </a:cubicBezTo>
                <a:cubicBezTo>
                  <a:pt x="1092" y="6267"/>
                  <a:pt x="1125" y="6275"/>
                  <a:pt x="1160" y="6271"/>
                </a:cubicBezTo>
                <a:cubicBezTo>
                  <a:pt x="1177" y="6269"/>
                  <a:pt x="1193" y="6260"/>
                  <a:pt x="1207" y="6251"/>
                </a:cubicBezTo>
                <a:cubicBezTo>
                  <a:pt x="1221" y="6241"/>
                  <a:pt x="1235" y="6231"/>
                  <a:pt x="1250" y="6225"/>
                </a:cubicBezTo>
                <a:cubicBezTo>
                  <a:pt x="1254" y="6223"/>
                  <a:pt x="1258" y="6221"/>
                  <a:pt x="1262" y="6220"/>
                </a:cubicBezTo>
                <a:cubicBezTo>
                  <a:pt x="1266" y="6218"/>
                  <a:pt x="1269" y="6217"/>
                  <a:pt x="1274" y="6216"/>
                </a:cubicBezTo>
                <a:cubicBezTo>
                  <a:pt x="1282" y="6214"/>
                  <a:pt x="1290" y="6211"/>
                  <a:pt x="1298" y="6210"/>
                </a:cubicBezTo>
                <a:cubicBezTo>
                  <a:pt x="1314" y="6208"/>
                  <a:pt x="1331" y="6211"/>
                  <a:pt x="1344" y="6220"/>
                </a:cubicBezTo>
                <a:cubicBezTo>
                  <a:pt x="1358" y="6230"/>
                  <a:pt x="1366" y="6244"/>
                  <a:pt x="1372" y="6260"/>
                </a:cubicBezTo>
                <a:cubicBezTo>
                  <a:pt x="1375" y="6269"/>
                  <a:pt x="1377" y="6280"/>
                  <a:pt x="1379" y="6290"/>
                </a:cubicBezTo>
                <a:cubicBezTo>
                  <a:pt x="1350" y="6294"/>
                  <a:pt x="1321" y="6296"/>
                  <a:pt x="1291" y="6298"/>
                </a:cubicBezTo>
                <a:cubicBezTo>
                  <a:pt x="1228" y="6302"/>
                  <a:pt x="1164" y="6302"/>
                  <a:pt x="1100" y="6310"/>
                </a:cubicBezTo>
                <a:cubicBezTo>
                  <a:pt x="1068" y="6313"/>
                  <a:pt x="1036" y="6319"/>
                  <a:pt x="1005" y="6329"/>
                </a:cubicBezTo>
                <a:cubicBezTo>
                  <a:pt x="1003" y="6330"/>
                  <a:pt x="1001" y="6331"/>
                  <a:pt x="999" y="6331"/>
                </a:cubicBezTo>
                <a:cubicBezTo>
                  <a:pt x="979" y="6325"/>
                  <a:pt x="959" y="6321"/>
                  <a:pt x="938" y="6319"/>
                </a:cubicBezTo>
                <a:cubicBezTo>
                  <a:pt x="926" y="6318"/>
                  <a:pt x="913" y="6318"/>
                  <a:pt x="901" y="6320"/>
                </a:cubicBezTo>
                <a:cubicBezTo>
                  <a:pt x="889" y="6322"/>
                  <a:pt x="876" y="6327"/>
                  <a:pt x="867" y="6335"/>
                </a:cubicBezTo>
                <a:cubicBezTo>
                  <a:pt x="862" y="6339"/>
                  <a:pt x="858" y="6345"/>
                  <a:pt x="855" y="6350"/>
                </a:cubicBezTo>
                <a:lnTo>
                  <a:pt x="848" y="6367"/>
                </a:lnTo>
                <a:cubicBezTo>
                  <a:pt x="842" y="6377"/>
                  <a:pt x="834" y="6386"/>
                  <a:pt x="823" y="6392"/>
                </a:cubicBezTo>
                <a:cubicBezTo>
                  <a:pt x="802" y="6403"/>
                  <a:pt x="776" y="6403"/>
                  <a:pt x="753" y="6397"/>
                </a:cubicBezTo>
                <a:cubicBezTo>
                  <a:pt x="776" y="6403"/>
                  <a:pt x="802" y="6405"/>
                  <a:pt x="825" y="6394"/>
                </a:cubicBezTo>
                <a:cubicBezTo>
                  <a:pt x="836" y="6388"/>
                  <a:pt x="845" y="6379"/>
                  <a:pt x="851" y="6368"/>
                </a:cubicBezTo>
                <a:lnTo>
                  <a:pt x="859" y="6352"/>
                </a:lnTo>
                <a:cubicBezTo>
                  <a:pt x="862" y="6347"/>
                  <a:pt x="865" y="6342"/>
                  <a:pt x="870" y="6339"/>
                </a:cubicBezTo>
                <a:cubicBezTo>
                  <a:pt x="879" y="6331"/>
                  <a:pt x="890" y="6328"/>
                  <a:pt x="902" y="6326"/>
                </a:cubicBezTo>
                <a:cubicBezTo>
                  <a:pt x="913" y="6324"/>
                  <a:pt x="925" y="6325"/>
                  <a:pt x="937" y="6326"/>
                </a:cubicBezTo>
                <a:cubicBezTo>
                  <a:pt x="953" y="6328"/>
                  <a:pt x="969" y="6332"/>
                  <a:pt x="985" y="6337"/>
                </a:cubicBezTo>
                <a:cubicBezTo>
                  <a:pt x="961" y="6347"/>
                  <a:pt x="938" y="6360"/>
                  <a:pt x="919" y="6377"/>
                </a:cubicBezTo>
                <a:cubicBezTo>
                  <a:pt x="894" y="6400"/>
                  <a:pt x="876" y="6428"/>
                  <a:pt x="864" y="6458"/>
                </a:cubicBezTo>
                <a:lnTo>
                  <a:pt x="855" y="6480"/>
                </a:lnTo>
                <a:cubicBezTo>
                  <a:pt x="853" y="6488"/>
                  <a:pt x="851" y="6496"/>
                  <a:pt x="849" y="6504"/>
                </a:cubicBezTo>
                <a:lnTo>
                  <a:pt x="846" y="6516"/>
                </a:lnTo>
                <a:lnTo>
                  <a:pt x="844" y="6527"/>
                </a:lnTo>
                <a:lnTo>
                  <a:pt x="840" y="6551"/>
                </a:lnTo>
                <a:cubicBezTo>
                  <a:pt x="833" y="6615"/>
                  <a:pt x="836" y="6679"/>
                  <a:pt x="842" y="6742"/>
                </a:cubicBezTo>
                <a:cubicBezTo>
                  <a:pt x="838" y="6679"/>
                  <a:pt x="838" y="6615"/>
                  <a:pt x="848" y="6552"/>
                </a:cubicBezTo>
                <a:lnTo>
                  <a:pt x="853" y="6529"/>
                </a:lnTo>
                <a:lnTo>
                  <a:pt x="855" y="6518"/>
                </a:lnTo>
                <a:lnTo>
                  <a:pt x="859" y="6507"/>
                </a:lnTo>
                <a:cubicBezTo>
                  <a:pt x="861" y="6499"/>
                  <a:pt x="863" y="6492"/>
                  <a:pt x="866" y="6484"/>
                </a:cubicBezTo>
                <a:lnTo>
                  <a:pt x="875" y="6463"/>
                </a:lnTo>
                <a:cubicBezTo>
                  <a:pt x="888" y="6435"/>
                  <a:pt x="906" y="6409"/>
                  <a:pt x="930" y="6390"/>
                </a:cubicBezTo>
                <a:cubicBezTo>
                  <a:pt x="953" y="6370"/>
                  <a:pt x="981" y="6357"/>
                  <a:pt x="1011" y="6349"/>
                </a:cubicBezTo>
                <a:cubicBezTo>
                  <a:pt x="1032" y="6343"/>
                  <a:pt x="1054" y="6339"/>
                  <a:pt x="1076" y="6337"/>
                </a:cubicBezTo>
                <a:cubicBezTo>
                  <a:pt x="1065" y="6348"/>
                  <a:pt x="1056" y="6361"/>
                  <a:pt x="1052" y="6376"/>
                </a:cubicBezTo>
                <a:cubicBezTo>
                  <a:pt x="1045" y="6403"/>
                  <a:pt x="1048" y="6431"/>
                  <a:pt x="1057" y="6456"/>
                </a:cubicBezTo>
                <a:lnTo>
                  <a:pt x="1062" y="6475"/>
                </a:lnTo>
                <a:cubicBezTo>
                  <a:pt x="1063" y="6482"/>
                  <a:pt x="1064" y="6488"/>
                  <a:pt x="1064" y="6495"/>
                </a:cubicBezTo>
                <a:cubicBezTo>
                  <a:pt x="1065" y="6508"/>
                  <a:pt x="1062" y="6521"/>
                  <a:pt x="1056" y="6532"/>
                </a:cubicBezTo>
                <a:cubicBezTo>
                  <a:pt x="1050" y="6544"/>
                  <a:pt x="1040" y="6553"/>
                  <a:pt x="1028" y="6560"/>
                </a:cubicBezTo>
                <a:cubicBezTo>
                  <a:pt x="1017" y="6566"/>
                  <a:pt x="1004" y="6571"/>
                  <a:pt x="991" y="6573"/>
                </a:cubicBezTo>
                <a:cubicBezTo>
                  <a:pt x="1004" y="6571"/>
                  <a:pt x="1017" y="6567"/>
                  <a:pt x="1029" y="6561"/>
                </a:cubicBezTo>
                <a:cubicBezTo>
                  <a:pt x="1041" y="6555"/>
                  <a:pt x="1051" y="6545"/>
                  <a:pt x="1058" y="6534"/>
                </a:cubicBezTo>
                <a:cubicBezTo>
                  <a:pt x="1064" y="6522"/>
                  <a:pt x="1068" y="6508"/>
                  <a:pt x="1068" y="6495"/>
                </a:cubicBezTo>
                <a:cubicBezTo>
                  <a:pt x="1068" y="6488"/>
                  <a:pt x="1066" y="6481"/>
                  <a:pt x="1066" y="6475"/>
                </a:cubicBezTo>
                <a:lnTo>
                  <a:pt x="1061" y="6455"/>
                </a:lnTo>
                <a:cubicBezTo>
                  <a:pt x="1054" y="6430"/>
                  <a:pt x="1051" y="6403"/>
                  <a:pt x="1059" y="6378"/>
                </a:cubicBezTo>
                <a:cubicBezTo>
                  <a:pt x="1064" y="6361"/>
                  <a:pt x="1076" y="6346"/>
                  <a:pt x="1091" y="6335"/>
                </a:cubicBezTo>
                <a:cubicBezTo>
                  <a:pt x="1095" y="6335"/>
                  <a:pt x="1099" y="6334"/>
                  <a:pt x="1103" y="6334"/>
                </a:cubicBezTo>
                <a:cubicBezTo>
                  <a:pt x="1151" y="6331"/>
                  <a:pt x="1200" y="6332"/>
                  <a:pt x="1250" y="6332"/>
                </a:cubicBezTo>
                <a:cubicBezTo>
                  <a:pt x="1245" y="6335"/>
                  <a:pt x="1241" y="6338"/>
                  <a:pt x="1237" y="6342"/>
                </a:cubicBezTo>
                <a:cubicBezTo>
                  <a:pt x="1223" y="6355"/>
                  <a:pt x="1213" y="6371"/>
                  <a:pt x="1207" y="6388"/>
                </a:cubicBezTo>
                <a:cubicBezTo>
                  <a:pt x="1206" y="6390"/>
                  <a:pt x="1205" y="6393"/>
                  <a:pt x="1204" y="6395"/>
                </a:cubicBezTo>
                <a:lnTo>
                  <a:pt x="1203" y="6402"/>
                </a:lnTo>
                <a:cubicBezTo>
                  <a:pt x="1202" y="6406"/>
                  <a:pt x="1200" y="6411"/>
                  <a:pt x="1200" y="6415"/>
                </a:cubicBezTo>
                <a:lnTo>
                  <a:pt x="1200" y="6429"/>
                </a:lnTo>
                <a:cubicBezTo>
                  <a:pt x="1200" y="6433"/>
                  <a:pt x="1200" y="6438"/>
                  <a:pt x="1201" y="6443"/>
                </a:cubicBezTo>
                <a:lnTo>
                  <a:pt x="1202" y="6449"/>
                </a:lnTo>
                <a:lnTo>
                  <a:pt x="1203" y="6456"/>
                </a:lnTo>
                <a:lnTo>
                  <a:pt x="1206" y="6469"/>
                </a:lnTo>
                <a:cubicBezTo>
                  <a:pt x="1209" y="6478"/>
                  <a:pt x="1213" y="6486"/>
                  <a:pt x="1216" y="6495"/>
                </a:cubicBezTo>
                <a:cubicBezTo>
                  <a:pt x="1213" y="6486"/>
                  <a:pt x="1210" y="6478"/>
                  <a:pt x="1208" y="6469"/>
                </a:cubicBezTo>
                <a:lnTo>
                  <a:pt x="1205" y="6456"/>
                </a:lnTo>
                <a:lnTo>
                  <a:pt x="1204" y="6449"/>
                </a:lnTo>
                <a:lnTo>
                  <a:pt x="1203" y="6442"/>
                </a:lnTo>
                <a:cubicBezTo>
                  <a:pt x="1203" y="6438"/>
                  <a:pt x="1203" y="6433"/>
                  <a:pt x="1203" y="6429"/>
                </a:cubicBezTo>
                <a:lnTo>
                  <a:pt x="1204" y="6416"/>
                </a:lnTo>
                <a:cubicBezTo>
                  <a:pt x="1204" y="6411"/>
                  <a:pt x="1206" y="6407"/>
                  <a:pt x="1207" y="6403"/>
                </a:cubicBezTo>
                <a:lnTo>
                  <a:pt x="1208" y="6396"/>
                </a:lnTo>
                <a:cubicBezTo>
                  <a:pt x="1209" y="6394"/>
                  <a:pt x="1210" y="6392"/>
                  <a:pt x="1211" y="6390"/>
                </a:cubicBezTo>
                <a:cubicBezTo>
                  <a:pt x="1218" y="6374"/>
                  <a:pt x="1228" y="6359"/>
                  <a:pt x="1242" y="6347"/>
                </a:cubicBezTo>
                <a:cubicBezTo>
                  <a:pt x="1248" y="6341"/>
                  <a:pt x="1255" y="6336"/>
                  <a:pt x="1263" y="6332"/>
                </a:cubicBezTo>
                <a:cubicBezTo>
                  <a:pt x="1273" y="6332"/>
                  <a:pt x="1283" y="6332"/>
                  <a:pt x="1293" y="6331"/>
                </a:cubicBezTo>
                <a:cubicBezTo>
                  <a:pt x="1356" y="6330"/>
                  <a:pt x="1422" y="6326"/>
                  <a:pt x="1486" y="6309"/>
                </a:cubicBezTo>
                <a:lnTo>
                  <a:pt x="1504" y="6304"/>
                </a:lnTo>
                <a:lnTo>
                  <a:pt x="1505" y="6304"/>
                </a:lnTo>
                <a:lnTo>
                  <a:pt x="1510" y="6303"/>
                </a:lnTo>
                <a:cubicBezTo>
                  <a:pt x="1511" y="6302"/>
                  <a:pt x="1513" y="6302"/>
                  <a:pt x="1515" y="6301"/>
                </a:cubicBezTo>
                <a:cubicBezTo>
                  <a:pt x="1518" y="6300"/>
                  <a:pt x="1521" y="6299"/>
                  <a:pt x="1525" y="6297"/>
                </a:cubicBezTo>
                <a:cubicBezTo>
                  <a:pt x="1528" y="6296"/>
                  <a:pt x="1531" y="6295"/>
                  <a:pt x="1534" y="6294"/>
                </a:cubicBezTo>
                <a:cubicBezTo>
                  <a:pt x="1535" y="6294"/>
                  <a:pt x="1537" y="6293"/>
                  <a:pt x="1538" y="6292"/>
                </a:cubicBezTo>
                <a:cubicBezTo>
                  <a:pt x="1539" y="6292"/>
                  <a:pt x="1540" y="6292"/>
                  <a:pt x="1541" y="6291"/>
                </a:cubicBezTo>
                <a:cubicBezTo>
                  <a:pt x="1546" y="6289"/>
                  <a:pt x="1551" y="6287"/>
                  <a:pt x="1556" y="6285"/>
                </a:cubicBezTo>
                <a:lnTo>
                  <a:pt x="1575" y="6277"/>
                </a:lnTo>
                <a:lnTo>
                  <a:pt x="1579" y="6275"/>
                </a:lnTo>
                <a:cubicBezTo>
                  <a:pt x="1586" y="6271"/>
                  <a:pt x="1594" y="6268"/>
                  <a:pt x="1601" y="6265"/>
                </a:cubicBezTo>
                <a:lnTo>
                  <a:pt x="1623" y="6253"/>
                </a:lnTo>
                <a:cubicBezTo>
                  <a:pt x="1637" y="6245"/>
                  <a:pt x="1652" y="6238"/>
                  <a:pt x="1665" y="6229"/>
                </a:cubicBezTo>
                <a:cubicBezTo>
                  <a:pt x="1681" y="6220"/>
                  <a:pt x="1696" y="6210"/>
                  <a:pt x="1711" y="6199"/>
                </a:cubicBezTo>
                <a:cubicBezTo>
                  <a:pt x="1739" y="6179"/>
                  <a:pt x="1765" y="6156"/>
                  <a:pt x="1790" y="6132"/>
                </a:cubicBezTo>
                <a:cubicBezTo>
                  <a:pt x="1789" y="6139"/>
                  <a:pt x="1787" y="6146"/>
                  <a:pt x="1786" y="6153"/>
                </a:cubicBezTo>
                <a:cubicBezTo>
                  <a:pt x="1785" y="6158"/>
                  <a:pt x="1784" y="6164"/>
                  <a:pt x="1783" y="6169"/>
                </a:cubicBezTo>
                <a:cubicBezTo>
                  <a:pt x="1774" y="6217"/>
                  <a:pt x="1767" y="6257"/>
                  <a:pt x="1761" y="6306"/>
                </a:cubicBezTo>
                <a:cubicBezTo>
                  <a:pt x="1761" y="6306"/>
                  <a:pt x="1761" y="6299"/>
                  <a:pt x="1760" y="6299"/>
                </a:cubicBezTo>
                <a:lnTo>
                  <a:pt x="1760" y="6299"/>
                </a:lnTo>
                <a:cubicBezTo>
                  <a:pt x="1745" y="6337"/>
                  <a:pt x="1731" y="6357"/>
                  <a:pt x="1717" y="6382"/>
                </a:cubicBezTo>
                <a:cubicBezTo>
                  <a:pt x="1710" y="6395"/>
                  <a:pt x="1703" y="6412"/>
                  <a:pt x="1697" y="6425"/>
                </a:cubicBezTo>
                <a:cubicBezTo>
                  <a:pt x="1696" y="6426"/>
                  <a:pt x="1696" y="6428"/>
                  <a:pt x="1695" y="6429"/>
                </a:cubicBezTo>
                <a:cubicBezTo>
                  <a:pt x="1688" y="6443"/>
                  <a:pt x="1681" y="6458"/>
                  <a:pt x="1674" y="6472"/>
                </a:cubicBezTo>
                <a:cubicBezTo>
                  <a:pt x="1671" y="6479"/>
                  <a:pt x="1668" y="6487"/>
                  <a:pt x="1664" y="6494"/>
                </a:cubicBezTo>
                <a:cubicBezTo>
                  <a:pt x="1650" y="6498"/>
                  <a:pt x="1635" y="6502"/>
                  <a:pt x="1622" y="6508"/>
                </a:cubicBezTo>
                <a:cubicBezTo>
                  <a:pt x="1599" y="6517"/>
                  <a:pt x="1578" y="6530"/>
                  <a:pt x="1558" y="6545"/>
                </a:cubicBezTo>
                <a:cubicBezTo>
                  <a:pt x="1553" y="6548"/>
                  <a:pt x="1549" y="6553"/>
                  <a:pt x="1544" y="6556"/>
                </a:cubicBezTo>
                <a:lnTo>
                  <a:pt x="1537" y="6562"/>
                </a:lnTo>
                <a:lnTo>
                  <a:pt x="1531" y="6569"/>
                </a:lnTo>
                <a:lnTo>
                  <a:pt x="1518" y="6582"/>
                </a:lnTo>
                <a:lnTo>
                  <a:pt x="1506" y="6596"/>
                </a:lnTo>
                <a:lnTo>
                  <a:pt x="1501" y="6603"/>
                </a:lnTo>
                <a:lnTo>
                  <a:pt x="1495" y="6611"/>
                </a:lnTo>
                <a:lnTo>
                  <a:pt x="1485" y="6626"/>
                </a:lnTo>
                <a:cubicBezTo>
                  <a:pt x="1479" y="6636"/>
                  <a:pt x="1473" y="6647"/>
                  <a:pt x="1467" y="6657"/>
                </a:cubicBezTo>
                <a:cubicBezTo>
                  <a:pt x="1473" y="6647"/>
                  <a:pt x="1479" y="6636"/>
                  <a:pt x="1486" y="6626"/>
                </a:cubicBezTo>
                <a:lnTo>
                  <a:pt x="1497" y="6612"/>
                </a:lnTo>
                <a:lnTo>
                  <a:pt x="1502" y="6604"/>
                </a:lnTo>
                <a:lnTo>
                  <a:pt x="1508" y="6598"/>
                </a:lnTo>
                <a:lnTo>
                  <a:pt x="1520" y="6584"/>
                </a:lnTo>
                <a:lnTo>
                  <a:pt x="1533" y="6571"/>
                </a:lnTo>
                <a:lnTo>
                  <a:pt x="1540" y="6565"/>
                </a:lnTo>
                <a:lnTo>
                  <a:pt x="1547" y="6560"/>
                </a:lnTo>
                <a:cubicBezTo>
                  <a:pt x="1552" y="6556"/>
                  <a:pt x="1556" y="6552"/>
                  <a:pt x="1561" y="6549"/>
                </a:cubicBezTo>
                <a:cubicBezTo>
                  <a:pt x="1581" y="6534"/>
                  <a:pt x="1602" y="6523"/>
                  <a:pt x="1624" y="6515"/>
                </a:cubicBezTo>
                <a:cubicBezTo>
                  <a:pt x="1636" y="6510"/>
                  <a:pt x="1648" y="6507"/>
                  <a:pt x="1660" y="6504"/>
                </a:cubicBezTo>
                <a:cubicBezTo>
                  <a:pt x="1638" y="6550"/>
                  <a:pt x="1618" y="6596"/>
                  <a:pt x="1600" y="6643"/>
                </a:cubicBezTo>
                <a:cubicBezTo>
                  <a:pt x="1592" y="6665"/>
                  <a:pt x="1585" y="6687"/>
                  <a:pt x="1578" y="6709"/>
                </a:cubicBezTo>
                <a:cubicBezTo>
                  <a:pt x="1562" y="6728"/>
                  <a:pt x="1546" y="6747"/>
                  <a:pt x="1528" y="6765"/>
                </a:cubicBezTo>
                <a:cubicBezTo>
                  <a:pt x="1505" y="6789"/>
                  <a:pt x="1480" y="6811"/>
                  <a:pt x="1453" y="6831"/>
                </a:cubicBezTo>
                <a:cubicBezTo>
                  <a:pt x="1449" y="6834"/>
                  <a:pt x="1444" y="6837"/>
                  <a:pt x="1439" y="6840"/>
                </a:cubicBezTo>
                <a:cubicBezTo>
                  <a:pt x="1433" y="6842"/>
                  <a:pt x="1427" y="6844"/>
                  <a:pt x="1421" y="6846"/>
                </a:cubicBezTo>
                <a:cubicBezTo>
                  <a:pt x="1409" y="6849"/>
                  <a:pt x="1396" y="6850"/>
                  <a:pt x="1383" y="6850"/>
                </a:cubicBezTo>
                <a:cubicBezTo>
                  <a:pt x="1371" y="6850"/>
                  <a:pt x="1358" y="6849"/>
                  <a:pt x="1345" y="6847"/>
                </a:cubicBezTo>
                <a:cubicBezTo>
                  <a:pt x="1339" y="6846"/>
                  <a:pt x="1333" y="6844"/>
                  <a:pt x="1327" y="6842"/>
                </a:cubicBezTo>
                <a:cubicBezTo>
                  <a:pt x="1320" y="6840"/>
                  <a:pt x="1314" y="6838"/>
                  <a:pt x="1308" y="6836"/>
                </a:cubicBezTo>
                <a:cubicBezTo>
                  <a:pt x="1314" y="6838"/>
                  <a:pt x="1320" y="6841"/>
                  <a:pt x="1326" y="6843"/>
                </a:cubicBezTo>
                <a:cubicBezTo>
                  <a:pt x="1332" y="6845"/>
                  <a:pt x="1338" y="6848"/>
                  <a:pt x="1345" y="6849"/>
                </a:cubicBezTo>
                <a:cubicBezTo>
                  <a:pt x="1357" y="6853"/>
                  <a:pt x="1370" y="6854"/>
                  <a:pt x="1383" y="6855"/>
                </a:cubicBezTo>
                <a:cubicBezTo>
                  <a:pt x="1395" y="6856"/>
                  <a:pt x="1407" y="6855"/>
                  <a:pt x="1419" y="6853"/>
                </a:cubicBezTo>
                <a:cubicBezTo>
                  <a:pt x="1403" y="6863"/>
                  <a:pt x="1385" y="6873"/>
                  <a:pt x="1367" y="6881"/>
                </a:cubicBezTo>
                <a:cubicBezTo>
                  <a:pt x="1337" y="6895"/>
                  <a:pt x="1304" y="6903"/>
                  <a:pt x="1271" y="6908"/>
                </a:cubicBezTo>
                <a:cubicBezTo>
                  <a:pt x="1305" y="6906"/>
                  <a:pt x="1338" y="6899"/>
                  <a:pt x="1370" y="6888"/>
                </a:cubicBezTo>
                <a:cubicBezTo>
                  <a:pt x="1402" y="6876"/>
                  <a:pt x="1432" y="6861"/>
                  <a:pt x="1461" y="6843"/>
                </a:cubicBezTo>
                <a:cubicBezTo>
                  <a:pt x="1466" y="6840"/>
                  <a:pt x="1470" y="6836"/>
                  <a:pt x="1475" y="6833"/>
                </a:cubicBezTo>
                <a:cubicBezTo>
                  <a:pt x="1473" y="6840"/>
                  <a:pt x="1470" y="6848"/>
                  <a:pt x="1467" y="6854"/>
                </a:cubicBezTo>
                <a:cubicBezTo>
                  <a:pt x="1460" y="6866"/>
                  <a:pt x="1452" y="6876"/>
                  <a:pt x="1442" y="6886"/>
                </a:cubicBezTo>
                <a:cubicBezTo>
                  <a:pt x="1433" y="6895"/>
                  <a:pt x="1422" y="6903"/>
                  <a:pt x="1410" y="6910"/>
                </a:cubicBezTo>
                <a:cubicBezTo>
                  <a:pt x="1405" y="6913"/>
                  <a:pt x="1399" y="6916"/>
                  <a:pt x="1393" y="6919"/>
                </a:cubicBezTo>
                <a:lnTo>
                  <a:pt x="1374" y="6927"/>
                </a:lnTo>
                <a:lnTo>
                  <a:pt x="1393" y="6920"/>
                </a:lnTo>
                <a:cubicBezTo>
                  <a:pt x="1399" y="6917"/>
                  <a:pt x="1406" y="6915"/>
                  <a:pt x="1412" y="6912"/>
                </a:cubicBezTo>
                <a:cubicBezTo>
                  <a:pt x="1424" y="6905"/>
                  <a:pt x="1435" y="6898"/>
                  <a:pt x="1446" y="6889"/>
                </a:cubicBezTo>
                <a:cubicBezTo>
                  <a:pt x="1456" y="6880"/>
                  <a:pt x="1465" y="6870"/>
                  <a:pt x="1473" y="6858"/>
                </a:cubicBezTo>
                <a:cubicBezTo>
                  <a:pt x="1479" y="6848"/>
                  <a:pt x="1483" y="6837"/>
                  <a:pt x="1486" y="6826"/>
                </a:cubicBezTo>
                <a:cubicBezTo>
                  <a:pt x="1505" y="6812"/>
                  <a:pt x="1525" y="6797"/>
                  <a:pt x="1543" y="6781"/>
                </a:cubicBezTo>
                <a:cubicBezTo>
                  <a:pt x="1549" y="6775"/>
                  <a:pt x="1555" y="6770"/>
                  <a:pt x="1561" y="6764"/>
                </a:cubicBezTo>
                <a:cubicBezTo>
                  <a:pt x="1556" y="6783"/>
                  <a:pt x="1550" y="6802"/>
                  <a:pt x="1545" y="6821"/>
                </a:cubicBezTo>
                <a:cubicBezTo>
                  <a:pt x="1532" y="6882"/>
                  <a:pt x="1524" y="6944"/>
                  <a:pt x="1523" y="7007"/>
                </a:cubicBezTo>
                <a:cubicBezTo>
                  <a:pt x="1524" y="7066"/>
                  <a:pt x="1513" y="7126"/>
                  <a:pt x="1489" y="7181"/>
                </a:cubicBezTo>
                <a:cubicBezTo>
                  <a:pt x="1466" y="7235"/>
                  <a:pt x="1430" y="7285"/>
                  <a:pt x="1386" y="7326"/>
                </a:cubicBezTo>
                <a:cubicBezTo>
                  <a:pt x="1342" y="7367"/>
                  <a:pt x="1290" y="7401"/>
                  <a:pt x="1235" y="7426"/>
                </a:cubicBezTo>
                <a:cubicBezTo>
                  <a:pt x="1180" y="7451"/>
                  <a:pt x="1120" y="7468"/>
                  <a:pt x="1059" y="7473"/>
                </a:cubicBezTo>
                <a:cubicBezTo>
                  <a:pt x="1120" y="7471"/>
                  <a:pt x="1181" y="7456"/>
                  <a:pt x="1238" y="7433"/>
                </a:cubicBezTo>
                <a:cubicBezTo>
                  <a:pt x="1295" y="7410"/>
                  <a:pt x="1349" y="7378"/>
                  <a:pt x="1396" y="7338"/>
                </a:cubicBezTo>
                <a:cubicBezTo>
                  <a:pt x="1443" y="7297"/>
                  <a:pt x="1478" y="7247"/>
                  <a:pt x="1505" y="7190"/>
                </a:cubicBezTo>
                <a:cubicBezTo>
                  <a:pt x="1529" y="7141"/>
                  <a:pt x="1542" y="7087"/>
                  <a:pt x="1542" y="7033"/>
                </a:cubicBezTo>
                <a:lnTo>
                  <a:pt x="1542" y="7032"/>
                </a:lnTo>
                <a:cubicBezTo>
                  <a:pt x="1542" y="7024"/>
                  <a:pt x="1549" y="7016"/>
                  <a:pt x="1549" y="7008"/>
                </a:cubicBezTo>
                <a:cubicBezTo>
                  <a:pt x="1550" y="6979"/>
                  <a:pt x="1556" y="6950"/>
                  <a:pt x="1561" y="6922"/>
                </a:cubicBezTo>
                <a:cubicBezTo>
                  <a:pt x="1568" y="6936"/>
                  <a:pt x="1576" y="6950"/>
                  <a:pt x="1582" y="6964"/>
                </a:cubicBezTo>
                <a:cubicBezTo>
                  <a:pt x="1591" y="6986"/>
                  <a:pt x="1598" y="7009"/>
                  <a:pt x="1604" y="7032"/>
                </a:cubicBezTo>
                <a:cubicBezTo>
                  <a:pt x="1604" y="7044"/>
                  <a:pt x="1604" y="7057"/>
                  <a:pt x="1602" y="7069"/>
                </a:cubicBezTo>
                <a:cubicBezTo>
                  <a:pt x="1600" y="7083"/>
                  <a:pt x="1596" y="7097"/>
                  <a:pt x="1591" y="7110"/>
                </a:cubicBezTo>
                <a:cubicBezTo>
                  <a:pt x="1586" y="7123"/>
                  <a:pt x="1578" y="7135"/>
                  <a:pt x="1570" y="7147"/>
                </a:cubicBezTo>
                <a:cubicBezTo>
                  <a:pt x="1579" y="7136"/>
                  <a:pt x="1587" y="7124"/>
                  <a:pt x="1593" y="7111"/>
                </a:cubicBezTo>
                <a:cubicBezTo>
                  <a:pt x="1600" y="7098"/>
                  <a:pt x="1604" y="7084"/>
                  <a:pt x="1607" y="7070"/>
                </a:cubicBezTo>
                <a:cubicBezTo>
                  <a:pt x="1609" y="7064"/>
                  <a:pt x="1609" y="7057"/>
                  <a:pt x="1609" y="7051"/>
                </a:cubicBezTo>
                <a:cubicBezTo>
                  <a:pt x="1610" y="7052"/>
                  <a:pt x="1610" y="7053"/>
                  <a:pt x="1610" y="7055"/>
                </a:cubicBezTo>
                <a:cubicBezTo>
                  <a:pt x="1616" y="7086"/>
                  <a:pt x="1620" y="7117"/>
                  <a:pt x="1619" y="7149"/>
                </a:cubicBezTo>
                <a:cubicBezTo>
                  <a:pt x="1620" y="7166"/>
                  <a:pt x="1618" y="7181"/>
                  <a:pt x="1617" y="7198"/>
                </a:cubicBezTo>
                <a:cubicBezTo>
                  <a:pt x="1616" y="7214"/>
                  <a:pt x="1613" y="7229"/>
                  <a:pt x="1611" y="7245"/>
                </a:cubicBezTo>
                <a:cubicBezTo>
                  <a:pt x="1615" y="7230"/>
                  <a:pt x="1619" y="7214"/>
                  <a:pt x="1622" y="7198"/>
                </a:cubicBezTo>
                <a:cubicBezTo>
                  <a:pt x="1624" y="7182"/>
                  <a:pt x="1627" y="7166"/>
                  <a:pt x="1628" y="7150"/>
                </a:cubicBezTo>
                <a:cubicBezTo>
                  <a:pt x="1631" y="7117"/>
                  <a:pt x="1631" y="7085"/>
                  <a:pt x="1627" y="7052"/>
                </a:cubicBezTo>
                <a:cubicBezTo>
                  <a:pt x="1624" y="7021"/>
                  <a:pt x="1618" y="6990"/>
                  <a:pt x="1609" y="6960"/>
                </a:cubicBezTo>
                <a:cubicBezTo>
                  <a:pt x="1609" y="6960"/>
                  <a:pt x="1610" y="6960"/>
                  <a:pt x="1610" y="6961"/>
                </a:cubicBezTo>
                <a:cubicBezTo>
                  <a:pt x="1618" y="6969"/>
                  <a:pt x="1625" y="6978"/>
                  <a:pt x="1630" y="6988"/>
                </a:cubicBezTo>
                <a:cubicBezTo>
                  <a:pt x="1636" y="6997"/>
                  <a:pt x="1641" y="7008"/>
                  <a:pt x="1644" y="7018"/>
                </a:cubicBezTo>
                <a:cubicBezTo>
                  <a:pt x="1646" y="7024"/>
                  <a:pt x="1647" y="7029"/>
                  <a:pt x="1649" y="7035"/>
                </a:cubicBezTo>
                <a:cubicBezTo>
                  <a:pt x="1650" y="7040"/>
                  <a:pt x="1651" y="7046"/>
                  <a:pt x="1652" y="7051"/>
                </a:cubicBezTo>
                <a:cubicBezTo>
                  <a:pt x="1651" y="7046"/>
                  <a:pt x="1651" y="7040"/>
                  <a:pt x="1650" y="7034"/>
                </a:cubicBezTo>
                <a:cubicBezTo>
                  <a:pt x="1649" y="7029"/>
                  <a:pt x="1648" y="7023"/>
                  <a:pt x="1646" y="7018"/>
                </a:cubicBezTo>
                <a:cubicBezTo>
                  <a:pt x="1644" y="7006"/>
                  <a:pt x="1639" y="6996"/>
                  <a:pt x="1635" y="6985"/>
                </a:cubicBezTo>
                <a:cubicBezTo>
                  <a:pt x="1629" y="6975"/>
                  <a:pt x="1623" y="6965"/>
                  <a:pt x="1616" y="6956"/>
                </a:cubicBezTo>
                <a:cubicBezTo>
                  <a:pt x="1612" y="6952"/>
                  <a:pt x="1608" y="6948"/>
                  <a:pt x="1604" y="6944"/>
                </a:cubicBezTo>
                <a:cubicBezTo>
                  <a:pt x="1600" y="6932"/>
                  <a:pt x="1596" y="6920"/>
                  <a:pt x="1591" y="6908"/>
                </a:cubicBezTo>
                <a:cubicBezTo>
                  <a:pt x="1585" y="6896"/>
                  <a:pt x="1580" y="6884"/>
                  <a:pt x="1573" y="6872"/>
                </a:cubicBezTo>
                <a:cubicBezTo>
                  <a:pt x="1576" y="6858"/>
                  <a:pt x="1580" y="6844"/>
                  <a:pt x="1583" y="6831"/>
                </a:cubicBezTo>
                <a:cubicBezTo>
                  <a:pt x="1599" y="6773"/>
                  <a:pt x="1620" y="6716"/>
                  <a:pt x="1643" y="6661"/>
                </a:cubicBezTo>
                <a:cubicBezTo>
                  <a:pt x="1645" y="6666"/>
                  <a:pt x="1647" y="6671"/>
                  <a:pt x="1649" y="6676"/>
                </a:cubicBezTo>
                <a:cubicBezTo>
                  <a:pt x="1655" y="6692"/>
                  <a:pt x="1660" y="6709"/>
                  <a:pt x="1662" y="6726"/>
                </a:cubicBezTo>
                <a:cubicBezTo>
                  <a:pt x="1665" y="6743"/>
                  <a:pt x="1667" y="6760"/>
                  <a:pt x="1667" y="6777"/>
                </a:cubicBezTo>
                <a:cubicBezTo>
                  <a:pt x="1667" y="6794"/>
                  <a:pt x="1665" y="6812"/>
                  <a:pt x="1663" y="6829"/>
                </a:cubicBezTo>
                <a:cubicBezTo>
                  <a:pt x="1666" y="6812"/>
                  <a:pt x="1669" y="6795"/>
                  <a:pt x="1669" y="6777"/>
                </a:cubicBezTo>
                <a:cubicBezTo>
                  <a:pt x="1670" y="6760"/>
                  <a:pt x="1669" y="6742"/>
                  <a:pt x="1667" y="6725"/>
                </a:cubicBezTo>
                <a:cubicBezTo>
                  <a:pt x="1665" y="6708"/>
                  <a:pt x="1661" y="6691"/>
                  <a:pt x="1656" y="6674"/>
                </a:cubicBezTo>
                <a:cubicBezTo>
                  <a:pt x="1654" y="6666"/>
                  <a:pt x="1651" y="6658"/>
                  <a:pt x="1648" y="6651"/>
                </a:cubicBezTo>
                <a:cubicBezTo>
                  <a:pt x="1670" y="6599"/>
                  <a:pt x="1696" y="6547"/>
                  <a:pt x="1723" y="6498"/>
                </a:cubicBezTo>
                <a:cubicBezTo>
                  <a:pt x="1731" y="6483"/>
                  <a:pt x="1739" y="6469"/>
                  <a:pt x="1748" y="6454"/>
                </a:cubicBezTo>
                <a:cubicBezTo>
                  <a:pt x="1747" y="6465"/>
                  <a:pt x="1746" y="6476"/>
                  <a:pt x="1746" y="6486"/>
                </a:cubicBezTo>
                <a:cubicBezTo>
                  <a:pt x="1745" y="6506"/>
                  <a:pt x="1744" y="6526"/>
                  <a:pt x="1743" y="6545"/>
                </a:cubicBezTo>
                <a:cubicBezTo>
                  <a:pt x="1739" y="6671"/>
                  <a:pt x="1741" y="6796"/>
                  <a:pt x="1749" y="6920"/>
                </a:cubicBezTo>
                <a:cubicBezTo>
                  <a:pt x="1763" y="7169"/>
                  <a:pt x="1793" y="7416"/>
                  <a:pt x="1829" y="7662"/>
                </a:cubicBezTo>
                <a:lnTo>
                  <a:pt x="1834" y="7661"/>
                </a:lnTo>
                <a:cubicBezTo>
                  <a:pt x="1815" y="7414"/>
                  <a:pt x="1801" y="7166"/>
                  <a:pt x="1803" y="6919"/>
                </a:cubicBezTo>
                <a:cubicBezTo>
                  <a:pt x="1805" y="6747"/>
                  <a:pt x="1816" y="6574"/>
                  <a:pt x="1842" y="6406"/>
                </a:cubicBezTo>
                <a:cubicBezTo>
                  <a:pt x="1843" y="6407"/>
                  <a:pt x="1843" y="6408"/>
                  <a:pt x="1844" y="6410"/>
                </a:cubicBezTo>
                <a:cubicBezTo>
                  <a:pt x="1863" y="6463"/>
                  <a:pt x="1877" y="6517"/>
                  <a:pt x="1887" y="6572"/>
                </a:cubicBezTo>
                <a:cubicBezTo>
                  <a:pt x="1896" y="6627"/>
                  <a:pt x="1899" y="6683"/>
                  <a:pt x="1893" y="6738"/>
                </a:cubicBezTo>
                <a:cubicBezTo>
                  <a:pt x="1892" y="6745"/>
                  <a:pt x="1891" y="6752"/>
                  <a:pt x="1890" y="6759"/>
                </a:cubicBezTo>
                <a:lnTo>
                  <a:pt x="1887" y="6780"/>
                </a:lnTo>
                <a:cubicBezTo>
                  <a:pt x="1886" y="6786"/>
                  <a:pt x="1885" y="6791"/>
                  <a:pt x="1885" y="6797"/>
                </a:cubicBezTo>
                <a:cubicBezTo>
                  <a:pt x="1885" y="6798"/>
                  <a:pt x="1885" y="6800"/>
                  <a:pt x="1884" y="6801"/>
                </a:cubicBezTo>
                <a:cubicBezTo>
                  <a:pt x="1884" y="6802"/>
                  <a:pt x="1884" y="6803"/>
                  <a:pt x="1883" y="6803"/>
                </a:cubicBezTo>
                <a:cubicBezTo>
                  <a:pt x="1881" y="6807"/>
                  <a:pt x="1879" y="6810"/>
                  <a:pt x="1877" y="6814"/>
                </a:cubicBezTo>
                <a:cubicBezTo>
                  <a:pt x="1874" y="6821"/>
                  <a:pt x="1870" y="6828"/>
                  <a:pt x="1867" y="6835"/>
                </a:cubicBezTo>
                <a:cubicBezTo>
                  <a:pt x="1864" y="6843"/>
                  <a:pt x="1861" y="6850"/>
                  <a:pt x="1859" y="6857"/>
                </a:cubicBezTo>
                <a:cubicBezTo>
                  <a:pt x="1857" y="6865"/>
                  <a:pt x="1855" y="6872"/>
                  <a:pt x="1853" y="6880"/>
                </a:cubicBezTo>
                <a:cubicBezTo>
                  <a:pt x="1852" y="6884"/>
                  <a:pt x="1851" y="6889"/>
                  <a:pt x="1850" y="6893"/>
                </a:cubicBezTo>
                <a:cubicBezTo>
                  <a:pt x="1847" y="6897"/>
                  <a:pt x="1843" y="6902"/>
                  <a:pt x="1840" y="6907"/>
                </a:cubicBezTo>
                <a:cubicBezTo>
                  <a:pt x="1833" y="6916"/>
                  <a:pt x="1828" y="6925"/>
                  <a:pt x="1824" y="6935"/>
                </a:cubicBezTo>
                <a:cubicBezTo>
                  <a:pt x="1820" y="6945"/>
                  <a:pt x="1817" y="6956"/>
                  <a:pt x="1815" y="6966"/>
                </a:cubicBezTo>
                <a:cubicBezTo>
                  <a:pt x="1813" y="6977"/>
                  <a:pt x="1812" y="6988"/>
                  <a:pt x="1812" y="6998"/>
                </a:cubicBezTo>
                <a:cubicBezTo>
                  <a:pt x="1813" y="6988"/>
                  <a:pt x="1814" y="6977"/>
                  <a:pt x="1817" y="6967"/>
                </a:cubicBezTo>
                <a:cubicBezTo>
                  <a:pt x="1820" y="6956"/>
                  <a:pt x="1824" y="6947"/>
                  <a:pt x="1828" y="6937"/>
                </a:cubicBezTo>
                <a:cubicBezTo>
                  <a:pt x="1833" y="6928"/>
                  <a:pt x="1839" y="6919"/>
                  <a:pt x="1845" y="6911"/>
                </a:cubicBezTo>
                <a:cubicBezTo>
                  <a:pt x="1846" y="6910"/>
                  <a:pt x="1847" y="6909"/>
                  <a:pt x="1848" y="6908"/>
                </a:cubicBezTo>
                <a:cubicBezTo>
                  <a:pt x="1844" y="6929"/>
                  <a:pt x="1842" y="6950"/>
                  <a:pt x="1842" y="6971"/>
                </a:cubicBezTo>
                <a:cubicBezTo>
                  <a:pt x="1842" y="6986"/>
                  <a:pt x="1843" y="7001"/>
                  <a:pt x="1845" y="7016"/>
                </a:cubicBezTo>
                <a:cubicBezTo>
                  <a:pt x="1846" y="7031"/>
                  <a:pt x="1849" y="7046"/>
                  <a:pt x="1852" y="7061"/>
                </a:cubicBezTo>
                <a:cubicBezTo>
                  <a:pt x="1853" y="7068"/>
                  <a:pt x="1855" y="7076"/>
                  <a:pt x="1857" y="7083"/>
                </a:cubicBezTo>
                <a:lnTo>
                  <a:pt x="1863" y="7105"/>
                </a:lnTo>
                <a:cubicBezTo>
                  <a:pt x="1868" y="7119"/>
                  <a:pt x="1873" y="7133"/>
                  <a:pt x="1878" y="7147"/>
                </a:cubicBezTo>
                <a:cubicBezTo>
                  <a:pt x="1874" y="7132"/>
                  <a:pt x="1871" y="7118"/>
                  <a:pt x="1867" y="7103"/>
                </a:cubicBezTo>
                <a:lnTo>
                  <a:pt x="1864" y="7082"/>
                </a:lnTo>
                <a:cubicBezTo>
                  <a:pt x="1862" y="7074"/>
                  <a:pt x="1861" y="7067"/>
                  <a:pt x="1861" y="7060"/>
                </a:cubicBezTo>
                <a:cubicBezTo>
                  <a:pt x="1859" y="7045"/>
                  <a:pt x="1858" y="7030"/>
                  <a:pt x="1858" y="7016"/>
                </a:cubicBezTo>
                <a:cubicBezTo>
                  <a:pt x="1857" y="7001"/>
                  <a:pt x="1858" y="6986"/>
                  <a:pt x="1859" y="6972"/>
                </a:cubicBezTo>
                <a:cubicBezTo>
                  <a:pt x="1862" y="6943"/>
                  <a:pt x="1868" y="6914"/>
                  <a:pt x="1878" y="6887"/>
                </a:cubicBezTo>
                <a:cubicBezTo>
                  <a:pt x="1879" y="6883"/>
                  <a:pt x="1881" y="6878"/>
                  <a:pt x="1883" y="6874"/>
                </a:cubicBezTo>
                <a:cubicBezTo>
                  <a:pt x="1884" y="6888"/>
                  <a:pt x="1885" y="6902"/>
                  <a:pt x="1888" y="6915"/>
                </a:cubicBezTo>
                <a:cubicBezTo>
                  <a:pt x="1897" y="6974"/>
                  <a:pt x="1919" y="7031"/>
                  <a:pt x="1949" y="7082"/>
                </a:cubicBezTo>
                <a:cubicBezTo>
                  <a:pt x="1980" y="7132"/>
                  <a:pt x="2018" y="7178"/>
                  <a:pt x="2061" y="7217"/>
                </a:cubicBezTo>
                <a:cubicBezTo>
                  <a:pt x="2148" y="7295"/>
                  <a:pt x="2254" y="7350"/>
                  <a:pt x="2365" y="7381"/>
                </a:cubicBezTo>
                <a:cubicBezTo>
                  <a:pt x="2255" y="7344"/>
                  <a:pt x="2154" y="7285"/>
                  <a:pt x="2073" y="7204"/>
                </a:cubicBezTo>
                <a:cubicBezTo>
                  <a:pt x="2033" y="7164"/>
                  <a:pt x="1998" y="7119"/>
                  <a:pt x="1971" y="7069"/>
                </a:cubicBezTo>
                <a:cubicBezTo>
                  <a:pt x="1945" y="7019"/>
                  <a:pt x="1927" y="6965"/>
                  <a:pt x="1921" y="6910"/>
                </a:cubicBezTo>
                <a:cubicBezTo>
                  <a:pt x="1918" y="6883"/>
                  <a:pt x="1917" y="6855"/>
                  <a:pt x="1920" y="6828"/>
                </a:cubicBezTo>
                <a:cubicBezTo>
                  <a:pt x="1922" y="6814"/>
                  <a:pt x="1924" y="6801"/>
                  <a:pt x="1927" y="6787"/>
                </a:cubicBezTo>
                <a:lnTo>
                  <a:pt x="1931" y="6766"/>
                </a:lnTo>
                <a:cubicBezTo>
                  <a:pt x="1932" y="6759"/>
                  <a:pt x="1934" y="6751"/>
                  <a:pt x="1935" y="6744"/>
                </a:cubicBezTo>
                <a:cubicBezTo>
                  <a:pt x="1940" y="6711"/>
                  <a:pt x="1942" y="6677"/>
                  <a:pt x="1941" y="6644"/>
                </a:cubicBezTo>
                <a:lnTo>
                  <a:pt x="1942" y="6644"/>
                </a:lnTo>
                <a:cubicBezTo>
                  <a:pt x="1945" y="6646"/>
                  <a:pt x="1948" y="6647"/>
                  <a:pt x="1952" y="6649"/>
                </a:cubicBezTo>
                <a:cubicBezTo>
                  <a:pt x="1958" y="6653"/>
                  <a:pt x="1965" y="6657"/>
                  <a:pt x="1971" y="6662"/>
                </a:cubicBezTo>
                <a:cubicBezTo>
                  <a:pt x="1977" y="6666"/>
                  <a:pt x="1983" y="6671"/>
                  <a:pt x="1989" y="6676"/>
                </a:cubicBezTo>
                <a:cubicBezTo>
                  <a:pt x="1999" y="6684"/>
                  <a:pt x="2008" y="6694"/>
                  <a:pt x="2017" y="6704"/>
                </a:cubicBezTo>
                <a:cubicBezTo>
                  <a:pt x="2018" y="6708"/>
                  <a:pt x="2020" y="6713"/>
                  <a:pt x="2020" y="6717"/>
                </a:cubicBezTo>
                <a:cubicBezTo>
                  <a:pt x="2023" y="6728"/>
                  <a:pt x="2024" y="6740"/>
                  <a:pt x="2024" y="6751"/>
                </a:cubicBezTo>
                <a:cubicBezTo>
                  <a:pt x="2024" y="6762"/>
                  <a:pt x="2023" y="6774"/>
                  <a:pt x="2021" y="6785"/>
                </a:cubicBezTo>
                <a:cubicBezTo>
                  <a:pt x="2020" y="6790"/>
                  <a:pt x="2019" y="6796"/>
                  <a:pt x="2018" y="6802"/>
                </a:cubicBezTo>
                <a:lnTo>
                  <a:pt x="2014" y="6818"/>
                </a:lnTo>
                <a:lnTo>
                  <a:pt x="2019" y="6802"/>
                </a:lnTo>
                <a:cubicBezTo>
                  <a:pt x="2021" y="6796"/>
                  <a:pt x="2022" y="6791"/>
                  <a:pt x="2023" y="6785"/>
                </a:cubicBezTo>
                <a:cubicBezTo>
                  <a:pt x="2026" y="6774"/>
                  <a:pt x="2028" y="6763"/>
                  <a:pt x="2028" y="6751"/>
                </a:cubicBezTo>
                <a:cubicBezTo>
                  <a:pt x="2029" y="6740"/>
                  <a:pt x="2029" y="6728"/>
                  <a:pt x="2027" y="6717"/>
                </a:cubicBezTo>
                <a:cubicBezTo>
                  <a:pt x="2035" y="6726"/>
                  <a:pt x="2043" y="6736"/>
                  <a:pt x="2049" y="6747"/>
                </a:cubicBezTo>
                <a:lnTo>
                  <a:pt x="2061" y="6767"/>
                </a:lnTo>
                <a:cubicBezTo>
                  <a:pt x="2065" y="6774"/>
                  <a:pt x="2068" y="6782"/>
                  <a:pt x="2072" y="6789"/>
                </a:cubicBezTo>
                <a:cubicBezTo>
                  <a:pt x="2079" y="6803"/>
                  <a:pt x="2084" y="6818"/>
                  <a:pt x="2089" y="6833"/>
                </a:cubicBezTo>
                <a:cubicBezTo>
                  <a:pt x="2094" y="6848"/>
                  <a:pt x="2098" y="6864"/>
                  <a:pt x="2102" y="6879"/>
                </a:cubicBezTo>
                <a:lnTo>
                  <a:pt x="2111" y="6927"/>
                </a:lnTo>
                <a:lnTo>
                  <a:pt x="2106" y="6879"/>
                </a:lnTo>
                <a:cubicBezTo>
                  <a:pt x="2103" y="6863"/>
                  <a:pt x="2101" y="6847"/>
                  <a:pt x="2098" y="6831"/>
                </a:cubicBezTo>
                <a:cubicBezTo>
                  <a:pt x="2093" y="6815"/>
                  <a:pt x="2090" y="6799"/>
                  <a:pt x="2084" y="6784"/>
                </a:cubicBezTo>
                <a:cubicBezTo>
                  <a:pt x="2081" y="6776"/>
                  <a:pt x="2078" y="6768"/>
                  <a:pt x="2075" y="6761"/>
                </a:cubicBezTo>
                <a:lnTo>
                  <a:pt x="2065" y="6738"/>
                </a:lnTo>
                <a:cubicBezTo>
                  <a:pt x="2049" y="6709"/>
                  <a:pt x="2030" y="6681"/>
                  <a:pt x="2007" y="6657"/>
                </a:cubicBezTo>
                <a:cubicBezTo>
                  <a:pt x="2001" y="6651"/>
                  <a:pt x="1995" y="6645"/>
                  <a:pt x="1988" y="6640"/>
                </a:cubicBezTo>
                <a:cubicBezTo>
                  <a:pt x="1982" y="6634"/>
                  <a:pt x="1975" y="6629"/>
                  <a:pt x="1968" y="6624"/>
                </a:cubicBezTo>
                <a:cubicBezTo>
                  <a:pt x="1965" y="6621"/>
                  <a:pt x="1961" y="6619"/>
                  <a:pt x="1957" y="6617"/>
                </a:cubicBezTo>
                <a:cubicBezTo>
                  <a:pt x="1954" y="6614"/>
                  <a:pt x="1950" y="6612"/>
                  <a:pt x="1946" y="6610"/>
                </a:cubicBezTo>
                <a:cubicBezTo>
                  <a:pt x="1944" y="6609"/>
                  <a:pt x="1942" y="6608"/>
                  <a:pt x="1940" y="6607"/>
                </a:cubicBezTo>
                <a:cubicBezTo>
                  <a:pt x="1939" y="6593"/>
                  <a:pt x="1938" y="6579"/>
                  <a:pt x="1936" y="6565"/>
                </a:cubicBezTo>
                <a:cubicBezTo>
                  <a:pt x="1929" y="6506"/>
                  <a:pt x="1916" y="6448"/>
                  <a:pt x="1899" y="6391"/>
                </a:cubicBezTo>
                <a:cubicBezTo>
                  <a:pt x="1891" y="6366"/>
                  <a:pt x="1883" y="6342"/>
                  <a:pt x="1873" y="6317"/>
                </a:cubicBezTo>
                <a:cubicBezTo>
                  <a:pt x="1872" y="6314"/>
                  <a:pt x="1871" y="6311"/>
                  <a:pt x="1870" y="6308"/>
                </a:cubicBezTo>
                <a:cubicBezTo>
                  <a:pt x="1867" y="6302"/>
                  <a:pt x="1865" y="6296"/>
                  <a:pt x="1863" y="6291"/>
                </a:cubicBezTo>
                <a:cubicBezTo>
                  <a:pt x="1865" y="6282"/>
                  <a:pt x="1866" y="6272"/>
                  <a:pt x="1868" y="6263"/>
                </a:cubicBezTo>
                <a:cubicBezTo>
                  <a:pt x="1873" y="6239"/>
                  <a:pt x="1879" y="6215"/>
                  <a:pt x="1885" y="6191"/>
                </a:cubicBezTo>
                <a:cubicBezTo>
                  <a:pt x="1902" y="6123"/>
                  <a:pt x="1923" y="6057"/>
                  <a:pt x="1947" y="5991"/>
                </a:cubicBezTo>
                <a:cubicBezTo>
                  <a:pt x="1950" y="5983"/>
                  <a:pt x="1953" y="5975"/>
                  <a:pt x="1956" y="5967"/>
                </a:cubicBezTo>
                <a:cubicBezTo>
                  <a:pt x="1957" y="5969"/>
                  <a:pt x="1965" y="5971"/>
                  <a:pt x="1967" y="5974"/>
                </a:cubicBezTo>
                <a:cubicBezTo>
                  <a:pt x="1968" y="5975"/>
                  <a:pt x="1976" y="5977"/>
                  <a:pt x="1976" y="5978"/>
                </a:cubicBezTo>
                <a:lnTo>
                  <a:pt x="1976" y="5978"/>
                </a:lnTo>
                <a:cubicBezTo>
                  <a:pt x="1976" y="5987"/>
                  <a:pt x="1982" y="5996"/>
                  <a:pt x="1989" y="6004"/>
                </a:cubicBezTo>
                <a:cubicBezTo>
                  <a:pt x="2025" y="6051"/>
                  <a:pt x="2063" y="6094"/>
                  <a:pt x="2108" y="6132"/>
                </a:cubicBezTo>
                <a:cubicBezTo>
                  <a:pt x="2109" y="6134"/>
                  <a:pt x="2109" y="6135"/>
                  <a:pt x="2111" y="6136"/>
                </a:cubicBezTo>
                <a:cubicBezTo>
                  <a:pt x="2121" y="6166"/>
                  <a:pt x="2132" y="6195"/>
                  <a:pt x="2146" y="6222"/>
                </a:cubicBezTo>
                <a:cubicBezTo>
                  <a:pt x="2165" y="6257"/>
                  <a:pt x="2187" y="6290"/>
                  <a:pt x="2213" y="6319"/>
                </a:cubicBezTo>
                <a:cubicBezTo>
                  <a:pt x="2239" y="6349"/>
                  <a:pt x="2267" y="6377"/>
                  <a:pt x="2299" y="6400"/>
                </a:cubicBezTo>
                <a:cubicBezTo>
                  <a:pt x="2314" y="6412"/>
                  <a:pt x="2331" y="6422"/>
                  <a:pt x="2347" y="6433"/>
                </a:cubicBezTo>
                <a:cubicBezTo>
                  <a:pt x="2355" y="6438"/>
                  <a:pt x="2364" y="6442"/>
                  <a:pt x="2373" y="6447"/>
                </a:cubicBezTo>
                <a:lnTo>
                  <a:pt x="2399" y="6461"/>
                </a:lnTo>
                <a:lnTo>
                  <a:pt x="2373" y="6446"/>
                </a:lnTo>
                <a:cubicBezTo>
                  <a:pt x="2365" y="6441"/>
                  <a:pt x="2356" y="6437"/>
                  <a:pt x="2348" y="6431"/>
                </a:cubicBezTo>
                <a:cubicBezTo>
                  <a:pt x="2332" y="6420"/>
                  <a:pt x="2316" y="6409"/>
                  <a:pt x="2301" y="6396"/>
                </a:cubicBezTo>
                <a:cubicBezTo>
                  <a:pt x="2271" y="6372"/>
                  <a:pt x="2244" y="6344"/>
                  <a:pt x="2220" y="6313"/>
                </a:cubicBezTo>
                <a:cubicBezTo>
                  <a:pt x="2195" y="6283"/>
                  <a:pt x="2175" y="6250"/>
                  <a:pt x="2158" y="6216"/>
                </a:cubicBezTo>
                <a:cubicBezTo>
                  <a:pt x="2148" y="6196"/>
                  <a:pt x="2140" y="6176"/>
                  <a:pt x="2133" y="6155"/>
                </a:cubicBezTo>
                <a:cubicBezTo>
                  <a:pt x="2188" y="6199"/>
                  <a:pt x="2247" y="6237"/>
                  <a:pt x="2309" y="6270"/>
                </a:cubicBezTo>
                <a:cubicBezTo>
                  <a:pt x="2309" y="6270"/>
                  <a:pt x="2309" y="6271"/>
                  <a:pt x="2310" y="6271"/>
                </a:cubicBezTo>
                <a:lnTo>
                  <a:pt x="2310" y="6271"/>
                </a:lnTo>
                <a:cubicBezTo>
                  <a:pt x="2340" y="6287"/>
                  <a:pt x="2371" y="6301"/>
                  <a:pt x="2402" y="6315"/>
                </a:cubicBezTo>
                <a:cubicBezTo>
                  <a:pt x="2508" y="6361"/>
                  <a:pt x="2620" y="6394"/>
                  <a:pt x="2733" y="6417"/>
                </a:cubicBezTo>
                <a:cubicBezTo>
                  <a:pt x="2846" y="6441"/>
                  <a:pt x="2960" y="6454"/>
                  <a:pt x="3075" y="6461"/>
                </a:cubicBezTo>
                <a:cubicBezTo>
                  <a:pt x="2961" y="6449"/>
                  <a:pt x="2847" y="6431"/>
                  <a:pt x="2736" y="6404"/>
                </a:cubicBezTo>
                <a:moveTo>
                  <a:pt x="2366" y="3373"/>
                </a:moveTo>
                <a:lnTo>
                  <a:pt x="2366" y="3373"/>
                </a:lnTo>
                <a:moveTo>
                  <a:pt x="2134" y="810"/>
                </a:moveTo>
                <a:lnTo>
                  <a:pt x="2134" y="821"/>
                </a:lnTo>
                <a:lnTo>
                  <a:pt x="2128" y="821"/>
                </a:lnTo>
                <a:cubicBezTo>
                  <a:pt x="2130" y="817"/>
                  <a:pt x="2131" y="814"/>
                  <a:pt x="2132" y="810"/>
                </a:cubicBezTo>
                <a:lnTo>
                  <a:pt x="2134" y="8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5128425" y="1336808"/>
            <a:ext cx="676505" cy="1953220"/>
          </a:xfrm>
          <a:custGeom>
            <a:rect b="b" l="l" r="r" t="t"/>
            <a:pathLst>
              <a:path extrusionOk="0" h="7700" w="2667">
                <a:moveTo>
                  <a:pt x="2590" y="874"/>
                </a:moveTo>
                <a:cubicBezTo>
                  <a:pt x="2539" y="858"/>
                  <a:pt x="2489" y="871"/>
                  <a:pt x="2479" y="902"/>
                </a:cubicBezTo>
                <a:cubicBezTo>
                  <a:pt x="2470" y="932"/>
                  <a:pt x="2497" y="967"/>
                  <a:pt x="2541" y="985"/>
                </a:cubicBezTo>
                <a:cubicBezTo>
                  <a:pt x="2543" y="986"/>
                  <a:pt x="2544" y="986"/>
                  <a:pt x="2546" y="987"/>
                </a:cubicBezTo>
                <a:cubicBezTo>
                  <a:pt x="2543" y="994"/>
                  <a:pt x="2540" y="1001"/>
                  <a:pt x="2537" y="1008"/>
                </a:cubicBezTo>
                <a:cubicBezTo>
                  <a:pt x="2528" y="1029"/>
                  <a:pt x="2517" y="1049"/>
                  <a:pt x="2505" y="1069"/>
                </a:cubicBezTo>
                <a:cubicBezTo>
                  <a:pt x="2477" y="1112"/>
                  <a:pt x="2442" y="1151"/>
                  <a:pt x="2403" y="1185"/>
                </a:cubicBezTo>
                <a:cubicBezTo>
                  <a:pt x="2364" y="1219"/>
                  <a:pt x="2319" y="1245"/>
                  <a:pt x="2273" y="1268"/>
                </a:cubicBezTo>
                <a:cubicBezTo>
                  <a:pt x="2226" y="1290"/>
                  <a:pt x="2177" y="1309"/>
                  <a:pt x="2126" y="1322"/>
                </a:cubicBezTo>
                <a:cubicBezTo>
                  <a:pt x="2025" y="1349"/>
                  <a:pt x="1920" y="1362"/>
                  <a:pt x="1815" y="1365"/>
                </a:cubicBezTo>
                <a:cubicBezTo>
                  <a:pt x="1794" y="1366"/>
                  <a:pt x="1773" y="1366"/>
                  <a:pt x="1752" y="1366"/>
                </a:cubicBezTo>
                <a:cubicBezTo>
                  <a:pt x="1708" y="1366"/>
                  <a:pt x="1667" y="1343"/>
                  <a:pt x="1646" y="1304"/>
                </a:cubicBezTo>
                <a:lnTo>
                  <a:pt x="1645" y="1303"/>
                </a:lnTo>
                <a:cubicBezTo>
                  <a:pt x="1628" y="1272"/>
                  <a:pt x="1626" y="1234"/>
                  <a:pt x="1638" y="1201"/>
                </a:cubicBezTo>
                <a:cubicBezTo>
                  <a:pt x="1652" y="1167"/>
                  <a:pt x="1669" y="1125"/>
                  <a:pt x="1676" y="1113"/>
                </a:cubicBezTo>
                <a:cubicBezTo>
                  <a:pt x="1700" y="1074"/>
                  <a:pt x="1731" y="1039"/>
                  <a:pt x="1768" y="1012"/>
                </a:cubicBezTo>
                <a:cubicBezTo>
                  <a:pt x="1805" y="985"/>
                  <a:pt x="1848" y="968"/>
                  <a:pt x="1894" y="960"/>
                </a:cubicBezTo>
                <a:cubicBezTo>
                  <a:pt x="1906" y="958"/>
                  <a:pt x="1918" y="956"/>
                  <a:pt x="1930" y="956"/>
                </a:cubicBezTo>
                <a:lnTo>
                  <a:pt x="1969" y="953"/>
                </a:lnTo>
                <a:cubicBezTo>
                  <a:pt x="1978" y="952"/>
                  <a:pt x="1987" y="951"/>
                  <a:pt x="1996" y="950"/>
                </a:cubicBezTo>
                <a:lnTo>
                  <a:pt x="1996" y="950"/>
                </a:lnTo>
                <a:cubicBezTo>
                  <a:pt x="2015" y="946"/>
                  <a:pt x="2034" y="942"/>
                  <a:pt x="2053" y="936"/>
                </a:cubicBezTo>
                <a:cubicBezTo>
                  <a:pt x="2080" y="926"/>
                  <a:pt x="2106" y="911"/>
                  <a:pt x="2129" y="892"/>
                </a:cubicBezTo>
                <a:cubicBezTo>
                  <a:pt x="2152" y="873"/>
                  <a:pt x="2170" y="850"/>
                  <a:pt x="2184" y="824"/>
                </a:cubicBezTo>
                <a:cubicBezTo>
                  <a:pt x="2211" y="773"/>
                  <a:pt x="2219" y="716"/>
                  <a:pt x="2218" y="662"/>
                </a:cubicBezTo>
                <a:cubicBezTo>
                  <a:pt x="2216" y="608"/>
                  <a:pt x="2206" y="555"/>
                  <a:pt x="2190" y="505"/>
                </a:cubicBezTo>
                <a:cubicBezTo>
                  <a:pt x="2179" y="470"/>
                  <a:pt x="2165" y="437"/>
                  <a:pt x="2149" y="405"/>
                </a:cubicBezTo>
                <a:cubicBezTo>
                  <a:pt x="2184" y="390"/>
                  <a:pt x="2207" y="363"/>
                  <a:pt x="2202" y="337"/>
                </a:cubicBezTo>
                <a:cubicBezTo>
                  <a:pt x="2197" y="305"/>
                  <a:pt x="2149" y="286"/>
                  <a:pt x="2096" y="295"/>
                </a:cubicBezTo>
                <a:cubicBezTo>
                  <a:pt x="2043" y="305"/>
                  <a:pt x="2005" y="339"/>
                  <a:pt x="2011" y="372"/>
                </a:cubicBezTo>
                <a:cubicBezTo>
                  <a:pt x="2017" y="405"/>
                  <a:pt x="2064" y="424"/>
                  <a:pt x="2117" y="414"/>
                </a:cubicBezTo>
                <a:cubicBezTo>
                  <a:pt x="2118" y="414"/>
                  <a:pt x="2119" y="414"/>
                  <a:pt x="2120" y="414"/>
                </a:cubicBezTo>
                <a:cubicBezTo>
                  <a:pt x="2122" y="413"/>
                  <a:pt x="2123" y="413"/>
                  <a:pt x="2124" y="412"/>
                </a:cubicBezTo>
                <a:cubicBezTo>
                  <a:pt x="2130" y="427"/>
                  <a:pt x="2137" y="441"/>
                  <a:pt x="2142" y="456"/>
                </a:cubicBezTo>
                <a:cubicBezTo>
                  <a:pt x="2148" y="475"/>
                  <a:pt x="2154" y="494"/>
                  <a:pt x="2159" y="513"/>
                </a:cubicBezTo>
                <a:cubicBezTo>
                  <a:pt x="2171" y="562"/>
                  <a:pt x="2178" y="613"/>
                  <a:pt x="2176" y="662"/>
                </a:cubicBezTo>
                <a:cubicBezTo>
                  <a:pt x="2174" y="711"/>
                  <a:pt x="2163" y="760"/>
                  <a:pt x="2139" y="799"/>
                </a:cubicBezTo>
                <a:cubicBezTo>
                  <a:pt x="2115" y="838"/>
                  <a:pt x="2077" y="865"/>
                  <a:pt x="2034" y="877"/>
                </a:cubicBezTo>
                <a:cubicBezTo>
                  <a:pt x="2012" y="883"/>
                  <a:pt x="1989" y="886"/>
                  <a:pt x="1965" y="887"/>
                </a:cubicBezTo>
                <a:lnTo>
                  <a:pt x="1927" y="887"/>
                </a:lnTo>
                <a:cubicBezTo>
                  <a:pt x="1913" y="887"/>
                  <a:pt x="1899" y="888"/>
                  <a:pt x="1885" y="889"/>
                </a:cubicBezTo>
                <a:cubicBezTo>
                  <a:pt x="1829" y="895"/>
                  <a:pt x="1772" y="914"/>
                  <a:pt x="1723" y="945"/>
                </a:cubicBezTo>
                <a:cubicBezTo>
                  <a:pt x="1674" y="975"/>
                  <a:pt x="1633" y="1017"/>
                  <a:pt x="1600" y="1063"/>
                </a:cubicBezTo>
                <a:cubicBezTo>
                  <a:pt x="1584" y="1087"/>
                  <a:pt x="1570" y="1111"/>
                  <a:pt x="1557" y="1136"/>
                </a:cubicBezTo>
                <a:cubicBezTo>
                  <a:pt x="1555" y="1140"/>
                  <a:pt x="1553" y="1138"/>
                  <a:pt x="1552" y="1142"/>
                </a:cubicBezTo>
                <a:cubicBezTo>
                  <a:pt x="1548" y="1150"/>
                  <a:pt x="1541" y="1149"/>
                  <a:pt x="1532" y="1149"/>
                </a:cubicBezTo>
                <a:lnTo>
                  <a:pt x="1531" y="1149"/>
                </a:lnTo>
                <a:cubicBezTo>
                  <a:pt x="1516" y="1149"/>
                  <a:pt x="1524" y="1145"/>
                  <a:pt x="1524" y="1131"/>
                </a:cubicBezTo>
                <a:lnTo>
                  <a:pt x="1524" y="1131"/>
                </a:lnTo>
                <a:cubicBezTo>
                  <a:pt x="1524" y="1116"/>
                  <a:pt x="1524" y="1101"/>
                  <a:pt x="1524" y="1086"/>
                </a:cubicBezTo>
                <a:lnTo>
                  <a:pt x="1524" y="1086"/>
                </a:lnTo>
                <a:cubicBezTo>
                  <a:pt x="1524" y="1078"/>
                  <a:pt x="1531" y="1071"/>
                  <a:pt x="1533" y="1063"/>
                </a:cubicBezTo>
                <a:cubicBezTo>
                  <a:pt x="1548" y="1017"/>
                  <a:pt x="1560" y="970"/>
                  <a:pt x="1569" y="922"/>
                </a:cubicBezTo>
                <a:cubicBezTo>
                  <a:pt x="1585" y="828"/>
                  <a:pt x="1590" y="730"/>
                  <a:pt x="1577" y="634"/>
                </a:cubicBezTo>
                <a:cubicBezTo>
                  <a:pt x="1570" y="586"/>
                  <a:pt x="1559" y="539"/>
                  <a:pt x="1544" y="493"/>
                </a:cubicBezTo>
                <a:cubicBezTo>
                  <a:pt x="1529" y="447"/>
                  <a:pt x="1509" y="403"/>
                  <a:pt x="1486" y="361"/>
                </a:cubicBezTo>
                <a:cubicBezTo>
                  <a:pt x="1445" y="290"/>
                  <a:pt x="1393" y="226"/>
                  <a:pt x="1334" y="170"/>
                </a:cubicBezTo>
                <a:cubicBezTo>
                  <a:pt x="1340" y="164"/>
                  <a:pt x="1347" y="158"/>
                  <a:pt x="1352" y="152"/>
                </a:cubicBezTo>
                <a:cubicBezTo>
                  <a:pt x="1391" y="106"/>
                  <a:pt x="1402" y="51"/>
                  <a:pt x="1375" y="21"/>
                </a:cubicBezTo>
                <a:cubicBezTo>
                  <a:pt x="1344" y="-14"/>
                  <a:pt x="1273" y="-3"/>
                  <a:pt x="1215" y="48"/>
                </a:cubicBezTo>
                <a:cubicBezTo>
                  <a:pt x="1157" y="98"/>
                  <a:pt x="1136" y="167"/>
                  <a:pt x="1167" y="203"/>
                </a:cubicBezTo>
                <a:cubicBezTo>
                  <a:pt x="1193" y="233"/>
                  <a:pt x="1248" y="229"/>
                  <a:pt x="1299" y="198"/>
                </a:cubicBezTo>
                <a:cubicBezTo>
                  <a:pt x="1302" y="202"/>
                  <a:pt x="1306" y="205"/>
                  <a:pt x="1310" y="209"/>
                </a:cubicBezTo>
                <a:cubicBezTo>
                  <a:pt x="1360" y="263"/>
                  <a:pt x="1403" y="323"/>
                  <a:pt x="1435" y="388"/>
                </a:cubicBezTo>
                <a:cubicBezTo>
                  <a:pt x="1455" y="428"/>
                  <a:pt x="1470" y="470"/>
                  <a:pt x="1483" y="512"/>
                </a:cubicBezTo>
                <a:cubicBezTo>
                  <a:pt x="1494" y="555"/>
                  <a:pt x="1502" y="598"/>
                  <a:pt x="1506" y="642"/>
                </a:cubicBezTo>
                <a:cubicBezTo>
                  <a:pt x="1514" y="730"/>
                  <a:pt x="1505" y="819"/>
                  <a:pt x="1485" y="905"/>
                </a:cubicBezTo>
                <a:cubicBezTo>
                  <a:pt x="1475" y="949"/>
                  <a:pt x="1462" y="991"/>
                  <a:pt x="1447" y="1033"/>
                </a:cubicBezTo>
                <a:cubicBezTo>
                  <a:pt x="1439" y="1053"/>
                  <a:pt x="1431" y="1074"/>
                  <a:pt x="1422" y="1094"/>
                </a:cubicBezTo>
                <a:cubicBezTo>
                  <a:pt x="1417" y="1104"/>
                  <a:pt x="1413" y="1114"/>
                  <a:pt x="1408" y="1123"/>
                </a:cubicBezTo>
                <a:lnTo>
                  <a:pt x="1408" y="1124"/>
                </a:lnTo>
                <a:cubicBezTo>
                  <a:pt x="1400" y="1139"/>
                  <a:pt x="1388" y="1153"/>
                  <a:pt x="1373" y="1162"/>
                </a:cubicBezTo>
                <a:cubicBezTo>
                  <a:pt x="1370" y="1164"/>
                  <a:pt x="1374" y="1165"/>
                  <a:pt x="1371" y="1167"/>
                </a:cubicBezTo>
                <a:cubicBezTo>
                  <a:pt x="1325" y="1194"/>
                  <a:pt x="1248" y="1177"/>
                  <a:pt x="1248" y="1133"/>
                </a:cubicBezTo>
                <a:lnTo>
                  <a:pt x="1248" y="1133"/>
                </a:lnTo>
                <a:cubicBezTo>
                  <a:pt x="1248" y="1126"/>
                  <a:pt x="1233" y="1118"/>
                  <a:pt x="1231" y="1109"/>
                </a:cubicBezTo>
                <a:cubicBezTo>
                  <a:pt x="1218" y="1063"/>
                  <a:pt x="1204" y="1017"/>
                  <a:pt x="1196" y="970"/>
                </a:cubicBezTo>
                <a:cubicBezTo>
                  <a:pt x="1176" y="863"/>
                  <a:pt x="1165" y="755"/>
                  <a:pt x="1169" y="646"/>
                </a:cubicBezTo>
                <a:lnTo>
                  <a:pt x="1169" y="626"/>
                </a:lnTo>
                <a:lnTo>
                  <a:pt x="1170" y="605"/>
                </a:lnTo>
                <a:lnTo>
                  <a:pt x="1172" y="565"/>
                </a:lnTo>
                <a:lnTo>
                  <a:pt x="1177" y="524"/>
                </a:lnTo>
                <a:cubicBezTo>
                  <a:pt x="1178" y="518"/>
                  <a:pt x="1179" y="511"/>
                  <a:pt x="1180" y="504"/>
                </a:cubicBezTo>
                <a:lnTo>
                  <a:pt x="1183" y="484"/>
                </a:lnTo>
                <a:cubicBezTo>
                  <a:pt x="1187" y="456"/>
                  <a:pt x="1193" y="429"/>
                  <a:pt x="1199" y="401"/>
                </a:cubicBezTo>
                <a:cubicBezTo>
                  <a:pt x="1238" y="405"/>
                  <a:pt x="1272" y="392"/>
                  <a:pt x="1281" y="367"/>
                </a:cubicBezTo>
                <a:cubicBezTo>
                  <a:pt x="1294" y="332"/>
                  <a:pt x="1260" y="287"/>
                  <a:pt x="1204" y="265"/>
                </a:cubicBezTo>
                <a:cubicBezTo>
                  <a:pt x="1148" y="244"/>
                  <a:pt x="1092" y="255"/>
                  <a:pt x="1079" y="290"/>
                </a:cubicBezTo>
                <a:cubicBezTo>
                  <a:pt x="1067" y="322"/>
                  <a:pt x="1095" y="362"/>
                  <a:pt x="1142" y="385"/>
                </a:cubicBezTo>
                <a:cubicBezTo>
                  <a:pt x="1140" y="392"/>
                  <a:pt x="1138" y="398"/>
                  <a:pt x="1136" y="405"/>
                </a:cubicBezTo>
                <a:cubicBezTo>
                  <a:pt x="1131" y="428"/>
                  <a:pt x="1126" y="451"/>
                  <a:pt x="1122" y="473"/>
                </a:cubicBezTo>
                <a:lnTo>
                  <a:pt x="1117" y="494"/>
                </a:lnTo>
                <a:cubicBezTo>
                  <a:pt x="1116" y="501"/>
                  <a:pt x="1115" y="508"/>
                  <a:pt x="1114" y="515"/>
                </a:cubicBezTo>
                <a:lnTo>
                  <a:pt x="1108" y="558"/>
                </a:lnTo>
                <a:lnTo>
                  <a:pt x="1103" y="600"/>
                </a:lnTo>
                <a:lnTo>
                  <a:pt x="1101" y="621"/>
                </a:lnTo>
                <a:lnTo>
                  <a:pt x="1100" y="643"/>
                </a:lnTo>
                <a:cubicBezTo>
                  <a:pt x="1092" y="756"/>
                  <a:pt x="1098" y="871"/>
                  <a:pt x="1115" y="983"/>
                </a:cubicBezTo>
                <a:cubicBezTo>
                  <a:pt x="1129" y="1073"/>
                  <a:pt x="1149" y="1161"/>
                  <a:pt x="1176" y="1247"/>
                </a:cubicBezTo>
                <a:cubicBezTo>
                  <a:pt x="1175" y="1247"/>
                  <a:pt x="1175" y="1247"/>
                  <a:pt x="1175" y="1247"/>
                </a:cubicBezTo>
                <a:cubicBezTo>
                  <a:pt x="1201" y="1354"/>
                  <a:pt x="1249" y="1486"/>
                  <a:pt x="1282" y="1573"/>
                </a:cubicBezTo>
                <a:cubicBezTo>
                  <a:pt x="1302" y="1625"/>
                  <a:pt x="1307" y="1682"/>
                  <a:pt x="1298" y="1737"/>
                </a:cubicBezTo>
                <a:cubicBezTo>
                  <a:pt x="1297" y="1742"/>
                  <a:pt x="1296" y="1748"/>
                  <a:pt x="1294" y="1754"/>
                </a:cubicBezTo>
                <a:cubicBezTo>
                  <a:pt x="1292" y="1763"/>
                  <a:pt x="1290" y="1772"/>
                  <a:pt x="1288" y="1782"/>
                </a:cubicBezTo>
                <a:cubicBezTo>
                  <a:pt x="1239" y="2028"/>
                  <a:pt x="1254" y="2270"/>
                  <a:pt x="1255" y="2477"/>
                </a:cubicBezTo>
                <a:cubicBezTo>
                  <a:pt x="1257" y="2737"/>
                  <a:pt x="1345" y="2956"/>
                  <a:pt x="1430" y="3136"/>
                </a:cubicBezTo>
                <a:cubicBezTo>
                  <a:pt x="1646" y="3596"/>
                  <a:pt x="1510" y="3889"/>
                  <a:pt x="1460" y="4272"/>
                </a:cubicBezTo>
                <a:cubicBezTo>
                  <a:pt x="1457" y="4264"/>
                  <a:pt x="1454" y="4255"/>
                  <a:pt x="1450" y="4247"/>
                </a:cubicBezTo>
                <a:cubicBezTo>
                  <a:pt x="1423" y="4190"/>
                  <a:pt x="1379" y="4141"/>
                  <a:pt x="1329" y="4103"/>
                </a:cubicBezTo>
                <a:cubicBezTo>
                  <a:pt x="1279" y="4065"/>
                  <a:pt x="1224" y="4036"/>
                  <a:pt x="1169" y="4008"/>
                </a:cubicBezTo>
                <a:cubicBezTo>
                  <a:pt x="1115" y="3981"/>
                  <a:pt x="1060" y="3956"/>
                  <a:pt x="1007" y="3929"/>
                </a:cubicBezTo>
                <a:cubicBezTo>
                  <a:pt x="980" y="3916"/>
                  <a:pt x="954" y="3901"/>
                  <a:pt x="929" y="3887"/>
                </a:cubicBezTo>
                <a:cubicBezTo>
                  <a:pt x="916" y="3880"/>
                  <a:pt x="903" y="3872"/>
                  <a:pt x="892" y="3864"/>
                </a:cubicBezTo>
                <a:lnTo>
                  <a:pt x="875" y="3853"/>
                </a:lnTo>
                <a:lnTo>
                  <a:pt x="858" y="3840"/>
                </a:lnTo>
                <a:cubicBezTo>
                  <a:pt x="836" y="3823"/>
                  <a:pt x="816" y="3806"/>
                  <a:pt x="797" y="3786"/>
                </a:cubicBezTo>
                <a:cubicBezTo>
                  <a:pt x="779" y="3766"/>
                  <a:pt x="763" y="3744"/>
                  <a:pt x="748" y="3721"/>
                </a:cubicBezTo>
                <a:cubicBezTo>
                  <a:pt x="723" y="3683"/>
                  <a:pt x="703" y="3641"/>
                  <a:pt x="689" y="3598"/>
                </a:cubicBezTo>
                <a:cubicBezTo>
                  <a:pt x="695" y="3596"/>
                  <a:pt x="701" y="3596"/>
                  <a:pt x="707" y="3594"/>
                </a:cubicBezTo>
                <a:cubicBezTo>
                  <a:pt x="730" y="3588"/>
                  <a:pt x="751" y="3580"/>
                  <a:pt x="771" y="3572"/>
                </a:cubicBezTo>
                <a:cubicBezTo>
                  <a:pt x="1034" y="3459"/>
                  <a:pt x="1064" y="3162"/>
                  <a:pt x="988" y="2822"/>
                </a:cubicBezTo>
                <a:cubicBezTo>
                  <a:pt x="906" y="2453"/>
                  <a:pt x="548" y="2205"/>
                  <a:pt x="335" y="2265"/>
                </a:cubicBezTo>
                <a:cubicBezTo>
                  <a:pt x="122" y="2325"/>
                  <a:pt x="-84" y="2661"/>
                  <a:pt x="33" y="3079"/>
                </a:cubicBezTo>
                <a:cubicBezTo>
                  <a:pt x="111" y="3355"/>
                  <a:pt x="277" y="3563"/>
                  <a:pt x="495" y="3605"/>
                </a:cubicBezTo>
                <a:cubicBezTo>
                  <a:pt x="503" y="3620"/>
                  <a:pt x="512" y="3634"/>
                  <a:pt x="521" y="3649"/>
                </a:cubicBezTo>
                <a:cubicBezTo>
                  <a:pt x="531" y="3666"/>
                  <a:pt x="542" y="3682"/>
                  <a:pt x="554" y="3699"/>
                </a:cubicBezTo>
                <a:cubicBezTo>
                  <a:pt x="582" y="3737"/>
                  <a:pt x="612" y="3773"/>
                  <a:pt x="645" y="3806"/>
                </a:cubicBezTo>
                <a:cubicBezTo>
                  <a:pt x="693" y="3852"/>
                  <a:pt x="746" y="3893"/>
                  <a:pt x="804" y="3925"/>
                </a:cubicBezTo>
                <a:lnTo>
                  <a:pt x="825" y="3936"/>
                </a:lnTo>
                <a:lnTo>
                  <a:pt x="847" y="3946"/>
                </a:lnTo>
                <a:cubicBezTo>
                  <a:pt x="862" y="3953"/>
                  <a:pt x="876" y="3959"/>
                  <a:pt x="890" y="3965"/>
                </a:cubicBezTo>
                <a:cubicBezTo>
                  <a:pt x="919" y="3977"/>
                  <a:pt x="948" y="3988"/>
                  <a:pt x="976" y="3999"/>
                </a:cubicBezTo>
                <a:cubicBezTo>
                  <a:pt x="1034" y="4020"/>
                  <a:pt x="1091" y="4039"/>
                  <a:pt x="1146" y="4061"/>
                </a:cubicBezTo>
                <a:cubicBezTo>
                  <a:pt x="1201" y="4083"/>
                  <a:pt x="1255" y="4106"/>
                  <a:pt x="1303" y="4139"/>
                </a:cubicBezTo>
                <a:cubicBezTo>
                  <a:pt x="1351" y="4171"/>
                  <a:pt x="1392" y="4212"/>
                  <a:pt x="1417" y="4264"/>
                </a:cubicBezTo>
                <a:cubicBezTo>
                  <a:pt x="1434" y="4298"/>
                  <a:pt x="1443" y="4335"/>
                  <a:pt x="1448" y="4374"/>
                </a:cubicBezTo>
                <a:cubicBezTo>
                  <a:pt x="1404" y="4748"/>
                  <a:pt x="1347" y="4962"/>
                  <a:pt x="1505" y="5407"/>
                </a:cubicBezTo>
                <a:cubicBezTo>
                  <a:pt x="1615" y="5718"/>
                  <a:pt x="1633" y="5752"/>
                  <a:pt x="1693" y="5996"/>
                </a:cubicBezTo>
                <a:cubicBezTo>
                  <a:pt x="1696" y="6008"/>
                  <a:pt x="1699" y="6020"/>
                  <a:pt x="1702" y="6033"/>
                </a:cubicBezTo>
                <a:cubicBezTo>
                  <a:pt x="1702" y="6033"/>
                  <a:pt x="1723" y="6143"/>
                  <a:pt x="1733" y="6215"/>
                </a:cubicBezTo>
                <a:cubicBezTo>
                  <a:pt x="1736" y="6239"/>
                  <a:pt x="1739" y="6262"/>
                  <a:pt x="1742" y="6285"/>
                </a:cubicBezTo>
                <a:cubicBezTo>
                  <a:pt x="1743" y="6294"/>
                  <a:pt x="1744" y="6302"/>
                  <a:pt x="1745" y="6311"/>
                </a:cubicBezTo>
                <a:cubicBezTo>
                  <a:pt x="1751" y="6363"/>
                  <a:pt x="1756" y="6416"/>
                  <a:pt x="1759" y="6469"/>
                </a:cubicBezTo>
                <a:cubicBezTo>
                  <a:pt x="1768" y="6592"/>
                  <a:pt x="1769" y="6715"/>
                  <a:pt x="1758" y="6838"/>
                </a:cubicBezTo>
                <a:cubicBezTo>
                  <a:pt x="1758" y="6853"/>
                  <a:pt x="1756" y="6868"/>
                  <a:pt x="1754" y="6884"/>
                </a:cubicBezTo>
                <a:cubicBezTo>
                  <a:pt x="1752" y="6899"/>
                  <a:pt x="1750" y="6914"/>
                  <a:pt x="1748" y="6929"/>
                </a:cubicBezTo>
                <a:cubicBezTo>
                  <a:pt x="1743" y="6959"/>
                  <a:pt x="1737" y="6989"/>
                  <a:pt x="1728" y="7018"/>
                </a:cubicBezTo>
                <a:cubicBezTo>
                  <a:pt x="1719" y="7047"/>
                  <a:pt x="1708" y="7076"/>
                  <a:pt x="1695" y="7103"/>
                </a:cubicBezTo>
                <a:cubicBezTo>
                  <a:pt x="1682" y="7131"/>
                  <a:pt x="1667" y="7157"/>
                  <a:pt x="1650" y="7183"/>
                </a:cubicBezTo>
                <a:cubicBezTo>
                  <a:pt x="1616" y="7233"/>
                  <a:pt x="1574" y="7278"/>
                  <a:pt x="1527" y="7317"/>
                </a:cubicBezTo>
                <a:cubicBezTo>
                  <a:pt x="1503" y="7337"/>
                  <a:pt x="1479" y="7355"/>
                  <a:pt x="1453" y="7371"/>
                </a:cubicBezTo>
                <a:cubicBezTo>
                  <a:pt x="1427" y="7387"/>
                  <a:pt x="1399" y="7402"/>
                  <a:pt x="1372" y="7413"/>
                </a:cubicBezTo>
                <a:lnTo>
                  <a:pt x="1371" y="7413"/>
                </a:lnTo>
                <a:cubicBezTo>
                  <a:pt x="1368" y="7415"/>
                  <a:pt x="1366" y="7419"/>
                  <a:pt x="1368" y="7422"/>
                </a:cubicBezTo>
                <a:cubicBezTo>
                  <a:pt x="1369" y="7426"/>
                  <a:pt x="1373" y="7428"/>
                  <a:pt x="1377" y="7426"/>
                </a:cubicBezTo>
                <a:cubicBezTo>
                  <a:pt x="1406" y="7415"/>
                  <a:pt x="1434" y="7400"/>
                  <a:pt x="1460" y="7384"/>
                </a:cubicBezTo>
                <a:cubicBezTo>
                  <a:pt x="1487" y="7367"/>
                  <a:pt x="1513" y="7350"/>
                  <a:pt x="1537" y="7330"/>
                </a:cubicBezTo>
                <a:cubicBezTo>
                  <a:pt x="1586" y="7290"/>
                  <a:pt x="1629" y="7244"/>
                  <a:pt x="1665" y="7193"/>
                </a:cubicBezTo>
                <a:cubicBezTo>
                  <a:pt x="1683" y="7167"/>
                  <a:pt x="1698" y="7140"/>
                  <a:pt x="1712" y="7112"/>
                </a:cubicBezTo>
                <a:cubicBezTo>
                  <a:pt x="1726" y="7083"/>
                  <a:pt x="1737" y="7054"/>
                  <a:pt x="1747" y="7024"/>
                </a:cubicBezTo>
                <a:cubicBezTo>
                  <a:pt x="1756" y="6994"/>
                  <a:pt x="1763" y="6963"/>
                  <a:pt x="1769" y="6933"/>
                </a:cubicBezTo>
                <a:cubicBezTo>
                  <a:pt x="1771" y="6917"/>
                  <a:pt x="1773" y="6902"/>
                  <a:pt x="1775" y="6886"/>
                </a:cubicBezTo>
                <a:cubicBezTo>
                  <a:pt x="1777" y="6871"/>
                  <a:pt x="1779" y="6855"/>
                  <a:pt x="1780" y="6840"/>
                </a:cubicBezTo>
                <a:cubicBezTo>
                  <a:pt x="1792" y="6716"/>
                  <a:pt x="1800" y="6591"/>
                  <a:pt x="1793" y="6467"/>
                </a:cubicBezTo>
                <a:cubicBezTo>
                  <a:pt x="1793" y="6467"/>
                  <a:pt x="1800" y="6467"/>
                  <a:pt x="1800" y="6466"/>
                </a:cubicBezTo>
                <a:lnTo>
                  <a:pt x="1800" y="6465"/>
                </a:lnTo>
                <a:cubicBezTo>
                  <a:pt x="1800" y="6441"/>
                  <a:pt x="1828" y="6438"/>
                  <a:pt x="1833" y="6462"/>
                </a:cubicBezTo>
                <a:cubicBezTo>
                  <a:pt x="1836" y="6473"/>
                  <a:pt x="1834" y="6483"/>
                  <a:pt x="1837" y="6494"/>
                </a:cubicBezTo>
                <a:cubicBezTo>
                  <a:pt x="1864" y="6626"/>
                  <a:pt x="1884" y="6758"/>
                  <a:pt x="1901" y="6891"/>
                </a:cubicBezTo>
                <a:cubicBezTo>
                  <a:pt x="1917" y="7024"/>
                  <a:pt x="1926" y="7158"/>
                  <a:pt x="1926" y="7292"/>
                </a:cubicBezTo>
                <a:cubicBezTo>
                  <a:pt x="1926" y="7359"/>
                  <a:pt x="1924" y="7427"/>
                  <a:pt x="1918" y="7493"/>
                </a:cubicBezTo>
                <a:cubicBezTo>
                  <a:pt x="1913" y="7560"/>
                  <a:pt x="1904" y="7626"/>
                  <a:pt x="1890" y="7692"/>
                </a:cubicBezTo>
                <a:cubicBezTo>
                  <a:pt x="1890" y="7693"/>
                  <a:pt x="1890" y="7693"/>
                  <a:pt x="1890" y="7693"/>
                </a:cubicBezTo>
                <a:cubicBezTo>
                  <a:pt x="1890" y="7696"/>
                  <a:pt x="1892" y="7699"/>
                  <a:pt x="1895" y="7699"/>
                </a:cubicBezTo>
                <a:cubicBezTo>
                  <a:pt x="1898" y="7700"/>
                  <a:pt x="1901" y="7698"/>
                  <a:pt x="1902" y="7695"/>
                </a:cubicBezTo>
                <a:cubicBezTo>
                  <a:pt x="1916" y="7629"/>
                  <a:pt x="1925" y="7562"/>
                  <a:pt x="1932" y="7495"/>
                </a:cubicBezTo>
                <a:cubicBezTo>
                  <a:pt x="1939" y="7427"/>
                  <a:pt x="1941" y="7360"/>
                  <a:pt x="1942" y="7292"/>
                </a:cubicBezTo>
                <a:cubicBezTo>
                  <a:pt x="1943" y="7158"/>
                  <a:pt x="1934" y="7023"/>
                  <a:pt x="1920" y="6889"/>
                </a:cubicBezTo>
                <a:cubicBezTo>
                  <a:pt x="1905" y="6755"/>
                  <a:pt x="1884" y="6622"/>
                  <a:pt x="1858" y="6489"/>
                </a:cubicBezTo>
                <a:cubicBezTo>
                  <a:pt x="1856" y="6477"/>
                  <a:pt x="1853" y="6466"/>
                  <a:pt x="1851" y="6454"/>
                </a:cubicBezTo>
                <a:cubicBezTo>
                  <a:pt x="1848" y="6441"/>
                  <a:pt x="1861" y="6430"/>
                  <a:pt x="1873" y="6436"/>
                </a:cubicBezTo>
                <a:lnTo>
                  <a:pt x="1874" y="6436"/>
                </a:lnTo>
                <a:cubicBezTo>
                  <a:pt x="1877" y="6438"/>
                  <a:pt x="1880" y="6441"/>
                  <a:pt x="1881" y="6444"/>
                </a:cubicBezTo>
                <a:cubicBezTo>
                  <a:pt x="1891" y="6468"/>
                  <a:pt x="1939" y="6584"/>
                  <a:pt x="1966" y="6640"/>
                </a:cubicBezTo>
                <a:cubicBezTo>
                  <a:pt x="2009" y="6728"/>
                  <a:pt x="2056" y="6813"/>
                  <a:pt x="2110" y="6893"/>
                </a:cubicBezTo>
                <a:cubicBezTo>
                  <a:pt x="2138" y="6933"/>
                  <a:pt x="2166" y="6973"/>
                  <a:pt x="2198" y="7010"/>
                </a:cubicBezTo>
                <a:cubicBezTo>
                  <a:pt x="2230" y="7047"/>
                  <a:pt x="2263" y="7082"/>
                  <a:pt x="2300" y="7114"/>
                </a:cubicBezTo>
                <a:cubicBezTo>
                  <a:pt x="2303" y="7116"/>
                  <a:pt x="2307" y="7121"/>
                  <a:pt x="2309" y="7118"/>
                </a:cubicBezTo>
                <a:cubicBezTo>
                  <a:pt x="2312" y="7115"/>
                  <a:pt x="2312" y="7112"/>
                  <a:pt x="2309" y="7112"/>
                </a:cubicBezTo>
                <a:lnTo>
                  <a:pt x="2309" y="7112"/>
                </a:lnTo>
                <a:cubicBezTo>
                  <a:pt x="2273" y="7072"/>
                  <a:pt x="2241" y="7041"/>
                  <a:pt x="2210" y="7004"/>
                </a:cubicBezTo>
                <a:cubicBezTo>
                  <a:pt x="2179" y="6967"/>
                  <a:pt x="2152" y="6926"/>
                  <a:pt x="2125" y="6886"/>
                </a:cubicBezTo>
                <a:cubicBezTo>
                  <a:pt x="2072" y="6805"/>
                  <a:pt x="2027" y="6719"/>
                  <a:pt x="1986" y="6632"/>
                </a:cubicBezTo>
                <a:cubicBezTo>
                  <a:pt x="1945" y="6545"/>
                  <a:pt x="1910" y="6455"/>
                  <a:pt x="1878" y="6364"/>
                </a:cubicBezTo>
                <a:cubicBezTo>
                  <a:pt x="1873" y="6348"/>
                  <a:pt x="1864" y="6314"/>
                  <a:pt x="1853" y="6274"/>
                </a:cubicBezTo>
                <a:cubicBezTo>
                  <a:pt x="1826" y="6168"/>
                  <a:pt x="1791" y="6015"/>
                  <a:pt x="1791" y="6015"/>
                </a:cubicBezTo>
                <a:cubicBezTo>
                  <a:pt x="1757" y="5871"/>
                  <a:pt x="1739" y="5794"/>
                  <a:pt x="1714" y="5714"/>
                </a:cubicBezTo>
                <a:cubicBezTo>
                  <a:pt x="1695" y="5652"/>
                  <a:pt x="1673" y="5588"/>
                  <a:pt x="1638" y="5489"/>
                </a:cubicBezTo>
                <a:cubicBezTo>
                  <a:pt x="1638" y="5487"/>
                  <a:pt x="1637" y="5486"/>
                  <a:pt x="1637" y="5485"/>
                </a:cubicBezTo>
                <a:cubicBezTo>
                  <a:pt x="1634" y="5477"/>
                  <a:pt x="1631" y="5468"/>
                  <a:pt x="1628" y="5460"/>
                </a:cubicBezTo>
                <a:cubicBezTo>
                  <a:pt x="1627" y="5458"/>
                  <a:pt x="1627" y="5457"/>
                  <a:pt x="1627" y="5457"/>
                </a:cubicBezTo>
                <a:cubicBezTo>
                  <a:pt x="1619" y="5435"/>
                  <a:pt x="1611" y="5412"/>
                  <a:pt x="1602" y="5386"/>
                </a:cubicBezTo>
                <a:cubicBezTo>
                  <a:pt x="1440" y="4931"/>
                  <a:pt x="1510" y="4738"/>
                  <a:pt x="1554" y="4332"/>
                </a:cubicBezTo>
                <a:cubicBezTo>
                  <a:pt x="1590" y="3996"/>
                  <a:pt x="1658" y="3669"/>
                  <a:pt x="1590" y="3343"/>
                </a:cubicBezTo>
                <a:cubicBezTo>
                  <a:pt x="1574" y="3268"/>
                  <a:pt x="1552" y="3194"/>
                  <a:pt x="1520" y="3119"/>
                </a:cubicBezTo>
                <a:cubicBezTo>
                  <a:pt x="1349" y="2720"/>
                  <a:pt x="1334" y="2186"/>
                  <a:pt x="1407" y="1806"/>
                </a:cubicBezTo>
                <a:cubicBezTo>
                  <a:pt x="1407" y="1805"/>
                  <a:pt x="1407" y="1805"/>
                  <a:pt x="1407" y="1804"/>
                </a:cubicBezTo>
                <a:cubicBezTo>
                  <a:pt x="1409" y="1795"/>
                  <a:pt x="1411" y="1787"/>
                  <a:pt x="1413" y="1778"/>
                </a:cubicBezTo>
                <a:cubicBezTo>
                  <a:pt x="1415" y="1770"/>
                  <a:pt x="1418" y="1761"/>
                  <a:pt x="1421" y="1753"/>
                </a:cubicBezTo>
                <a:cubicBezTo>
                  <a:pt x="1446" y="1674"/>
                  <a:pt x="1495" y="1603"/>
                  <a:pt x="1561" y="1552"/>
                </a:cubicBezTo>
                <a:cubicBezTo>
                  <a:pt x="1572" y="1544"/>
                  <a:pt x="1584" y="1535"/>
                  <a:pt x="1596" y="1527"/>
                </a:cubicBezTo>
                <a:cubicBezTo>
                  <a:pt x="1636" y="1500"/>
                  <a:pt x="1680" y="1479"/>
                  <a:pt x="1726" y="1466"/>
                </a:cubicBezTo>
                <a:lnTo>
                  <a:pt x="1726" y="1466"/>
                </a:lnTo>
                <a:cubicBezTo>
                  <a:pt x="1756" y="1457"/>
                  <a:pt x="1787" y="1452"/>
                  <a:pt x="1819" y="1449"/>
                </a:cubicBezTo>
                <a:lnTo>
                  <a:pt x="1820" y="1449"/>
                </a:lnTo>
                <a:cubicBezTo>
                  <a:pt x="1838" y="1447"/>
                  <a:pt x="1857" y="1446"/>
                  <a:pt x="1875" y="1444"/>
                </a:cubicBezTo>
                <a:cubicBezTo>
                  <a:pt x="1966" y="1433"/>
                  <a:pt x="2057" y="1415"/>
                  <a:pt x="2146" y="1386"/>
                </a:cubicBezTo>
                <a:cubicBezTo>
                  <a:pt x="2199" y="1369"/>
                  <a:pt x="2250" y="1347"/>
                  <a:pt x="2300" y="1320"/>
                </a:cubicBezTo>
                <a:cubicBezTo>
                  <a:pt x="2349" y="1293"/>
                  <a:pt x="2396" y="1261"/>
                  <a:pt x="2436" y="1222"/>
                </a:cubicBezTo>
                <a:cubicBezTo>
                  <a:pt x="2477" y="1184"/>
                  <a:pt x="2513" y="1139"/>
                  <a:pt x="2541" y="1091"/>
                </a:cubicBezTo>
                <a:cubicBezTo>
                  <a:pt x="2558" y="1060"/>
                  <a:pt x="2571" y="1028"/>
                  <a:pt x="2582" y="996"/>
                </a:cubicBezTo>
                <a:cubicBezTo>
                  <a:pt x="2622" y="1000"/>
                  <a:pt x="2656" y="987"/>
                  <a:pt x="2665" y="961"/>
                </a:cubicBezTo>
                <a:cubicBezTo>
                  <a:pt x="2675" y="930"/>
                  <a:pt x="2641" y="891"/>
                  <a:pt x="2590" y="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7089000" y="1336116"/>
            <a:ext cx="676503" cy="1958141"/>
          </a:xfrm>
          <a:custGeom>
            <a:rect b="b" l="l" r="r" t="t"/>
            <a:pathLst>
              <a:path extrusionOk="0" h="8032" w="2775">
                <a:moveTo>
                  <a:pt x="2449" y="6648"/>
                </a:moveTo>
                <a:cubicBezTo>
                  <a:pt x="2417" y="6637"/>
                  <a:pt x="2386" y="6624"/>
                  <a:pt x="2356" y="6608"/>
                </a:cubicBezTo>
                <a:cubicBezTo>
                  <a:pt x="2363" y="6605"/>
                  <a:pt x="2370" y="6602"/>
                  <a:pt x="2378" y="6599"/>
                </a:cubicBezTo>
                <a:cubicBezTo>
                  <a:pt x="2390" y="6594"/>
                  <a:pt x="2402" y="6590"/>
                  <a:pt x="2415" y="6586"/>
                </a:cubicBezTo>
                <a:cubicBezTo>
                  <a:pt x="2441" y="6579"/>
                  <a:pt x="2467" y="6574"/>
                  <a:pt x="2493" y="6570"/>
                </a:cubicBezTo>
                <a:lnTo>
                  <a:pt x="2513" y="6568"/>
                </a:lnTo>
                <a:cubicBezTo>
                  <a:pt x="2519" y="6567"/>
                  <a:pt x="2526" y="6566"/>
                  <a:pt x="2533" y="6566"/>
                </a:cubicBezTo>
                <a:cubicBezTo>
                  <a:pt x="2546" y="6564"/>
                  <a:pt x="2559" y="6564"/>
                  <a:pt x="2572" y="6563"/>
                </a:cubicBezTo>
                <a:cubicBezTo>
                  <a:pt x="2586" y="6563"/>
                  <a:pt x="2599" y="6563"/>
                  <a:pt x="2613" y="6563"/>
                </a:cubicBezTo>
                <a:lnTo>
                  <a:pt x="2653" y="6564"/>
                </a:lnTo>
                <a:lnTo>
                  <a:pt x="2613" y="6561"/>
                </a:lnTo>
                <a:cubicBezTo>
                  <a:pt x="2599" y="6561"/>
                  <a:pt x="2586" y="6560"/>
                  <a:pt x="2572" y="6560"/>
                </a:cubicBezTo>
                <a:cubicBezTo>
                  <a:pt x="2559" y="6560"/>
                  <a:pt x="2546" y="6560"/>
                  <a:pt x="2532" y="6561"/>
                </a:cubicBezTo>
                <a:cubicBezTo>
                  <a:pt x="2526" y="6561"/>
                  <a:pt x="2519" y="6561"/>
                  <a:pt x="2512" y="6562"/>
                </a:cubicBezTo>
                <a:lnTo>
                  <a:pt x="2492" y="6563"/>
                </a:lnTo>
                <a:cubicBezTo>
                  <a:pt x="2465" y="6566"/>
                  <a:pt x="2439" y="6570"/>
                  <a:pt x="2413" y="6576"/>
                </a:cubicBezTo>
                <a:cubicBezTo>
                  <a:pt x="2399" y="6580"/>
                  <a:pt x="2386" y="6583"/>
                  <a:pt x="2374" y="6588"/>
                </a:cubicBezTo>
                <a:cubicBezTo>
                  <a:pt x="2362" y="6591"/>
                  <a:pt x="2352" y="6595"/>
                  <a:pt x="2341" y="6601"/>
                </a:cubicBezTo>
                <a:cubicBezTo>
                  <a:pt x="2327" y="6593"/>
                  <a:pt x="2314" y="6586"/>
                  <a:pt x="2301" y="6578"/>
                </a:cubicBezTo>
                <a:cubicBezTo>
                  <a:pt x="2255" y="6549"/>
                  <a:pt x="2211" y="6516"/>
                  <a:pt x="2169" y="6481"/>
                </a:cubicBezTo>
                <a:cubicBezTo>
                  <a:pt x="2147" y="6463"/>
                  <a:pt x="2126" y="6445"/>
                  <a:pt x="2103" y="6429"/>
                </a:cubicBezTo>
                <a:cubicBezTo>
                  <a:pt x="2092" y="6420"/>
                  <a:pt x="2080" y="6412"/>
                  <a:pt x="2067" y="6405"/>
                </a:cubicBezTo>
                <a:cubicBezTo>
                  <a:pt x="2054" y="6398"/>
                  <a:pt x="2040" y="6391"/>
                  <a:pt x="2025" y="6388"/>
                </a:cubicBezTo>
                <a:cubicBezTo>
                  <a:pt x="2017" y="6386"/>
                  <a:pt x="2009" y="6385"/>
                  <a:pt x="2001" y="6385"/>
                </a:cubicBezTo>
                <a:cubicBezTo>
                  <a:pt x="1993" y="6385"/>
                  <a:pt x="1985" y="6386"/>
                  <a:pt x="1977" y="6388"/>
                </a:cubicBezTo>
                <a:cubicBezTo>
                  <a:pt x="1961" y="6392"/>
                  <a:pt x="1946" y="6399"/>
                  <a:pt x="1934" y="6408"/>
                </a:cubicBezTo>
                <a:cubicBezTo>
                  <a:pt x="1921" y="6417"/>
                  <a:pt x="1911" y="6425"/>
                  <a:pt x="1900" y="6433"/>
                </a:cubicBezTo>
                <a:cubicBezTo>
                  <a:pt x="1889" y="6441"/>
                  <a:pt x="1878" y="6449"/>
                  <a:pt x="1867" y="6456"/>
                </a:cubicBezTo>
                <a:cubicBezTo>
                  <a:pt x="1848" y="6469"/>
                  <a:pt x="1828" y="6480"/>
                  <a:pt x="1808" y="6491"/>
                </a:cubicBezTo>
                <a:cubicBezTo>
                  <a:pt x="1808" y="6489"/>
                  <a:pt x="1808" y="6486"/>
                  <a:pt x="1808" y="6484"/>
                </a:cubicBezTo>
                <a:cubicBezTo>
                  <a:pt x="1808" y="6479"/>
                  <a:pt x="1808" y="6474"/>
                  <a:pt x="1808" y="6468"/>
                </a:cubicBezTo>
                <a:cubicBezTo>
                  <a:pt x="1809" y="6463"/>
                  <a:pt x="1810" y="6458"/>
                  <a:pt x="1810" y="6452"/>
                </a:cubicBezTo>
                <a:cubicBezTo>
                  <a:pt x="1814" y="6431"/>
                  <a:pt x="1821" y="6410"/>
                  <a:pt x="1831" y="6391"/>
                </a:cubicBezTo>
                <a:lnTo>
                  <a:pt x="1838" y="6376"/>
                </a:lnTo>
                <a:cubicBezTo>
                  <a:pt x="1841" y="6371"/>
                  <a:pt x="1844" y="6367"/>
                  <a:pt x="1847" y="6362"/>
                </a:cubicBezTo>
                <a:cubicBezTo>
                  <a:pt x="1853" y="6353"/>
                  <a:pt x="1860" y="6344"/>
                  <a:pt x="1867" y="6335"/>
                </a:cubicBezTo>
                <a:cubicBezTo>
                  <a:pt x="1870" y="6331"/>
                  <a:pt x="1874" y="6327"/>
                  <a:pt x="1877" y="6323"/>
                </a:cubicBezTo>
                <a:lnTo>
                  <a:pt x="1889" y="6310"/>
                </a:lnTo>
                <a:cubicBezTo>
                  <a:pt x="1897" y="6303"/>
                  <a:pt x="1905" y="6295"/>
                  <a:pt x="1913" y="6287"/>
                </a:cubicBezTo>
                <a:cubicBezTo>
                  <a:pt x="1904" y="6294"/>
                  <a:pt x="1896" y="6301"/>
                  <a:pt x="1887" y="6308"/>
                </a:cubicBezTo>
                <a:lnTo>
                  <a:pt x="1875" y="6320"/>
                </a:lnTo>
                <a:cubicBezTo>
                  <a:pt x="1871" y="6324"/>
                  <a:pt x="1866" y="6328"/>
                  <a:pt x="1863" y="6332"/>
                </a:cubicBezTo>
                <a:cubicBezTo>
                  <a:pt x="1855" y="6340"/>
                  <a:pt x="1847" y="6348"/>
                  <a:pt x="1841" y="6358"/>
                </a:cubicBezTo>
                <a:cubicBezTo>
                  <a:pt x="1837" y="6362"/>
                  <a:pt x="1834" y="6366"/>
                  <a:pt x="1831" y="6371"/>
                </a:cubicBezTo>
                <a:lnTo>
                  <a:pt x="1822" y="6386"/>
                </a:lnTo>
                <a:cubicBezTo>
                  <a:pt x="1810" y="6405"/>
                  <a:pt x="1801" y="6427"/>
                  <a:pt x="1795" y="6449"/>
                </a:cubicBezTo>
                <a:cubicBezTo>
                  <a:pt x="1794" y="6455"/>
                  <a:pt x="1793" y="6460"/>
                  <a:pt x="1792" y="6466"/>
                </a:cubicBezTo>
                <a:cubicBezTo>
                  <a:pt x="1791" y="6472"/>
                  <a:pt x="1790" y="6478"/>
                  <a:pt x="1790" y="6483"/>
                </a:cubicBezTo>
                <a:cubicBezTo>
                  <a:pt x="1789" y="6489"/>
                  <a:pt x="1789" y="6495"/>
                  <a:pt x="1789" y="6500"/>
                </a:cubicBezTo>
                <a:cubicBezTo>
                  <a:pt x="1768" y="6511"/>
                  <a:pt x="1746" y="6521"/>
                  <a:pt x="1723" y="6529"/>
                </a:cubicBezTo>
                <a:cubicBezTo>
                  <a:pt x="1698" y="6539"/>
                  <a:pt x="1672" y="6546"/>
                  <a:pt x="1646" y="6553"/>
                </a:cubicBezTo>
                <a:cubicBezTo>
                  <a:pt x="1633" y="6556"/>
                  <a:pt x="1620" y="6559"/>
                  <a:pt x="1607" y="6562"/>
                </a:cubicBezTo>
                <a:cubicBezTo>
                  <a:pt x="1605" y="6562"/>
                  <a:pt x="1602" y="6563"/>
                  <a:pt x="1599" y="6563"/>
                </a:cubicBezTo>
                <a:cubicBezTo>
                  <a:pt x="1591" y="6541"/>
                  <a:pt x="1588" y="6519"/>
                  <a:pt x="1592" y="6497"/>
                </a:cubicBezTo>
                <a:cubicBezTo>
                  <a:pt x="1600" y="6456"/>
                  <a:pt x="1634" y="6420"/>
                  <a:pt x="1626" y="6380"/>
                </a:cubicBezTo>
                <a:cubicBezTo>
                  <a:pt x="1621" y="6357"/>
                  <a:pt x="1603" y="6339"/>
                  <a:pt x="1583" y="6329"/>
                </a:cubicBezTo>
                <a:cubicBezTo>
                  <a:pt x="1565" y="6320"/>
                  <a:pt x="1545" y="6317"/>
                  <a:pt x="1525" y="6316"/>
                </a:cubicBezTo>
                <a:cubicBezTo>
                  <a:pt x="1526" y="6279"/>
                  <a:pt x="1526" y="6242"/>
                  <a:pt x="1527" y="6204"/>
                </a:cubicBezTo>
                <a:cubicBezTo>
                  <a:pt x="1530" y="6096"/>
                  <a:pt x="1535" y="5987"/>
                  <a:pt x="1538" y="5877"/>
                </a:cubicBezTo>
                <a:cubicBezTo>
                  <a:pt x="1540" y="5814"/>
                  <a:pt x="1542" y="5751"/>
                  <a:pt x="1543" y="5687"/>
                </a:cubicBezTo>
                <a:cubicBezTo>
                  <a:pt x="1576" y="5683"/>
                  <a:pt x="1599" y="5679"/>
                  <a:pt x="1598" y="5675"/>
                </a:cubicBezTo>
                <a:cubicBezTo>
                  <a:pt x="1598" y="5675"/>
                  <a:pt x="1594" y="5345"/>
                  <a:pt x="1551" y="5087"/>
                </a:cubicBezTo>
                <a:cubicBezTo>
                  <a:pt x="1551" y="5083"/>
                  <a:pt x="1524" y="5083"/>
                  <a:pt x="1486" y="5086"/>
                </a:cubicBezTo>
                <a:cubicBezTo>
                  <a:pt x="1484" y="5076"/>
                  <a:pt x="1482" y="5067"/>
                  <a:pt x="1480" y="5057"/>
                </a:cubicBezTo>
                <a:cubicBezTo>
                  <a:pt x="1517" y="5051"/>
                  <a:pt x="1542" y="5045"/>
                  <a:pt x="1542" y="5040"/>
                </a:cubicBezTo>
                <a:cubicBezTo>
                  <a:pt x="1542" y="5040"/>
                  <a:pt x="1404" y="4653"/>
                  <a:pt x="1382" y="4535"/>
                </a:cubicBezTo>
                <a:cubicBezTo>
                  <a:pt x="1382" y="4531"/>
                  <a:pt x="1359" y="4529"/>
                  <a:pt x="1326" y="4530"/>
                </a:cubicBezTo>
                <a:cubicBezTo>
                  <a:pt x="1323" y="4520"/>
                  <a:pt x="1321" y="4510"/>
                  <a:pt x="1319" y="4499"/>
                </a:cubicBezTo>
                <a:cubicBezTo>
                  <a:pt x="1349" y="4497"/>
                  <a:pt x="1372" y="4495"/>
                  <a:pt x="1372" y="4492"/>
                </a:cubicBezTo>
                <a:cubicBezTo>
                  <a:pt x="1372" y="4492"/>
                  <a:pt x="1323" y="4197"/>
                  <a:pt x="1338" y="3988"/>
                </a:cubicBezTo>
                <a:cubicBezTo>
                  <a:pt x="1338" y="3984"/>
                  <a:pt x="1308" y="3977"/>
                  <a:pt x="1272" y="3973"/>
                </a:cubicBezTo>
                <a:cubicBezTo>
                  <a:pt x="1273" y="3964"/>
                  <a:pt x="1274" y="3954"/>
                  <a:pt x="1275" y="3944"/>
                </a:cubicBezTo>
                <a:lnTo>
                  <a:pt x="1275" y="3942"/>
                </a:lnTo>
                <a:cubicBezTo>
                  <a:pt x="1313" y="3945"/>
                  <a:pt x="1338" y="3947"/>
                  <a:pt x="1339" y="3942"/>
                </a:cubicBezTo>
                <a:cubicBezTo>
                  <a:pt x="1339" y="3942"/>
                  <a:pt x="1338" y="3718"/>
                  <a:pt x="1392" y="3488"/>
                </a:cubicBezTo>
                <a:cubicBezTo>
                  <a:pt x="1394" y="3481"/>
                  <a:pt x="1377" y="3469"/>
                  <a:pt x="1348" y="3461"/>
                </a:cubicBezTo>
                <a:cubicBezTo>
                  <a:pt x="1349" y="3453"/>
                  <a:pt x="1351" y="3446"/>
                  <a:pt x="1353" y="3439"/>
                </a:cubicBezTo>
                <a:cubicBezTo>
                  <a:pt x="1358" y="3439"/>
                  <a:pt x="1363" y="3439"/>
                  <a:pt x="1367" y="3440"/>
                </a:cubicBezTo>
                <a:cubicBezTo>
                  <a:pt x="1403" y="3442"/>
                  <a:pt x="1427" y="3438"/>
                  <a:pt x="1428" y="3432"/>
                </a:cubicBezTo>
                <a:cubicBezTo>
                  <a:pt x="1428" y="3432"/>
                  <a:pt x="1506" y="3100"/>
                  <a:pt x="1534" y="2967"/>
                </a:cubicBezTo>
                <a:cubicBezTo>
                  <a:pt x="1534" y="2962"/>
                  <a:pt x="1518" y="2958"/>
                  <a:pt x="1493" y="2953"/>
                </a:cubicBezTo>
                <a:cubicBezTo>
                  <a:pt x="1494" y="2951"/>
                  <a:pt x="1494" y="2949"/>
                  <a:pt x="1495" y="2946"/>
                </a:cubicBezTo>
                <a:cubicBezTo>
                  <a:pt x="1498" y="2932"/>
                  <a:pt x="1501" y="2918"/>
                  <a:pt x="1503" y="2903"/>
                </a:cubicBezTo>
                <a:cubicBezTo>
                  <a:pt x="1506" y="2903"/>
                  <a:pt x="1509" y="2904"/>
                  <a:pt x="1512" y="2904"/>
                </a:cubicBezTo>
                <a:cubicBezTo>
                  <a:pt x="1540" y="2903"/>
                  <a:pt x="1560" y="2900"/>
                  <a:pt x="1560" y="2896"/>
                </a:cubicBezTo>
                <a:cubicBezTo>
                  <a:pt x="1560" y="2896"/>
                  <a:pt x="1590" y="2626"/>
                  <a:pt x="1581" y="2460"/>
                </a:cubicBezTo>
                <a:cubicBezTo>
                  <a:pt x="1581" y="2456"/>
                  <a:pt x="1565" y="2453"/>
                  <a:pt x="1540" y="2452"/>
                </a:cubicBezTo>
                <a:lnTo>
                  <a:pt x="1540" y="2455"/>
                </a:lnTo>
                <a:cubicBezTo>
                  <a:pt x="1540" y="2454"/>
                  <a:pt x="1540" y="2453"/>
                  <a:pt x="1540" y="2452"/>
                </a:cubicBezTo>
                <a:cubicBezTo>
                  <a:pt x="1537" y="2452"/>
                  <a:pt x="1533" y="2452"/>
                  <a:pt x="1529" y="2452"/>
                </a:cubicBezTo>
                <a:lnTo>
                  <a:pt x="1540" y="2452"/>
                </a:lnTo>
                <a:cubicBezTo>
                  <a:pt x="1539" y="2443"/>
                  <a:pt x="1530" y="2435"/>
                  <a:pt x="1529" y="2426"/>
                </a:cubicBezTo>
                <a:cubicBezTo>
                  <a:pt x="1532" y="2425"/>
                  <a:pt x="1532" y="2425"/>
                  <a:pt x="1535" y="2425"/>
                </a:cubicBezTo>
                <a:cubicBezTo>
                  <a:pt x="1561" y="2421"/>
                  <a:pt x="1576" y="2417"/>
                  <a:pt x="1576" y="2413"/>
                </a:cubicBezTo>
                <a:cubicBezTo>
                  <a:pt x="1576" y="2413"/>
                  <a:pt x="1518" y="2166"/>
                  <a:pt x="1517" y="2036"/>
                </a:cubicBezTo>
                <a:cubicBezTo>
                  <a:pt x="1517" y="2032"/>
                  <a:pt x="1498" y="2018"/>
                  <a:pt x="1469" y="2018"/>
                </a:cubicBezTo>
                <a:lnTo>
                  <a:pt x="1469" y="2018"/>
                </a:lnTo>
                <a:cubicBezTo>
                  <a:pt x="1469" y="2018"/>
                  <a:pt x="1468" y="2017"/>
                  <a:pt x="1468" y="2016"/>
                </a:cubicBezTo>
                <a:cubicBezTo>
                  <a:pt x="1467" y="2010"/>
                  <a:pt x="1467" y="2008"/>
                  <a:pt x="1466" y="2002"/>
                </a:cubicBezTo>
                <a:cubicBezTo>
                  <a:pt x="1454" y="1895"/>
                  <a:pt x="1448" y="1789"/>
                  <a:pt x="1450" y="1681"/>
                </a:cubicBezTo>
                <a:cubicBezTo>
                  <a:pt x="1450" y="1674"/>
                  <a:pt x="1450" y="1668"/>
                  <a:pt x="1450" y="1661"/>
                </a:cubicBezTo>
                <a:cubicBezTo>
                  <a:pt x="1455" y="1660"/>
                  <a:pt x="1460" y="1661"/>
                  <a:pt x="1465" y="1660"/>
                </a:cubicBezTo>
                <a:cubicBezTo>
                  <a:pt x="1802" y="1598"/>
                  <a:pt x="2062" y="1193"/>
                  <a:pt x="2090" y="845"/>
                </a:cubicBezTo>
                <a:cubicBezTo>
                  <a:pt x="2129" y="338"/>
                  <a:pt x="1782" y="0"/>
                  <a:pt x="1402" y="0"/>
                </a:cubicBezTo>
                <a:cubicBezTo>
                  <a:pt x="1023" y="0"/>
                  <a:pt x="672" y="320"/>
                  <a:pt x="672" y="834"/>
                </a:cubicBezTo>
                <a:cubicBezTo>
                  <a:pt x="672" y="1192"/>
                  <a:pt x="960" y="1615"/>
                  <a:pt x="1310" y="1664"/>
                </a:cubicBezTo>
                <a:cubicBezTo>
                  <a:pt x="1329" y="1666"/>
                  <a:pt x="1348" y="1668"/>
                  <a:pt x="1368" y="1668"/>
                </a:cubicBezTo>
                <a:cubicBezTo>
                  <a:pt x="1365" y="1668"/>
                  <a:pt x="1363" y="1668"/>
                  <a:pt x="1361" y="1668"/>
                </a:cubicBezTo>
                <a:cubicBezTo>
                  <a:pt x="1339" y="1668"/>
                  <a:pt x="1317" y="1667"/>
                  <a:pt x="1295" y="1664"/>
                </a:cubicBezTo>
                <a:cubicBezTo>
                  <a:pt x="1296" y="1673"/>
                  <a:pt x="1298" y="1683"/>
                  <a:pt x="1299" y="1692"/>
                </a:cubicBezTo>
                <a:cubicBezTo>
                  <a:pt x="1300" y="1697"/>
                  <a:pt x="1300" y="1701"/>
                  <a:pt x="1301" y="1706"/>
                </a:cubicBezTo>
                <a:cubicBezTo>
                  <a:pt x="1301" y="1707"/>
                  <a:pt x="1301" y="1708"/>
                  <a:pt x="1301" y="1709"/>
                </a:cubicBezTo>
                <a:cubicBezTo>
                  <a:pt x="1315" y="1812"/>
                  <a:pt x="1330" y="1915"/>
                  <a:pt x="1347" y="2018"/>
                </a:cubicBezTo>
                <a:cubicBezTo>
                  <a:pt x="1347" y="2019"/>
                  <a:pt x="1347" y="2021"/>
                  <a:pt x="1347" y="2022"/>
                </a:cubicBezTo>
                <a:cubicBezTo>
                  <a:pt x="1348" y="2024"/>
                  <a:pt x="1348" y="2025"/>
                  <a:pt x="1348" y="2027"/>
                </a:cubicBezTo>
                <a:lnTo>
                  <a:pt x="1348" y="2027"/>
                </a:lnTo>
                <a:cubicBezTo>
                  <a:pt x="1323" y="2031"/>
                  <a:pt x="1307" y="2040"/>
                  <a:pt x="1307" y="2044"/>
                </a:cubicBezTo>
                <a:cubicBezTo>
                  <a:pt x="1307" y="2044"/>
                  <a:pt x="1322" y="2241"/>
                  <a:pt x="1365" y="2427"/>
                </a:cubicBezTo>
                <a:cubicBezTo>
                  <a:pt x="1366" y="2431"/>
                  <a:pt x="1386" y="2434"/>
                  <a:pt x="1415" y="2434"/>
                </a:cubicBezTo>
                <a:cubicBezTo>
                  <a:pt x="1414" y="2434"/>
                  <a:pt x="1413" y="2434"/>
                  <a:pt x="1412" y="2434"/>
                </a:cubicBezTo>
                <a:cubicBezTo>
                  <a:pt x="1413" y="2440"/>
                  <a:pt x="1413" y="2445"/>
                  <a:pt x="1414" y="2451"/>
                </a:cubicBezTo>
                <a:cubicBezTo>
                  <a:pt x="1415" y="2455"/>
                  <a:pt x="1415" y="2458"/>
                  <a:pt x="1416" y="2462"/>
                </a:cubicBezTo>
                <a:lnTo>
                  <a:pt x="1416" y="2462"/>
                </a:lnTo>
                <a:cubicBezTo>
                  <a:pt x="1388" y="2467"/>
                  <a:pt x="1370" y="2473"/>
                  <a:pt x="1370" y="2477"/>
                </a:cubicBezTo>
                <a:cubicBezTo>
                  <a:pt x="1370" y="2477"/>
                  <a:pt x="1396" y="2742"/>
                  <a:pt x="1357" y="2861"/>
                </a:cubicBezTo>
                <a:cubicBezTo>
                  <a:pt x="1353" y="2873"/>
                  <a:pt x="1361" y="2887"/>
                  <a:pt x="1374" y="2889"/>
                </a:cubicBezTo>
                <a:cubicBezTo>
                  <a:pt x="1382" y="2891"/>
                  <a:pt x="1391" y="2892"/>
                  <a:pt x="1401" y="2894"/>
                </a:cubicBezTo>
                <a:cubicBezTo>
                  <a:pt x="1401" y="2895"/>
                  <a:pt x="1401" y="2896"/>
                  <a:pt x="1400" y="2897"/>
                </a:cubicBezTo>
                <a:cubicBezTo>
                  <a:pt x="1399" y="2907"/>
                  <a:pt x="1397" y="2917"/>
                  <a:pt x="1395" y="2927"/>
                </a:cubicBezTo>
                <a:cubicBezTo>
                  <a:pt x="1394" y="2929"/>
                  <a:pt x="1394" y="2931"/>
                  <a:pt x="1394" y="2933"/>
                </a:cubicBezTo>
                <a:cubicBezTo>
                  <a:pt x="1391" y="2933"/>
                  <a:pt x="1389" y="2932"/>
                  <a:pt x="1387" y="2932"/>
                </a:cubicBezTo>
                <a:cubicBezTo>
                  <a:pt x="1348" y="2928"/>
                  <a:pt x="1323" y="2933"/>
                  <a:pt x="1322" y="2939"/>
                </a:cubicBezTo>
                <a:cubicBezTo>
                  <a:pt x="1322" y="2939"/>
                  <a:pt x="1274" y="3213"/>
                  <a:pt x="1216" y="3404"/>
                </a:cubicBezTo>
                <a:cubicBezTo>
                  <a:pt x="1215" y="3409"/>
                  <a:pt x="1232" y="3416"/>
                  <a:pt x="1259" y="3423"/>
                </a:cubicBezTo>
                <a:cubicBezTo>
                  <a:pt x="1258" y="3425"/>
                  <a:pt x="1257" y="3428"/>
                  <a:pt x="1257" y="3431"/>
                </a:cubicBezTo>
                <a:cubicBezTo>
                  <a:pt x="1256" y="3437"/>
                  <a:pt x="1254" y="3442"/>
                  <a:pt x="1253" y="3448"/>
                </a:cubicBezTo>
                <a:cubicBezTo>
                  <a:pt x="1253" y="3449"/>
                  <a:pt x="1252" y="3451"/>
                  <a:pt x="1252" y="3452"/>
                </a:cubicBezTo>
                <a:cubicBezTo>
                  <a:pt x="1217" y="3453"/>
                  <a:pt x="1192" y="3455"/>
                  <a:pt x="1192" y="3460"/>
                </a:cubicBezTo>
                <a:cubicBezTo>
                  <a:pt x="1192" y="3460"/>
                  <a:pt x="1130" y="3694"/>
                  <a:pt x="1139" y="3914"/>
                </a:cubicBezTo>
                <a:cubicBezTo>
                  <a:pt x="1138" y="3918"/>
                  <a:pt x="1154" y="3926"/>
                  <a:pt x="1180" y="3932"/>
                </a:cubicBezTo>
                <a:cubicBezTo>
                  <a:pt x="1182" y="3932"/>
                  <a:pt x="1183" y="3933"/>
                  <a:pt x="1185" y="3933"/>
                </a:cubicBezTo>
                <a:lnTo>
                  <a:pt x="1184" y="3939"/>
                </a:lnTo>
                <a:cubicBezTo>
                  <a:pt x="1184" y="3941"/>
                  <a:pt x="1184" y="3943"/>
                  <a:pt x="1184" y="3945"/>
                </a:cubicBezTo>
                <a:cubicBezTo>
                  <a:pt x="1184" y="3946"/>
                  <a:pt x="1184" y="3946"/>
                  <a:pt x="1184" y="3947"/>
                </a:cubicBezTo>
                <a:cubicBezTo>
                  <a:pt x="1184" y="3955"/>
                  <a:pt x="1183" y="3963"/>
                  <a:pt x="1183" y="3971"/>
                </a:cubicBezTo>
                <a:cubicBezTo>
                  <a:pt x="1148" y="3972"/>
                  <a:pt x="1123" y="3974"/>
                  <a:pt x="1123" y="3979"/>
                </a:cubicBezTo>
                <a:cubicBezTo>
                  <a:pt x="1123" y="3979"/>
                  <a:pt x="1103" y="4288"/>
                  <a:pt x="1157" y="4496"/>
                </a:cubicBezTo>
                <a:cubicBezTo>
                  <a:pt x="1158" y="4501"/>
                  <a:pt x="1188" y="4504"/>
                  <a:pt x="1229" y="4504"/>
                </a:cubicBezTo>
                <a:cubicBezTo>
                  <a:pt x="1230" y="4508"/>
                  <a:pt x="1231" y="4513"/>
                  <a:pt x="1232" y="4517"/>
                </a:cubicBezTo>
                <a:cubicBezTo>
                  <a:pt x="1233" y="4524"/>
                  <a:pt x="1235" y="4530"/>
                  <a:pt x="1236" y="4537"/>
                </a:cubicBezTo>
                <a:cubicBezTo>
                  <a:pt x="1203" y="4541"/>
                  <a:pt x="1180" y="4544"/>
                  <a:pt x="1176" y="4548"/>
                </a:cubicBezTo>
                <a:cubicBezTo>
                  <a:pt x="1182" y="4574"/>
                  <a:pt x="1249" y="4857"/>
                  <a:pt x="1335" y="5059"/>
                </a:cubicBezTo>
                <a:cubicBezTo>
                  <a:pt x="1336" y="5063"/>
                  <a:pt x="1358" y="5066"/>
                  <a:pt x="1390" y="5065"/>
                </a:cubicBezTo>
                <a:cubicBezTo>
                  <a:pt x="1391" y="5069"/>
                  <a:pt x="1391" y="5073"/>
                  <a:pt x="1392" y="5077"/>
                </a:cubicBezTo>
                <a:cubicBezTo>
                  <a:pt x="1394" y="5083"/>
                  <a:pt x="1395" y="5090"/>
                  <a:pt x="1396" y="5096"/>
                </a:cubicBezTo>
                <a:cubicBezTo>
                  <a:pt x="1366" y="5101"/>
                  <a:pt x="1345" y="5106"/>
                  <a:pt x="1346" y="5109"/>
                </a:cubicBezTo>
                <a:cubicBezTo>
                  <a:pt x="1346" y="5109"/>
                  <a:pt x="1398" y="5499"/>
                  <a:pt x="1392" y="5689"/>
                </a:cubicBezTo>
                <a:cubicBezTo>
                  <a:pt x="1393" y="5693"/>
                  <a:pt x="1415" y="5694"/>
                  <a:pt x="1447" y="5694"/>
                </a:cubicBezTo>
                <a:cubicBezTo>
                  <a:pt x="1447" y="5708"/>
                  <a:pt x="1446" y="5722"/>
                  <a:pt x="1446" y="5737"/>
                </a:cubicBezTo>
                <a:cubicBezTo>
                  <a:pt x="1445" y="5782"/>
                  <a:pt x="1443" y="5827"/>
                  <a:pt x="1441" y="5873"/>
                </a:cubicBezTo>
                <a:cubicBezTo>
                  <a:pt x="1433" y="6022"/>
                  <a:pt x="1424" y="6173"/>
                  <a:pt x="1418" y="6324"/>
                </a:cubicBezTo>
                <a:cubicBezTo>
                  <a:pt x="1387" y="6330"/>
                  <a:pt x="1356" y="6340"/>
                  <a:pt x="1326" y="6353"/>
                </a:cubicBezTo>
                <a:cubicBezTo>
                  <a:pt x="1291" y="6369"/>
                  <a:pt x="1258" y="6391"/>
                  <a:pt x="1237" y="6423"/>
                </a:cubicBezTo>
                <a:cubicBezTo>
                  <a:pt x="1221" y="6448"/>
                  <a:pt x="1214" y="6478"/>
                  <a:pt x="1217" y="6507"/>
                </a:cubicBezTo>
                <a:cubicBezTo>
                  <a:pt x="1217" y="6510"/>
                  <a:pt x="1218" y="6514"/>
                  <a:pt x="1219" y="6517"/>
                </a:cubicBezTo>
                <a:cubicBezTo>
                  <a:pt x="1202" y="6519"/>
                  <a:pt x="1185" y="6520"/>
                  <a:pt x="1169" y="6521"/>
                </a:cubicBezTo>
                <a:cubicBezTo>
                  <a:pt x="1154" y="6521"/>
                  <a:pt x="1139" y="6521"/>
                  <a:pt x="1124" y="6521"/>
                </a:cubicBezTo>
                <a:cubicBezTo>
                  <a:pt x="1124" y="6517"/>
                  <a:pt x="1124" y="6513"/>
                  <a:pt x="1123" y="6509"/>
                </a:cubicBezTo>
                <a:cubicBezTo>
                  <a:pt x="1122" y="6503"/>
                  <a:pt x="1121" y="6498"/>
                  <a:pt x="1120" y="6492"/>
                </a:cubicBezTo>
                <a:cubicBezTo>
                  <a:pt x="1119" y="6486"/>
                  <a:pt x="1117" y="6481"/>
                  <a:pt x="1116" y="6476"/>
                </a:cubicBezTo>
                <a:cubicBezTo>
                  <a:pt x="1110" y="6454"/>
                  <a:pt x="1100" y="6433"/>
                  <a:pt x="1088" y="6415"/>
                </a:cubicBezTo>
                <a:lnTo>
                  <a:pt x="1083" y="6408"/>
                </a:lnTo>
                <a:cubicBezTo>
                  <a:pt x="1082" y="6405"/>
                  <a:pt x="1080" y="6403"/>
                  <a:pt x="1078" y="6401"/>
                </a:cubicBezTo>
                <a:cubicBezTo>
                  <a:pt x="1074" y="6397"/>
                  <a:pt x="1071" y="6392"/>
                  <a:pt x="1067" y="6388"/>
                </a:cubicBezTo>
                <a:lnTo>
                  <a:pt x="1055" y="6377"/>
                </a:lnTo>
                <a:lnTo>
                  <a:pt x="1052" y="6374"/>
                </a:lnTo>
                <a:lnTo>
                  <a:pt x="1049" y="6371"/>
                </a:lnTo>
                <a:lnTo>
                  <a:pt x="1042" y="6366"/>
                </a:lnTo>
                <a:cubicBezTo>
                  <a:pt x="1034" y="6359"/>
                  <a:pt x="1024" y="6354"/>
                  <a:pt x="1015" y="6349"/>
                </a:cubicBezTo>
                <a:cubicBezTo>
                  <a:pt x="1010" y="6346"/>
                  <a:pt x="1005" y="6344"/>
                  <a:pt x="1000" y="6342"/>
                </a:cubicBezTo>
                <a:lnTo>
                  <a:pt x="985" y="6335"/>
                </a:lnTo>
                <a:lnTo>
                  <a:pt x="1000" y="6343"/>
                </a:lnTo>
                <a:cubicBezTo>
                  <a:pt x="1004" y="6346"/>
                  <a:pt x="1009" y="6348"/>
                  <a:pt x="1013" y="6352"/>
                </a:cubicBezTo>
                <a:cubicBezTo>
                  <a:pt x="1022" y="6358"/>
                  <a:pt x="1031" y="6364"/>
                  <a:pt x="1038" y="6372"/>
                </a:cubicBezTo>
                <a:lnTo>
                  <a:pt x="1044" y="6377"/>
                </a:lnTo>
                <a:lnTo>
                  <a:pt x="1047" y="6380"/>
                </a:lnTo>
                <a:lnTo>
                  <a:pt x="1049" y="6383"/>
                </a:lnTo>
                <a:lnTo>
                  <a:pt x="1059" y="6395"/>
                </a:lnTo>
                <a:cubicBezTo>
                  <a:pt x="1063" y="6399"/>
                  <a:pt x="1065" y="6404"/>
                  <a:pt x="1068" y="6408"/>
                </a:cubicBezTo>
                <a:cubicBezTo>
                  <a:pt x="1070" y="6410"/>
                  <a:pt x="1071" y="6412"/>
                  <a:pt x="1072" y="6415"/>
                </a:cubicBezTo>
                <a:lnTo>
                  <a:pt x="1076" y="6422"/>
                </a:lnTo>
                <a:cubicBezTo>
                  <a:pt x="1086" y="6440"/>
                  <a:pt x="1092" y="6460"/>
                  <a:pt x="1096" y="6480"/>
                </a:cubicBezTo>
                <a:cubicBezTo>
                  <a:pt x="1097" y="6485"/>
                  <a:pt x="1097" y="6490"/>
                  <a:pt x="1098" y="6496"/>
                </a:cubicBezTo>
                <a:cubicBezTo>
                  <a:pt x="1098" y="6501"/>
                  <a:pt x="1099" y="6506"/>
                  <a:pt x="1099" y="6511"/>
                </a:cubicBezTo>
                <a:cubicBezTo>
                  <a:pt x="1099" y="6514"/>
                  <a:pt x="1099" y="6517"/>
                  <a:pt x="1099" y="6520"/>
                </a:cubicBezTo>
                <a:cubicBezTo>
                  <a:pt x="1059" y="6518"/>
                  <a:pt x="1020" y="6514"/>
                  <a:pt x="981" y="6506"/>
                </a:cubicBezTo>
                <a:cubicBezTo>
                  <a:pt x="920" y="6493"/>
                  <a:pt x="861" y="6470"/>
                  <a:pt x="814" y="6431"/>
                </a:cubicBezTo>
                <a:cubicBezTo>
                  <a:pt x="809" y="6425"/>
                  <a:pt x="803" y="6421"/>
                  <a:pt x="797" y="6415"/>
                </a:cubicBezTo>
                <a:cubicBezTo>
                  <a:pt x="792" y="6410"/>
                  <a:pt x="787" y="6404"/>
                  <a:pt x="782" y="6398"/>
                </a:cubicBezTo>
                <a:lnTo>
                  <a:pt x="769" y="6380"/>
                </a:lnTo>
                <a:lnTo>
                  <a:pt x="754" y="6360"/>
                </a:lnTo>
                <a:cubicBezTo>
                  <a:pt x="736" y="6334"/>
                  <a:pt x="716" y="6310"/>
                  <a:pt x="695" y="6288"/>
                </a:cubicBezTo>
                <a:cubicBezTo>
                  <a:pt x="697" y="6274"/>
                  <a:pt x="699" y="6260"/>
                  <a:pt x="699" y="6246"/>
                </a:cubicBezTo>
                <a:cubicBezTo>
                  <a:pt x="699" y="6228"/>
                  <a:pt x="697" y="6209"/>
                  <a:pt x="694" y="6192"/>
                </a:cubicBezTo>
                <a:cubicBezTo>
                  <a:pt x="687" y="6156"/>
                  <a:pt x="673" y="6121"/>
                  <a:pt x="652" y="6092"/>
                </a:cubicBezTo>
                <a:cubicBezTo>
                  <a:pt x="642" y="6077"/>
                  <a:pt x="630" y="6063"/>
                  <a:pt x="617" y="6051"/>
                </a:cubicBezTo>
                <a:cubicBezTo>
                  <a:pt x="603" y="6039"/>
                  <a:pt x="589" y="6027"/>
                  <a:pt x="574" y="6018"/>
                </a:cubicBezTo>
                <a:cubicBezTo>
                  <a:pt x="544" y="5998"/>
                  <a:pt x="511" y="5982"/>
                  <a:pt x="477" y="5971"/>
                </a:cubicBezTo>
                <a:cubicBezTo>
                  <a:pt x="510" y="5983"/>
                  <a:pt x="543" y="5999"/>
                  <a:pt x="573" y="6019"/>
                </a:cubicBezTo>
                <a:cubicBezTo>
                  <a:pt x="588" y="6029"/>
                  <a:pt x="602" y="6041"/>
                  <a:pt x="615" y="6053"/>
                </a:cubicBezTo>
                <a:cubicBezTo>
                  <a:pt x="628" y="6065"/>
                  <a:pt x="639" y="6079"/>
                  <a:pt x="649" y="6094"/>
                </a:cubicBezTo>
                <a:cubicBezTo>
                  <a:pt x="670" y="6123"/>
                  <a:pt x="683" y="6157"/>
                  <a:pt x="689" y="6193"/>
                </a:cubicBezTo>
                <a:cubicBezTo>
                  <a:pt x="694" y="6222"/>
                  <a:pt x="694" y="6252"/>
                  <a:pt x="689" y="6282"/>
                </a:cubicBezTo>
                <a:cubicBezTo>
                  <a:pt x="644" y="6236"/>
                  <a:pt x="592" y="6196"/>
                  <a:pt x="534" y="6167"/>
                </a:cubicBezTo>
                <a:cubicBezTo>
                  <a:pt x="476" y="6138"/>
                  <a:pt x="410" y="6121"/>
                  <a:pt x="345" y="6122"/>
                </a:cubicBezTo>
                <a:cubicBezTo>
                  <a:pt x="312" y="6123"/>
                  <a:pt x="280" y="6127"/>
                  <a:pt x="248" y="6135"/>
                </a:cubicBezTo>
                <a:cubicBezTo>
                  <a:pt x="232" y="6139"/>
                  <a:pt x="217" y="6145"/>
                  <a:pt x="202" y="6150"/>
                </a:cubicBezTo>
                <a:lnTo>
                  <a:pt x="179" y="6160"/>
                </a:lnTo>
                <a:cubicBezTo>
                  <a:pt x="172" y="6163"/>
                  <a:pt x="165" y="6167"/>
                  <a:pt x="157" y="6170"/>
                </a:cubicBezTo>
                <a:lnTo>
                  <a:pt x="146" y="6175"/>
                </a:lnTo>
                <a:lnTo>
                  <a:pt x="136" y="6181"/>
                </a:lnTo>
                <a:cubicBezTo>
                  <a:pt x="129" y="6185"/>
                  <a:pt x="122" y="6189"/>
                  <a:pt x="115" y="6193"/>
                </a:cubicBezTo>
                <a:cubicBezTo>
                  <a:pt x="101" y="6202"/>
                  <a:pt x="87" y="6211"/>
                  <a:pt x="75" y="6221"/>
                </a:cubicBezTo>
                <a:cubicBezTo>
                  <a:pt x="48" y="6239"/>
                  <a:pt x="24" y="6261"/>
                  <a:pt x="0" y="6282"/>
                </a:cubicBezTo>
                <a:cubicBezTo>
                  <a:pt x="25" y="6261"/>
                  <a:pt x="50" y="6241"/>
                  <a:pt x="76" y="6223"/>
                </a:cubicBezTo>
                <a:cubicBezTo>
                  <a:pt x="89" y="6214"/>
                  <a:pt x="103" y="6206"/>
                  <a:pt x="117" y="6197"/>
                </a:cubicBezTo>
                <a:cubicBezTo>
                  <a:pt x="124" y="6193"/>
                  <a:pt x="131" y="6190"/>
                  <a:pt x="138" y="6186"/>
                </a:cubicBezTo>
                <a:lnTo>
                  <a:pt x="149" y="6180"/>
                </a:lnTo>
                <a:lnTo>
                  <a:pt x="160" y="6175"/>
                </a:lnTo>
                <a:cubicBezTo>
                  <a:pt x="167" y="6172"/>
                  <a:pt x="174" y="6169"/>
                  <a:pt x="182" y="6166"/>
                </a:cubicBezTo>
                <a:lnTo>
                  <a:pt x="204" y="6157"/>
                </a:lnTo>
                <a:cubicBezTo>
                  <a:pt x="219" y="6153"/>
                  <a:pt x="235" y="6148"/>
                  <a:pt x="250" y="6144"/>
                </a:cubicBezTo>
                <a:cubicBezTo>
                  <a:pt x="281" y="6137"/>
                  <a:pt x="313" y="6134"/>
                  <a:pt x="345" y="6134"/>
                </a:cubicBezTo>
                <a:cubicBezTo>
                  <a:pt x="408" y="6135"/>
                  <a:pt x="471" y="6153"/>
                  <a:pt x="526" y="6183"/>
                </a:cubicBezTo>
                <a:cubicBezTo>
                  <a:pt x="582" y="6213"/>
                  <a:pt x="631" y="6254"/>
                  <a:pt x="674" y="6301"/>
                </a:cubicBezTo>
                <a:cubicBezTo>
                  <a:pt x="695" y="6324"/>
                  <a:pt x="714" y="6349"/>
                  <a:pt x="732" y="6375"/>
                </a:cubicBezTo>
                <a:lnTo>
                  <a:pt x="745" y="6395"/>
                </a:lnTo>
                <a:lnTo>
                  <a:pt x="759" y="6416"/>
                </a:lnTo>
                <a:cubicBezTo>
                  <a:pt x="765" y="6423"/>
                  <a:pt x="770" y="6429"/>
                  <a:pt x="776" y="6436"/>
                </a:cubicBezTo>
                <a:cubicBezTo>
                  <a:pt x="782" y="6442"/>
                  <a:pt x="788" y="6448"/>
                  <a:pt x="794" y="6454"/>
                </a:cubicBezTo>
                <a:cubicBezTo>
                  <a:pt x="819" y="6476"/>
                  <a:pt x="848" y="6494"/>
                  <a:pt x="879" y="6509"/>
                </a:cubicBezTo>
                <a:cubicBezTo>
                  <a:pt x="893" y="6516"/>
                  <a:pt x="908" y="6521"/>
                  <a:pt x="923" y="6527"/>
                </a:cubicBezTo>
                <a:cubicBezTo>
                  <a:pt x="906" y="6533"/>
                  <a:pt x="888" y="6539"/>
                  <a:pt x="869" y="6543"/>
                </a:cubicBezTo>
                <a:cubicBezTo>
                  <a:pt x="840" y="6550"/>
                  <a:pt x="809" y="6554"/>
                  <a:pt x="778" y="6553"/>
                </a:cubicBezTo>
                <a:cubicBezTo>
                  <a:pt x="763" y="6553"/>
                  <a:pt x="748" y="6552"/>
                  <a:pt x="733" y="6550"/>
                </a:cubicBezTo>
                <a:cubicBezTo>
                  <a:pt x="717" y="6547"/>
                  <a:pt x="702" y="6544"/>
                  <a:pt x="688" y="6539"/>
                </a:cubicBezTo>
                <a:cubicBezTo>
                  <a:pt x="658" y="6530"/>
                  <a:pt x="630" y="6517"/>
                  <a:pt x="604" y="6500"/>
                </a:cubicBezTo>
                <a:cubicBezTo>
                  <a:pt x="629" y="6518"/>
                  <a:pt x="657" y="6532"/>
                  <a:pt x="687" y="6543"/>
                </a:cubicBezTo>
                <a:cubicBezTo>
                  <a:pt x="701" y="6548"/>
                  <a:pt x="716" y="6552"/>
                  <a:pt x="732" y="6555"/>
                </a:cubicBezTo>
                <a:cubicBezTo>
                  <a:pt x="747" y="6558"/>
                  <a:pt x="763" y="6559"/>
                  <a:pt x="778" y="6560"/>
                </a:cubicBezTo>
                <a:cubicBezTo>
                  <a:pt x="809" y="6562"/>
                  <a:pt x="841" y="6559"/>
                  <a:pt x="872" y="6554"/>
                </a:cubicBezTo>
                <a:cubicBezTo>
                  <a:pt x="896" y="6549"/>
                  <a:pt x="919" y="6542"/>
                  <a:pt x="942" y="6532"/>
                </a:cubicBezTo>
                <a:cubicBezTo>
                  <a:pt x="953" y="6536"/>
                  <a:pt x="963" y="6539"/>
                  <a:pt x="973" y="6541"/>
                </a:cubicBezTo>
                <a:cubicBezTo>
                  <a:pt x="1037" y="6557"/>
                  <a:pt x="1103" y="6563"/>
                  <a:pt x="1169" y="6563"/>
                </a:cubicBezTo>
                <a:cubicBezTo>
                  <a:pt x="1189" y="6563"/>
                  <a:pt x="1210" y="6562"/>
                  <a:pt x="1230" y="6561"/>
                </a:cubicBezTo>
                <a:cubicBezTo>
                  <a:pt x="1232" y="6567"/>
                  <a:pt x="1233" y="6573"/>
                  <a:pt x="1235" y="6579"/>
                </a:cubicBezTo>
                <a:cubicBezTo>
                  <a:pt x="1241" y="6602"/>
                  <a:pt x="1244" y="6629"/>
                  <a:pt x="1234" y="6651"/>
                </a:cubicBezTo>
                <a:cubicBezTo>
                  <a:pt x="1226" y="6670"/>
                  <a:pt x="1209" y="6685"/>
                  <a:pt x="1207" y="6705"/>
                </a:cubicBezTo>
                <a:cubicBezTo>
                  <a:pt x="1205" y="6729"/>
                  <a:pt x="1223" y="6750"/>
                  <a:pt x="1243" y="6765"/>
                </a:cubicBezTo>
                <a:cubicBezTo>
                  <a:pt x="1245" y="6766"/>
                  <a:pt x="1247" y="6768"/>
                  <a:pt x="1249" y="6769"/>
                </a:cubicBezTo>
                <a:cubicBezTo>
                  <a:pt x="1238" y="6772"/>
                  <a:pt x="1227" y="6774"/>
                  <a:pt x="1216" y="6777"/>
                </a:cubicBezTo>
                <a:cubicBezTo>
                  <a:pt x="1160" y="6792"/>
                  <a:pt x="1106" y="6813"/>
                  <a:pt x="1058" y="6847"/>
                </a:cubicBezTo>
                <a:cubicBezTo>
                  <a:pt x="1034" y="6863"/>
                  <a:pt x="1012" y="6883"/>
                  <a:pt x="993" y="6905"/>
                </a:cubicBezTo>
                <a:cubicBezTo>
                  <a:pt x="974" y="6926"/>
                  <a:pt x="958" y="6952"/>
                  <a:pt x="946" y="6978"/>
                </a:cubicBezTo>
                <a:cubicBezTo>
                  <a:pt x="939" y="6991"/>
                  <a:pt x="935" y="7005"/>
                  <a:pt x="930" y="7018"/>
                </a:cubicBezTo>
                <a:cubicBezTo>
                  <a:pt x="928" y="7025"/>
                  <a:pt x="926" y="7032"/>
                  <a:pt x="924" y="7039"/>
                </a:cubicBezTo>
                <a:cubicBezTo>
                  <a:pt x="924" y="7043"/>
                  <a:pt x="922" y="7046"/>
                  <a:pt x="922" y="7050"/>
                </a:cubicBezTo>
                <a:lnTo>
                  <a:pt x="920" y="7060"/>
                </a:lnTo>
                <a:cubicBezTo>
                  <a:pt x="920" y="7061"/>
                  <a:pt x="920" y="7062"/>
                  <a:pt x="920" y="7063"/>
                </a:cubicBezTo>
                <a:cubicBezTo>
                  <a:pt x="919" y="7064"/>
                  <a:pt x="919" y="7064"/>
                  <a:pt x="919" y="7065"/>
                </a:cubicBezTo>
                <a:cubicBezTo>
                  <a:pt x="914" y="7077"/>
                  <a:pt x="908" y="7088"/>
                  <a:pt x="901" y="7099"/>
                </a:cubicBezTo>
                <a:cubicBezTo>
                  <a:pt x="888" y="7122"/>
                  <a:pt x="871" y="7142"/>
                  <a:pt x="850" y="7157"/>
                </a:cubicBezTo>
                <a:cubicBezTo>
                  <a:pt x="840" y="7165"/>
                  <a:pt x="829" y="7172"/>
                  <a:pt x="817" y="7178"/>
                </a:cubicBezTo>
                <a:cubicBezTo>
                  <a:pt x="805" y="7183"/>
                  <a:pt x="792" y="7187"/>
                  <a:pt x="780" y="7190"/>
                </a:cubicBezTo>
                <a:cubicBezTo>
                  <a:pt x="754" y="7196"/>
                  <a:pt x="727" y="7196"/>
                  <a:pt x="700" y="7192"/>
                </a:cubicBezTo>
                <a:cubicBezTo>
                  <a:pt x="727" y="7197"/>
                  <a:pt x="754" y="7199"/>
                  <a:pt x="780" y="7195"/>
                </a:cubicBezTo>
                <a:cubicBezTo>
                  <a:pt x="794" y="7193"/>
                  <a:pt x="807" y="7190"/>
                  <a:pt x="820" y="7185"/>
                </a:cubicBezTo>
                <a:cubicBezTo>
                  <a:pt x="832" y="7180"/>
                  <a:pt x="845" y="7173"/>
                  <a:pt x="856" y="7166"/>
                </a:cubicBezTo>
                <a:cubicBezTo>
                  <a:pt x="879" y="7151"/>
                  <a:pt x="898" y="7130"/>
                  <a:pt x="914" y="7108"/>
                </a:cubicBezTo>
                <a:lnTo>
                  <a:pt x="914" y="7107"/>
                </a:lnTo>
                <a:lnTo>
                  <a:pt x="911" y="7144"/>
                </a:lnTo>
                <a:cubicBezTo>
                  <a:pt x="908" y="7170"/>
                  <a:pt x="902" y="7197"/>
                  <a:pt x="894" y="7222"/>
                </a:cubicBezTo>
                <a:cubicBezTo>
                  <a:pt x="885" y="7248"/>
                  <a:pt x="873" y="7272"/>
                  <a:pt x="858" y="7294"/>
                </a:cubicBezTo>
                <a:cubicBezTo>
                  <a:pt x="828" y="7339"/>
                  <a:pt x="785" y="7374"/>
                  <a:pt x="737" y="7399"/>
                </a:cubicBezTo>
                <a:cubicBezTo>
                  <a:pt x="688" y="7425"/>
                  <a:pt x="635" y="7441"/>
                  <a:pt x="581" y="7450"/>
                </a:cubicBezTo>
                <a:cubicBezTo>
                  <a:pt x="526" y="7460"/>
                  <a:pt x="471" y="7463"/>
                  <a:pt x="415" y="7462"/>
                </a:cubicBezTo>
                <a:cubicBezTo>
                  <a:pt x="471" y="7465"/>
                  <a:pt x="526" y="7464"/>
                  <a:pt x="582" y="7456"/>
                </a:cubicBezTo>
                <a:cubicBezTo>
                  <a:pt x="637" y="7449"/>
                  <a:pt x="691" y="7435"/>
                  <a:pt x="742" y="7410"/>
                </a:cubicBezTo>
                <a:cubicBezTo>
                  <a:pt x="793" y="7386"/>
                  <a:pt x="839" y="7351"/>
                  <a:pt x="873" y="7305"/>
                </a:cubicBezTo>
                <a:cubicBezTo>
                  <a:pt x="887" y="7285"/>
                  <a:pt x="898" y="7264"/>
                  <a:pt x="908" y="7242"/>
                </a:cubicBezTo>
                <a:cubicBezTo>
                  <a:pt x="909" y="7253"/>
                  <a:pt x="911" y="7263"/>
                  <a:pt x="911" y="7274"/>
                </a:cubicBezTo>
                <a:cubicBezTo>
                  <a:pt x="912" y="7296"/>
                  <a:pt x="911" y="7318"/>
                  <a:pt x="907" y="7339"/>
                </a:cubicBezTo>
                <a:cubicBezTo>
                  <a:pt x="903" y="7361"/>
                  <a:pt x="898" y="7383"/>
                  <a:pt x="889" y="7403"/>
                </a:cubicBezTo>
                <a:cubicBezTo>
                  <a:pt x="886" y="7414"/>
                  <a:pt x="880" y="7424"/>
                  <a:pt x="875" y="7434"/>
                </a:cubicBezTo>
                <a:cubicBezTo>
                  <a:pt x="870" y="7444"/>
                  <a:pt x="864" y="7453"/>
                  <a:pt x="859" y="7463"/>
                </a:cubicBezTo>
                <a:cubicBezTo>
                  <a:pt x="865" y="7454"/>
                  <a:pt x="872" y="7445"/>
                  <a:pt x="878" y="7435"/>
                </a:cubicBezTo>
                <a:cubicBezTo>
                  <a:pt x="883" y="7425"/>
                  <a:pt x="889" y="7416"/>
                  <a:pt x="894" y="7405"/>
                </a:cubicBezTo>
                <a:cubicBezTo>
                  <a:pt x="904" y="7385"/>
                  <a:pt x="912" y="7364"/>
                  <a:pt x="917" y="7342"/>
                </a:cubicBezTo>
                <a:cubicBezTo>
                  <a:pt x="923" y="7319"/>
                  <a:pt x="926" y="7297"/>
                  <a:pt x="927" y="7274"/>
                </a:cubicBezTo>
                <a:cubicBezTo>
                  <a:pt x="927" y="7252"/>
                  <a:pt x="925" y="7230"/>
                  <a:pt x="920" y="7208"/>
                </a:cubicBezTo>
                <a:cubicBezTo>
                  <a:pt x="927" y="7188"/>
                  <a:pt x="932" y="7168"/>
                  <a:pt x="935" y="7147"/>
                </a:cubicBezTo>
                <a:lnTo>
                  <a:pt x="940" y="7105"/>
                </a:lnTo>
                <a:lnTo>
                  <a:pt x="943" y="7085"/>
                </a:lnTo>
                <a:cubicBezTo>
                  <a:pt x="944" y="7079"/>
                  <a:pt x="946" y="7072"/>
                  <a:pt x="947" y="7066"/>
                </a:cubicBezTo>
                <a:lnTo>
                  <a:pt x="949" y="7056"/>
                </a:lnTo>
                <a:cubicBezTo>
                  <a:pt x="950" y="7053"/>
                  <a:pt x="951" y="7050"/>
                  <a:pt x="952" y="7046"/>
                </a:cubicBezTo>
                <a:lnTo>
                  <a:pt x="957" y="7027"/>
                </a:lnTo>
                <a:cubicBezTo>
                  <a:pt x="962" y="7015"/>
                  <a:pt x="967" y="7003"/>
                  <a:pt x="973" y="6991"/>
                </a:cubicBezTo>
                <a:cubicBezTo>
                  <a:pt x="985" y="6968"/>
                  <a:pt x="1000" y="6946"/>
                  <a:pt x="1018" y="6927"/>
                </a:cubicBezTo>
                <a:cubicBezTo>
                  <a:pt x="1036" y="6908"/>
                  <a:pt x="1056" y="6891"/>
                  <a:pt x="1079" y="6877"/>
                </a:cubicBezTo>
                <a:cubicBezTo>
                  <a:pt x="1088" y="6871"/>
                  <a:pt x="1099" y="6865"/>
                  <a:pt x="1109" y="6860"/>
                </a:cubicBezTo>
                <a:cubicBezTo>
                  <a:pt x="1106" y="6865"/>
                  <a:pt x="1102" y="6870"/>
                  <a:pt x="1099" y="6876"/>
                </a:cubicBezTo>
                <a:cubicBezTo>
                  <a:pt x="1088" y="6896"/>
                  <a:pt x="1078" y="6918"/>
                  <a:pt x="1071" y="6941"/>
                </a:cubicBezTo>
                <a:cubicBezTo>
                  <a:pt x="1065" y="6963"/>
                  <a:pt x="1061" y="6987"/>
                  <a:pt x="1061" y="7010"/>
                </a:cubicBezTo>
                <a:cubicBezTo>
                  <a:pt x="1061" y="7034"/>
                  <a:pt x="1066" y="7057"/>
                  <a:pt x="1074" y="7079"/>
                </a:cubicBezTo>
                <a:cubicBezTo>
                  <a:pt x="1067" y="7057"/>
                  <a:pt x="1064" y="7034"/>
                  <a:pt x="1065" y="7010"/>
                </a:cubicBezTo>
                <a:cubicBezTo>
                  <a:pt x="1065" y="6987"/>
                  <a:pt x="1070" y="6965"/>
                  <a:pt x="1078" y="6943"/>
                </a:cubicBezTo>
                <a:cubicBezTo>
                  <a:pt x="1086" y="6921"/>
                  <a:pt x="1096" y="6900"/>
                  <a:pt x="1108" y="6881"/>
                </a:cubicBezTo>
                <a:cubicBezTo>
                  <a:pt x="1115" y="6870"/>
                  <a:pt x="1122" y="6860"/>
                  <a:pt x="1130" y="6850"/>
                </a:cubicBezTo>
                <a:cubicBezTo>
                  <a:pt x="1160" y="6836"/>
                  <a:pt x="1193" y="6826"/>
                  <a:pt x="1226" y="6818"/>
                </a:cubicBezTo>
                <a:cubicBezTo>
                  <a:pt x="1247" y="6813"/>
                  <a:pt x="1270" y="6810"/>
                  <a:pt x="1292" y="6807"/>
                </a:cubicBezTo>
                <a:cubicBezTo>
                  <a:pt x="1293" y="6809"/>
                  <a:pt x="1294" y="6811"/>
                  <a:pt x="1295" y="6813"/>
                </a:cubicBezTo>
                <a:cubicBezTo>
                  <a:pt x="1310" y="6840"/>
                  <a:pt x="1304" y="6873"/>
                  <a:pt x="1327" y="6896"/>
                </a:cubicBezTo>
                <a:cubicBezTo>
                  <a:pt x="1356" y="6926"/>
                  <a:pt x="1388" y="6906"/>
                  <a:pt x="1423" y="6906"/>
                </a:cubicBezTo>
                <a:cubicBezTo>
                  <a:pt x="1445" y="6905"/>
                  <a:pt x="1465" y="6906"/>
                  <a:pt x="1486" y="6906"/>
                </a:cubicBezTo>
                <a:cubicBezTo>
                  <a:pt x="1496" y="6927"/>
                  <a:pt x="1506" y="6949"/>
                  <a:pt x="1514" y="6971"/>
                </a:cubicBezTo>
                <a:cubicBezTo>
                  <a:pt x="1531" y="7016"/>
                  <a:pt x="1542" y="7064"/>
                  <a:pt x="1544" y="7111"/>
                </a:cubicBezTo>
                <a:cubicBezTo>
                  <a:pt x="1547" y="7159"/>
                  <a:pt x="1540" y="7207"/>
                  <a:pt x="1520" y="7251"/>
                </a:cubicBezTo>
                <a:cubicBezTo>
                  <a:pt x="1511" y="7273"/>
                  <a:pt x="1498" y="7294"/>
                  <a:pt x="1483" y="7313"/>
                </a:cubicBezTo>
                <a:lnTo>
                  <a:pt x="1478" y="7320"/>
                </a:lnTo>
                <a:lnTo>
                  <a:pt x="1472" y="7327"/>
                </a:lnTo>
                <a:cubicBezTo>
                  <a:pt x="1468" y="7332"/>
                  <a:pt x="1464" y="7337"/>
                  <a:pt x="1460" y="7343"/>
                </a:cubicBezTo>
                <a:lnTo>
                  <a:pt x="1449" y="7358"/>
                </a:lnTo>
                <a:cubicBezTo>
                  <a:pt x="1445" y="7364"/>
                  <a:pt x="1442" y="7369"/>
                  <a:pt x="1439" y="7374"/>
                </a:cubicBezTo>
                <a:cubicBezTo>
                  <a:pt x="1433" y="7383"/>
                  <a:pt x="1428" y="7392"/>
                  <a:pt x="1423" y="7400"/>
                </a:cubicBezTo>
                <a:cubicBezTo>
                  <a:pt x="1401" y="7413"/>
                  <a:pt x="1382" y="7429"/>
                  <a:pt x="1366" y="7447"/>
                </a:cubicBezTo>
                <a:cubicBezTo>
                  <a:pt x="1346" y="7469"/>
                  <a:pt x="1331" y="7493"/>
                  <a:pt x="1320" y="7520"/>
                </a:cubicBezTo>
                <a:cubicBezTo>
                  <a:pt x="1316" y="7533"/>
                  <a:pt x="1310" y="7547"/>
                  <a:pt x="1307" y="7561"/>
                </a:cubicBezTo>
                <a:lnTo>
                  <a:pt x="1305" y="7571"/>
                </a:lnTo>
                <a:cubicBezTo>
                  <a:pt x="1304" y="7574"/>
                  <a:pt x="1303" y="7578"/>
                  <a:pt x="1303" y="7581"/>
                </a:cubicBezTo>
                <a:lnTo>
                  <a:pt x="1300" y="7602"/>
                </a:lnTo>
                <a:cubicBezTo>
                  <a:pt x="1299" y="7610"/>
                  <a:pt x="1299" y="7617"/>
                  <a:pt x="1298" y="7624"/>
                </a:cubicBezTo>
                <a:lnTo>
                  <a:pt x="1298" y="7645"/>
                </a:lnTo>
                <a:cubicBezTo>
                  <a:pt x="1298" y="7659"/>
                  <a:pt x="1299" y="7673"/>
                  <a:pt x="1300" y="7687"/>
                </a:cubicBezTo>
                <a:cubicBezTo>
                  <a:pt x="1300" y="7673"/>
                  <a:pt x="1299" y="7659"/>
                  <a:pt x="1299" y="7645"/>
                </a:cubicBezTo>
                <a:lnTo>
                  <a:pt x="1301" y="7624"/>
                </a:lnTo>
                <a:cubicBezTo>
                  <a:pt x="1301" y="7617"/>
                  <a:pt x="1302" y="7610"/>
                  <a:pt x="1303" y="7603"/>
                </a:cubicBezTo>
                <a:lnTo>
                  <a:pt x="1307" y="7582"/>
                </a:lnTo>
                <a:cubicBezTo>
                  <a:pt x="1308" y="7579"/>
                  <a:pt x="1308" y="7575"/>
                  <a:pt x="1309" y="7572"/>
                </a:cubicBezTo>
                <a:lnTo>
                  <a:pt x="1312" y="7562"/>
                </a:lnTo>
                <a:cubicBezTo>
                  <a:pt x="1316" y="7548"/>
                  <a:pt x="1321" y="7536"/>
                  <a:pt x="1327" y="7522"/>
                </a:cubicBezTo>
                <a:cubicBezTo>
                  <a:pt x="1338" y="7497"/>
                  <a:pt x="1354" y="7474"/>
                  <a:pt x="1373" y="7454"/>
                </a:cubicBezTo>
                <a:cubicBezTo>
                  <a:pt x="1378" y="7449"/>
                  <a:pt x="1383" y="7444"/>
                  <a:pt x="1388" y="7440"/>
                </a:cubicBezTo>
                <a:cubicBezTo>
                  <a:pt x="1393" y="7435"/>
                  <a:pt x="1399" y="7431"/>
                  <a:pt x="1404" y="7427"/>
                </a:cubicBezTo>
                <a:cubicBezTo>
                  <a:pt x="1407" y="7425"/>
                  <a:pt x="1410" y="7423"/>
                  <a:pt x="1413" y="7421"/>
                </a:cubicBezTo>
                <a:cubicBezTo>
                  <a:pt x="1409" y="7428"/>
                  <a:pt x="1406" y="7435"/>
                  <a:pt x="1402" y="7443"/>
                </a:cubicBezTo>
                <a:cubicBezTo>
                  <a:pt x="1392" y="7466"/>
                  <a:pt x="1384" y="7491"/>
                  <a:pt x="1379" y="7516"/>
                </a:cubicBezTo>
                <a:cubicBezTo>
                  <a:pt x="1367" y="7566"/>
                  <a:pt x="1364" y="7618"/>
                  <a:pt x="1370" y="7668"/>
                </a:cubicBezTo>
                <a:cubicBezTo>
                  <a:pt x="1382" y="7769"/>
                  <a:pt x="1426" y="7864"/>
                  <a:pt x="1489" y="7943"/>
                </a:cubicBezTo>
                <a:cubicBezTo>
                  <a:pt x="1432" y="7865"/>
                  <a:pt x="1393" y="7773"/>
                  <a:pt x="1384" y="7678"/>
                </a:cubicBezTo>
                <a:cubicBezTo>
                  <a:pt x="1387" y="7686"/>
                  <a:pt x="1390" y="7694"/>
                  <a:pt x="1394" y="7702"/>
                </a:cubicBezTo>
                <a:cubicBezTo>
                  <a:pt x="1404" y="7722"/>
                  <a:pt x="1415" y="7740"/>
                  <a:pt x="1427" y="7757"/>
                </a:cubicBezTo>
                <a:cubicBezTo>
                  <a:pt x="1440" y="7774"/>
                  <a:pt x="1455" y="7789"/>
                  <a:pt x="1472" y="7802"/>
                </a:cubicBezTo>
                <a:cubicBezTo>
                  <a:pt x="1481" y="7808"/>
                  <a:pt x="1490" y="7814"/>
                  <a:pt x="1499" y="7818"/>
                </a:cubicBezTo>
                <a:cubicBezTo>
                  <a:pt x="1509" y="7823"/>
                  <a:pt x="1519" y="7826"/>
                  <a:pt x="1529" y="7829"/>
                </a:cubicBezTo>
                <a:cubicBezTo>
                  <a:pt x="1519" y="7826"/>
                  <a:pt x="1509" y="7822"/>
                  <a:pt x="1500" y="7818"/>
                </a:cubicBezTo>
                <a:cubicBezTo>
                  <a:pt x="1490" y="7813"/>
                  <a:pt x="1482" y="7807"/>
                  <a:pt x="1473" y="7800"/>
                </a:cubicBezTo>
                <a:cubicBezTo>
                  <a:pt x="1457" y="7787"/>
                  <a:pt x="1443" y="7772"/>
                  <a:pt x="1430" y="7755"/>
                </a:cubicBezTo>
                <a:cubicBezTo>
                  <a:pt x="1418" y="7738"/>
                  <a:pt x="1408" y="7719"/>
                  <a:pt x="1399" y="7700"/>
                </a:cubicBezTo>
                <a:cubicBezTo>
                  <a:pt x="1392" y="7685"/>
                  <a:pt x="1386" y="7670"/>
                  <a:pt x="1382" y="7654"/>
                </a:cubicBezTo>
                <a:cubicBezTo>
                  <a:pt x="1377" y="7559"/>
                  <a:pt x="1405" y="7465"/>
                  <a:pt x="1459" y="7388"/>
                </a:cubicBezTo>
                <a:cubicBezTo>
                  <a:pt x="1462" y="7383"/>
                  <a:pt x="1466" y="7378"/>
                  <a:pt x="1469" y="7373"/>
                </a:cubicBezTo>
                <a:lnTo>
                  <a:pt x="1481" y="7358"/>
                </a:lnTo>
                <a:cubicBezTo>
                  <a:pt x="1484" y="7353"/>
                  <a:pt x="1489" y="7349"/>
                  <a:pt x="1492" y="7344"/>
                </a:cubicBezTo>
                <a:lnTo>
                  <a:pt x="1498" y="7337"/>
                </a:lnTo>
                <a:lnTo>
                  <a:pt x="1505" y="7330"/>
                </a:lnTo>
                <a:cubicBezTo>
                  <a:pt x="1522" y="7310"/>
                  <a:pt x="1536" y="7288"/>
                  <a:pt x="1548" y="7264"/>
                </a:cubicBezTo>
                <a:cubicBezTo>
                  <a:pt x="1559" y="7240"/>
                  <a:pt x="1568" y="7215"/>
                  <a:pt x="1573" y="7189"/>
                </a:cubicBezTo>
                <a:cubicBezTo>
                  <a:pt x="1577" y="7170"/>
                  <a:pt x="1579" y="7151"/>
                  <a:pt x="1580" y="7132"/>
                </a:cubicBezTo>
                <a:lnTo>
                  <a:pt x="1580" y="7133"/>
                </a:lnTo>
                <a:cubicBezTo>
                  <a:pt x="1583" y="7137"/>
                  <a:pt x="1586" y="7141"/>
                  <a:pt x="1589" y="7146"/>
                </a:cubicBezTo>
                <a:cubicBezTo>
                  <a:pt x="1592" y="7151"/>
                  <a:pt x="1595" y="7156"/>
                  <a:pt x="1597" y="7161"/>
                </a:cubicBezTo>
                <a:cubicBezTo>
                  <a:pt x="1607" y="7180"/>
                  <a:pt x="1614" y="7201"/>
                  <a:pt x="1619" y="7223"/>
                </a:cubicBezTo>
                <a:lnTo>
                  <a:pt x="1622" y="7240"/>
                </a:lnTo>
                <a:cubicBezTo>
                  <a:pt x="1623" y="7245"/>
                  <a:pt x="1623" y="7251"/>
                  <a:pt x="1623" y="7256"/>
                </a:cubicBezTo>
                <a:cubicBezTo>
                  <a:pt x="1625" y="7267"/>
                  <a:pt x="1624" y="7279"/>
                  <a:pt x="1625" y="7290"/>
                </a:cubicBezTo>
                <a:cubicBezTo>
                  <a:pt x="1625" y="7295"/>
                  <a:pt x="1624" y="7301"/>
                  <a:pt x="1624" y="7307"/>
                </a:cubicBezTo>
                <a:lnTo>
                  <a:pt x="1622" y="7323"/>
                </a:lnTo>
                <a:cubicBezTo>
                  <a:pt x="1621" y="7335"/>
                  <a:pt x="1619" y="7346"/>
                  <a:pt x="1617" y="7357"/>
                </a:cubicBezTo>
                <a:cubicBezTo>
                  <a:pt x="1619" y="7346"/>
                  <a:pt x="1622" y="7335"/>
                  <a:pt x="1624" y="7324"/>
                </a:cubicBezTo>
                <a:lnTo>
                  <a:pt x="1626" y="7307"/>
                </a:lnTo>
                <a:cubicBezTo>
                  <a:pt x="1627" y="7301"/>
                  <a:pt x="1628" y="7296"/>
                  <a:pt x="1628" y="7290"/>
                </a:cubicBezTo>
                <a:cubicBezTo>
                  <a:pt x="1628" y="7279"/>
                  <a:pt x="1629" y="7267"/>
                  <a:pt x="1629" y="7256"/>
                </a:cubicBezTo>
                <a:cubicBezTo>
                  <a:pt x="1628" y="7250"/>
                  <a:pt x="1629" y="7245"/>
                  <a:pt x="1628" y="7239"/>
                </a:cubicBezTo>
                <a:lnTo>
                  <a:pt x="1626" y="7222"/>
                </a:lnTo>
                <a:cubicBezTo>
                  <a:pt x="1622" y="7199"/>
                  <a:pt x="1616" y="7177"/>
                  <a:pt x="1606" y="7156"/>
                </a:cubicBezTo>
                <a:cubicBezTo>
                  <a:pt x="1600" y="7141"/>
                  <a:pt x="1591" y="7127"/>
                  <a:pt x="1581" y="7114"/>
                </a:cubicBezTo>
                <a:cubicBezTo>
                  <a:pt x="1581" y="7113"/>
                  <a:pt x="1581" y="7112"/>
                  <a:pt x="1581" y="7110"/>
                </a:cubicBezTo>
                <a:cubicBezTo>
                  <a:pt x="1580" y="7058"/>
                  <a:pt x="1570" y="7006"/>
                  <a:pt x="1554" y="6957"/>
                </a:cubicBezTo>
                <a:cubicBezTo>
                  <a:pt x="1548" y="6938"/>
                  <a:pt x="1540" y="6919"/>
                  <a:pt x="1532" y="6901"/>
                </a:cubicBezTo>
                <a:cubicBezTo>
                  <a:pt x="1549" y="6898"/>
                  <a:pt x="1565" y="6892"/>
                  <a:pt x="1582" y="6883"/>
                </a:cubicBezTo>
                <a:cubicBezTo>
                  <a:pt x="1605" y="6871"/>
                  <a:pt x="1626" y="6852"/>
                  <a:pt x="1641" y="6831"/>
                </a:cubicBezTo>
                <a:cubicBezTo>
                  <a:pt x="1669" y="6836"/>
                  <a:pt x="1696" y="6842"/>
                  <a:pt x="1723" y="6851"/>
                </a:cubicBezTo>
                <a:cubicBezTo>
                  <a:pt x="1783" y="6871"/>
                  <a:pt x="1841" y="6902"/>
                  <a:pt x="1883" y="6947"/>
                </a:cubicBezTo>
                <a:cubicBezTo>
                  <a:pt x="1905" y="6970"/>
                  <a:pt x="1922" y="6996"/>
                  <a:pt x="1934" y="7025"/>
                </a:cubicBezTo>
                <a:cubicBezTo>
                  <a:pt x="1947" y="7054"/>
                  <a:pt x="1953" y="7085"/>
                  <a:pt x="1956" y="7117"/>
                </a:cubicBezTo>
                <a:cubicBezTo>
                  <a:pt x="1958" y="7133"/>
                  <a:pt x="1957" y="7149"/>
                  <a:pt x="1957" y="7165"/>
                </a:cubicBezTo>
                <a:cubicBezTo>
                  <a:pt x="1956" y="7173"/>
                  <a:pt x="1955" y="7181"/>
                  <a:pt x="1955" y="7189"/>
                </a:cubicBezTo>
                <a:lnTo>
                  <a:pt x="1954" y="7193"/>
                </a:lnTo>
                <a:cubicBezTo>
                  <a:pt x="1946" y="7219"/>
                  <a:pt x="1935" y="7246"/>
                  <a:pt x="1923" y="7271"/>
                </a:cubicBezTo>
                <a:cubicBezTo>
                  <a:pt x="1908" y="7303"/>
                  <a:pt x="1891" y="7333"/>
                  <a:pt x="1872" y="7361"/>
                </a:cubicBezTo>
                <a:lnTo>
                  <a:pt x="1865" y="7372"/>
                </a:lnTo>
                <a:lnTo>
                  <a:pt x="1857" y="7383"/>
                </a:lnTo>
                <a:cubicBezTo>
                  <a:pt x="1852" y="7390"/>
                  <a:pt x="1847" y="7397"/>
                  <a:pt x="1842" y="7404"/>
                </a:cubicBezTo>
                <a:cubicBezTo>
                  <a:pt x="1831" y="7417"/>
                  <a:pt x="1820" y="7431"/>
                  <a:pt x="1808" y="7444"/>
                </a:cubicBezTo>
                <a:cubicBezTo>
                  <a:pt x="1786" y="7470"/>
                  <a:pt x="1760" y="7493"/>
                  <a:pt x="1733" y="7516"/>
                </a:cubicBezTo>
                <a:cubicBezTo>
                  <a:pt x="1761" y="7495"/>
                  <a:pt x="1788" y="7473"/>
                  <a:pt x="1812" y="7447"/>
                </a:cubicBezTo>
                <a:cubicBezTo>
                  <a:pt x="1825" y="7435"/>
                  <a:pt x="1836" y="7422"/>
                  <a:pt x="1848" y="7409"/>
                </a:cubicBezTo>
                <a:cubicBezTo>
                  <a:pt x="1853" y="7402"/>
                  <a:pt x="1859" y="7395"/>
                  <a:pt x="1864" y="7388"/>
                </a:cubicBezTo>
                <a:lnTo>
                  <a:pt x="1872" y="7378"/>
                </a:lnTo>
                <a:lnTo>
                  <a:pt x="1880" y="7367"/>
                </a:lnTo>
                <a:cubicBezTo>
                  <a:pt x="1901" y="7339"/>
                  <a:pt x="1920" y="7309"/>
                  <a:pt x="1937" y="7279"/>
                </a:cubicBezTo>
                <a:cubicBezTo>
                  <a:pt x="1940" y="7273"/>
                  <a:pt x="1942" y="7267"/>
                  <a:pt x="1945" y="7261"/>
                </a:cubicBezTo>
                <a:cubicBezTo>
                  <a:pt x="1943" y="7278"/>
                  <a:pt x="1941" y="7295"/>
                  <a:pt x="1938" y="7311"/>
                </a:cubicBezTo>
                <a:cubicBezTo>
                  <a:pt x="1928" y="7377"/>
                  <a:pt x="1915" y="7442"/>
                  <a:pt x="1905" y="7508"/>
                </a:cubicBezTo>
                <a:cubicBezTo>
                  <a:pt x="1897" y="7560"/>
                  <a:pt x="1891" y="7614"/>
                  <a:pt x="1894" y="7668"/>
                </a:cubicBezTo>
                <a:cubicBezTo>
                  <a:pt x="1880" y="7681"/>
                  <a:pt x="1869" y="7695"/>
                  <a:pt x="1861" y="7711"/>
                </a:cubicBezTo>
                <a:cubicBezTo>
                  <a:pt x="1851" y="7729"/>
                  <a:pt x="1844" y="7748"/>
                  <a:pt x="1840" y="7768"/>
                </a:cubicBezTo>
                <a:cubicBezTo>
                  <a:pt x="1839" y="7772"/>
                  <a:pt x="1839" y="7777"/>
                  <a:pt x="1838" y="7782"/>
                </a:cubicBezTo>
                <a:lnTo>
                  <a:pt x="1837" y="7790"/>
                </a:lnTo>
                <a:lnTo>
                  <a:pt x="1837" y="7797"/>
                </a:lnTo>
                <a:cubicBezTo>
                  <a:pt x="1836" y="7802"/>
                  <a:pt x="1836" y="7807"/>
                  <a:pt x="1836" y="7812"/>
                </a:cubicBezTo>
                <a:lnTo>
                  <a:pt x="1837" y="7827"/>
                </a:lnTo>
                <a:lnTo>
                  <a:pt x="1838" y="7835"/>
                </a:lnTo>
                <a:lnTo>
                  <a:pt x="1839" y="7842"/>
                </a:lnTo>
                <a:lnTo>
                  <a:pt x="1841" y="7857"/>
                </a:lnTo>
                <a:cubicBezTo>
                  <a:pt x="1844" y="7867"/>
                  <a:pt x="1847" y="7876"/>
                  <a:pt x="1849" y="7886"/>
                </a:cubicBezTo>
                <a:cubicBezTo>
                  <a:pt x="1847" y="7876"/>
                  <a:pt x="1844" y="7866"/>
                  <a:pt x="1842" y="7857"/>
                </a:cubicBezTo>
                <a:lnTo>
                  <a:pt x="1840" y="7842"/>
                </a:lnTo>
                <a:lnTo>
                  <a:pt x="1839" y="7835"/>
                </a:lnTo>
                <a:lnTo>
                  <a:pt x="1839" y="7827"/>
                </a:lnTo>
                <a:lnTo>
                  <a:pt x="1838" y="7812"/>
                </a:lnTo>
                <a:cubicBezTo>
                  <a:pt x="1838" y="7807"/>
                  <a:pt x="1839" y="7802"/>
                  <a:pt x="1839" y="7797"/>
                </a:cubicBezTo>
                <a:lnTo>
                  <a:pt x="1840" y="7790"/>
                </a:lnTo>
                <a:lnTo>
                  <a:pt x="1841" y="7783"/>
                </a:lnTo>
                <a:cubicBezTo>
                  <a:pt x="1842" y="7778"/>
                  <a:pt x="1842" y="7773"/>
                  <a:pt x="1843" y="7768"/>
                </a:cubicBezTo>
                <a:cubicBezTo>
                  <a:pt x="1848" y="7749"/>
                  <a:pt x="1855" y="7731"/>
                  <a:pt x="1865" y="7714"/>
                </a:cubicBezTo>
                <a:cubicBezTo>
                  <a:pt x="1873" y="7700"/>
                  <a:pt x="1883" y="7687"/>
                  <a:pt x="1895" y="7677"/>
                </a:cubicBezTo>
                <a:cubicBezTo>
                  <a:pt x="1895" y="7687"/>
                  <a:pt x="1896" y="7698"/>
                  <a:pt x="1897" y="7708"/>
                </a:cubicBezTo>
                <a:cubicBezTo>
                  <a:pt x="1901" y="7741"/>
                  <a:pt x="1910" y="7774"/>
                  <a:pt x="1924" y="7805"/>
                </a:cubicBezTo>
                <a:cubicBezTo>
                  <a:pt x="1937" y="7836"/>
                  <a:pt x="1954" y="7865"/>
                  <a:pt x="1975" y="7892"/>
                </a:cubicBezTo>
                <a:cubicBezTo>
                  <a:pt x="2015" y="7945"/>
                  <a:pt x="2064" y="7990"/>
                  <a:pt x="2115" y="8032"/>
                </a:cubicBezTo>
                <a:cubicBezTo>
                  <a:pt x="2065" y="7989"/>
                  <a:pt x="2018" y="7942"/>
                  <a:pt x="1979" y="7888"/>
                </a:cubicBezTo>
                <a:cubicBezTo>
                  <a:pt x="1960" y="7861"/>
                  <a:pt x="1944" y="7832"/>
                  <a:pt x="1932" y="7802"/>
                </a:cubicBezTo>
                <a:cubicBezTo>
                  <a:pt x="1920" y="7771"/>
                  <a:pt x="1912" y="7739"/>
                  <a:pt x="1909" y="7707"/>
                </a:cubicBezTo>
                <a:cubicBezTo>
                  <a:pt x="1902" y="7641"/>
                  <a:pt x="1912" y="7576"/>
                  <a:pt x="1923" y="7511"/>
                </a:cubicBezTo>
                <a:cubicBezTo>
                  <a:pt x="1926" y="7494"/>
                  <a:pt x="1930" y="7478"/>
                  <a:pt x="1933" y="7461"/>
                </a:cubicBezTo>
                <a:cubicBezTo>
                  <a:pt x="1934" y="7465"/>
                  <a:pt x="1934" y="7468"/>
                  <a:pt x="1935" y="7472"/>
                </a:cubicBezTo>
                <a:cubicBezTo>
                  <a:pt x="1941" y="7495"/>
                  <a:pt x="1949" y="7518"/>
                  <a:pt x="1961" y="7539"/>
                </a:cubicBezTo>
                <a:cubicBezTo>
                  <a:pt x="1967" y="7549"/>
                  <a:pt x="1974" y="7559"/>
                  <a:pt x="1982" y="7569"/>
                </a:cubicBezTo>
                <a:cubicBezTo>
                  <a:pt x="1989" y="7578"/>
                  <a:pt x="1998" y="7587"/>
                  <a:pt x="2007" y="7595"/>
                </a:cubicBezTo>
                <a:cubicBezTo>
                  <a:pt x="2025" y="7610"/>
                  <a:pt x="2045" y="7623"/>
                  <a:pt x="2067" y="7632"/>
                </a:cubicBezTo>
                <a:cubicBezTo>
                  <a:pt x="2046" y="7622"/>
                  <a:pt x="2026" y="7608"/>
                  <a:pt x="2009" y="7592"/>
                </a:cubicBezTo>
                <a:cubicBezTo>
                  <a:pt x="2000" y="7584"/>
                  <a:pt x="1993" y="7575"/>
                  <a:pt x="1986" y="7566"/>
                </a:cubicBezTo>
                <a:cubicBezTo>
                  <a:pt x="1979" y="7556"/>
                  <a:pt x="1973" y="7546"/>
                  <a:pt x="1967" y="7536"/>
                </a:cubicBezTo>
                <a:cubicBezTo>
                  <a:pt x="1957" y="7515"/>
                  <a:pt x="1949" y="7493"/>
                  <a:pt x="1945" y="7470"/>
                </a:cubicBezTo>
                <a:cubicBezTo>
                  <a:pt x="1942" y="7454"/>
                  <a:pt x="1941" y="7438"/>
                  <a:pt x="1941" y="7422"/>
                </a:cubicBezTo>
                <a:cubicBezTo>
                  <a:pt x="1948" y="7386"/>
                  <a:pt x="1955" y="7351"/>
                  <a:pt x="1962" y="7315"/>
                </a:cubicBezTo>
                <a:cubicBezTo>
                  <a:pt x="1968" y="7283"/>
                  <a:pt x="1974" y="7250"/>
                  <a:pt x="1979" y="7217"/>
                </a:cubicBezTo>
                <a:cubicBezTo>
                  <a:pt x="1980" y="7213"/>
                  <a:pt x="1981" y="7209"/>
                  <a:pt x="1981" y="7205"/>
                </a:cubicBezTo>
                <a:lnTo>
                  <a:pt x="1983" y="7192"/>
                </a:lnTo>
                <a:cubicBezTo>
                  <a:pt x="1984" y="7183"/>
                  <a:pt x="1985" y="7175"/>
                  <a:pt x="1986" y="7166"/>
                </a:cubicBezTo>
                <a:cubicBezTo>
                  <a:pt x="1986" y="7149"/>
                  <a:pt x="1987" y="7132"/>
                  <a:pt x="1986" y="7115"/>
                </a:cubicBezTo>
                <a:cubicBezTo>
                  <a:pt x="1984" y="7080"/>
                  <a:pt x="1978" y="7045"/>
                  <a:pt x="1965" y="7013"/>
                </a:cubicBezTo>
                <a:cubicBezTo>
                  <a:pt x="1952" y="6980"/>
                  <a:pt x="1934" y="6949"/>
                  <a:pt x="1910" y="6923"/>
                </a:cubicBezTo>
                <a:cubicBezTo>
                  <a:pt x="1887" y="6896"/>
                  <a:pt x="1860" y="6874"/>
                  <a:pt x="1830" y="6856"/>
                </a:cubicBezTo>
                <a:cubicBezTo>
                  <a:pt x="1800" y="6837"/>
                  <a:pt x="1769" y="6823"/>
                  <a:pt x="1737" y="6811"/>
                </a:cubicBezTo>
                <a:cubicBezTo>
                  <a:pt x="1713" y="6802"/>
                  <a:pt x="1688" y="6795"/>
                  <a:pt x="1663" y="6790"/>
                </a:cubicBezTo>
                <a:cubicBezTo>
                  <a:pt x="1672" y="6766"/>
                  <a:pt x="1675" y="6742"/>
                  <a:pt x="1671" y="6717"/>
                </a:cubicBezTo>
                <a:cubicBezTo>
                  <a:pt x="1664" y="6678"/>
                  <a:pt x="1640" y="6644"/>
                  <a:pt x="1621" y="6610"/>
                </a:cubicBezTo>
                <a:cubicBezTo>
                  <a:pt x="1620" y="6609"/>
                  <a:pt x="1620" y="6608"/>
                  <a:pt x="1619" y="6607"/>
                </a:cubicBezTo>
                <a:cubicBezTo>
                  <a:pt x="1633" y="6604"/>
                  <a:pt x="1645" y="6601"/>
                  <a:pt x="1658" y="6597"/>
                </a:cubicBezTo>
                <a:cubicBezTo>
                  <a:pt x="1686" y="6589"/>
                  <a:pt x="1713" y="6580"/>
                  <a:pt x="1739" y="6569"/>
                </a:cubicBezTo>
                <a:cubicBezTo>
                  <a:pt x="1791" y="6547"/>
                  <a:pt x="1841" y="6519"/>
                  <a:pt x="1887" y="6486"/>
                </a:cubicBezTo>
                <a:cubicBezTo>
                  <a:pt x="1899" y="6478"/>
                  <a:pt x="1911" y="6470"/>
                  <a:pt x="1921" y="6461"/>
                </a:cubicBezTo>
                <a:cubicBezTo>
                  <a:pt x="1932" y="6452"/>
                  <a:pt x="1944" y="6442"/>
                  <a:pt x="1953" y="6435"/>
                </a:cubicBezTo>
                <a:cubicBezTo>
                  <a:pt x="1973" y="6420"/>
                  <a:pt x="1995" y="6413"/>
                  <a:pt x="2019" y="6418"/>
                </a:cubicBezTo>
                <a:cubicBezTo>
                  <a:pt x="2042" y="6422"/>
                  <a:pt x="2065" y="6436"/>
                  <a:pt x="2088" y="6451"/>
                </a:cubicBezTo>
                <a:cubicBezTo>
                  <a:pt x="2093" y="6455"/>
                  <a:pt x="2099" y="6459"/>
                  <a:pt x="2105" y="6463"/>
                </a:cubicBezTo>
                <a:cubicBezTo>
                  <a:pt x="2103" y="6477"/>
                  <a:pt x="2103" y="6491"/>
                  <a:pt x="2104" y="6504"/>
                </a:cubicBezTo>
                <a:cubicBezTo>
                  <a:pt x="2105" y="6521"/>
                  <a:pt x="2107" y="6538"/>
                  <a:pt x="2111" y="6555"/>
                </a:cubicBezTo>
                <a:cubicBezTo>
                  <a:pt x="2118" y="6588"/>
                  <a:pt x="2131" y="6620"/>
                  <a:pt x="2149" y="6648"/>
                </a:cubicBezTo>
                <a:cubicBezTo>
                  <a:pt x="2168" y="6676"/>
                  <a:pt x="2192" y="6701"/>
                  <a:pt x="2219" y="6720"/>
                </a:cubicBezTo>
                <a:cubicBezTo>
                  <a:pt x="2247" y="6739"/>
                  <a:pt x="2277" y="6753"/>
                  <a:pt x="2308" y="6763"/>
                </a:cubicBezTo>
                <a:cubicBezTo>
                  <a:pt x="2277" y="6752"/>
                  <a:pt x="2248" y="6736"/>
                  <a:pt x="2222" y="6716"/>
                </a:cubicBezTo>
                <a:cubicBezTo>
                  <a:pt x="2196" y="6695"/>
                  <a:pt x="2174" y="6671"/>
                  <a:pt x="2158" y="6643"/>
                </a:cubicBezTo>
                <a:cubicBezTo>
                  <a:pt x="2142" y="6615"/>
                  <a:pt x="2131" y="6584"/>
                  <a:pt x="2126" y="6552"/>
                </a:cubicBezTo>
                <a:cubicBezTo>
                  <a:pt x="2123" y="6536"/>
                  <a:pt x="2122" y="6520"/>
                  <a:pt x="2122" y="6504"/>
                </a:cubicBezTo>
                <a:cubicBezTo>
                  <a:pt x="2122" y="6495"/>
                  <a:pt x="2122" y="6486"/>
                  <a:pt x="2123" y="6477"/>
                </a:cubicBezTo>
                <a:cubicBezTo>
                  <a:pt x="2133" y="6484"/>
                  <a:pt x="2143" y="6492"/>
                  <a:pt x="2154" y="6500"/>
                </a:cubicBezTo>
                <a:cubicBezTo>
                  <a:pt x="2198" y="6533"/>
                  <a:pt x="2243" y="6566"/>
                  <a:pt x="2292" y="6594"/>
                </a:cubicBezTo>
                <a:cubicBezTo>
                  <a:pt x="2341" y="6621"/>
                  <a:pt x="2392" y="6644"/>
                  <a:pt x="2446" y="6660"/>
                </a:cubicBezTo>
                <a:cubicBezTo>
                  <a:pt x="2553" y="6692"/>
                  <a:pt x="2665" y="6699"/>
                  <a:pt x="2775" y="6690"/>
                </a:cubicBezTo>
                <a:cubicBezTo>
                  <a:pt x="2665" y="6695"/>
                  <a:pt x="2553" y="6684"/>
                  <a:pt x="2449" y="6648"/>
                </a:cubicBezTo>
                <a:moveTo>
                  <a:pt x="1540" y="2452"/>
                </a:moveTo>
                <a:lnTo>
                  <a:pt x="1540" y="2452"/>
                </a:lnTo>
                <a:moveTo>
                  <a:pt x="1176" y="4549"/>
                </a:moveTo>
                <a:lnTo>
                  <a:pt x="1176" y="4546"/>
                </a:lnTo>
                <a:cubicBezTo>
                  <a:pt x="1176" y="4546"/>
                  <a:pt x="1176" y="4547"/>
                  <a:pt x="1176" y="4548"/>
                </a:cubicBezTo>
                <a:lnTo>
                  <a:pt x="1176" y="4549"/>
                </a:lnTo>
                <a:moveTo>
                  <a:pt x="1176" y="4546"/>
                </a:moveTo>
                <a:lnTo>
                  <a:pt x="1176" y="45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>
            <a:off x="1400630" y="1310502"/>
            <a:ext cx="676540" cy="1952798"/>
            <a:chOff x="1274035" y="1396004"/>
            <a:chExt cx="578239" cy="1669058"/>
          </a:xfrm>
        </p:grpSpPr>
        <p:sp>
          <p:nvSpPr>
            <p:cNvPr id="432" name="Google Shape;432;p24"/>
            <p:cNvSpPr/>
            <p:nvPr/>
          </p:nvSpPr>
          <p:spPr>
            <a:xfrm>
              <a:off x="1637852" y="2878691"/>
              <a:ext cx="27839" cy="172558"/>
            </a:xfrm>
            <a:custGeom>
              <a:rect b="b" l="l" r="r" t="t"/>
              <a:pathLst>
                <a:path extrusionOk="0" h="812" w="131">
                  <a:moveTo>
                    <a:pt x="128" y="500"/>
                  </a:moveTo>
                  <a:cubicBezTo>
                    <a:pt x="124" y="580"/>
                    <a:pt x="114" y="664"/>
                    <a:pt x="99" y="754"/>
                  </a:cubicBezTo>
                  <a:cubicBezTo>
                    <a:pt x="95" y="782"/>
                    <a:pt x="70" y="813"/>
                    <a:pt x="58" y="812"/>
                  </a:cubicBezTo>
                  <a:cubicBezTo>
                    <a:pt x="45" y="810"/>
                    <a:pt x="43" y="780"/>
                    <a:pt x="48" y="749"/>
                  </a:cubicBezTo>
                  <a:cubicBezTo>
                    <a:pt x="94" y="471"/>
                    <a:pt x="65" y="246"/>
                    <a:pt x="9" y="53"/>
                  </a:cubicBezTo>
                  <a:cubicBezTo>
                    <a:pt x="6" y="42"/>
                    <a:pt x="3" y="32"/>
                    <a:pt x="0" y="21"/>
                  </a:cubicBezTo>
                  <a:cubicBezTo>
                    <a:pt x="14" y="20"/>
                    <a:pt x="31" y="17"/>
                    <a:pt x="48" y="13"/>
                  </a:cubicBezTo>
                  <a:cubicBezTo>
                    <a:pt x="63" y="9"/>
                    <a:pt x="78" y="5"/>
                    <a:pt x="91" y="0"/>
                  </a:cubicBezTo>
                  <a:cubicBezTo>
                    <a:pt x="123" y="146"/>
                    <a:pt x="139" y="309"/>
                    <a:pt x="128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1646778" y="1711157"/>
              <a:ext cx="25926" cy="48452"/>
            </a:xfrm>
            <a:custGeom>
              <a:rect b="b" l="l" r="r" t="t"/>
              <a:pathLst>
                <a:path extrusionOk="0" h="228" w="122">
                  <a:moveTo>
                    <a:pt x="21" y="5"/>
                  </a:moveTo>
                  <a:cubicBezTo>
                    <a:pt x="20" y="9"/>
                    <a:pt x="19" y="14"/>
                    <a:pt x="19" y="19"/>
                  </a:cubicBezTo>
                  <a:cubicBezTo>
                    <a:pt x="18" y="24"/>
                    <a:pt x="18" y="29"/>
                    <a:pt x="18" y="35"/>
                  </a:cubicBezTo>
                  <a:cubicBezTo>
                    <a:pt x="18" y="40"/>
                    <a:pt x="18" y="45"/>
                    <a:pt x="19" y="50"/>
                  </a:cubicBezTo>
                  <a:cubicBezTo>
                    <a:pt x="19" y="56"/>
                    <a:pt x="20" y="61"/>
                    <a:pt x="21" y="66"/>
                  </a:cubicBezTo>
                  <a:cubicBezTo>
                    <a:pt x="24" y="87"/>
                    <a:pt x="31" y="107"/>
                    <a:pt x="41" y="126"/>
                  </a:cubicBezTo>
                  <a:lnTo>
                    <a:pt x="48" y="141"/>
                  </a:lnTo>
                  <a:cubicBezTo>
                    <a:pt x="51" y="146"/>
                    <a:pt x="54" y="150"/>
                    <a:pt x="57" y="154"/>
                  </a:cubicBezTo>
                  <a:cubicBezTo>
                    <a:pt x="62" y="164"/>
                    <a:pt x="69" y="172"/>
                    <a:pt x="76" y="181"/>
                  </a:cubicBezTo>
                  <a:cubicBezTo>
                    <a:pt x="79" y="185"/>
                    <a:pt x="83" y="189"/>
                    <a:pt x="87" y="193"/>
                  </a:cubicBezTo>
                  <a:lnTo>
                    <a:pt x="98" y="205"/>
                  </a:lnTo>
                  <a:cubicBezTo>
                    <a:pt x="105" y="213"/>
                    <a:pt x="114" y="220"/>
                    <a:pt x="122" y="228"/>
                  </a:cubicBezTo>
                  <a:cubicBezTo>
                    <a:pt x="113" y="221"/>
                    <a:pt x="104" y="214"/>
                    <a:pt x="96" y="207"/>
                  </a:cubicBezTo>
                  <a:lnTo>
                    <a:pt x="84" y="196"/>
                  </a:lnTo>
                  <a:cubicBezTo>
                    <a:pt x="80" y="192"/>
                    <a:pt x="76" y="188"/>
                    <a:pt x="72" y="184"/>
                  </a:cubicBezTo>
                  <a:cubicBezTo>
                    <a:pt x="65" y="176"/>
                    <a:pt x="57" y="168"/>
                    <a:pt x="51" y="159"/>
                  </a:cubicBezTo>
                  <a:cubicBezTo>
                    <a:pt x="47" y="154"/>
                    <a:pt x="44" y="150"/>
                    <a:pt x="41" y="145"/>
                  </a:cubicBezTo>
                  <a:lnTo>
                    <a:pt x="32" y="131"/>
                  </a:lnTo>
                  <a:cubicBezTo>
                    <a:pt x="21" y="112"/>
                    <a:pt x="12" y="91"/>
                    <a:pt x="6" y="69"/>
                  </a:cubicBezTo>
                  <a:cubicBezTo>
                    <a:pt x="5" y="64"/>
                    <a:pt x="3" y="58"/>
                    <a:pt x="3" y="52"/>
                  </a:cubicBezTo>
                  <a:cubicBezTo>
                    <a:pt x="1" y="47"/>
                    <a:pt x="1" y="41"/>
                    <a:pt x="0" y="35"/>
                  </a:cubicBezTo>
                  <a:cubicBezTo>
                    <a:pt x="0" y="30"/>
                    <a:pt x="0" y="24"/>
                    <a:pt x="0" y="18"/>
                  </a:cubicBezTo>
                  <a:cubicBezTo>
                    <a:pt x="0" y="12"/>
                    <a:pt x="0" y="7"/>
                    <a:pt x="1" y="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37075" lIns="90000" spcFirstLastPara="1" rIns="90000" wrap="square" tIns="37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712231" y="1660367"/>
              <a:ext cx="42715" cy="64816"/>
            </a:xfrm>
            <a:custGeom>
              <a:rect b="b" l="l" r="r" t="t"/>
              <a:pathLst>
                <a:path extrusionOk="0" h="305" w="201">
                  <a:moveTo>
                    <a:pt x="2" y="305"/>
                  </a:moveTo>
                  <a:cubicBezTo>
                    <a:pt x="0" y="287"/>
                    <a:pt x="0" y="271"/>
                    <a:pt x="1" y="254"/>
                  </a:cubicBezTo>
                  <a:cubicBezTo>
                    <a:pt x="2" y="237"/>
                    <a:pt x="4" y="221"/>
                    <a:pt x="7" y="205"/>
                  </a:cubicBezTo>
                  <a:cubicBezTo>
                    <a:pt x="14" y="172"/>
                    <a:pt x="27" y="141"/>
                    <a:pt x="45" y="113"/>
                  </a:cubicBezTo>
                  <a:cubicBezTo>
                    <a:pt x="63" y="85"/>
                    <a:pt x="87" y="62"/>
                    <a:pt x="114" y="43"/>
                  </a:cubicBezTo>
                  <a:cubicBezTo>
                    <a:pt x="140" y="24"/>
                    <a:pt x="170" y="10"/>
                    <a:pt x="201" y="0"/>
                  </a:cubicBezTo>
                  <a:cubicBezTo>
                    <a:pt x="171" y="12"/>
                    <a:pt x="142" y="27"/>
                    <a:pt x="117" y="47"/>
                  </a:cubicBezTo>
                  <a:cubicBezTo>
                    <a:pt x="91" y="67"/>
                    <a:pt x="70" y="91"/>
                    <a:pt x="54" y="118"/>
                  </a:cubicBezTo>
                  <a:cubicBezTo>
                    <a:pt x="38" y="146"/>
                    <a:pt x="27" y="176"/>
                    <a:pt x="22" y="208"/>
                  </a:cubicBezTo>
                  <a:cubicBezTo>
                    <a:pt x="20" y="223"/>
                    <a:pt x="18" y="239"/>
                    <a:pt x="18" y="255"/>
                  </a:cubicBezTo>
                  <a:cubicBezTo>
                    <a:pt x="18" y="270"/>
                    <a:pt x="19" y="287"/>
                    <a:pt x="22" y="301"/>
                  </a:cubicBezTo>
                  <a:lnTo>
                    <a:pt x="2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760470" y="1691394"/>
              <a:ext cx="66091" cy="11263"/>
            </a:xfrm>
            <a:custGeom>
              <a:rect b="b" l="l" r="r" t="t"/>
              <a:pathLst>
                <a:path extrusionOk="0" h="53" w="311">
                  <a:moveTo>
                    <a:pt x="7" y="0"/>
                  </a:moveTo>
                  <a:cubicBezTo>
                    <a:pt x="18" y="6"/>
                    <a:pt x="30" y="11"/>
                    <a:pt x="42" y="15"/>
                  </a:cubicBezTo>
                  <a:cubicBezTo>
                    <a:pt x="54" y="20"/>
                    <a:pt x="66" y="24"/>
                    <a:pt x="79" y="27"/>
                  </a:cubicBezTo>
                  <a:cubicBezTo>
                    <a:pt x="104" y="35"/>
                    <a:pt x="129" y="40"/>
                    <a:pt x="155" y="43"/>
                  </a:cubicBezTo>
                  <a:lnTo>
                    <a:pt x="174" y="46"/>
                  </a:lnTo>
                  <a:cubicBezTo>
                    <a:pt x="181" y="47"/>
                    <a:pt x="187" y="47"/>
                    <a:pt x="194" y="48"/>
                  </a:cubicBezTo>
                  <a:cubicBezTo>
                    <a:pt x="207" y="49"/>
                    <a:pt x="220" y="49"/>
                    <a:pt x="233" y="50"/>
                  </a:cubicBezTo>
                  <a:cubicBezTo>
                    <a:pt x="246" y="51"/>
                    <a:pt x="259" y="50"/>
                    <a:pt x="272" y="51"/>
                  </a:cubicBezTo>
                  <a:lnTo>
                    <a:pt x="311" y="49"/>
                  </a:lnTo>
                  <a:lnTo>
                    <a:pt x="272" y="52"/>
                  </a:lnTo>
                  <a:cubicBezTo>
                    <a:pt x="259" y="53"/>
                    <a:pt x="246" y="54"/>
                    <a:pt x="233" y="53"/>
                  </a:cubicBezTo>
                  <a:cubicBezTo>
                    <a:pt x="220" y="53"/>
                    <a:pt x="207" y="54"/>
                    <a:pt x="194" y="53"/>
                  </a:cubicBezTo>
                  <a:cubicBezTo>
                    <a:pt x="187" y="52"/>
                    <a:pt x="180" y="52"/>
                    <a:pt x="174" y="52"/>
                  </a:cubicBezTo>
                  <a:lnTo>
                    <a:pt x="154" y="50"/>
                  </a:lnTo>
                  <a:cubicBezTo>
                    <a:pt x="128" y="47"/>
                    <a:pt x="102" y="43"/>
                    <a:pt x="76" y="37"/>
                  </a:cubicBezTo>
                  <a:cubicBezTo>
                    <a:pt x="63" y="34"/>
                    <a:pt x="51" y="31"/>
                    <a:pt x="38" y="26"/>
                  </a:cubicBezTo>
                  <a:cubicBezTo>
                    <a:pt x="25" y="22"/>
                    <a:pt x="13" y="18"/>
                    <a:pt x="0" y="1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1399841" y="1702444"/>
              <a:ext cx="74378" cy="12751"/>
            </a:xfrm>
            <a:custGeom>
              <a:rect b="b" l="l" r="r" t="t"/>
              <a:pathLst>
                <a:path extrusionOk="0" h="60" w="350">
                  <a:moveTo>
                    <a:pt x="344" y="47"/>
                  </a:moveTo>
                  <a:cubicBezTo>
                    <a:pt x="318" y="34"/>
                    <a:pt x="289" y="24"/>
                    <a:pt x="260" y="18"/>
                  </a:cubicBezTo>
                  <a:cubicBezTo>
                    <a:pt x="231" y="11"/>
                    <a:pt x="201" y="7"/>
                    <a:pt x="171" y="8"/>
                  </a:cubicBezTo>
                  <a:cubicBezTo>
                    <a:pt x="156" y="8"/>
                    <a:pt x="141" y="9"/>
                    <a:pt x="126" y="12"/>
                  </a:cubicBezTo>
                  <a:cubicBezTo>
                    <a:pt x="111" y="14"/>
                    <a:pt x="96" y="17"/>
                    <a:pt x="82" y="22"/>
                  </a:cubicBezTo>
                  <a:cubicBezTo>
                    <a:pt x="53" y="30"/>
                    <a:pt x="26" y="44"/>
                    <a:pt x="0" y="60"/>
                  </a:cubicBezTo>
                  <a:cubicBezTo>
                    <a:pt x="25" y="43"/>
                    <a:pt x="52" y="28"/>
                    <a:pt x="81" y="18"/>
                  </a:cubicBezTo>
                  <a:cubicBezTo>
                    <a:pt x="95" y="13"/>
                    <a:pt x="110" y="10"/>
                    <a:pt x="125" y="7"/>
                  </a:cubicBezTo>
                  <a:cubicBezTo>
                    <a:pt x="140" y="4"/>
                    <a:pt x="155" y="2"/>
                    <a:pt x="171" y="1"/>
                  </a:cubicBezTo>
                  <a:cubicBezTo>
                    <a:pt x="201" y="0"/>
                    <a:pt x="232" y="2"/>
                    <a:pt x="262" y="8"/>
                  </a:cubicBezTo>
                  <a:cubicBezTo>
                    <a:pt x="292" y="14"/>
                    <a:pt x="322" y="22"/>
                    <a:pt x="350" y="36"/>
                  </a:cubicBezTo>
                  <a:lnTo>
                    <a:pt x="344" y="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1373278" y="1756847"/>
              <a:ext cx="46327" cy="68641"/>
            </a:xfrm>
            <a:custGeom>
              <a:rect b="b" l="l" r="r" t="t"/>
              <a:pathLst>
                <a:path extrusionOk="0" h="323" w="218">
                  <a:moveTo>
                    <a:pt x="211" y="0"/>
                  </a:moveTo>
                  <a:cubicBezTo>
                    <a:pt x="216" y="18"/>
                    <a:pt x="217" y="35"/>
                    <a:pt x="218" y="53"/>
                  </a:cubicBezTo>
                  <a:cubicBezTo>
                    <a:pt x="218" y="71"/>
                    <a:pt x="217" y="89"/>
                    <a:pt x="213" y="107"/>
                  </a:cubicBezTo>
                  <a:cubicBezTo>
                    <a:pt x="207" y="142"/>
                    <a:pt x="193" y="175"/>
                    <a:pt x="172" y="204"/>
                  </a:cubicBezTo>
                  <a:cubicBezTo>
                    <a:pt x="162" y="219"/>
                    <a:pt x="150" y="232"/>
                    <a:pt x="137" y="245"/>
                  </a:cubicBezTo>
                  <a:cubicBezTo>
                    <a:pt x="124" y="256"/>
                    <a:pt x="110" y="268"/>
                    <a:pt x="95" y="277"/>
                  </a:cubicBezTo>
                  <a:cubicBezTo>
                    <a:pt x="66" y="297"/>
                    <a:pt x="33" y="312"/>
                    <a:pt x="0" y="323"/>
                  </a:cubicBezTo>
                  <a:cubicBezTo>
                    <a:pt x="33" y="311"/>
                    <a:pt x="65" y="296"/>
                    <a:pt x="94" y="276"/>
                  </a:cubicBezTo>
                  <a:cubicBezTo>
                    <a:pt x="109" y="266"/>
                    <a:pt x="123" y="255"/>
                    <a:pt x="135" y="243"/>
                  </a:cubicBezTo>
                  <a:cubicBezTo>
                    <a:pt x="148" y="230"/>
                    <a:pt x="159" y="217"/>
                    <a:pt x="169" y="203"/>
                  </a:cubicBezTo>
                  <a:cubicBezTo>
                    <a:pt x="189" y="174"/>
                    <a:pt x="202" y="140"/>
                    <a:pt x="208" y="106"/>
                  </a:cubicBezTo>
                  <a:cubicBezTo>
                    <a:pt x="214" y="71"/>
                    <a:pt x="213" y="35"/>
                    <a:pt x="205" y="2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1479320" y="1706270"/>
              <a:ext cx="29114" cy="43352"/>
            </a:xfrm>
            <a:custGeom>
              <a:rect b="b" l="l" r="r" t="t"/>
              <a:pathLst>
                <a:path extrusionOk="0" h="204" w="137">
                  <a:moveTo>
                    <a:pt x="137" y="0"/>
                  </a:moveTo>
                  <a:cubicBezTo>
                    <a:pt x="137" y="6"/>
                    <a:pt x="137" y="11"/>
                    <a:pt x="136" y="17"/>
                  </a:cubicBezTo>
                  <a:cubicBezTo>
                    <a:pt x="136" y="23"/>
                    <a:pt x="135" y="28"/>
                    <a:pt x="135" y="34"/>
                  </a:cubicBezTo>
                  <a:cubicBezTo>
                    <a:pt x="134" y="39"/>
                    <a:pt x="133" y="45"/>
                    <a:pt x="132" y="50"/>
                  </a:cubicBezTo>
                  <a:cubicBezTo>
                    <a:pt x="131" y="55"/>
                    <a:pt x="129" y="61"/>
                    <a:pt x="128" y="66"/>
                  </a:cubicBezTo>
                  <a:cubicBezTo>
                    <a:pt x="122" y="87"/>
                    <a:pt x="112" y="108"/>
                    <a:pt x="100" y="126"/>
                  </a:cubicBezTo>
                  <a:lnTo>
                    <a:pt x="96" y="133"/>
                  </a:lnTo>
                  <a:cubicBezTo>
                    <a:pt x="94" y="135"/>
                    <a:pt x="92" y="137"/>
                    <a:pt x="91" y="139"/>
                  </a:cubicBezTo>
                  <a:cubicBezTo>
                    <a:pt x="87" y="143"/>
                    <a:pt x="84" y="148"/>
                    <a:pt x="80" y="152"/>
                  </a:cubicBezTo>
                  <a:lnTo>
                    <a:pt x="68" y="163"/>
                  </a:lnTo>
                  <a:lnTo>
                    <a:pt x="65" y="166"/>
                  </a:lnTo>
                  <a:lnTo>
                    <a:pt x="62" y="168"/>
                  </a:lnTo>
                  <a:lnTo>
                    <a:pt x="56" y="173"/>
                  </a:lnTo>
                  <a:cubicBezTo>
                    <a:pt x="48" y="180"/>
                    <a:pt x="38" y="185"/>
                    <a:pt x="29" y="191"/>
                  </a:cubicBezTo>
                  <a:cubicBezTo>
                    <a:pt x="24" y="194"/>
                    <a:pt x="19" y="195"/>
                    <a:pt x="14" y="197"/>
                  </a:cubicBezTo>
                  <a:lnTo>
                    <a:pt x="0" y="204"/>
                  </a:lnTo>
                  <a:lnTo>
                    <a:pt x="14" y="196"/>
                  </a:lnTo>
                  <a:cubicBezTo>
                    <a:pt x="18" y="193"/>
                    <a:pt x="23" y="191"/>
                    <a:pt x="27" y="188"/>
                  </a:cubicBezTo>
                  <a:cubicBezTo>
                    <a:pt x="36" y="181"/>
                    <a:pt x="44" y="176"/>
                    <a:pt x="51" y="168"/>
                  </a:cubicBezTo>
                  <a:lnTo>
                    <a:pt x="57" y="163"/>
                  </a:lnTo>
                  <a:lnTo>
                    <a:pt x="60" y="160"/>
                  </a:lnTo>
                  <a:lnTo>
                    <a:pt x="62" y="157"/>
                  </a:lnTo>
                  <a:lnTo>
                    <a:pt x="72" y="145"/>
                  </a:lnTo>
                  <a:cubicBezTo>
                    <a:pt x="75" y="141"/>
                    <a:pt x="78" y="137"/>
                    <a:pt x="81" y="132"/>
                  </a:cubicBezTo>
                  <a:cubicBezTo>
                    <a:pt x="82" y="130"/>
                    <a:pt x="84" y="128"/>
                    <a:pt x="85" y="126"/>
                  </a:cubicBezTo>
                  <a:lnTo>
                    <a:pt x="89" y="119"/>
                  </a:lnTo>
                  <a:cubicBezTo>
                    <a:pt x="98" y="101"/>
                    <a:pt x="105" y="82"/>
                    <a:pt x="108" y="62"/>
                  </a:cubicBezTo>
                  <a:cubicBezTo>
                    <a:pt x="109" y="57"/>
                    <a:pt x="110" y="52"/>
                    <a:pt x="110" y="47"/>
                  </a:cubicBezTo>
                  <a:cubicBezTo>
                    <a:pt x="111" y="42"/>
                    <a:pt x="111" y="37"/>
                    <a:pt x="111" y="31"/>
                  </a:cubicBezTo>
                  <a:cubicBezTo>
                    <a:pt x="111" y="26"/>
                    <a:pt x="112" y="21"/>
                    <a:pt x="111" y="16"/>
                  </a:cubicBezTo>
                  <a:cubicBezTo>
                    <a:pt x="111" y="12"/>
                    <a:pt x="111" y="6"/>
                    <a:pt x="110" y="2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452969" y="1514585"/>
              <a:ext cx="14026" cy="53978"/>
            </a:xfrm>
            <a:custGeom>
              <a:rect b="b" l="l" r="r" t="t"/>
              <a:pathLst>
                <a:path extrusionOk="0" h="254" w="66">
                  <a:moveTo>
                    <a:pt x="40" y="248"/>
                  </a:moveTo>
                  <a:cubicBezTo>
                    <a:pt x="43" y="239"/>
                    <a:pt x="46" y="228"/>
                    <a:pt x="48" y="217"/>
                  </a:cubicBezTo>
                  <a:cubicBezTo>
                    <a:pt x="49" y="207"/>
                    <a:pt x="51" y="196"/>
                    <a:pt x="51" y="186"/>
                  </a:cubicBezTo>
                  <a:cubicBezTo>
                    <a:pt x="52" y="164"/>
                    <a:pt x="51" y="142"/>
                    <a:pt x="47" y="121"/>
                  </a:cubicBezTo>
                  <a:cubicBezTo>
                    <a:pt x="43" y="100"/>
                    <a:pt x="38" y="79"/>
                    <a:pt x="30" y="58"/>
                  </a:cubicBezTo>
                  <a:cubicBezTo>
                    <a:pt x="26" y="48"/>
                    <a:pt x="21" y="38"/>
                    <a:pt x="16" y="29"/>
                  </a:cubicBezTo>
                  <a:cubicBezTo>
                    <a:pt x="11" y="19"/>
                    <a:pt x="5" y="10"/>
                    <a:pt x="0" y="0"/>
                  </a:cubicBezTo>
                  <a:cubicBezTo>
                    <a:pt x="6" y="9"/>
                    <a:pt x="13" y="18"/>
                    <a:pt x="18" y="27"/>
                  </a:cubicBezTo>
                  <a:cubicBezTo>
                    <a:pt x="24" y="37"/>
                    <a:pt x="30" y="46"/>
                    <a:pt x="34" y="56"/>
                  </a:cubicBezTo>
                  <a:cubicBezTo>
                    <a:pt x="44" y="76"/>
                    <a:pt x="51" y="97"/>
                    <a:pt x="57" y="119"/>
                  </a:cubicBezTo>
                  <a:cubicBezTo>
                    <a:pt x="63" y="141"/>
                    <a:pt x="65" y="163"/>
                    <a:pt x="66" y="186"/>
                  </a:cubicBezTo>
                  <a:cubicBezTo>
                    <a:pt x="67" y="208"/>
                    <a:pt x="65" y="231"/>
                    <a:pt x="59" y="254"/>
                  </a:cubicBezTo>
                  <a:lnTo>
                    <a:pt x="40" y="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419817" y="1569838"/>
              <a:ext cx="52277" cy="35277"/>
            </a:xfrm>
            <a:custGeom>
              <a:rect b="b" l="l" r="r" t="t"/>
              <a:pathLst>
                <a:path extrusionOk="0" h="166" w="246">
                  <a:moveTo>
                    <a:pt x="226" y="166"/>
                  </a:moveTo>
                  <a:cubicBezTo>
                    <a:pt x="224" y="154"/>
                    <a:pt x="219" y="142"/>
                    <a:pt x="214" y="130"/>
                  </a:cubicBezTo>
                  <a:cubicBezTo>
                    <a:pt x="209" y="119"/>
                    <a:pt x="204" y="107"/>
                    <a:pt x="197" y="96"/>
                  </a:cubicBezTo>
                  <a:cubicBezTo>
                    <a:pt x="184" y="75"/>
                    <a:pt x="167" y="55"/>
                    <a:pt x="147" y="40"/>
                  </a:cubicBezTo>
                  <a:cubicBezTo>
                    <a:pt x="137" y="32"/>
                    <a:pt x="126" y="25"/>
                    <a:pt x="114" y="20"/>
                  </a:cubicBezTo>
                  <a:cubicBezTo>
                    <a:pt x="103" y="14"/>
                    <a:pt x="91" y="10"/>
                    <a:pt x="78" y="8"/>
                  </a:cubicBezTo>
                  <a:cubicBezTo>
                    <a:pt x="53" y="2"/>
                    <a:pt x="26" y="2"/>
                    <a:pt x="0" y="6"/>
                  </a:cubicBezTo>
                  <a:cubicBezTo>
                    <a:pt x="26" y="0"/>
                    <a:pt x="53" y="-1"/>
                    <a:pt x="79" y="3"/>
                  </a:cubicBezTo>
                  <a:cubicBezTo>
                    <a:pt x="92" y="5"/>
                    <a:pt x="105" y="8"/>
                    <a:pt x="117" y="13"/>
                  </a:cubicBezTo>
                  <a:cubicBezTo>
                    <a:pt x="130" y="18"/>
                    <a:pt x="142" y="24"/>
                    <a:pt x="153" y="31"/>
                  </a:cubicBezTo>
                  <a:cubicBezTo>
                    <a:pt x="175" y="46"/>
                    <a:pt x="194" y="66"/>
                    <a:pt x="210" y="88"/>
                  </a:cubicBezTo>
                  <a:cubicBezTo>
                    <a:pt x="218" y="99"/>
                    <a:pt x="224" y="111"/>
                    <a:pt x="230" y="123"/>
                  </a:cubicBezTo>
                  <a:cubicBezTo>
                    <a:pt x="237" y="135"/>
                    <a:pt x="242" y="147"/>
                    <a:pt x="246" y="161"/>
                  </a:cubicBezTo>
                  <a:lnTo>
                    <a:pt x="226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1495046" y="1594489"/>
              <a:ext cx="18488" cy="54615"/>
            </a:xfrm>
            <a:custGeom>
              <a:rect b="b" l="l" r="r" t="t"/>
              <a:pathLst>
                <a:path extrusionOk="0" h="257" w="87">
                  <a:moveTo>
                    <a:pt x="77" y="257"/>
                  </a:moveTo>
                  <a:cubicBezTo>
                    <a:pt x="62" y="239"/>
                    <a:pt x="49" y="220"/>
                    <a:pt x="37" y="200"/>
                  </a:cubicBezTo>
                  <a:cubicBezTo>
                    <a:pt x="26" y="180"/>
                    <a:pt x="17" y="158"/>
                    <a:pt x="10" y="136"/>
                  </a:cubicBezTo>
                  <a:cubicBezTo>
                    <a:pt x="4" y="114"/>
                    <a:pt x="0" y="91"/>
                    <a:pt x="0" y="68"/>
                  </a:cubicBezTo>
                  <a:cubicBezTo>
                    <a:pt x="0" y="45"/>
                    <a:pt x="5" y="22"/>
                    <a:pt x="13" y="0"/>
                  </a:cubicBezTo>
                  <a:cubicBezTo>
                    <a:pt x="6" y="22"/>
                    <a:pt x="3" y="45"/>
                    <a:pt x="4" y="68"/>
                  </a:cubicBezTo>
                  <a:cubicBezTo>
                    <a:pt x="4" y="90"/>
                    <a:pt x="9" y="113"/>
                    <a:pt x="17" y="134"/>
                  </a:cubicBezTo>
                  <a:cubicBezTo>
                    <a:pt x="24" y="155"/>
                    <a:pt x="34" y="176"/>
                    <a:pt x="46" y="195"/>
                  </a:cubicBezTo>
                  <a:cubicBezTo>
                    <a:pt x="58" y="214"/>
                    <a:pt x="72" y="232"/>
                    <a:pt x="87" y="248"/>
                  </a:cubicBezTo>
                  <a:lnTo>
                    <a:pt x="77" y="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1598750" y="1536686"/>
              <a:ext cx="14663" cy="53978"/>
            </a:xfrm>
            <a:custGeom>
              <a:rect b="b" l="l" r="r" t="t"/>
              <a:pathLst>
                <a:path extrusionOk="0" h="254" w="69">
                  <a:moveTo>
                    <a:pt x="0" y="243"/>
                  </a:moveTo>
                  <a:cubicBezTo>
                    <a:pt x="7" y="237"/>
                    <a:pt x="14" y="228"/>
                    <a:pt x="21" y="220"/>
                  </a:cubicBezTo>
                  <a:cubicBezTo>
                    <a:pt x="24" y="216"/>
                    <a:pt x="27" y="211"/>
                    <a:pt x="30" y="207"/>
                  </a:cubicBezTo>
                  <a:cubicBezTo>
                    <a:pt x="33" y="202"/>
                    <a:pt x="35" y="197"/>
                    <a:pt x="38" y="193"/>
                  </a:cubicBezTo>
                  <a:cubicBezTo>
                    <a:pt x="48" y="173"/>
                    <a:pt x="55" y="153"/>
                    <a:pt x="59" y="131"/>
                  </a:cubicBezTo>
                  <a:lnTo>
                    <a:pt x="62" y="115"/>
                  </a:lnTo>
                  <a:cubicBezTo>
                    <a:pt x="63" y="110"/>
                    <a:pt x="63" y="104"/>
                    <a:pt x="63" y="99"/>
                  </a:cubicBezTo>
                  <a:cubicBezTo>
                    <a:pt x="65" y="88"/>
                    <a:pt x="64" y="77"/>
                    <a:pt x="64" y="66"/>
                  </a:cubicBezTo>
                  <a:cubicBezTo>
                    <a:pt x="65" y="60"/>
                    <a:pt x="64" y="55"/>
                    <a:pt x="64" y="49"/>
                  </a:cubicBezTo>
                  <a:lnTo>
                    <a:pt x="62" y="33"/>
                  </a:lnTo>
                  <a:cubicBezTo>
                    <a:pt x="61" y="22"/>
                    <a:pt x="59" y="11"/>
                    <a:pt x="57" y="0"/>
                  </a:cubicBezTo>
                  <a:cubicBezTo>
                    <a:pt x="59" y="11"/>
                    <a:pt x="62" y="22"/>
                    <a:pt x="64" y="33"/>
                  </a:cubicBezTo>
                  <a:lnTo>
                    <a:pt x="66" y="49"/>
                  </a:lnTo>
                  <a:cubicBezTo>
                    <a:pt x="67" y="55"/>
                    <a:pt x="68" y="60"/>
                    <a:pt x="68" y="66"/>
                  </a:cubicBezTo>
                  <a:cubicBezTo>
                    <a:pt x="68" y="77"/>
                    <a:pt x="69" y="88"/>
                    <a:pt x="69" y="99"/>
                  </a:cubicBezTo>
                  <a:cubicBezTo>
                    <a:pt x="68" y="105"/>
                    <a:pt x="68" y="110"/>
                    <a:pt x="68" y="116"/>
                  </a:cubicBezTo>
                  <a:lnTo>
                    <a:pt x="66" y="132"/>
                  </a:lnTo>
                  <a:cubicBezTo>
                    <a:pt x="62" y="155"/>
                    <a:pt x="56" y="176"/>
                    <a:pt x="47" y="197"/>
                  </a:cubicBezTo>
                  <a:cubicBezTo>
                    <a:pt x="37" y="218"/>
                    <a:pt x="26" y="237"/>
                    <a:pt x="8" y="254"/>
                  </a:cubicBezTo>
                  <a:lnTo>
                    <a:pt x="0" y="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1544348" y="1467833"/>
              <a:ext cx="29539" cy="61203"/>
            </a:xfrm>
            <a:custGeom>
              <a:rect b="b" l="l" r="r" t="t"/>
              <a:pathLst>
                <a:path extrusionOk="0" h="288" w="139">
                  <a:moveTo>
                    <a:pt x="134" y="288"/>
                  </a:moveTo>
                  <a:cubicBezTo>
                    <a:pt x="107" y="275"/>
                    <a:pt x="85" y="257"/>
                    <a:pt x="67" y="236"/>
                  </a:cubicBezTo>
                  <a:cubicBezTo>
                    <a:pt x="48" y="215"/>
                    <a:pt x="33" y="190"/>
                    <a:pt x="22" y="164"/>
                  </a:cubicBezTo>
                  <a:cubicBezTo>
                    <a:pt x="18" y="151"/>
                    <a:pt x="12" y="138"/>
                    <a:pt x="10" y="124"/>
                  </a:cubicBezTo>
                  <a:lnTo>
                    <a:pt x="7" y="114"/>
                  </a:lnTo>
                  <a:cubicBezTo>
                    <a:pt x="6" y="111"/>
                    <a:pt x="5" y="107"/>
                    <a:pt x="5" y="104"/>
                  </a:cubicBezTo>
                  <a:lnTo>
                    <a:pt x="2" y="83"/>
                  </a:lnTo>
                  <a:cubicBezTo>
                    <a:pt x="1" y="76"/>
                    <a:pt x="1" y="69"/>
                    <a:pt x="1" y="62"/>
                  </a:cubicBezTo>
                  <a:lnTo>
                    <a:pt x="0" y="42"/>
                  </a:lnTo>
                  <a:cubicBezTo>
                    <a:pt x="0" y="28"/>
                    <a:pt x="1" y="14"/>
                    <a:pt x="2" y="0"/>
                  </a:cubicBezTo>
                  <a:cubicBezTo>
                    <a:pt x="2" y="14"/>
                    <a:pt x="1" y="28"/>
                    <a:pt x="2" y="42"/>
                  </a:cubicBezTo>
                  <a:lnTo>
                    <a:pt x="3" y="62"/>
                  </a:lnTo>
                  <a:cubicBezTo>
                    <a:pt x="4" y="69"/>
                    <a:pt x="4" y="76"/>
                    <a:pt x="6" y="83"/>
                  </a:cubicBezTo>
                  <a:lnTo>
                    <a:pt x="9" y="103"/>
                  </a:lnTo>
                  <a:cubicBezTo>
                    <a:pt x="10" y="106"/>
                    <a:pt x="11" y="110"/>
                    <a:pt x="12" y="113"/>
                  </a:cubicBezTo>
                  <a:lnTo>
                    <a:pt x="14" y="123"/>
                  </a:lnTo>
                  <a:cubicBezTo>
                    <a:pt x="18" y="136"/>
                    <a:pt x="23" y="149"/>
                    <a:pt x="28" y="162"/>
                  </a:cubicBezTo>
                  <a:cubicBezTo>
                    <a:pt x="40" y="186"/>
                    <a:pt x="55" y="209"/>
                    <a:pt x="74" y="229"/>
                  </a:cubicBezTo>
                  <a:cubicBezTo>
                    <a:pt x="79" y="234"/>
                    <a:pt x="84" y="238"/>
                    <a:pt x="89" y="243"/>
                  </a:cubicBezTo>
                  <a:cubicBezTo>
                    <a:pt x="94" y="248"/>
                    <a:pt x="99" y="251"/>
                    <a:pt x="104" y="256"/>
                  </a:cubicBezTo>
                  <a:cubicBezTo>
                    <a:pt x="115" y="263"/>
                    <a:pt x="127" y="271"/>
                    <a:pt x="139" y="276"/>
                  </a:cubicBezTo>
                  <a:lnTo>
                    <a:pt x="134" y="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1559649" y="1438294"/>
              <a:ext cx="32939" cy="39102"/>
            </a:xfrm>
            <a:custGeom>
              <a:rect b="b" l="l" r="r" t="t"/>
              <a:pathLst>
                <a:path extrusionOk="0" h="184" w="155">
                  <a:moveTo>
                    <a:pt x="0" y="183"/>
                  </a:moveTo>
                  <a:cubicBezTo>
                    <a:pt x="6" y="162"/>
                    <a:pt x="14" y="143"/>
                    <a:pt x="23" y="124"/>
                  </a:cubicBezTo>
                  <a:cubicBezTo>
                    <a:pt x="32" y="105"/>
                    <a:pt x="43" y="88"/>
                    <a:pt x="55" y="71"/>
                  </a:cubicBezTo>
                  <a:cubicBezTo>
                    <a:pt x="68" y="54"/>
                    <a:pt x="83" y="39"/>
                    <a:pt x="99" y="27"/>
                  </a:cubicBezTo>
                  <a:cubicBezTo>
                    <a:pt x="108" y="21"/>
                    <a:pt x="117" y="15"/>
                    <a:pt x="126" y="11"/>
                  </a:cubicBezTo>
                  <a:cubicBezTo>
                    <a:pt x="135" y="6"/>
                    <a:pt x="145" y="3"/>
                    <a:pt x="155" y="0"/>
                  </a:cubicBezTo>
                  <a:cubicBezTo>
                    <a:pt x="145" y="3"/>
                    <a:pt x="135" y="7"/>
                    <a:pt x="126" y="11"/>
                  </a:cubicBezTo>
                  <a:cubicBezTo>
                    <a:pt x="117" y="16"/>
                    <a:pt x="108" y="22"/>
                    <a:pt x="100" y="28"/>
                  </a:cubicBezTo>
                  <a:cubicBezTo>
                    <a:pt x="84" y="41"/>
                    <a:pt x="70" y="56"/>
                    <a:pt x="58" y="73"/>
                  </a:cubicBezTo>
                  <a:cubicBezTo>
                    <a:pt x="46" y="90"/>
                    <a:pt x="36" y="108"/>
                    <a:pt x="27" y="126"/>
                  </a:cubicBezTo>
                  <a:cubicBezTo>
                    <a:pt x="19" y="145"/>
                    <a:pt x="12" y="165"/>
                    <a:pt x="7" y="184"/>
                  </a:cubicBezTo>
                  <a:lnTo>
                    <a:pt x="0" y="1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1225" lIns="90000" spcFirstLastPara="1" rIns="90000" wrap="square" tIns="21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1675466" y="1479308"/>
              <a:ext cx="29114" cy="48452"/>
            </a:xfrm>
            <a:custGeom>
              <a:rect b="b" l="l" r="r" t="t"/>
              <a:pathLst>
                <a:path extrusionOk="0" h="228" w="137">
                  <a:moveTo>
                    <a:pt x="0" y="228"/>
                  </a:moveTo>
                  <a:cubicBezTo>
                    <a:pt x="0" y="204"/>
                    <a:pt x="2" y="181"/>
                    <a:pt x="8" y="157"/>
                  </a:cubicBezTo>
                  <a:cubicBezTo>
                    <a:pt x="13" y="134"/>
                    <a:pt x="22" y="112"/>
                    <a:pt x="34" y="91"/>
                  </a:cubicBezTo>
                  <a:cubicBezTo>
                    <a:pt x="40" y="81"/>
                    <a:pt x="46" y="71"/>
                    <a:pt x="54" y="62"/>
                  </a:cubicBezTo>
                  <a:cubicBezTo>
                    <a:pt x="61" y="53"/>
                    <a:pt x="69" y="45"/>
                    <a:pt x="78" y="37"/>
                  </a:cubicBezTo>
                  <a:cubicBezTo>
                    <a:pt x="96" y="22"/>
                    <a:pt x="116" y="9"/>
                    <a:pt x="137" y="0"/>
                  </a:cubicBezTo>
                  <a:cubicBezTo>
                    <a:pt x="116" y="10"/>
                    <a:pt x="97" y="23"/>
                    <a:pt x="80" y="39"/>
                  </a:cubicBezTo>
                  <a:cubicBezTo>
                    <a:pt x="72" y="47"/>
                    <a:pt x="64" y="56"/>
                    <a:pt x="58" y="65"/>
                  </a:cubicBezTo>
                  <a:cubicBezTo>
                    <a:pt x="51" y="75"/>
                    <a:pt x="45" y="84"/>
                    <a:pt x="40" y="95"/>
                  </a:cubicBezTo>
                  <a:cubicBezTo>
                    <a:pt x="29" y="115"/>
                    <a:pt x="22" y="137"/>
                    <a:pt x="18" y="159"/>
                  </a:cubicBezTo>
                  <a:cubicBezTo>
                    <a:pt x="14" y="182"/>
                    <a:pt x="12" y="205"/>
                    <a:pt x="14" y="227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37075" lIns="90000" spcFirstLastPara="1" rIns="90000" wrap="square" tIns="37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656553" y="1426606"/>
              <a:ext cx="13813" cy="46115"/>
            </a:xfrm>
            <a:custGeom>
              <a:rect b="b" l="l" r="r" t="t"/>
              <a:pathLst>
                <a:path extrusionOk="0" h="217" w="65">
                  <a:moveTo>
                    <a:pt x="60" y="217"/>
                  </a:moveTo>
                  <a:cubicBezTo>
                    <a:pt x="45" y="204"/>
                    <a:pt x="33" y="188"/>
                    <a:pt x="24" y="171"/>
                  </a:cubicBezTo>
                  <a:cubicBezTo>
                    <a:pt x="15" y="153"/>
                    <a:pt x="7" y="135"/>
                    <a:pt x="4" y="115"/>
                  </a:cubicBezTo>
                  <a:cubicBezTo>
                    <a:pt x="3" y="111"/>
                    <a:pt x="2" y="106"/>
                    <a:pt x="2" y="101"/>
                  </a:cubicBezTo>
                  <a:lnTo>
                    <a:pt x="1" y="94"/>
                  </a:lnTo>
                  <a:lnTo>
                    <a:pt x="0" y="86"/>
                  </a:lnTo>
                  <a:cubicBezTo>
                    <a:pt x="0" y="81"/>
                    <a:pt x="0" y="76"/>
                    <a:pt x="0" y="72"/>
                  </a:cubicBezTo>
                  <a:lnTo>
                    <a:pt x="1" y="57"/>
                  </a:lnTo>
                  <a:lnTo>
                    <a:pt x="2" y="50"/>
                  </a:lnTo>
                  <a:lnTo>
                    <a:pt x="3" y="42"/>
                  </a:lnTo>
                  <a:lnTo>
                    <a:pt x="5" y="28"/>
                  </a:lnTo>
                  <a:cubicBezTo>
                    <a:pt x="7" y="18"/>
                    <a:pt x="10" y="9"/>
                    <a:pt x="13" y="0"/>
                  </a:cubicBezTo>
                  <a:cubicBezTo>
                    <a:pt x="10" y="9"/>
                    <a:pt x="8" y="19"/>
                    <a:pt x="6" y="28"/>
                  </a:cubicBezTo>
                  <a:lnTo>
                    <a:pt x="4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2" y="72"/>
                  </a:lnTo>
                  <a:cubicBezTo>
                    <a:pt x="2" y="76"/>
                    <a:pt x="3" y="81"/>
                    <a:pt x="3" y="86"/>
                  </a:cubicBezTo>
                  <a:lnTo>
                    <a:pt x="3" y="93"/>
                  </a:lnTo>
                  <a:lnTo>
                    <a:pt x="5" y="100"/>
                  </a:lnTo>
                  <a:cubicBezTo>
                    <a:pt x="5" y="105"/>
                    <a:pt x="6" y="110"/>
                    <a:pt x="7" y="115"/>
                  </a:cubicBezTo>
                  <a:cubicBezTo>
                    <a:pt x="11" y="134"/>
                    <a:pt x="19" y="152"/>
                    <a:pt x="28" y="168"/>
                  </a:cubicBezTo>
                  <a:cubicBezTo>
                    <a:pt x="38" y="185"/>
                    <a:pt x="50" y="200"/>
                    <a:pt x="65" y="212"/>
                  </a:cubicBezTo>
                  <a:lnTo>
                    <a:pt x="60" y="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33100" lIns="90000" spcFirstLastPara="1" rIns="90000" wrap="square" tIns="33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1635090" y="1503534"/>
              <a:ext cx="51427" cy="70766"/>
            </a:xfrm>
            <a:custGeom>
              <a:rect b="b" l="l" r="r" t="t"/>
              <a:pathLst>
                <a:path extrusionOk="0" h="333" w="242">
                  <a:moveTo>
                    <a:pt x="223" y="333"/>
                  </a:moveTo>
                  <a:cubicBezTo>
                    <a:pt x="214" y="302"/>
                    <a:pt x="201" y="270"/>
                    <a:pt x="186" y="240"/>
                  </a:cubicBezTo>
                  <a:cubicBezTo>
                    <a:pt x="171" y="209"/>
                    <a:pt x="155" y="180"/>
                    <a:pt x="136" y="152"/>
                  </a:cubicBezTo>
                  <a:lnTo>
                    <a:pt x="129" y="141"/>
                  </a:lnTo>
                  <a:lnTo>
                    <a:pt x="121" y="131"/>
                  </a:lnTo>
                  <a:cubicBezTo>
                    <a:pt x="116" y="124"/>
                    <a:pt x="112" y="117"/>
                    <a:pt x="106" y="110"/>
                  </a:cubicBezTo>
                  <a:cubicBezTo>
                    <a:pt x="96" y="97"/>
                    <a:pt x="85" y="83"/>
                    <a:pt x="74" y="71"/>
                  </a:cubicBezTo>
                  <a:cubicBezTo>
                    <a:pt x="51" y="45"/>
                    <a:pt x="26" y="22"/>
                    <a:pt x="0" y="0"/>
                  </a:cubicBezTo>
                  <a:cubicBezTo>
                    <a:pt x="27" y="21"/>
                    <a:pt x="54" y="43"/>
                    <a:pt x="77" y="67"/>
                  </a:cubicBezTo>
                  <a:cubicBezTo>
                    <a:pt x="90" y="79"/>
                    <a:pt x="101" y="93"/>
                    <a:pt x="112" y="105"/>
                  </a:cubicBezTo>
                  <a:cubicBezTo>
                    <a:pt x="118" y="112"/>
                    <a:pt x="123" y="119"/>
                    <a:pt x="128" y="125"/>
                  </a:cubicBezTo>
                  <a:lnTo>
                    <a:pt x="137" y="135"/>
                  </a:lnTo>
                  <a:lnTo>
                    <a:pt x="144" y="146"/>
                  </a:lnTo>
                  <a:cubicBezTo>
                    <a:pt x="165" y="173"/>
                    <a:pt x="183" y="203"/>
                    <a:pt x="200" y="233"/>
                  </a:cubicBezTo>
                  <a:cubicBezTo>
                    <a:pt x="216" y="263"/>
                    <a:pt x="231" y="294"/>
                    <a:pt x="242" y="328"/>
                  </a:cubicBezTo>
                  <a:lnTo>
                    <a:pt x="223" y="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1590037" y="2042249"/>
              <a:ext cx="42289" cy="133881"/>
            </a:xfrm>
            <a:custGeom>
              <a:rect b="b" l="l" r="r" t="t"/>
              <a:pathLst>
                <a:path extrusionOk="0" h="630" w="199">
                  <a:moveTo>
                    <a:pt x="197" y="569"/>
                  </a:moveTo>
                  <a:cubicBezTo>
                    <a:pt x="201" y="600"/>
                    <a:pt x="133" y="625"/>
                    <a:pt x="102" y="629"/>
                  </a:cubicBezTo>
                  <a:cubicBezTo>
                    <a:pt x="99" y="630"/>
                    <a:pt x="96" y="630"/>
                    <a:pt x="94" y="630"/>
                  </a:cubicBezTo>
                  <a:cubicBezTo>
                    <a:pt x="66" y="630"/>
                    <a:pt x="14" y="604"/>
                    <a:pt x="10" y="575"/>
                  </a:cubicBezTo>
                  <a:cubicBezTo>
                    <a:pt x="-23" y="344"/>
                    <a:pt x="38" y="195"/>
                    <a:pt x="69" y="45"/>
                  </a:cubicBezTo>
                  <a:cubicBezTo>
                    <a:pt x="70" y="40"/>
                    <a:pt x="71" y="35"/>
                    <a:pt x="72" y="30"/>
                  </a:cubicBezTo>
                  <a:cubicBezTo>
                    <a:pt x="73" y="28"/>
                    <a:pt x="73" y="27"/>
                    <a:pt x="73" y="25"/>
                  </a:cubicBezTo>
                  <a:cubicBezTo>
                    <a:pt x="75" y="17"/>
                    <a:pt x="77" y="8"/>
                    <a:pt x="79" y="0"/>
                  </a:cubicBezTo>
                  <a:cubicBezTo>
                    <a:pt x="95" y="6"/>
                    <a:pt x="120" y="10"/>
                    <a:pt x="150" y="13"/>
                  </a:cubicBezTo>
                  <a:cubicBezTo>
                    <a:pt x="168" y="14"/>
                    <a:pt x="184" y="15"/>
                    <a:pt x="199" y="14"/>
                  </a:cubicBezTo>
                  <a:cubicBezTo>
                    <a:pt x="195" y="34"/>
                    <a:pt x="191" y="54"/>
                    <a:pt x="186" y="74"/>
                  </a:cubicBezTo>
                  <a:cubicBezTo>
                    <a:pt x="141" y="286"/>
                    <a:pt x="160" y="344"/>
                    <a:pt x="186" y="495"/>
                  </a:cubicBezTo>
                  <a:cubicBezTo>
                    <a:pt x="188" y="509"/>
                    <a:pt x="190" y="524"/>
                    <a:pt x="193" y="540"/>
                  </a:cubicBezTo>
                  <a:cubicBezTo>
                    <a:pt x="194" y="549"/>
                    <a:pt x="195" y="559"/>
                    <a:pt x="197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605126" y="1964895"/>
              <a:ext cx="31876" cy="80329"/>
            </a:xfrm>
            <a:custGeom>
              <a:rect b="b" l="l" r="r" t="t"/>
              <a:pathLst>
                <a:path extrusionOk="0" h="378" w="150">
                  <a:moveTo>
                    <a:pt x="137" y="274"/>
                  </a:moveTo>
                  <a:cubicBezTo>
                    <a:pt x="132" y="310"/>
                    <a:pt x="126" y="344"/>
                    <a:pt x="120" y="378"/>
                  </a:cubicBezTo>
                  <a:cubicBezTo>
                    <a:pt x="106" y="379"/>
                    <a:pt x="89" y="378"/>
                    <a:pt x="71" y="377"/>
                  </a:cubicBezTo>
                  <a:cubicBezTo>
                    <a:pt x="42" y="374"/>
                    <a:pt x="16" y="370"/>
                    <a:pt x="0" y="364"/>
                  </a:cubicBezTo>
                  <a:cubicBezTo>
                    <a:pt x="7" y="329"/>
                    <a:pt x="14" y="294"/>
                    <a:pt x="20" y="258"/>
                  </a:cubicBezTo>
                  <a:cubicBezTo>
                    <a:pt x="31" y="186"/>
                    <a:pt x="38" y="110"/>
                    <a:pt x="35" y="19"/>
                  </a:cubicBezTo>
                  <a:cubicBezTo>
                    <a:pt x="48" y="19"/>
                    <a:pt x="64" y="18"/>
                    <a:pt x="81" y="16"/>
                  </a:cubicBezTo>
                  <a:cubicBezTo>
                    <a:pt x="108" y="12"/>
                    <a:pt x="132" y="6"/>
                    <a:pt x="148" y="0"/>
                  </a:cubicBezTo>
                  <a:cubicBezTo>
                    <a:pt x="153" y="103"/>
                    <a:pt x="147" y="192"/>
                    <a:pt x="137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601300" y="1961920"/>
              <a:ext cx="41227" cy="83304"/>
            </a:xfrm>
            <a:custGeom>
              <a:rect b="b" l="l" r="r" t="t"/>
              <a:pathLst>
                <a:path extrusionOk="0" h="392" w="194">
                  <a:moveTo>
                    <a:pt x="181" y="381"/>
                  </a:moveTo>
                  <a:cubicBezTo>
                    <a:pt x="180" y="387"/>
                    <a:pt x="163" y="391"/>
                    <a:pt x="138" y="392"/>
                  </a:cubicBezTo>
                  <a:cubicBezTo>
                    <a:pt x="124" y="393"/>
                    <a:pt x="107" y="392"/>
                    <a:pt x="89" y="391"/>
                  </a:cubicBezTo>
                  <a:cubicBezTo>
                    <a:pt x="60" y="388"/>
                    <a:pt x="34" y="384"/>
                    <a:pt x="18" y="378"/>
                  </a:cubicBezTo>
                  <a:cubicBezTo>
                    <a:pt x="7" y="374"/>
                    <a:pt x="0" y="370"/>
                    <a:pt x="0" y="366"/>
                  </a:cubicBezTo>
                  <a:cubicBezTo>
                    <a:pt x="21" y="251"/>
                    <a:pt x="7" y="25"/>
                    <a:pt x="7" y="25"/>
                  </a:cubicBezTo>
                  <a:lnTo>
                    <a:pt x="81" y="10"/>
                  </a:lnTo>
                  <a:lnTo>
                    <a:pt x="186" y="0"/>
                  </a:lnTo>
                  <a:cubicBezTo>
                    <a:pt x="207" y="166"/>
                    <a:pt x="181" y="381"/>
                    <a:pt x="181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588125" y="1877766"/>
              <a:ext cx="52702" cy="77779"/>
            </a:xfrm>
            <a:custGeom>
              <a:rect b="b" l="l" r="r" t="t"/>
              <a:pathLst>
                <a:path extrusionOk="0" h="366" w="248">
                  <a:moveTo>
                    <a:pt x="248" y="331"/>
                  </a:moveTo>
                  <a:cubicBezTo>
                    <a:pt x="249" y="336"/>
                    <a:pt x="241" y="341"/>
                    <a:pt x="228" y="346"/>
                  </a:cubicBezTo>
                  <a:cubicBezTo>
                    <a:pt x="227" y="346"/>
                    <a:pt x="225" y="347"/>
                    <a:pt x="224" y="347"/>
                  </a:cubicBezTo>
                  <a:cubicBezTo>
                    <a:pt x="208" y="353"/>
                    <a:pt x="186" y="358"/>
                    <a:pt x="161" y="362"/>
                  </a:cubicBezTo>
                  <a:cubicBezTo>
                    <a:pt x="144" y="364"/>
                    <a:pt x="128" y="365"/>
                    <a:pt x="115" y="366"/>
                  </a:cubicBezTo>
                  <a:cubicBezTo>
                    <a:pt x="113" y="366"/>
                    <a:pt x="112" y="366"/>
                    <a:pt x="111" y="366"/>
                  </a:cubicBezTo>
                  <a:cubicBezTo>
                    <a:pt x="86" y="366"/>
                    <a:pt x="70" y="363"/>
                    <a:pt x="69" y="357"/>
                  </a:cubicBezTo>
                  <a:cubicBezTo>
                    <a:pt x="65" y="213"/>
                    <a:pt x="0" y="40"/>
                    <a:pt x="0" y="40"/>
                  </a:cubicBezTo>
                  <a:cubicBezTo>
                    <a:pt x="0" y="40"/>
                    <a:pt x="107" y="14"/>
                    <a:pt x="177" y="0"/>
                  </a:cubicBezTo>
                  <a:cubicBezTo>
                    <a:pt x="217" y="117"/>
                    <a:pt x="248" y="331"/>
                    <a:pt x="248" y="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560074" y="1793186"/>
              <a:ext cx="59715" cy="82454"/>
            </a:xfrm>
            <a:custGeom>
              <a:rect b="b" l="l" r="r" t="t"/>
              <a:pathLst>
                <a:path extrusionOk="0" h="388" w="281">
                  <a:moveTo>
                    <a:pt x="263" y="351"/>
                  </a:moveTo>
                  <a:cubicBezTo>
                    <a:pt x="260" y="352"/>
                    <a:pt x="257" y="354"/>
                    <a:pt x="253" y="355"/>
                  </a:cubicBezTo>
                  <a:lnTo>
                    <a:pt x="253" y="356"/>
                  </a:lnTo>
                  <a:cubicBezTo>
                    <a:pt x="238" y="362"/>
                    <a:pt x="220" y="369"/>
                    <a:pt x="199" y="375"/>
                  </a:cubicBezTo>
                  <a:cubicBezTo>
                    <a:pt x="182" y="379"/>
                    <a:pt x="167" y="383"/>
                    <a:pt x="153" y="385"/>
                  </a:cubicBezTo>
                  <a:cubicBezTo>
                    <a:pt x="150" y="386"/>
                    <a:pt x="146" y="386"/>
                    <a:pt x="143" y="386"/>
                  </a:cubicBezTo>
                  <a:cubicBezTo>
                    <a:pt x="142" y="387"/>
                    <a:pt x="142" y="387"/>
                    <a:pt x="141" y="387"/>
                  </a:cubicBezTo>
                  <a:cubicBezTo>
                    <a:pt x="122" y="389"/>
                    <a:pt x="108" y="388"/>
                    <a:pt x="107" y="382"/>
                  </a:cubicBezTo>
                  <a:cubicBezTo>
                    <a:pt x="33" y="240"/>
                    <a:pt x="0" y="22"/>
                    <a:pt x="0" y="22"/>
                  </a:cubicBezTo>
                  <a:cubicBezTo>
                    <a:pt x="0" y="22"/>
                    <a:pt x="117" y="5"/>
                    <a:pt x="180" y="0"/>
                  </a:cubicBezTo>
                  <a:cubicBezTo>
                    <a:pt x="197" y="176"/>
                    <a:pt x="271" y="315"/>
                    <a:pt x="280" y="332"/>
                  </a:cubicBezTo>
                  <a:cubicBezTo>
                    <a:pt x="281" y="333"/>
                    <a:pt x="281" y="333"/>
                    <a:pt x="281" y="334"/>
                  </a:cubicBezTo>
                  <a:cubicBezTo>
                    <a:pt x="282" y="338"/>
                    <a:pt x="275" y="344"/>
                    <a:pt x="263" y="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558799" y="1414492"/>
              <a:ext cx="44627" cy="235249"/>
            </a:xfrm>
            <a:custGeom>
              <a:rect b="b" l="l" r="r" t="t"/>
              <a:pathLst>
                <a:path extrusionOk="0" h="1107" w="210">
                  <a:moveTo>
                    <a:pt x="80" y="1080"/>
                  </a:moveTo>
                  <a:cubicBezTo>
                    <a:pt x="86" y="1071"/>
                    <a:pt x="93" y="1061"/>
                    <a:pt x="98" y="1051"/>
                  </a:cubicBezTo>
                  <a:cubicBezTo>
                    <a:pt x="104" y="1040"/>
                    <a:pt x="110" y="1030"/>
                    <a:pt x="115" y="1019"/>
                  </a:cubicBezTo>
                  <a:cubicBezTo>
                    <a:pt x="126" y="998"/>
                    <a:pt x="136" y="976"/>
                    <a:pt x="144" y="954"/>
                  </a:cubicBezTo>
                  <a:cubicBezTo>
                    <a:pt x="160" y="909"/>
                    <a:pt x="172" y="863"/>
                    <a:pt x="174" y="816"/>
                  </a:cubicBezTo>
                  <a:cubicBezTo>
                    <a:pt x="176" y="769"/>
                    <a:pt x="169" y="722"/>
                    <a:pt x="150" y="679"/>
                  </a:cubicBezTo>
                  <a:cubicBezTo>
                    <a:pt x="141" y="657"/>
                    <a:pt x="129" y="637"/>
                    <a:pt x="114" y="619"/>
                  </a:cubicBezTo>
                  <a:lnTo>
                    <a:pt x="109" y="611"/>
                  </a:lnTo>
                  <a:lnTo>
                    <a:pt x="103" y="604"/>
                  </a:lnTo>
                  <a:cubicBezTo>
                    <a:pt x="99" y="599"/>
                    <a:pt x="95" y="594"/>
                    <a:pt x="91" y="589"/>
                  </a:cubicBezTo>
                  <a:lnTo>
                    <a:pt x="80" y="574"/>
                  </a:lnTo>
                  <a:cubicBezTo>
                    <a:pt x="77" y="568"/>
                    <a:pt x="74" y="563"/>
                    <a:pt x="70" y="558"/>
                  </a:cubicBezTo>
                  <a:cubicBezTo>
                    <a:pt x="57" y="536"/>
                    <a:pt x="45" y="514"/>
                    <a:pt x="35" y="491"/>
                  </a:cubicBezTo>
                  <a:cubicBezTo>
                    <a:pt x="25" y="468"/>
                    <a:pt x="17" y="444"/>
                    <a:pt x="11" y="419"/>
                  </a:cubicBezTo>
                  <a:cubicBezTo>
                    <a:pt x="0" y="370"/>
                    <a:pt x="-3" y="319"/>
                    <a:pt x="3" y="270"/>
                  </a:cubicBezTo>
                  <a:cubicBezTo>
                    <a:pt x="15" y="171"/>
                    <a:pt x="58" y="77"/>
                    <a:pt x="119" y="0"/>
                  </a:cubicBezTo>
                  <a:cubicBezTo>
                    <a:pt x="61" y="80"/>
                    <a:pt x="22" y="174"/>
                    <a:pt x="15" y="271"/>
                  </a:cubicBezTo>
                  <a:cubicBezTo>
                    <a:pt x="7" y="368"/>
                    <a:pt x="35" y="466"/>
                    <a:pt x="90" y="545"/>
                  </a:cubicBezTo>
                  <a:cubicBezTo>
                    <a:pt x="94" y="550"/>
                    <a:pt x="97" y="555"/>
                    <a:pt x="100" y="559"/>
                  </a:cubicBezTo>
                  <a:lnTo>
                    <a:pt x="112" y="574"/>
                  </a:lnTo>
                  <a:cubicBezTo>
                    <a:pt x="115" y="578"/>
                    <a:pt x="119" y="583"/>
                    <a:pt x="123" y="587"/>
                  </a:cubicBezTo>
                  <a:lnTo>
                    <a:pt x="129" y="594"/>
                  </a:lnTo>
                  <a:lnTo>
                    <a:pt x="135" y="602"/>
                  </a:lnTo>
                  <a:cubicBezTo>
                    <a:pt x="152" y="621"/>
                    <a:pt x="166" y="643"/>
                    <a:pt x="177" y="666"/>
                  </a:cubicBezTo>
                  <a:cubicBezTo>
                    <a:pt x="188" y="690"/>
                    <a:pt x="197" y="714"/>
                    <a:pt x="202" y="740"/>
                  </a:cubicBezTo>
                  <a:cubicBezTo>
                    <a:pt x="208" y="765"/>
                    <a:pt x="210" y="791"/>
                    <a:pt x="210" y="817"/>
                  </a:cubicBezTo>
                  <a:cubicBezTo>
                    <a:pt x="209" y="868"/>
                    <a:pt x="199" y="919"/>
                    <a:pt x="183" y="967"/>
                  </a:cubicBezTo>
                  <a:cubicBezTo>
                    <a:pt x="176" y="992"/>
                    <a:pt x="166" y="1015"/>
                    <a:pt x="156" y="1039"/>
                  </a:cubicBezTo>
                  <a:cubicBezTo>
                    <a:pt x="150" y="1050"/>
                    <a:pt x="145" y="1062"/>
                    <a:pt x="139" y="1073"/>
                  </a:cubicBezTo>
                  <a:cubicBezTo>
                    <a:pt x="133" y="1084"/>
                    <a:pt x="127" y="1095"/>
                    <a:pt x="120" y="1107"/>
                  </a:cubicBezTo>
                  <a:lnTo>
                    <a:pt x="80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360527" y="1514372"/>
              <a:ext cx="202310" cy="147907"/>
            </a:xfrm>
            <a:custGeom>
              <a:rect b="b" l="l" r="r" t="t"/>
              <a:pathLst>
                <a:path extrusionOk="0" h="696" w="952">
                  <a:moveTo>
                    <a:pt x="952" y="696"/>
                  </a:moveTo>
                  <a:cubicBezTo>
                    <a:pt x="937" y="696"/>
                    <a:pt x="923" y="696"/>
                    <a:pt x="909" y="695"/>
                  </a:cubicBezTo>
                  <a:cubicBezTo>
                    <a:pt x="895" y="693"/>
                    <a:pt x="881" y="692"/>
                    <a:pt x="867" y="690"/>
                  </a:cubicBezTo>
                  <a:cubicBezTo>
                    <a:pt x="839" y="686"/>
                    <a:pt x="812" y="681"/>
                    <a:pt x="785" y="674"/>
                  </a:cubicBezTo>
                  <a:cubicBezTo>
                    <a:pt x="730" y="659"/>
                    <a:pt x="677" y="638"/>
                    <a:pt x="630" y="605"/>
                  </a:cubicBezTo>
                  <a:cubicBezTo>
                    <a:pt x="607" y="589"/>
                    <a:pt x="585" y="570"/>
                    <a:pt x="566" y="549"/>
                  </a:cubicBezTo>
                  <a:cubicBezTo>
                    <a:pt x="547" y="527"/>
                    <a:pt x="532" y="502"/>
                    <a:pt x="520" y="477"/>
                  </a:cubicBezTo>
                  <a:cubicBezTo>
                    <a:pt x="514" y="464"/>
                    <a:pt x="509" y="450"/>
                    <a:pt x="504" y="437"/>
                  </a:cubicBezTo>
                  <a:cubicBezTo>
                    <a:pt x="503" y="430"/>
                    <a:pt x="501" y="423"/>
                    <a:pt x="499" y="416"/>
                  </a:cubicBezTo>
                  <a:cubicBezTo>
                    <a:pt x="498" y="413"/>
                    <a:pt x="497" y="410"/>
                    <a:pt x="497" y="406"/>
                  </a:cubicBezTo>
                  <a:lnTo>
                    <a:pt x="495" y="396"/>
                  </a:lnTo>
                  <a:cubicBezTo>
                    <a:pt x="494" y="389"/>
                    <a:pt x="492" y="382"/>
                    <a:pt x="491" y="375"/>
                  </a:cubicBezTo>
                  <a:lnTo>
                    <a:pt x="490" y="354"/>
                  </a:lnTo>
                  <a:lnTo>
                    <a:pt x="486" y="314"/>
                  </a:lnTo>
                  <a:cubicBezTo>
                    <a:pt x="483" y="288"/>
                    <a:pt x="477" y="262"/>
                    <a:pt x="469" y="237"/>
                  </a:cubicBezTo>
                  <a:cubicBezTo>
                    <a:pt x="460" y="212"/>
                    <a:pt x="448" y="188"/>
                    <a:pt x="434" y="167"/>
                  </a:cubicBezTo>
                  <a:cubicBezTo>
                    <a:pt x="404" y="123"/>
                    <a:pt x="362" y="88"/>
                    <a:pt x="315" y="63"/>
                  </a:cubicBezTo>
                  <a:cubicBezTo>
                    <a:pt x="267" y="38"/>
                    <a:pt x="215" y="23"/>
                    <a:pt x="162" y="13"/>
                  </a:cubicBezTo>
                  <a:cubicBezTo>
                    <a:pt x="109" y="4"/>
                    <a:pt x="54" y="1"/>
                    <a:pt x="0" y="2"/>
                  </a:cubicBezTo>
                  <a:cubicBezTo>
                    <a:pt x="54" y="-1"/>
                    <a:pt x="109" y="0"/>
                    <a:pt x="163" y="7"/>
                  </a:cubicBezTo>
                  <a:cubicBezTo>
                    <a:pt x="217" y="15"/>
                    <a:pt x="270" y="29"/>
                    <a:pt x="320" y="53"/>
                  </a:cubicBezTo>
                  <a:cubicBezTo>
                    <a:pt x="370" y="76"/>
                    <a:pt x="415" y="111"/>
                    <a:pt x="448" y="156"/>
                  </a:cubicBezTo>
                  <a:cubicBezTo>
                    <a:pt x="465" y="179"/>
                    <a:pt x="478" y="204"/>
                    <a:pt x="488" y="230"/>
                  </a:cubicBezTo>
                  <a:cubicBezTo>
                    <a:pt x="499" y="256"/>
                    <a:pt x="505" y="283"/>
                    <a:pt x="510" y="311"/>
                  </a:cubicBezTo>
                  <a:lnTo>
                    <a:pt x="515" y="352"/>
                  </a:lnTo>
                  <a:lnTo>
                    <a:pt x="517" y="371"/>
                  </a:lnTo>
                  <a:cubicBezTo>
                    <a:pt x="518" y="378"/>
                    <a:pt x="520" y="384"/>
                    <a:pt x="521" y="391"/>
                  </a:cubicBezTo>
                  <a:lnTo>
                    <a:pt x="523" y="400"/>
                  </a:lnTo>
                  <a:cubicBezTo>
                    <a:pt x="524" y="403"/>
                    <a:pt x="525" y="406"/>
                    <a:pt x="526" y="409"/>
                  </a:cubicBezTo>
                  <a:lnTo>
                    <a:pt x="531" y="428"/>
                  </a:lnTo>
                  <a:cubicBezTo>
                    <a:pt x="536" y="440"/>
                    <a:pt x="541" y="452"/>
                    <a:pt x="547" y="464"/>
                  </a:cubicBezTo>
                  <a:cubicBezTo>
                    <a:pt x="559" y="487"/>
                    <a:pt x="573" y="508"/>
                    <a:pt x="591" y="527"/>
                  </a:cubicBezTo>
                  <a:cubicBezTo>
                    <a:pt x="608" y="545"/>
                    <a:pt x="628" y="562"/>
                    <a:pt x="650" y="576"/>
                  </a:cubicBezTo>
                  <a:cubicBezTo>
                    <a:pt x="694" y="604"/>
                    <a:pt x="743" y="622"/>
                    <a:pt x="795" y="633"/>
                  </a:cubicBezTo>
                  <a:cubicBezTo>
                    <a:pt x="820" y="639"/>
                    <a:pt x="846" y="643"/>
                    <a:pt x="872" y="646"/>
                  </a:cubicBezTo>
                  <a:cubicBezTo>
                    <a:pt x="885" y="647"/>
                    <a:pt x="898" y="648"/>
                    <a:pt x="912" y="648"/>
                  </a:cubicBezTo>
                  <a:cubicBezTo>
                    <a:pt x="924" y="649"/>
                    <a:pt x="938" y="649"/>
                    <a:pt x="950" y="649"/>
                  </a:cubicBezTo>
                  <a:lnTo>
                    <a:pt x="952" y="6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593650" y="1396004"/>
              <a:ext cx="121131" cy="262875"/>
            </a:xfrm>
            <a:custGeom>
              <a:rect b="b" l="l" r="r" t="t"/>
              <a:pathLst>
                <a:path extrusionOk="0" h="1237" w="570">
                  <a:moveTo>
                    <a:pt x="0" y="1189"/>
                  </a:moveTo>
                  <a:cubicBezTo>
                    <a:pt x="7" y="1189"/>
                    <a:pt x="15" y="1189"/>
                    <a:pt x="23" y="1188"/>
                  </a:cubicBezTo>
                  <a:cubicBezTo>
                    <a:pt x="31" y="1188"/>
                    <a:pt x="38" y="1187"/>
                    <a:pt x="46" y="1186"/>
                  </a:cubicBezTo>
                  <a:cubicBezTo>
                    <a:pt x="62" y="1185"/>
                    <a:pt x="78" y="1183"/>
                    <a:pt x="93" y="1180"/>
                  </a:cubicBezTo>
                  <a:cubicBezTo>
                    <a:pt x="124" y="1175"/>
                    <a:pt x="155" y="1168"/>
                    <a:pt x="185" y="1158"/>
                  </a:cubicBezTo>
                  <a:cubicBezTo>
                    <a:pt x="244" y="1139"/>
                    <a:pt x="300" y="1108"/>
                    <a:pt x="342" y="1064"/>
                  </a:cubicBezTo>
                  <a:cubicBezTo>
                    <a:pt x="363" y="1041"/>
                    <a:pt x="380" y="1016"/>
                    <a:pt x="392" y="987"/>
                  </a:cubicBezTo>
                  <a:cubicBezTo>
                    <a:pt x="404" y="959"/>
                    <a:pt x="411" y="928"/>
                    <a:pt x="413" y="897"/>
                  </a:cubicBezTo>
                  <a:cubicBezTo>
                    <a:pt x="415" y="882"/>
                    <a:pt x="414" y="866"/>
                    <a:pt x="414" y="851"/>
                  </a:cubicBezTo>
                  <a:cubicBezTo>
                    <a:pt x="414" y="843"/>
                    <a:pt x="413" y="835"/>
                    <a:pt x="412" y="827"/>
                  </a:cubicBezTo>
                  <a:lnTo>
                    <a:pt x="411" y="815"/>
                  </a:lnTo>
                  <a:cubicBezTo>
                    <a:pt x="411" y="811"/>
                    <a:pt x="410" y="807"/>
                    <a:pt x="410" y="803"/>
                  </a:cubicBezTo>
                  <a:cubicBezTo>
                    <a:pt x="406" y="771"/>
                    <a:pt x="401" y="739"/>
                    <a:pt x="396" y="707"/>
                  </a:cubicBezTo>
                  <a:cubicBezTo>
                    <a:pt x="386" y="643"/>
                    <a:pt x="374" y="579"/>
                    <a:pt x="364" y="514"/>
                  </a:cubicBezTo>
                  <a:cubicBezTo>
                    <a:pt x="354" y="450"/>
                    <a:pt x="347" y="383"/>
                    <a:pt x="356" y="318"/>
                  </a:cubicBezTo>
                  <a:cubicBezTo>
                    <a:pt x="360" y="285"/>
                    <a:pt x="369" y="253"/>
                    <a:pt x="382" y="222"/>
                  </a:cubicBezTo>
                  <a:cubicBezTo>
                    <a:pt x="395" y="192"/>
                    <a:pt x="412" y="164"/>
                    <a:pt x="432" y="138"/>
                  </a:cubicBezTo>
                  <a:cubicBezTo>
                    <a:pt x="471" y="85"/>
                    <a:pt x="520" y="41"/>
                    <a:pt x="570" y="0"/>
                  </a:cubicBezTo>
                  <a:cubicBezTo>
                    <a:pt x="521" y="42"/>
                    <a:pt x="474" y="88"/>
                    <a:pt x="437" y="141"/>
                  </a:cubicBezTo>
                  <a:cubicBezTo>
                    <a:pt x="418" y="168"/>
                    <a:pt x="402" y="196"/>
                    <a:pt x="390" y="226"/>
                  </a:cubicBezTo>
                  <a:cubicBezTo>
                    <a:pt x="378" y="256"/>
                    <a:pt x="371" y="287"/>
                    <a:pt x="367" y="319"/>
                  </a:cubicBezTo>
                  <a:cubicBezTo>
                    <a:pt x="361" y="383"/>
                    <a:pt x="370" y="448"/>
                    <a:pt x="381" y="511"/>
                  </a:cubicBezTo>
                  <a:cubicBezTo>
                    <a:pt x="393" y="575"/>
                    <a:pt x="407" y="639"/>
                    <a:pt x="419" y="703"/>
                  </a:cubicBezTo>
                  <a:cubicBezTo>
                    <a:pt x="426" y="735"/>
                    <a:pt x="431" y="767"/>
                    <a:pt x="436" y="799"/>
                  </a:cubicBezTo>
                  <a:cubicBezTo>
                    <a:pt x="437" y="803"/>
                    <a:pt x="438" y="807"/>
                    <a:pt x="438" y="811"/>
                  </a:cubicBezTo>
                  <a:lnTo>
                    <a:pt x="440" y="824"/>
                  </a:lnTo>
                  <a:cubicBezTo>
                    <a:pt x="441" y="832"/>
                    <a:pt x="442" y="841"/>
                    <a:pt x="443" y="849"/>
                  </a:cubicBezTo>
                  <a:cubicBezTo>
                    <a:pt x="443" y="866"/>
                    <a:pt x="444" y="883"/>
                    <a:pt x="443" y="900"/>
                  </a:cubicBezTo>
                  <a:cubicBezTo>
                    <a:pt x="441" y="933"/>
                    <a:pt x="435" y="967"/>
                    <a:pt x="422" y="1000"/>
                  </a:cubicBezTo>
                  <a:cubicBezTo>
                    <a:pt x="410" y="1032"/>
                    <a:pt x="392" y="1062"/>
                    <a:pt x="369" y="1088"/>
                  </a:cubicBezTo>
                  <a:cubicBezTo>
                    <a:pt x="346" y="1114"/>
                    <a:pt x="319" y="1135"/>
                    <a:pt x="290" y="1154"/>
                  </a:cubicBezTo>
                  <a:cubicBezTo>
                    <a:pt x="261" y="1172"/>
                    <a:pt x="230" y="1186"/>
                    <a:pt x="198" y="1198"/>
                  </a:cubicBezTo>
                  <a:cubicBezTo>
                    <a:pt x="167" y="1209"/>
                    <a:pt x="134" y="1218"/>
                    <a:pt x="101" y="1224"/>
                  </a:cubicBezTo>
                  <a:cubicBezTo>
                    <a:pt x="85" y="1228"/>
                    <a:pt x="68" y="1230"/>
                    <a:pt x="51" y="1232"/>
                  </a:cubicBezTo>
                  <a:cubicBezTo>
                    <a:pt x="43" y="1233"/>
                    <a:pt x="35" y="1234"/>
                    <a:pt x="26" y="1235"/>
                  </a:cubicBezTo>
                  <a:cubicBezTo>
                    <a:pt x="18" y="1236"/>
                    <a:pt x="10" y="1236"/>
                    <a:pt x="0" y="1237"/>
                  </a:cubicBezTo>
                  <a:lnTo>
                    <a:pt x="0" y="11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600875" y="1674818"/>
              <a:ext cx="251399" cy="64391"/>
            </a:xfrm>
            <a:custGeom>
              <a:rect b="b" l="l" r="r" t="t"/>
              <a:pathLst>
                <a:path extrusionOk="0" h="303" w="1183">
                  <a:moveTo>
                    <a:pt x="4" y="77"/>
                  </a:moveTo>
                  <a:cubicBezTo>
                    <a:pt x="12" y="78"/>
                    <a:pt x="19" y="79"/>
                    <a:pt x="26" y="80"/>
                  </a:cubicBezTo>
                  <a:cubicBezTo>
                    <a:pt x="33" y="82"/>
                    <a:pt x="40" y="83"/>
                    <a:pt x="47" y="85"/>
                  </a:cubicBezTo>
                  <a:cubicBezTo>
                    <a:pt x="61" y="88"/>
                    <a:pt x="74" y="91"/>
                    <a:pt x="88" y="95"/>
                  </a:cubicBezTo>
                  <a:cubicBezTo>
                    <a:pt x="114" y="103"/>
                    <a:pt x="141" y="112"/>
                    <a:pt x="167" y="123"/>
                  </a:cubicBezTo>
                  <a:cubicBezTo>
                    <a:pt x="218" y="144"/>
                    <a:pt x="267" y="172"/>
                    <a:pt x="312" y="204"/>
                  </a:cubicBezTo>
                  <a:cubicBezTo>
                    <a:pt x="324" y="212"/>
                    <a:pt x="335" y="220"/>
                    <a:pt x="346" y="229"/>
                  </a:cubicBezTo>
                  <a:cubicBezTo>
                    <a:pt x="356" y="238"/>
                    <a:pt x="367" y="247"/>
                    <a:pt x="377" y="254"/>
                  </a:cubicBezTo>
                  <a:cubicBezTo>
                    <a:pt x="396" y="269"/>
                    <a:pt x="418" y="276"/>
                    <a:pt x="441" y="271"/>
                  </a:cubicBezTo>
                  <a:cubicBezTo>
                    <a:pt x="464" y="266"/>
                    <a:pt x="487" y="253"/>
                    <a:pt x="509" y="238"/>
                  </a:cubicBezTo>
                  <a:cubicBezTo>
                    <a:pt x="530" y="223"/>
                    <a:pt x="552" y="207"/>
                    <a:pt x="573" y="190"/>
                  </a:cubicBezTo>
                  <a:cubicBezTo>
                    <a:pt x="617" y="157"/>
                    <a:pt x="661" y="125"/>
                    <a:pt x="709" y="98"/>
                  </a:cubicBezTo>
                  <a:cubicBezTo>
                    <a:pt x="757" y="71"/>
                    <a:pt x="807" y="49"/>
                    <a:pt x="860" y="34"/>
                  </a:cubicBezTo>
                  <a:cubicBezTo>
                    <a:pt x="965" y="2"/>
                    <a:pt x="1075" y="-5"/>
                    <a:pt x="1183" y="4"/>
                  </a:cubicBezTo>
                  <a:cubicBezTo>
                    <a:pt x="1075" y="-1"/>
                    <a:pt x="965" y="10"/>
                    <a:pt x="863" y="45"/>
                  </a:cubicBezTo>
                  <a:cubicBezTo>
                    <a:pt x="812" y="62"/>
                    <a:pt x="764" y="86"/>
                    <a:pt x="718" y="114"/>
                  </a:cubicBezTo>
                  <a:cubicBezTo>
                    <a:pt x="672" y="142"/>
                    <a:pt x="630" y="175"/>
                    <a:pt x="588" y="209"/>
                  </a:cubicBezTo>
                  <a:cubicBezTo>
                    <a:pt x="567" y="226"/>
                    <a:pt x="546" y="244"/>
                    <a:pt x="524" y="260"/>
                  </a:cubicBezTo>
                  <a:cubicBezTo>
                    <a:pt x="513" y="268"/>
                    <a:pt x="501" y="276"/>
                    <a:pt x="488" y="283"/>
                  </a:cubicBezTo>
                  <a:cubicBezTo>
                    <a:pt x="476" y="290"/>
                    <a:pt x="462" y="297"/>
                    <a:pt x="447" y="300"/>
                  </a:cubicBezTo>
                  <a:cubicBezTo>
                    <a:pt x="440" y="302"/>
                    <a:pt x="432" y="303"/>
                    <a:pt x="424" y="303"/>
                  </a:cubicBezTo>
                  <a:cubicBezTo>
                    <a:pt x="416" y="303"/>
                    <a:pt x="408" y="302"/>
                    <a:pt x="400" y="300"/>
                  </a:cubicBezTo>
                  <a:cubicBezTo>
                    <a:pt x="384" y="297"/>
                    <a:pt x="370" y="289"/>
                    <a:pt x="358" y="281"/>
                  </a:cubicBezTo>
                  <a:cubicBezTo>
                    <a:pt x="345" y="272"/>
                    <a:pt x="335" y="264"/>
                    <a:pt x="325" y="256"/>
                  </a:cubicBezTo>
                  <a:cubicBezTo>
                    <a:pt x="314" y="248"/>
                    <a:pt x="303" y="241"/>
                    <a:pt x="292" y="233"/>
                  </a:cubicBezTo>
                  <a:cubicBezTo>
                    <a:pt x="248" y="204"/>
                    <a:pt x="201" y="180"/>
                    <a:pt x="151" y="162"/>
                  </a:cubicBezTo>
                  <a:cubicBezTo>
                    <a:pt x="127" y="152"/>
                    <a:pt x="101" y="145"/>
                    <a:pt x="76" y="138"/>
                  </a:cubicBezTo>
                  <a:cubicBezTo>
                    <a:pt x="63" y="135"/>
                    <a:pt x="50" y="132"/>
                    <a:pt x="38" y="130"/>
                  </a:cubicBezTo>
                  <a:cubicBezTo>
                    <a:pt x="31" y="129"/>
                    <a:pt x="25" y="128"/>
                    <a:pt x="18" y="127"/>
                  </a:cubicBezTo>
                  <a:cubicBezTo>
                    <a:pt x="12" y="126"/>
                    <a:pt x="5" y="125"/>
                    <a:pt x="0" y="124"/>
                  </a:cubicBezTo>
                  <a:lnTo>
                    <a:pt x="4" y="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274035" y="1702019"/>
              <a:ext cx="284551" cy="92017"/>
            </a:xfrm>
            <a:custGeom>
              <a:rect b="b" l="l" r="r" t="t"/>
              <a:pathLst>
                <a:path extrusionOk="0" h="433" w="1339">
                  <a:moveTo>
                    <a:pt x="1330" y="62"/>
                  </a:moveTo>
                  <a:cubicBezTo>
                    <a:pt x="1300" y="56"/>
                    <a:pt x="1269" y="51"/>
                    <a:pt x="1238" y="48"/>
                  </a:cubicBezTo>
                  <a:cubicBezTo>
                    <a:pt x="1207" y="45"/>
                    <a:pt x="1177" y="43"/>
                    <a:pt x="1146" y="42"/>
                  </a:cubicBezTo>
                  <a:cubicBezTo>
                    <a:pt x="1084" y="40"/>
                    <a:pt x="1022" y="44"/>
                    <a:pt x="962" y="57"/>
                  </a:cubicBezTo>
                  <a:cubicBezTo>
                    <a:pt x="902" y="69"/>
                    <a:pt x="844" y="91"/>
                    <a:pt x="798" y="130"/>
                  </a:cubicBezTo>
                  <a:cubicBezTo>
                    <a:pt x="792" y="135"/>
                    <a:pt x="787" y="140"/>
                    <a:pt x="782" y="145"/>
                  </a:cubicBezTo>
                  <a:cubicBezTo>
                    <a:pt x="777" y="151"/>
                    <a:pt x="771" y="156"/>
                    <a:pt x="767" y="162"/>
                  </a:cubicBezTo>
                  <a:lnTo>
                    <a:pt x="753" y="180"/>
                  </a:lnTo>
                  <a:lnTo>
                    <a:pt x="739" y="200"/>
                  </a:lnTo>
                  <a:cubicBezTo>
                    <a:pt x="721" y="226"/>
                    <a:pt x="700" y="251"/>
                    <a:pt x="678" y="274"/>
                  </a:cubicBezTo>
                  <a:cubicBezTo>
                    <a:pt x="633" y="320"/>
                    <a:pt x="581" y="360"/>
                    <a:pt x="524" y="389"/>
                  </a:cubicBezTo>
                  <a:cubicBezTo>
                    <a:pt x="466" y="417"/>
                    <a:pt x="402" y="434"/>
                    <a:pt x="338" y="433"/>
                  </a:cubicBezTo>
                  <a:cubicBezTo>
                    <a:pt x="306" y="432"/>
                    <a:pt x="274" y="428"/>
                    <a:pt x="243" y="420"/>
                  </a:cubicBezTo>
                  <a:cubicBezTo>
                    <a:pt x="227" y="416"/>
                    <a:pt x="212" y="410"/>
                    <a:pt x="197" y="405"/>
                  </a:cubicBezTo>
                  <a:lnTo>
                    <a:pt x="175" y="396"/>
                  </a:lnTo>
                  <a:cubicBezTo>
                    <a:pt x="168" y="393"/>
                    <a:pt x="161" y="389"/>
                    <a:pt x="154" y="386"/>
                  </a:cubicBezTo>
                  <a:lnTo>
                    <a:pt x="143" y="381"/>
                  </a:lnTo>
                  <a:lnTo>
                    <a:pt x="133" y="375"/>
                  </a:lnTo>
                  <a:cubicBezTo>
                    <a:pt x="126" y="371"/>
                    <a:pt x="119" y="367"/>
                    <a:pt x="112" y="363"/>
                  </a:cubicBezTo>
                  <a:cubicBezTo>
                    <a:pt x="99" y="354"/>
                    <a:pt x="85" y="346"/>
                    <a:pt x="73" y="336"/>
                  </a:cubicBezTo>
                  <a:cubicBezTo>
                    <a:pt x="47" y="318"/>
                    <a:pt x="23" y="297"/>
                    <a:pt x="0" y="276"/>
                  </a:cubicBezTo>
                  <a:cubicBezTo>
                    <a:pt x="24" y="296"/>
                    <a:pt x="48" y="316"/>
                    <a:pt x="75" y="334"/>
                  </a:cubicBezTo>
                  <a:cubicBezTo>
                    <a:pt x="87" y="343"/>
                    <a:pt x="101" y="351"/>
                    <a:pt x="115" y="359"/>
                  </a:cubicBezTo>
                  <a:cubicBezTo>
                    <a:pt x="121" y="363"/>
                    <a:pt x="128" y="366"/>
                    <a:pt x="135" y="370"/>
                  </a:cubicBezTo>
                  <a:lnTo>
                    <a:pt x="146" y="376"/>
                  </a:lnTo>
                  <a:lnTo>
                    <a:pt x="156" y="380"/>
                  </a:lnTo>
                  <a:cubicBezTo>
                    <a:pt x="164" y="384"/>
                    <a:pt x="171" y="387"/>
                    <a:pt x="178" y="390"/>
                  </a:cubicBezTo>
                  <a:lnTo>
                    <a:pt x="200" y="398"/>
                  </a:lnTo>
                  <a:cubicBezTo>
                    <a:pt x="215" y="403"/>
                    <a:pt x="230" y="408"/>
                    <a:pt x="245" y="411"/>
                  </a:cubicBezTo>
                  <a:cubicBezTo>
                    <a:pt x="275" y="418"/>
                    <a:pt x="307" y="421"/>
                    <a:pt x="338" y="421"/>
                  </a:cubicBezTo>
                  <a:cubicBezTo>
                    <a:pt x="400" y="420"/>
                    <a:pt x="461" y="402"/>
                    <a:pt x="516" y="373"/>
                  </a:cubicBezTo>
                  <a:cubicBezTo>
                    <a:pt x="570" y="344"/>
                    <a:pt x="619" y="303"/>
                    <a:pt x="660" y="258"/>
                  </a:cubicBezTo>
                  <a:cubicBezTo>
                    <a:pt x="681" y="235"/>
                    <a:pt x="700" y="210"/>
                    <a:pt x="717" y="184"/>
                  </a:cubicBezTo>
                  <a:lnTo>
                    <a:pt x="730" y="165"/>
                  </a:lnTo>
                  <a:lnTo>
                    <a:pt x="744" y="145"/>
                  </a:lnTo>
                  <a:cubicBezTo>
                    <a:pt x="749" y="138"/>
                    <a:pt x="755" y="132"/>
                    <a:pt x="760" y="125"/>
                  </a:cubicBezTo>
                  <a:cubicBezTo>
                    <a:pt x="766" y="119"/>
                    <a:pt x="772" y="114"/>
                    <a:pt x="778" y="108"/>
                  </a:cubicBezTo>
                  <a:cubicBezTo>
                    <a:pt x="803" y="85"/>
                    <a:pt x="831" y="68"/>
                    <a:pt x="861" y="54"/>
                  </a:cubicBezTo>
                  <a:cubicBezTo>
                    <a:pt x="891" y="40"/>
                    <a:pt x="922" y="29"/>
                    <a:pt x="954" y="22"/>
                  </a:cubicBezTo>
                  <a:cubicBezTo>
                    <a:pt x="1017" y="6"/>
                    <a:pt x="1082" y="1"/>
                    <a:pt x="1146" y="0"/>
                  </a:cubicBezTo>
                  <a:cubicBezTo>
                    <a:pt x="1178" y="0"/>
                    <a:pt x="1210" y="1"/>
                    <a:pt x="1242" y="4"/>
                  </a:cubicBezTo>
                  <a:cubicBezTo>
                    <a:pt x="1275" y="6"/>
                    <a:pt x="1306" y="9"/>
                    <a:pt x="1339" y="15"/>
                  </a:cubicBezTo>
                  <a:lnTo>
                    <a:pt x="1330" y="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535635" y="1629341"/>
              <a:ext cx="97117" cy="124318"/>
            </a:xfrm>
            <a:custGeom>
              <a:rect b="b" l="l" r="r" t="t"/>
              <a:pathLst>
                <a:path extrusionOk="0" h="585" w="457">
                  <a:moveTo>
                    <a:pt x="406" y="297"/>
                  </a:moveTo>
                  <a:cubicBezTo>
                    <a:pt x="386" y="331"/>
                    <a:pt x="370" y="369"/>
                    <a:pt x="378" y="408"/>
                  </a:cubicBezTo>
                  <a:cubicBezTo>
                    <a:pt x="386" y="447"/>
                    <a:pt x="419" y="483"/>
                    <a:pt x="411" y="522"/>
                  </a:cubicBezTo>
                  <a:cubicBezTo>
                    <a:pt x="406" y="544"/>
                    <a:pt x="389" y="562"/>
                    <a:pt x="368" y="572"/>
                  </a:cubicBezTo>
                  <a:cubicBezTo>
                    <a:pt x="348" y="582"/>
                    <a:pt x="325" y="585"/>
                    <a:pt x="302" y="585"/>
                  </a:cubicBezTo>
                  <a:cubicBezTo>
                    <a:pt x="282" y="586"/>
                    <a:pt x="262" y="585"/>
                    <a:pt x="242" y="583"/>
                  </a:cubicBezTo>
                  <a:cubicBezTo>
                    <a:pt x="211" y="579"/>
                    <a:pt x="179" y="572"/>
                    <a:pt x="149" y="561"/>
                  </a:cubicBezTo>
                  <a:cubicBezTo>
                    <a:pt x="138" y="557"/>
                    <a:pt x="127" y="553"/>
                    <a:pt x="117" y="548"/>
                  </a:cubicBezTo>
                  <a:cubicBezTo>
                    <a:pt x="83" y="533"/>
                    <a:pt x="50" y="511"/>
                    <a:pt x="29" y="480"/>
                  </a:cubicBezTo>
                  <a:cubicBezTo>
                    <a:pt x="14" y="455"/>
                    <a:pt x="7" y="426"/>
                    <a:pt x="10" y="397"/>
                  </a:cubicBezTo>
                  <a:cubicBezTo>
                    <a:pt x="12" y="373"/>
                    <a:pt x="21" y="351"/>
                    <a:pt x="27" y="327"/>
                  </a:cubicBezTo>
                  <a:cubicBezTo>
                    <a:pt x="34" y="304"/>
                    <a:pt x="36" y="278"/>
                    <a:pt x="27" y="256"/>
                  </a:cubicBezTo>
                  <a:cubicBezTo>
                    <a:pt x="19" y="238"/>
                    <a:pt x="2" y="223"/>
                    <a:pt x="0" y="203"/>
                  </a:cubicBezTo>
                  <a:cubicBezTo>
                    <a:pt x="-2" y="179"/>
                    <a:pt x="16" y="159"/>
                    <a:pt x="35" y="145"/>
                  </a:cubicBezTo>
                  <a:cubicBezTo>
                    <a:pt x="54" y="131"/>
                    <a:pt x="76" y="119"/>
                    <a:pt x="87" y="98"/>
                  </a:cubicBezTo>
                  <a:cubicBezTo>
                    <a:pt x="101" y="71"/>
                    <a:pt x="95" y="39"/>
                    <a:pt x="118" y="16"/>
                  </a:cubicBezTo>
                  <a:cubicBezTo>
                    <a:pt x="146" y="-13"/>
                    <a:pt x="177" y="6"/>
                    <a:pt x="212" y="6"/>
                  </a:cubicBezTo>
                  <a:cubicBezTo>
                    <a:pt x="268" y="7"/>
                    <a:pt x="316" y="0"/>
                    <a:pt x="368" y="28"/>
                  </a:cubicBezTo>
                  <a:cubicBezTo>
                    <a:pt x="426" y="60"/>
                    <a:pt x="466" y="127"/>
                    <a:pt x="455" y="191"/>
                  </a:cubicBezTo>
                  <a:cubicBezTo>
                    <a:pt x="448" y="230"/>
                    <a:pt x="425" y="263"/>
                    <a:pt x="406" y="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537760" y="2139366"/>
              <a:ext cx="188496" cy="276688"/>
            </a:xfrm>
            <a:custGeom>
              <a:rect b="b" l="l" r="r" t="t"/>
              <a:pathLst>
                <a:path extrusionOk="0" h="1302" w="887">
                  <a:moveTo>
                    <a:pt x="867" y="936"/>
                  </a:moveTo>
                  <a:cubicBezTo>
                    <a:pt x="827" y="1081"/>
                    <a:pt x="722" y="1205"/>
                    <a:pt x="589" y="1263"/>
                  </a:cubicBezTo>
                  <a:cubicBezTo>
                    <a:pt x="572" y="1271"/>
                    <a:pt x="554" y="1277"/>
                    <a:pt x="536" y="1282"/>
                  </a:cubicBezTo>
                  <a:cubicBezTo>
                    <a:pt x="476" y="1300"/>
                    <a:pt x="412" y="1306"/>
                    <a:pt x="350" y="1299"/>
                  </a:cubicBezTo>
                  <a:cubicBezTo>
                    <a:pt x="288" y="1292"/>
                    <a:pt x="228" y="1273"/>
                    <a:pt x="173" y="1242"/>
                  </a:cubicBezTo>
                  <a:cubicBezTo>
                    <a:pt x="113" y="1208"/>
                    <a:pt x="58" y="1158"/>
                    <a:pt x="29" y="1094"/>
                  </a:cubicBezTo>
                  <a:cubicBezTo>
                    <a:pt x="-7" y="1015"/>
                    <a:pt x="-1" y="923"/>
                    <a:pt x="5" y="835"/>
                  </a:cubicBezTo>
                  <a:cubicBezTo>
                    <a:pt x="17" y="666"/>
                    <a:pt x="28" y="497"/>
                    <a:pt x="40" y="329"/>
                  </a:cubicBezTo>
                  <a:cubicBezTo>
                    <a:pt x="47" y="230"/>
                    <a:pt x="60" y="120"/>
                    <a:pt x="149" y="64"/>
                  </a:cubicBezTo>
                  <a:cubicBezTo>
                    <a:pt x="207" y="27"/>
                    <a:pt x="295" y="15"/>
                    <a:pt x="368" y="6"/>
                  </a:cubicBezTo>
                  <a:cubicBezTo>
                    <a:pt x="374" y="6"/>
                    <a:pt x="379" y="5"/>
                    <a:pt x="385" y="4"/>
                  </a:cubicBezTo>
                  <a:cubicBezTo>
                    <a:pt x="390" y="4"/>
                    <a:pt x="395" y="3"/>
                    <a:pt x="401" y="3"/>
                  </a:cubicBezTo>
                  <a:cubicBezTo>
                    <a:pt x="406" y="2"/>
                    <a:pt x="412" y="1"/>
                    <a:pt x="418" y="1"/>
                  </a:cubicBezTo>
                  <a:cubicBezTo>
                    <a:pt x="592" y="-10"/>
                    <a:pt x="704" y="138"/>
                    <a:pt x="766" y="295"/>
                  </a:cubicBezTo>
                  <a:cubicBezTo>
                    <a:pt x="848" y="498"/>
                    <a:pt x="926" y="724"/>
                    <a:pt x="867" y="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602788" y="1958945"/>
              <a:ext cx="38252" cy="9988"/>
            </a:xfrm>
            <a:custGeom>
              <a:rect b="b" l="l" r="r" t="t"/>
              <a:pathLst>
                <a:path extrusionOk="0" h="47" w="180">
                  <a:moveTo>
                    <a:pt x="180" y="14"/>
                  </a:moveTo>
                  <a:cubicBezTo>
                    <a:pt x="180" y="18"/>
                    <a:pt x="173" y="23"/>
                    <a:pt x="159" y="28"/>
                  </a:cubicBezTo>
                  <a:cubicBezTo>
                    <a:pt x="144" y="34"/>
                    <a:pt x="120" y="40"/>
                    <a:pt x="92" y="44"/>
                  </a:cubicBezTo>
                  <a:cubicBezTo>
                    <a:pt x="76" y="46"/>
                    <a:pt x="60" y="47"/>
                    <a:pt x="46" y="47"/>
                  </a:cubicBezTo>
                  <a:cubicBezTo>
                    <a:pt x="20" y="48"/>
                    <a:pt x="1" y="45"/>
                    <a:pt x="0" y="39"/>
                  </a:cubicBezTo>
                  <a:cubicBezTo>
                    <a:pt x="-1" y="32"/>
                    <a:pt x="18" y="28"/>
                    <a:pt x="45" y="21"/>
                  </a:cubicBezTo>
                  <a:cubicBezTo>
                    <a:pt x="58" y="18"/>
                    <a:pt x="72" y="14"/>
                    <a:pt x="88" y="9"/>
                  </a:cubicBezTo>
                  <a:cubicBezTo>
                    <a:pt x="116" y="-1"/>
                    <a:pt x="141" y="-1"/>
                    <a:pt x="158" y="2"/>
                  </a:cubicBezTo>
                  <a:cubicBezTo>
                    <a:pt x="171" y="5"/>
                    <a:pt x="179" y="10"/>
                    <a:pt x="180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602788" y="1961920"/>
              <a:ext cx="38039" cy="7650"/>
            </a:xfrm>
            <a:custGeom>
              <a:rect b="b" l="l" r="r" t="t"/>
              <a:pathLst>
                <a:path extrusionOk="0" h="36" w="179">
                  <a:moveTo>
                    <a:pt x="179" y="0"/>
                  </a:moveTo>
                  <a:cubicBezTo>
                    <a:pt x="180" y="4"/>
                    <a:pt x="175" y="7"/>
                    <a:pt x="172" y="9"/>
                  </a:cubicBezTo>
                  <a:cubicBezTo>
                    <a:pt x="169" y="11"/>
                    <a:pt x="165" y="13"/>
                    <a:pt x="162" y="15"/>
                  </a:cubicBezTo>
                  <a:cubicBezTo>
                    <a:pt x="154" y="18"/>
                    <a:pt x="147" y="20"/>
                    <a:pt x="139" y="23"/>
                  </a:cubicBezTo>
                  <a:cubicBezTo>
                    <a:pt x="124" y="27"/>
                    <a:pt x="108" y="30"/>
                    <a:pt x="92" y="32"/>
                  </a:cubicBezTo>
                  <a:cubicBezTo>
                    <a:pt x="77" y="34"/>
                    <a:pt x="61" y="35"/>
                    <a:pt x="45" y="36"/>
                  </a:cubicBezTo>
                  <a:cubicBezTo>
                    <a:pt x="37" y="36"/>
                    <a:pt x="29" y="35"/>
                    <a:pt x="21" y="34"/>
                  </a:cubicBezTo>
                  <a:cubicBezTo>
                    <a:pt x="17" y="34"/>
                    <a:pt x="13" y="33"/>
                    <a:pt x="9" y="32"/>
                  </a:cubicBezTo>
                  <a:cubicBezTo>
                    <a:pt x="6" y="30"/>
                    <a:pt x="1" y="29"/>
                    <a:pt x="0" y="25"/>
                  </a:cubicBezTo>
                  <a:cubicBezTo>
                    <a:pt x="1" y="28"/>
                    <a:pt x="6" y="29"/>
                    <a:pt x="10" y="30"/>
                  </a:cubicBezTo>
                  <a:cubicBezTo>
                    <a:pt x="13" y="31"/>
                    <a:pt x="17" y="31"/>
                    <a:pt x="21" y="31"/>
                  </a:cubicBezTo>
                  <a:cubicBezTo>
                    <a:pt x="29" y="32"/>
                    <a:pt x="37" y="32"/>
                    <a:pt x="45" y="31"/>
                  </a:cubicBezTo>
                  <a:lnTo>
                    <a:pt x="92" y="27"/>
                  </a:lnTo>
                  <a:cubicBezTo>
                    <a:pt x="107" y="25"/>
                    <a:pt x="123" y="22"/>
                    <a:pt x="138" y="18"/>
                  </a:cubicBezTo>
                  <a:cubicBezTo>
                    <a:pt x="146" y="17"/>
                    <a:pt x="153" y="15"/>
                    <a:pt x="161" y="12"/>
                  </a:cubicBezTo>
                  <a:cubicBezTo>
                    <a:pt x="164" y="11"/>
                    <a:pt x="168" y="9"/>
                    <a:pt x="171" y="8"/>
                  </a:cubicBezTo>
                  <a:cubicBezTo>
                    <a:pt x="175" y="6"/>
                    <a:pt x="179" y="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588337" y="1875640"/>
              <a:ext cx="37402" cy="11901"/>
            </a:xfrm>
            <a:custGeom>
              <a:rect b="b" l="l" r="r" t="t"/>
              <a:pathLst>
                <a:path extrusionOk="0" h="56" w="176">
                  <a:moveTo>
                    <a:pt x="176" y="10"/>
                  </a:moveTo>
                  <a:cubicBezTo>
                    <a:pt x="177" y="14"/>
                    <a:pt x="170" y="20"/>
                    <a:pt x="157" y="26"/>
                  </a:cubicBezTo>
                  <a:cubicBezTo>
                    <a:pt x="154" y="27"/>
                    <a:pt x="151" y="29"/>
                    <a:pt x="147" y="31"/>
                  </a:cubicBezTo>
                  <a:cubicBezTo>
                    <a:pt x="132" y="36"/>
                    <a:pt x="113" y="42"/>
                    <a:pt x="92" y="47"/>
                  </a:cubicBezTo>
                  <a:cubicBezTo>
                    <a:pt x="75" y="51"/>
                    <a:pt x="60" y="54"/>
                    <a:pt x="46" y="55"/>
                  </a:cubicBezTo>
                  <a:cubicBezTo>
                    <a:pt x="42" y="56"/>
                    <a:pt x="38" y="56"/>
                    <a:pt x="34" y="56"/>
                  </a:cubicBezTo>
                  <a:cubicBezTo>
                    <a:pt x="14" y="57"/>
                    <a:pt x="1" y="56"/>
                    <a:pt x="0" y="50"/>
                  </a:cubicBezTo>
                  <a:cubicBezTo>
                    <a:pt x="-1" y="46"/>
                    <a:pt x="9" y="41"/>
                    <a:pt x="26" y="35"/>
                  </a:cubicBezTo>
                  <a:cubicBezTo>
                    <a:pt x="31" y="34"/>
                    <a:pt x="36" y="32"/>
                    <a:pt x="43" y="29"/>
                  </a:cubicBezTo>
                  <a:cubicBezTo>
                    <a:pt x="55" y="25"/>
                    <a:pt x="69" y="20"/>
                    <a:pt x="84" y="13"/>
                  </a:cubicBezTo>
                  <a:cubicBezTo>
                    <a:pt x="102" y="5"/>
                    <a:pt x="120" y="1"/>
                    <a:pt x="134" y="0"/>
                  </a:cubicBezTo>
                  <a:cubicBezTo>
                    <a:pt x="142" y="0"/>
                    <a:pt x="148" y="0"/>
                    <a:pt x="154" y="0"/>
                  </a:cubicBezTo>
                  <a:cubicBezTo>
                    <a:pt x="167" y="2"/>
                    <a:pt x="175" y="6"/>
                    <a:pt x="176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588125" y="1876066"/>
              <a:ext cx="37827" cy="11901"/>
            </a:xfrm>
            <a:custGeom>
              <a:rect b="b" l="l" r="r" t="t"/>
              <a:pathLst>
                <a:path extrusionOk="0" h="56" w="178">
                  <a:moveTo>
                    <a:pt x="163" y="0"/>
                  </a:moveTo>
                  <a:cubicBezTo>
                    <a:pt x="167" y="0"/>
                    <a:pt x="171" y="1"/>
                    <a:pt x="175" y="4"/>
                  </a:cubicBezTo>
                  <a:cubicBezTo>
                    <a:pt x="177" y="5"/>
                    <a:pt x="179" y="8"/>
                    <a:pt x="177" y="11"/>
                  </a:cubicBezTo>
                  <a:cubicBezTo>
                    <a:pt x="177" y="13"/>
                    <a:pt x="175" y="15"/>
                    <a:pt x="173" y="16"/>
                  </a:cubicBezTo>
                  <a:cubicBezTo>
                    <a:pt x="166" y="22"/>
                    <a:pt x="158" y="26"/>
                    <a:pt x="151" y="29"/>
                  </a:cubicBezTo>
                  <a:cubicBezTo>
                    <a:pt x="135" y="37"/>
                    <a:pt x="118" y="42"/>
                    <a:pt x="101" y="46"/>
                  </a:cubicBezTo>
                  <a:cubicBezTo>
                    <a:pt x="84" y="50"/>
                    <a:pt x="67" y="52"/>
                    <a:pt x="50" y="55"/>
                  </a:cubicBezTo>
                  <a:cubicBezTo>
                    <a:pt x="42" y="56"/>
                    <a:pt x="33" y="56"/>
                    <a:pt x="24" y="56"/>
                  </a:cubicBezTo>
                  <a:cubicBezTo>
                    <a:pt x="20" y="56"/>
                    <a:pt x="15" y="55"/>
                    <a:pt x="11" y="55"/>
                  </a:cubicBezTo>
                  <a:cubicBezTo>
                    <a:pt x="7" y="54"/>
                    <a:pt x="2" y="53"/>
                    <a:pt x="0" y="48"/>
                  </a:cubicBezTo>
                  <a:cubicBezTo>
                    <a:pt x="1" y="50"/>
                    <a:pt x="3" y="51"/>
                    <a:pt x="5" y="52"/>
                  </a:cubicBezTo>
                  <a:cubicBezTo>
                    <a:pt x="7" y="53"/>
                    <a:pt x="9" y="53"/>
                    <a:pt x="11" y="53"/>
                  </a:cubicBezTo>
                  <a:cubicBezTo>
                    <a:pt x="16" y="53"/>
                    <a:pt x="20" y="53"/>
                    <a:pt x="24" y="53"/>
                  </a:cubicBezTo>
                  <a:cubicBezTo>
                    <a:pt x="33" y="53"/>
                    <a:pt x="41" y="52"/>
                    <a:pt x="50" y="50"/>
                  </a:cubicBezTo>
                  <a:cubicBezTo>
                    <a:pt x="66" y="47"/>
                    <a:pt x="83" y="44"/>
                    <a:pt x="100" y="40"/>
                  </a:cubicBezTo>
                  <a:cubicBezTo>
                    <a:pt x="116" y="36"/>
                    <a:pt x="133" y="31"/>
                    <a:pt x="149" y="25"/>
                  </a:cubicBezTo>
                  <a:cubicBezTo>
                    <a:pt x="157" y="22"/>
                    <a:pt x="165" y="19"/>
                    <a:pt x="171" y="14"/>
                  </a:cubicBezTo>
                  <a:cubicBezTo>
                    <a:pt x="175" y="12"/>
                    <a:pt x="178" y="8"/>
                    <a:pt x="174" y="5"/>
                  </a:cubicBezTo>
                  <a:cubicBezTo>
                    <a:pt x="171" y="3"/>
                    <a:pt x="167" y="1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60074" y="1789999"/>
              <a:ext cx="38252" cy="9775"/>
            </a:xfrm>
            <a:custGeom>
              <a:rect b="b" l="l" r="r" t="t"/>
              <a:pathLst>
                <a:path extrusionOk="0" h="46" w="180">
                  <a:moveTo>
                    <a:pt x="180" y="15"/>
                  </a:moveTo>
                  <a:cubicBezTo>
                    <a:pt x="181" y="19"/>
                    <a:pt x="173" y="24"/>
                    <a:pt x="160" y="29"/>
                  </a:cubicBezTo>
                  <a:cubicBezTo>
                    <a:pt x="158" y="29"/>
                    <a:pt x="156" y="30"/>
                    <a:pt x="154" y="30"/>
                  </a:cubicBezTo>
                  <a:cubicBezTo>
                    <a:pt x="152" y="31"/>
                    <a:pt x="150" y="32"/>
                    <a:pt x="148" y="32"/>
                  </a:cubicBezTo>
                  <a:cubicBezTo>
                    <a:pt x="133" y="36"/>
                    <a:pt x="114" y="40"/>
                    <a:pt x="92" y="43"/>
                  </a:cubicBezTo>
                  <a:cubicBezTo>
                    <a:pt x="75" y="45"/>
                    <a:pt x="60" y="46"/>
                    <a:pt x="46" y="46"/>
                  </a:cubicBezTo>
                  <a:lnTo>
                    <a:pt x="41" y="46"/>
                  </a:lnTo>
                  <a:cubicBezTo>
                    <a:pt x="38" y="46"/>
                    <a:pt x="36" y="46"/>
                    <a:pt x="34" y="46"/>
                  </a:cubicBezTo>
                  <a:cubicBezTo>
                    <a:pt x="14" y="45"/>
                    <a:pt x="1" y="42"/>
                    <a:pt x="0" y="37"/>
                  </a:cubicBezTo>
                  <a:cubicBezTo>
                    <a:pt x="0" y="32"/>
                    <a:pt x="10" y="29"/>
                    <a:pt x="28" y="24"/>
                  </a:cubicBezTo>
                  <a:cubicBezTo>
                    <a:pt x="31" y="24"/>
                    <a:pt x="34" y="23"/>
                    <a:pt x="38" y="22"/>
                  </a:cubicBezTo>
                  <a:cubicBezTo>
                    <a:pt x="40" y="21"/>
                    <a:pt x="43" y="21"/>
                    <a:pt x="45" y="20"/>
                  </a:cubicBezTo>
                  <a:cubicBezTo>
                    <a:pt x="58" y="17"/>
                    <a:pt x="73" y="13"/>
                    <a:pt x="88" y="8"/>
                  </a:cubicBezTo>
                  <a:cubicBezTo>
                    <a:pt x="107" y="2"/>
                    <a:pt x="125" y="0"/>
                    <a:pt x="140" y="1"/>
                  </a:cubicBezTo>
                  <a:cubicBezTo>
                    <a:pt x="143" y="1"/>
                    <a:pt x="147" y="1"/>
                    <a:pt x="150" y="1"/>
                  </a:cubicBezTo>
                  <a:cubicBezTo>
                    <a:pt x="153" y="2"/>
                    <a:pt x="156" y="2"/>
                    <a:pt x="159" y="3"/>
                  </a:cubicBezTo>
                  <a:cubicBezTo>
                    <a:pt x="172" y="6"/>
                    <a:pt x="180" y="10"/>
                    <a:pt x="180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591950" y="2515510"/>
              <a:ext cx="43990" cy="17638"/>
            </a:xfrm>
            <a:custGeom>
              <a:rect b="b" l="l" r="r" t="t"/>
              <a:pathLst>
                <a:path extrusionOk="0" h="83" w="207">
                  <a:moveTo>
                    <a:pt x="207" y="52"/>
                  </a:moveTo>
                  <a:cubicBezTo>
                    <a:pt x="206" y="61"/>
                    <a:pt x="190" y="73"/>
                    <a:pt x="166" y="79"/>
                  </a:cubicBezTo>
                  <a:cubicBezTo>
                    <a:pt x="147" y="84"/>
                    <a:pt x="123" y="84"/>
                    <a:pt x="98" y="77"/>
                  </a:cubicBezTo>
                  <a:cubicBezTo>
                    <a:pt x="81" y="72"/>
                    <a:pt x="66" y="66"/>
                    <a:pt x="52" y="61"/>
                  </a:cubicBezTo>
                  <a:cubicBezTo>
                    <a:pt x="20" y="48"/>
                    <a:pt x="-2" y="34"/>
                    <a:pt x="0" y="22"/>
                  </a:cubicBezTo>
                  <a:cubicBezTo>
                    <a:pt x="2" y="10"/>
                    <a:pt x="28" y="7"/>
                    <a:pt x="65" y="4"/>
                  </a:cubicBezTo>
                  <a:cubicBezTo>
                    <a:pt x="78" y="2"/>
                    <a:pt x="93" y="1"/>
                    <a:pt x="109" y="0"/>
                  </a:cubicBezTo>
                  <a:cubicBezTo>
                    <a:pt x="138" y="-3"/>
                    <a:pt x="163" y="5"/>
                    <a:pt x="180" y="15"/>
                  </a:cubicBezTo>
                  <a:cubicBezTo>
                    <a:pt x="198" y="27"/>
                    <a:pt x="208" y="43"/>
                    <a:pt x="207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591950" y="2520185"/>
              <a:ext cx="43990" cy="13601"/>
            </a:xfrm>
            <a:custGeom>
              <a:rect b="b" l="l" r="r" t="t"/>
              <a:pathLst>
                <a:path extrusionOk="0" h="64" w="207">
                  <a:moveTo>
                    <a:pt x="207" y="30"/>
                  </a:moveTo>
                  <a:cubicBezTo>
                    <a:pt x="207" y="35"/>
                    <a:pt x="203" y="39"/>
                    <a:pt x="199" y="42"/>
                  </a:cubicBezTo>
                  <a:cubicBezTo>
                    <a:pt x="196" y="46"/>
                    <a:pt x="191" y="48"/>
                    <a:pt x="187" y="51"/>
                  </a:cubicBezTo>
                  <a:cubicBezTo>
                    <a:pt x="178" y="56"/>
                    <a:pt x="169" y="59"/>
                    <a:pt x="159" y="61"/>
                  </a:cubicBezTo>
                  <a:cubicBezTo>
                    <a:pt x="139" y="65"/>
                    <a:pt x="118" y="63"/>
                    <a:pt x="99" y="58"/>
                  </a:cubicBezTo>
                  <a:cubicBezTo>
                    <a:pt x="90" y="55"/>
                    <a:pt x="80" y="51"/>
                    <a:pt x="71" y="48"/>
                  </a:cubicBezTo>
                  <a:cubicBezTo>
                    <a:pt x="62" y="45"/>
                    <a:pt x="52" y="42"/>
                    <a:pt x="43" y="37"/>
                  </a:cubicBezTo>
                  <a:cubicBezTo>
                    <a:pt x="34" y="33"/>
                    <a:pt x="25" y="29"/>
                    <a:pt x="17" y="23"/>
                  </a:cubicBezTo>
                  <a:cubicBezTo>
                    <a:pt x="13" y="20"/>
                    <a:pt x="9" y="17"/>
                    <a:pt x="5" y="14"/>
                  </a:cubicBezTo>
                  <a:cubicBezTo>
                    <a:pt x="2" y="10"/>
                    <a:pt x="-1" y="5"/>
                    <a:pt x="0" y="0"/>
                  </a:cubicBezTo>
                  <a:cubicBezTo>
                    <a:pt x="0" y="5"/>
                    <a:pt x="3" y="9"/>
                    <a:pt x="7" y="12"/>
                  </a:cubicBezTo>
                  <a:cubicBezTo>
                    <a:pt x="10" y="16"/>
                    <a:pt x="14" y="18"/>
                    <a:pt x="19" y="21"/>
                  </a:cubicBezTo>
                  <a:cubicBezTo>
                    <a:pt x="27" y="26"/>
                    <a:pt x="36" y="30"/>
                    <a:pt x="45" y="33"/>
                  </a:cubicBezTo>
                  <a:cubicBezTo>
                    <a:pt x="63" y="40"/>
                    <a:pt x="82" y="46"/>
                    <a:pt x="101" y="52"/>
                  </a:cubicBezTo>
                  <a:cubicBezTo>
                    <a:pt x="119" y="58"/>
                    <a:pt x="139" y="59"/>
                    <a:pt x="158" y="56"/>
                  </a:cubicBezTo>
                  <a:cubicBezTo>
                    <a:pt x="168" y="55"/>
                    <a:pt x="177" y="52"/>
                    <a:pt x="186" y="48"/>
                  </a:cubicBezTo>
                  <a:cubicBezTo>
                    <a:pt x="194" y="44"/>
                    <a:pt x="204" y="39"/>
                    <a:pt x="207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604701" y="2411805"/>
              <a:ext cx="46965" cy="114543"/>
            </a:xfrm>
            <a:custGeom>
              <a:rect b="b" l="l" r="r" t="t"/>
              <a:pathLst>
                <a:path extrusionOk="0" h="539" w="221">
                  <a:moveTo>
                    <a:pt x="221" y="0"/>
                  </a:moveTo>
                  <a:cubicBezTo>
                    <a:pt x="214" y="51"/>
                    <a:pt x="205" y="108"/>
                    <a:pt x="193" y="170"/>
                  </a:cubicBezTo>
                  <a:cubicBezTo>
                    <a:pt x="175" y="270"/>
                    <a:pt x="151" y="383"/>
                    <a:pt x="119" y="503"/>
                  </a:cubicBezTo>
                  <a:cubicBezTo>
                    <a:pt x="117" y="513"/>
                    <a:pt x="115" y="523"/>
                    <a:pt x="113" y="533"/>
                  </a:cubicBezTo>
                  <a:cubicBezTo>
                    <a:pt x="113" y="534"/>
                    <a:pt x="113" y="534"/>
                    <a:pt x="113" y="534"/>
                  </a:cubicBezTo>
                  <a:lnTo>
                    <a:pt x="113" y="534"/>
                  </a:lnTo>
                  <a:cubicBezTo>
                    <a:pt x="111" y="539"/>
                    <a:pt x="85" y="540"/>
                    <a:pt x="55" y="535"/>
                  </a:cubicBezTo>
                  <a:cubicBezTo>
                    <a:pt x="24" y="530"/>
                    <a:pt x="-1" y="521"/>
                    <a:pt x="0" y="516"/>
                  </a:cubicBezTo>
                  <a:lnTo>
                    <a:pt x="0" y="516"/>
                  </a:lnTo>
                  <a:lnTo>
                    <a:pt x="0" y="516"/>
                  </a:lnTo>
                  <a:cubicBezTo>
                    <a:pt x="1" y="508"/>
                    <a:pt x="3" y="500"/>
                    <a:pt x="5" y="492"/>
                  </a:cubicBezTo>
                  <a:cubicBezTo>
                    <a:pt x="30" y="368"/>
                    <a:pt x="41" y="255"/>
                    <a:pt x="41" y="153"/>
                  </a:cubicBezTo>
                  <a:cubicBezTo>
                    <a:pt x="41" y="105"/>
                    <a:pt x="39" y="60"/>
                    <a:pt x="35" y="17"/>
                  </a:cubicBezTo>
                  <a:cubicBezTo>
                    <a:pt x="97" y="24"/>
                    <a:pt x="161" y="18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577924" y="2600939"/>
              <a:ext cx="26989" cy="18063"/>
            </a:xfrm>
            <a:custGeom>
              <a:rect b="b" l="l" r="r" t="t"/>
              <a:pathLst>
                <a:path extrusionOk="0" h="85" w="127">
                  <a:moveTo>
                    <a:pt x="127" y="29"/>
                  </a:moveTo>
                  <a:cubicBezTo>
                    <a:pt x="124" y="37"/>
                    <a:pt x="121" y="45"/>
                    <a:pt x="118" y="53"/>
                  </a:cubicBezTo>
                  <a:cubicBezTo>
                    <a:pt x="114" y="62"/>
                    <a:pt x="111" y="71"/>
                    <a:pt x="107" y="80"/>
                  </a:cubicBezTo>
                  <a:cubicBezTo>
                    <a:pt x="106" y="83"/>
                    <a:pt x="103" y="85"/>
                    <a:pt x="100" y="85"/>
                  </a:cubicBezTo>
                  <a:cubicBezTo>
                    <a:pt x="94" y="85"/>
                    <a:pt x="83" y="83"/>
                    <a:pt x="71" y="79"/>
                  </a:cubicBezTo>
                  <a:cubicBezTo>
                    <a:pt x="64" y="77"/>
                    <a:pt x="57" y="75"/>
                    <a:pt x="49" y="72"/>
                  </a:cubicBezTo>
                  <a:cubicBezTo>
                    <a:pt x="32" y="66"/>
                    <a:pt x="18" y="61"/>
                    <a:pt x="9" y="56"/>
                  </a:cubicBezTo>
                  <a:cubicBezTo>
                    <a:pt x="2" y="53"/>
                    <a:pt x="-1" y="44"/>
                    <a:pt x="1" y="37"/>
                  </a:cubicBezTo>
                  <a:cubicBezTo>
                    <a:pt x="3" y="32"/>
                    <a:pt x="5" y="28"/>
                    <a:pt x="7" y="23"/>
                  </a:cubicBezTo>
                  <a:cubicBezTo>
                    <a:pt x="8" y="19"/>
                    <a:pt x="10" y="15"/>
                    <a:pt x="12" y="10"/>
                  </a:cubicBezTo>
                  <a:cubicBezTo>
                    <a:pt x="13" y="7"/>
                    <a:pt x="14" y="4"/>
                    <a:pt x="15" y="0"/>
                  </a:cubicBezTo>
                  <a:cubicBezTo>
                    <a:pt x="32" y="8"/>
                    <a:pt x="54" y="16"/>
                    <a:pt x="77" y="23"/>
                  </a:cubicBezTo>
                  <a:cubicBezTo>
                    <a:pt x="95" y="29"/>
                    <a:pt x="112" y="30"/>
                    <a:pt x="12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565386" y="2687856"/>
              <a:ext cx="25926" cy="10626"/>
            </a:xfrm>
            <a:custGeom>
              <a:rect b="b" l="l" r="r" t="t"/>
              <a:pathLst>
                <a:path extrusionOk="0" h="50" w="122">
                  <a:moveTo>
                    <a:pt x="122" y="35"/>
                  </a:moveTo>
                  <a:lnTo>
                    <a:pt x="122" y="35"/>
                  </a:lnTo>
                  <a:cubicBezTo>
                    <a:pt x="122" y="39"/>
                    <a:pt x="107" y="43"/>
                    <a:pt x="86" y="46"/>
                  </a:cubicBezTo>
                  <a:cubicBezTo>
                    <a:pt x="80" y="47"/>
                    <a:pt x="73" y="48"/>
                    <a:pt x="65" y="49"/>
                  </a:cubicBezTo>
                  <a:cubicBezTo>
                    <a:pt x="34" y="51"/>
                    <a:pt x="9" y="50"/>
                    <a:pt x="7" y="46"/>
                  </a:cubicBezTo>
                  <a:lnTo>
                    <a:pt x="7" y="46"/>
                  </a:lnTo>
                  <a:lnTo>
                    <a:pt x="7" y="46"/>
                  </a:lnTo>
                  <a:cubicBezTo>
                    <a:pt x="7" y="45"/>
                    <a:pt x="7" y="45"/>
                    <a:pt x="7" y="45"/>
                  </a:cubicBezTo>
                  <a:cubicBezTo>
                    <a:pt x="7" y="43"/>
                    <a:pt x="6" y="41"/>
                    <a:pt x="6" y="39"/>
                  </a:cubicBezTo>
                  <a:cubicBezTo>
                    <a:pt x="5" y="32"/>
                    <a:pt x="4" y="25"/>
                    <a:pt x="3" y="17"/>
                  </a:cubicBezTo>
                  <a:cubicBezTo>
                    <a:pt x="2" y="11"/>
                    <a:pt x="1" y="5"/>
                    <a:pt x="0" y="0"/>
                  </a:cubicBezTo>
                  <a:cubicBezTo>
                    <a:pt x="18" y="2"/>
                    <a:pt x="38" y="5"/>
                    <a:pt x="61" y="11"/>
                  </a:cubicBezTo>
                  <a:cubicBezTo>
                    <a:pt x="82" y="16"/>
                    <a:pt x="102" y="16"/>
                    <a:pt x="118" y="13"/>
                  </a:cubicBezTo>
                  <a:cubicBezTo>
                    <a:pt x="118" y="14"/>
                    <a:pt x="118" y="14"/>
                    <a:pt x="118" y="15"/>
                  </a:cubicBezTo>
                  <a:cubicBezTo>
                    <a:pt x="119" y="22"/>
                    <a:pt x="120" y="28"/>
                    <a:pt x="122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594713" y="2787524"/>
              <a:ext cx="74166" cy="96055"/>
            </a:xfrm>
            <a:custGeom>
              <a:rect b="b" l="l" r="r" t="t"/>
              <a:pathLst>
                <a:path extrusionOk="0" h="452" w="349">
                  <a:moveTo>
                    <a:pt x="205" y="12"/>
                  </a:moveTo>
                  <a:cubicBezTo>
                    <a:pt x="205" y="11"/>
                    <a:pt x="205" y="10"/>
                    <a:pt x="205" y="9"/>
                  </a:cubicBezTo>
                  <a:cubicBezTo>
                    <a:pt x="203" y="7"/>
                    <a:pt x="201" y="6"/>
                    <a:pt x="199" y="5"/>
                  </a:cubicBezTo>
                  <a:lnTo>
                    <a:pt x="199" y="5"/>
                  </a:lnTo>
                  <a:lnTo>
                    <a:pt x="199" y="5"/>
                  </a:lnTo>
                  <a:lnTo>
                    <a:pt x="199" y="5"/>
                  </a:lnTo>
                  <a:cubicBezTo>
                    <a:pt x="190" y="0"/>
                    <a:pt x="171" y="-3"/>
                    <a:pt x="148" y="2"/>
                  </a:cubicBezTo>
                  <a:cubicBezTo>
                    <a:pt x="133" y="5"/>
                    <a:pt x="116" y="11"/>
                    <a:pt x="99" y="21"/>
                  </a:cubicBezTo>
                  <a:cubicBezTo>
                    <a:pt x="80" y="33"/>
                    <a:pt x="60" y="41"/>
                    <a:pt x="43" y="47"/>
                  </a:cubicBezTo>
                  <a:cubicBezTo>
                    <a:pt x="17" y="57"/>
                    <a:pt x="-3" y="62"/>
                    <a:pt x="0" y="71"/>
                  </a:cubicBezTo>
                  <a:lnTo>
                    <a:pt x="0" y="71"/>
                  </a:lnTo>
                  <a:cubicBezTo>
                    <a:pt x="1" y="73"/>
                    <a:pt x="108" y="335"/>
                    <a:pt x="141" y="440"/>
                  </a:cubicBezTo>
                  <a:cubicBezTo>
                    <a:pt x="143" y="450"/>
                    <a:pt x="168" y="454"/>
                    <a:pt x="203" y="450"/>
                  </a:cubicBezTo>
                  <a:cubicBezTo>
                    <a:pt x="217" y="449"/>
                    <a:pt x="234" y="446"/>
                    <a:pt x="251" y="442"/>
                  </a:cubicBezTo>
                  <a:cubicBezTo>
                    <a:pt x="266" y="438"/>
                    <a:pt x="281" y="434"/>
                    <a:pt x="294" y="429"/>
                  </a:cubicBezTo>
                  <a:cubicBezTo>
                    <a:pt x="329" y="417"/>
                    <a:pt x="351" y="403"/>
                    <a:pt x="349" y="392"/>
                  </a:cubicBezTo>
                  <a:cubicBezTo>
                    <a:pt x="349" y="392"/>
                    <a:pt x="245" y="77"/>
                    <a:pt x="205" y="12"/>
                  </a:cubicBezTo>
                  <a:moveTo>
                    <a:pt x="204" y="10"/>
                  </a:moveTo>
                  <a:lnTo>
                    <a:pt x="204" y="10"/>
                  </a:lnTo>
                  <a:cubicBezTo>
                    <a:pt x="203" y="9"/>
                    <a:pt x="203" y="9"/>
                    <a:pt x="202" y="8"/>
                  </a:cubicBezTo>
                  <a:cubicBezTo>
                    <a:pt x="203" y="9"/>
                    <a:pt x="203" y="9"/>
                    <a:pt x="204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557736" y="2692531"/>
              <a:ext cx="78204" cy="99030"/>
            </a:xfrm>
            <a:custGeom>
              <a:rect b="b" l="l" r="r" t="t"/>
              <a:pathLst>
                <a:path extrusionOk="0" h="466" w="368">
                  <a:moveTo>
                    <a:pt x="261" y="453"/>
                  </a:moveTo>
                  <a:cubicBezTo>
                    <a:pt x="281" y="448"/>
                    <a:pt x="301" y="443"/>
                    <a:pt x="317" y="437"/>
                  </a:cubicBezTo>
                  <a:cubicBezTo>
                    <a:pt x="349" y="427"/>
                    <a:pt x="369" y="417"/>
                    <a:pt x="368" y="411"/>
                  </a:cubicBezTo>
                  <a:cubicBezTo>
                    <a:pt x="367" y="410"/>
                    <a:pt x="361" y="410"/>
                    <a:pt x="360" y="409"/>
                  </a:cubicBezTo>
                  <a:cubicBezTo>
                    <a:pt x="351" y="395"/>
                    <a:pt x="215" y="146"/>
                    <a:pt x="215" y="22"/>
                  </a:cubicBezTo>
                  <a:lnTo>
                    <a:pt x="215" y="22"/>
                  </a:lnTo>
                  <a:cubicBezTo>
                    <a:pt x="215" y="15"/>
                    <a:pt x="193" y="0"/>
                    <a:pt x="155" y="0"/>
                  </a:cubicBezTo>
                  <a:cubicBezTo>
                    <a:pt x="140" y="-1"/>
                    <a:pt x="126" y="1"/>
                    <a:pt x="108" y="7"/>
                  </a:cubicBezTo>
                  <a:cubicBezTo>
                    <a:pt x="86" y="14"/>
                    <a:pt x="66" y="16"/>
                    <a:pt x="48" y="21"/>
                  </a:cubicBezTo>
                  <a:cubicBezTo>
                    <a:pt x="18" y="28"/>
                    <a:pt x="-1" y="35"/>
                    <a:pt x="0" y="35"/>
                  </a:cubicBez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cubicBezTo>
                    <a:pt x="0" y="35"/>
                    <a:pt x="106" y="396"/>
                    <a:pt x="146" y="460"/>
                  </a:cubicBezTo>
                  <a:cubicBezTo>
                    <a:pt x="147" y="466"/>
                    <a:pt x="171" y="467"/>
                    <a:pt x="204" y="462"/>
                  </a:cubicBezTo>
                  <a:cubicBezTo>
                    <a:pt x="221" y="460"/>
                    <a:pt x="240" y="458"/>
                    <a:pt x="261" y="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557736" y="2609015"/>
              <a:ext cx="53340" cy="83516"/>
            </a:xfrm>
            <a:custGeom>
              <a:rect b="b" l="l" r="r" t="t"/>
              <a:pathLst>
                <a:path extrusionOk="0" h="393" w="251">
                  <a:moveTo>
                    <a:pt x="44" y="377"/>
                  </a:moveTo>
                  <a:cubicBezTo>
                    <a:pt x="61" y="380"/>
                    <a:pt x="82" y="383"/>
                    <a:pt x="104" y="389"/>
                  </a:cubicBezTo>
                  <a:cubicBezTo>
                    <a:pt x="125" y="394"/>
                    <a:pt x="145" y="394"/>
                    <a:pt x="161" y="391"/>
                  </a:cubicBezTo>
                  <a:cubicBezTo>
                    <a:pt x="190" y="387"/>
                    <a:pt x="208" y="373"/>
                    <a:pt x="208" y="364"/>
                  </a:cubicBezTo>
                  <a:cubicBezTo>
                    <a:pt x="208" y="363"/>
                    <a:pt x="208" y="362"/>
                    <a:pt x="208" y="361"/>
                  </a:cubicBezTo>
                  <a:cubicBezTo>
                    <a:pt x="205" y="344"/>
                    <a:pt x="194" y="202"/>
                    <a:pt x="251" y="65"/>
                  </a:cubicBezTo>
                  <a:lnTo>
                    <a:pt x="251" y="65"/>
                  </a:lnTo>
                  <a:cubicBezTo>
                    <a:pt x="254" y="55"/>
                    <a:pt x="235" y="39"/>
                    <a:pt x="206" y="26"/>
                  </a:cubicBezTo>
                  <a:cubicBezTo>
                    <a:pt x="192" y="19"/>
                    <a:pt x="176" y="14"/>
                    <a:pt x="158" y="9"/>
                  </a:cubicBezTo>
                  <a:cubicBezTo>
                    <a:pt x="142" y="5"/>
                    <a:pt x="127" y="2"/>
                    <a:pt x="113" y="1"/>
                  </a:cubicBezTo>
                  <a:cubicBezTo>
                    <a:pt x="78" y="-2"/>
                    <a:pt x="52" y="2"/>
                    <a:pt x="50" y="12"/>
                  </a:cubicBezTo>
                  <a:lnTo>
                    <a:pt x="50" y="12"/>
                  </a:lnTo>
                  <a:cubicBezTo>
                    <a:pt x="50" y="12"/>
                    <a:pt x="4" y="222"/>
                    <a:pt x="0" y="361"/>
                  </a:cubicBezTo>
                  <a:cubicBezTo>
                    <a:pt x="0" y="370"/>
                    <a:pt x="17" y="373"/>
                    <a:pt x="44" y="3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573674" y="2520185"/>
              <a:ext cx="62265" cy="88404"/>
            </a:xfrm>
            <a:custGeom>
              <a:rect b="b" l="l" r="r" t="t"/>
              <a:pathLst>
                <a:path extrusionOk="0" h="416" w="293">
                  <a:moveTo>
                    <a:pt x="36" y="387"/>
                  </a:moveTo>
                  <a:cubicBezTo>
                    <a:pt x="53" y="395"/>
                    <a:pt x="75" y="403"/>
                    <a:pt x="98" y="410"/>
                  </a:cubicBezTo>
                  <a:cubicBezTo>
                    <a:pt x="116" y="415"/>
                    <a:pt x="133" y="417"/>
                    <a:pt x="148" y="415"/>
                  </a:cubicBezTo>
                  <a:cubicBezTo>
                    <a:pt x="181" y="413"/>
                    <a:pt x="206" y="397"/>
                    <a:pt x="207" y="385"/>
                  </a:cubicBezTo>
                  <a:cubicBezTo>
                    <a:pt x="207" y="385"/>
                    <a:pt x="281" y="133"/>
                    <a:pt x="293" y="30"/>
                  </a:cubicBezTo>
                  <a:cubicBezTo>
                    <a:pt x="225" y="19"/>
                    <a:pt x="86" y="0"/>
                    <a:pt x="86" y="0"/>
                  </a:cubicBezTo>
                  <a:cubicBezTo>
                    <a:pt x="86" y="0"/>
                    <a:pt x="28" y="258"/>
                    <a:pt x="0" y="356"/>
                  </a:cubicBezTo>
                  <a:cubicBezTo>
                    <a:pt x="-1" y="365"/>
                    <a:pt x="13" y="376"/>
                    <a:pt x="36" y="3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595138" y="2785399"/>
              <a:ext cx="26564" cy="15301"/>
            </a:xfrm>
            <a:custGeom>
              <a:rect b="b" l="l" r="r" t="t"/>
              <a:pathLst>
                <a:path extrusionOk="0" h="72" w="125">
                  <a:moveTo>
                    <a:pt x="125" y="29"/>
                  </a:moveTo>
                  <a:cubicBezTo>
                    <a:pt x="126" y="33"/>
                    <a:pt x="110" y="42"/>
                    <a:pt x="86" y="52"/>
                  </a:cubicBezTo>
                  <a:cubicBezTo>
                    <a:pt x="82" y="54"/>
                    <a:pt x="78" y="55"/>
                    <a:pt x="74" y="57"/>
                  </a:cubicBezTo>
                  <a:cubicBezTo>
                    <a:pt x="45" y="68"/>
                    <a:pt x="20" y="74"/>
                    <a:pt x="18" y="70"/>
                  </a:cubicBezTo>
                  <a:cubicBezTo>
                    <a:pt x="17" y="66"/>
                    <a:pt x="15" y="61"/>
                    <a:pt x="13" y="57"/>
                  </a:cubicBezTo>
                  <a:cubicBezTo>
                    <a:pt x="11" y="52"/>
                    <a:pt x="8" y="46"/>
                    <a:pt x="6" y="41"/>
                  </a:cubicBezTo>
                  <a:cubicBezTo>
                    <a:pt x="4" y="36"/>
                    <a:pt x="2" y="32"/>
                    <a:pt x="0" y="27"/>
                  </a:cubicBezTo>
                  <a:cubicBezTo>
                    <a:pt x="16" y="24"/>
                    <a:pt x="36" y="21"/>
                    <a:pt x="56" y="16"/>
                  </a:cubicBezTo>
                  <a:cubicBezTo>
                    <a:pt x="77" y="11"/>
                    <a:pt x="96" y="6"/>
                    <a:pt x="113" y="0"/>
                  </a:cubicBezTo>
                  <a:cubicBezTo>
                    <a:pt x="114" y="4"/>
                    <a:pt x="116" y="8"/>
                    <a:pt x="118" y="12"/>
                  </a:cubicBezTo>
                  <a:cubicBezTo>
                    <a:pt x="120" y="18"/>
                    <a:pt x="123" y="24"/>
                    <a:pt x="125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634452" y="2983246"/>
              <a:ext cx="50152" cy="81816"/>
            </a:xfrm>
            <a:custGeom>
              <a:rect b="b" l="l" r="r" t="t"/>
              <a:pathLst>
                <a:path extrusionOk="0" h="385" w="236">
                  <a:moveTo>
                    <a:pt x="66" y="14"/>
                  </a:moveTo>
                  <a:cubicBezTo>
                    <a:pt x="44" y="29"/>
                    <a:pt x="28" y="55"/>
                    <a:pt x="22" y="84"/>
                  </a:cubicBezTo>
                  <a:cubicBezTo>
                    <a:pt x="13" y="127"/>
                    <a:pt x="28" y="173"/>
                    <a:pt x="21" y="217"/>
                  </a:cubicBezTo>
                  <a:cubicBezTo>
                    <a:pt x="15" y="249"/>
                    <a:pt x="-2" y="280"/>
                    <a:pt x="1" y="313"/>
                  </a:cubicBezTo>
                  <a:cubicBezTo>
                    <a:pt x="4" y="339"/>
                    <a:pt x="20" y="360"/>
                    <a:pt x="40" y="372"/>
                  </a:cubicBezTo>
                  <a:cubicBezTo>
                    <a:pt x="59" y="383"/>
                    <a:pt x="82" y="386"/>
                    <a:pt x="104" y="385"/>
                  </a:cubicBezTo>
                  <a:cubicBezTo>
                    <a:pt x="145" y="384"/>
                    <a:pt x="190" y="368"/>
                    <a:pt x="213" y="327"/>
                  </a:cubicBezTo>
                  <a:cubicBezTo>
                    <a:pt x="224" y="308"/>
                    <a:pt x="229" y="284"/>
                    <a:pt x="232" y="260"/>
                  </a:cubicBezTo>
                  <a:cubicBezTo>
                    <a:pt x="238" y="212"/>
                    <a:pt x="239" y="161"/>
                    <a:pt x="225" y="115"/>
                  </a:cubicBezTo>
                  <a:cubicBezTo>
                    <a:pt x="204" y="42"/>
                    <a:pt x="135" y="-32"/>
                    <a:pt x="66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59224" y="1735383"/>
              <a:ext cx="77991" cy="250974"/>
            </a:xfrm>
            <a:custGeom>
              <a:rect b="b" l="l" r="r" t="t"/>
              <a:pathLst>
                <a:path extrusionOk="0" h="1181" w="367">
                  <a:moveTo>
                    <a:pt x="12" y="0"/>
                  </a:moveTo>
                  <a:cubicBezTo>
                    <a:pt x="12" y="0"/>
                    <a:pt x="-25" y="135"/>
                    <a:pt x="32" y="332"/>
                  </a:cubicBezTo>
                  <a:cubicBezTo>
                    <a:pt x="89" y="529"/>
                    <a:pt x="231" y="719"/>
                    <a:pt x="245" y="898"/>
                  </a:cubicBezTo>
                  <a:cubicBezTo>
                    <a:pt x="258" y="1077"/>
                    <a:pt x="257" y="1083"/>
                    <a:pt x="257" y="1083"/>
                  </a:cubicBezTo>
                  <a:lnTo>
                    <a:pt x="268" y="1181"/>
                  </a:lnTo>
                  <a:lnTo>
                    <a:pt x="367" y="1081"/>
                  </a:lnTo>
                  <a:cubicBezTo>
                    <a:pt x="367" y="1081"/>
                    <a:pt x="327" y="812"/>
                    <a:pt x="216" y="517"/>
                  </a:cubicBezTo>
                  <a:cubicBezTo>
                    <a:pt x="75" y="142"/>
                    <a:pt x="162" y="45"/>
                    <a:pt x="162" y="4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24"/>
          <p:cNvSpPr txBox="1"/>
          <p:nvPr/>
        </p:nvSpPr>
        <p:spPr>
          <a:xfrm>
            <a:off x="955750" y="3265000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8" name="Google Shape;478;p24"/>
          <p:cNvSpPr txBox="1"/>
          <p:nvPr/>
        </p:nvSpPr>
        <p:spPr>
          <a:xfrm>
            <a:off x="957850" y="3716500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2852204" y="3265000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2853621" y="3716500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4749392" y="3716475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4748658" y="3265000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6645113" y="3265000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6645163" y="3716500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5" name="Google Shape;485;p24"/>
          <p:cNvGrpSpPr/>
          <p:nvPr/>
        </p:nvGrpSpPr>
        <p:grpSpPr>
          <a:xfrm>
            <a:off x="6273064" y="2314665"/>
            <a:ext cx="489975" cy="212100"/>
            <a:chOff x="6017689" y="2088278"/>
            <a:chExt cx="489975" cy="212100"/>
          </a:xfrm>
        </p:grpSpPr>
        <p:sp>
          <p:nvSpPr>
            <p:cNvPr id="486" name="Google Shape;486;p24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88" name="Google Shape;488;p24"/>
          <p:cNvGrpSpPr/>
          <p:nvPr/>
        </p:nvGrpSpPr>
        <p:grpSpPr>
          <a:xfrm>
            <a:off x="4353339" y="2314665"/>
            <a:ext cx="489975" cy="212100"/>
            <a:chOff x="6017689" y="2088278"/>
            <a:chExt cx="489975" cy="212100"/>
          </a:xfrm>
        </p:grpSpPr>
        <p:sp>
          <p:nvSpPr>
            <p:cNvPr id="489" name="Google Shape;489;p24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91" name="Google Shape;491;p24"/>
          <p:cNvGrpSpPr/>
          <p:nvPr/>
        </p:nvGrpSpPr>
        <p:grpSpPr>
          <a:xfrm>
            <a:off x="2433614" y="2314665"/>
            <a:ext cx="489975" cy="212100"/>
            <a:chOff x="6017689" y="2088278"/>
            <a:chExt cx="489975" cy="212100"/>
          </a:xfrm>
        </p:grpSpPr>
        <p:sp>
          <p:nvSpPr>
            <p:cNvPr id="492" name="Google Shape;492;p24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6571475" y="1252685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very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6571475" y="2429153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6571475" y="3605622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toxic atmosphere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5841600" y="1197775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5841600" y="2368225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5841600" y="3550713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06" name="Google Shape;506;p25"/>
          <p:cNvGrpSpPr/>
          <p:nvPr/>
        </p:nvGrpSpPr>
        <p:grpSpPr>
          <a:xfrm>
            <a:off x="5998411" y="2531054"/>
            <a:ext cx="357779" cy="357779"/>
            <a:chOff x="2811181" y="3923989"/>
            <a:chExt cx="325758" cy="325758"/>
          </a:xfrm>
        </p:grpSpPr>
        <p:sp>
          <p:nvSpPr>
            <p:cNvPr id="507" name="Google Shape;507;p25"/>
            <p:cNvSpPr/>
            <p:nvPr/>
          </p:nvSpPr>
          <p:spPr>
            <a:xfrm>
              <a:off x="2825577" y="4220954"/>
              <a:ext cx="36195" cy="28792"/>
            </a:xfrm>
            <a:custGeom>
              <a:rect b="b" l="l" r="r" t="t"/>
              <a:pathLst>
                <a:path extrusionOk="0" h="70" w="88">
                  <a:moveTo>
                    <a:pt x="73" y="2"/>
                  </a:moveTo>
                  <a:cubicBezTo>
                    <a:pt x="64" y="-2"/>
                    <a:pt x="54" y="0"/>
                    <a:pt x="47" y="7"/>
                  </a:cubicBezTo>
                  <a:lnTo>
                    <a:pt x="4" y="50"/>
                  </a:lnTo>
                  <a:cubicBezTo>
                    <a:pt x="-1" y="55"/>
                    <a:pt x="-1" y="62"/>
                    <a:pt x="4" y="66"/>
                  </a:cubicBezTo>
                  <a:cubicBezTo>
                    <a:pt x="8" y="71"/>
                    <a:pt x="16" y="71"/>
                    <a:pt x="20" y="66"/>
                  </a:cubicBezTo>
                  <a:lnTo>
                    <a:pt x="64" y="23"/>
                  </a:lnTo>
                  <a:lnTo>
                    <a:pt x="65" y="23"/>
                  </a:lnTo>
                  <a:lnTo>
                    <a:pt x="65" y="24"/>
                  </a:lnTo>
                  <a:lnTo>
                    <a:pt x="65" y="58"/>
                  </a:lnTo>
                  <a:cubicBezTo>
                    <a:pt x="65" y="65"/>
                    <a:pt x="70" y="70"/>
                    <a:pt x="77" y="70"/>
                  </a:cubicBezTo>
                  <a:cubicBezTo>
                    <a:pt x="83" y="70"/>
                    <a:pt x="88" y="65"/>
                    <a:pt x="88" y="58"/>
                  </a:cubicBezTo>
                  <a:lnTo>
                    <a:pt x="88" y="24"/>
                  </a:lnTo>
                  <a:cubicBezTo>
                    <a:pt x="88" y="14"/>
                    <a:pt x="82" y="5"/>
                    <a:pt x="7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811181" y="4199155"/>
              <a:ext cx="28792" cy="36195"/>
            </a:xfrm>
            <a:custGeom>
              <a:rect b="b" l="l" r="r" t="t"/>
              <a:pathLst>
                <a:path extrusionOk="0" h="88" w="70">
                  <a:moveTo>
                    <a:pt x="68" y="15"/>
                  </a:moveTo>
                  <a:cubicBezTo>
                    <a:pt x="65" y="6"/>
                    <a:pt x="56" y="0"/>
                    <a:pt x="46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lnTo>
                    <a:pt x="46" y="23"/>
                  </a:lnTo>
                  <a:lnTo>
                    <a:pt x="47" y="23"/>
                  </a:lnTo>
                  <a:cubicBezTo>
                    <a:pt x="47" y="24"/>
                    <a:pt x="47" y="24"/>
                    <a:pt x="47" y="24"/>
                  </a:cubicBezTo>
                  <a:lnTo>
                    <a:pt x="3" y="68"/>
                  </a:lnTo>
                  <a:cubicBezTo>
                    <a:pt x="-1" y="72"/>
                    <a:pt x="-1" y="80"/>
                    <a:pt x="3" y="84"/>
                  </a:cubicBezTo>
                  <a:cubicBezTo>
                    <a:pt x="6" y="86"/>
                    <a:pt x="9" y="88"/>
                    <a:pt x="12" y="88"/>
                  </a:cubicBezTo>
                  <a:cubicBezTo>
                    <a:pt x="15" y="88"/>
                    <a:pt x="18" y="86"/>
                    <a:pt x="20" y="84"/>
                  </a:cubicBezTo>
                  <a:lnTo>
                    <a:pt x="63" y="41"/>
                  </a:lnTo>
                  <a:cubicBezTo>
                    <a:pt x="70" y="34"/>
                    <a:pt x="72" y="24"/>
                    <a:pt x="68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951438" y="4064657"/>
              <a:ext cx="44833" cy="44421"/>
            </a:xfrm>
            <a:custGeom>
              <a:rect b="b" l="l" r="r" t="t"/>
              <a:pathLst>
                <a:path extrusionOk="0" h="108" w="109">
                  <a:moveTo>
                    <a:pt x="47" y="11"/>
                  </a:moveTo>
                  <a:lnTo>
                    <a:pt x="11" y="46"/>
                  </a:lnTo>
                  <a:cubicBezTo>
                    <a:pt x="-3" y="60"/>
                    <a:pt x="-3" y="83"/>
                    <a:pt x="11" y="98"/>
                  </a:cubicBezTo>
                  <a:cubicBezTo>
                    <a:pt x="18" y="105"/>
                    <a:pt x="28" y="108"/>
                    <a:pt x="37" y="108"/>
                  </a:cubicBezTo>
                  <a:cubicBezTo>
                    <a:pt x="47" y="108"/>
                    <a:pt x="56" y="105"/>
                    <a:pt x="63" y="98"/>
                  </a:cubicBezTo>
                  <a:lnTo>
                    <a:pt x="98" y="62"/>
                  </a:lnTo>
                  <a:cubicBezTo>
                    <a:pt x="113" y="48"/>
                    <a:pt x="113" y="25"/>
                    <a:pt x="98" y="11"/>
                  </a:cubicBezTo>
                  <a:cubicBezTo>
                    <a:pt x="84" y="-4"/>
                    <a:pt x="61" y="-4"/>
                    <a:pt x="47" y="11"/>
                  </a:cubicBezTo>
                  <a:moveTo>
                    <a:pt x="82" y="46"/>
                  </a:moveTo>
                  <a:lnTo>
                    <a:pt x="47" y="81"/>
                  </a:lnTo>
                  <a:cubicBezTo>
                    <a:pt x="41" y="86"/>
                    <a:pt x="33" y="86"/>
                    <a:pt x="28" y="81"/>
                  </a:cubicBezTo>
                  <a:cubicBezTo>
                    <a:pt x="23" y="76"/>
                    <a:pt x="23" y="67"/>
                    <a:pt x="28" y="62"/>
                  </a:cubicBezTo>
                  <a:lnTo>
                    <a:pt x="63" y="27"/>
                  </a:lnTo>
                  <a:cubicBezTo>
                    <a:pt x="66" y="24"/>
                    <a:pt x="69" y="23"/>
                    <a:pt x="73" y="23"/>
                  </a:cubicBezTo>
                  <a:cubicBezTo>
                    <a:pt x="76" y="23"/>
                    <a:pt x="79" y="24"/>
                    <a:pt x="82" y="27"/>
                  </a:cubicBezTo>
                  <a:cubicBezTo>
                    <a:pt x="87" y="32"/>
                    <a:pt x="87" y="41"/>
                    <a:pt x="82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024240" y="3991855"/>
              <a:ext cx="44833" cy="44833"/>
            </a:xfrm>
            <a:custGeom>
              <a:rect b="b" l="l" r="r" t="t"/>
              <a:pathLst>
                <a:path extrusionOk="0" h="109" w="109">
                  <a:moveTo>
                    <a:pt x="37" y="109"/>
                  </a:moveTo>
                  <a:cubicBezTo>
                    <a:pt x="47" y="109"/>
                    <a:pt x="56" y="105"/>
                    <a:pt x="63" y="98"/>
                  </a:cubicBezTo>
                  <a:lnTo>
                    <a:pt x="98" y="63"/>
                  </a:lnTo>
                  <a:cubicBezTo>
                    <a:pt x="105" y="56"/>
                    <a:pt x="109" y="46"/>
                    <a:pt x="109" y="37"/>
                  </a:cubicBezTo>
                  <a:cubicBezTo>
                    <a:pt x="109" y="27"/>
                    <a:pt x="105" y="18"/>
                    <a:pt x="98" y="11"/>
                  </a:cubicBezTo>
                  <a:cubicBezTo>
                    <a:pt x="91" y="4"/>
                    <a:pt x="82" y="0"/>
                    <a:pt x="72" y="0"/>
                  </a:cubicBezTo>
                  <a:cubicBezTo>
                    <a:pt x="62" y="0"/>
                    <a:pt x="53" y="4"/>
                    <a:pt x="46" y="11"/>
                  </a:cubicBezTo>
                  <a:lnTo>
                    <a:pt x="11" y="46"/>
                  </a:lnTo>
                  <a:cubicBezTo>
                    <a:pt x="4" y="53"/>
                    <a:pt x="0" y="62"/>
                    <a:pt x="0" y="72"/>
                  </a:cubicBezTo>
                  <a:cubicBezTo>
                    <a:pt x="0" y="82"/>
                    <a:pt x="4" y="91"/>
                    <a:pt x="11" y="98"/>
                  </a:cubicBezTo>
                  <a:cubicBezTo>
                    <a:pt x="18" y="105"/>
                    <a:pt x="27" y="109"/>
                    <a:pt x="37" y="109"/>
                  </a:cubicBezTo>
                  <a:moveTo>
                    <a:pt x="27" y="63"/>
                  </a:moveTo>
                  <a:lnTo>
                    <a:pt x="63" y="27"/>
                  </a:lnTo>
                  <a:cubicBezTo>
                    <a:pt x="65" y="25"/>
                    <a:pt x="69" y="23"/>
                    <a:pt x="72" y="23"/>
                  </a:cubicBezTo>
                  <a:cubicBezTo>
                    <a:pt x="76" y="23"/>
                    <a:pt x="79" y="25"/>
                    <a:pt x="82" y="27"/>
                  </a:cubicBezTo>
                  <a:cubicBezTo>
                    <a:pt x="84" y="30"/>
                    <a:pt x="86" y="33"/>
                    <a:pt x="86" y="37"/>
                  </a:cubicBezTo>
                  <a:cubicBezTo>
                    <a:pt x="86" y="40"/>
                    <a:pt x="84" y="44"/>
                    <a:pt x="82" y="46"/>
                  </a:cubicBezTo>
                  <a:lnTo>
                    <a:pt x="46" y="82"/>
                  </a:lnTo>
                  <a:cubicBezTo>
                    <a:pt x="44" y="84"/>
                    <a:pt x="40" y="85"/>
                    <a:pt x="37" y="85"/>
                  </a:cubicBezTo>
                  <a:cubicBezTo>
                    <a:pt x="33" y="85"/>
                    <a:pt x="30" y="84"/>
                    <a:pt x="27" y="82"/>
                  </a:cubicBezTo>
                  <a:cubicBezTo>
                    <a:pt x="25" y="79"/>
                    <a:pt x="24" y="76"/>
                    <a:pt x="24" y="72"/>
                  </a:cubicBezTo>
                  <a:cubicBezTo>
                    <a:pt x="24" y="68"/>
                    <a:pt x="25" y="65"/>
                    <a:pt x="27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879048" y="4137459"/>
              <a:ext cx="44421" cy="44421"/>
            </a:xfrm>
            <a:custGeom>
              <a:rect b="b" l="l" r="r" t="t"/>
              <a:pathLst>
                <a:path extrusionOk="0" h="108" w="108">
                  <a:moveTo>
                    <a:pt x="37" y="108"/>
                  </a:moveTo>
                  <a:cubicBezTo>
                    <a:pt x="46" y="108"/>
                    <a:pt x="55" y="104"/>
                    <a:pt x="62" y="97"/>
                  </a:cubicBezTo>
                  <a:lnTo>
                    <a:pt x="98" y="62"/>
                  </a:lnTo>
                  <a:cubicBezTo>
                    <a:pt x="105" y="55"/>
                    <a:pt x="108" y="46"/>
                    <a:pt x="108" y="36"/>
                  </a:cubicBezTo>
                  <a:cubicBezTo>
                    <a:pt x="108" y="26"/>
                    <a:pt x="105" y="17"/>
                    <a:pt x="98" y="10"/>
                  </a:cubicBezTo>
                  <a:cubicBezTo>
                    <a:pt x="91" y="3"/>
                    <a:pt x="82" y="0"/>
                    <a:pt x="72" y="0"/>
                  </a:cubicBezTo>
                  <a:cubicBezTo>
                    <a:pt x="62" y="0"/>
                    <a:pt x="53" y="3"/>
                    <a:pt x="46" y="10"/>
                  </a:cubicBezTo>
                  <a:lnTo>
                    <a:pt x="11" y="46"/>
                  </a:lnTo>
                  <a:cubicBezTo>
                    <a:pt x="-4" y="60"/>
                    <a:pt x="-4" y="83"/>
                    <a:pt x="11" y="97"/>
                  </a:cubicBezTo>
                  <a:cubicBezTo>
                    <a:pt x="18" y="104"/>
                    <a:pt x="27" y="108"/>
                    <a:pt x="37" y="108"/>
                  </a:cubicBezTo>
                  <a:moveTo>
                    <a:pt x="27" y="62"/>
                  </a:moveTo>
                  <a:lnTo>
                    <a:pt x="62" y="27"/>
                  </a:lnTo>
                  <a:cubicBezTo>
                    <a:pt x="65" y="24"/>
                    <a:pt x="68" y="23"/>
                    <a:pt x="72" y="23"/>
                  </a:cubicBezTo>
                  <a:cubicBezTo>
                    <a:pt x="75" y="23"/>
                    <a:pt x="79" y="24"/>
                    <a:pt x="81" y="27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0"/>
                    <a:pt x="84" y="43"/>
                    <a:pt x="81" y="46"/>
                  </a:cubicBezTo>
                  <a:lnTo>
                    <a:pt x="46" y="81"/>
                  </a:lnTo>
                  <a:cubicBezTo>
                    <a:pt x="41" y="86"/>
                    <a:pt x="32" y="86"/>
                    <a:pt x="27" y="81"/>
                  </a:cubicBezTo>
                  <a:cubicBezTo>
                    <a:pt x="22" y="76"/>
                    <a:pt x="22" y="67"/>
                    <a:pt x="27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3107736" y="3938796"/>
              <a:ext cx="29203" cy="35784"/>
            </a:xfrm>
            <a:custGeom>
              <a:rect b="b" l="l" r="r" t="t"/>
              <a:pathLst>
                <a:path extrusionOk="0" h="87" w="71">
                  <a:moveTo>
                    <a:pt x="59" y="64"/>
                  </a:moveTo>
                  <a:lnTo>
                    <a:pt x="25" y="64"/>
                  </a:lnTo>
                  <a:cubicBezTo>
                    <a:pt x="24" y="64"/>
                    <a:pt x="24" y="64"/>
                    <a:pt x="24" y="64"/>
                  </a:cubicBezTo>
                  <a:cubicBezTo>
                    <a:pt x="24" y="63"/>
                    <a:pt x="24" y="63"/>
                    <a:pt x="24" y="63"/>
                  </a:cubicBezTo>
                  <a:lnTo>
                    <a:pt x="67" y="19"/>
                  </a:lnTo>
                  <a:cubicBezTo>
                    <a:pt x="72" y="15"/>
                    <a:pt x="72" y="8"/>
                    <a:pt x="67" y="3"/>
                  </a:cubicBezTo>
                  <a:cubicBezTo>
                    <a:pt x="63" y="-2"/>
                    <a:pt x="55" y="-2"/>
                    <a:pt x="51" y="3"/>
                  </a:cubicBezTo>
                  <a:lnTo>
                    <a:pt x="8" y="46"/>
                  </a:lnTo>
                  <a:cubicBezTo>
                    <a:pt x="1" y="53"/>
                    <a:pt x="-1" y="64"/>
                    <a:pt x="2" y="73"/>
                  </a:cubicBezTo>
                  <a:cubicBezTo>
                    <a:pt x="6" y="82"/>
                    <a:pt x="15" y="87"/>
                    <a:pt x="25" y="87"/>
                  </a:cubicBezTo>
                  <a:lnTo>
                    <a:pt x="59" y="87"/>
                  </a:lnTo>
                  <a:cubicBezTo>
                    <a:pt x="65" y="87"/>
                    <a:pt x="71" y="82"/>
                    <a:pt x="71" y="76"/>
                  </a:cubicBezTo>
                  <a:cubicBezTo>
                    <a:pt x="71" y="69"/>
                    <a:pt x="65" y="64"/>
                    <a:pt x="59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811181" y="3923989"/>
              <a:ext cx="325758" cy="325758"/>
            </a:xfrm>
            <a:custGeom>
              <a:rect b="b" l="l" r="r" t="t"/>
              <a:pathLst>
                <a:path extrusionOk="0" h="792" w="792">
                  <a:moveTo>
                    <a:pt x="780" y="150"/>
                  </a:moveTo>
                  <a:lnTo>
                    <a:pt x="743" y="150"/>
                  </a:lnTo>
                  <a:cubicBezTo>
                    <a:pt x="734" y="150"/>
                    <a:pt x="725" y="149"/>
                    <a:pt x="717" y="145"/>
                  </a:cubicBezTo>
                  <a:cubicBezTo>
                    <a:pt x="698" y="138"/>
                    <a:pt x="678" y="140"/>
                    <a:pt x="662" y="151"/>
                  </a:cubicBezTo>
                  <a:lnTo>
                    <a:pt x="641" y="130"/>
                  </a:lnTo>
                  <a:cubicBezTo>
                    <a:pt x="652" y="114"/>
                    <a:pt x="654" y="94"/>
                    <a:pt x="647" y="75"/>
                  </a:cubicBezTo>
                  <a:cubicBezTo>
                    <a:pt x="643" y="67"/>
                    <a:pt x="642" y="58"/>
                    <a:pt x="642" y="49"/>
                  </a:cubicBezTo>
                  <a:lnTo>
                    <a:pt x="642" y="12"/>
                  </a:lnTo>
                  <a:cubicBezTo>
                    <a:pt x="642" y="5"/>
                    <a:pt x="637" y="0"/>
                    <a:pt x="630" y="0"/>
                  </a:cubicBezTo>
                  <a:cubicBezTo>
                    <a:pt x="624" y="0"/>
                    <a:pt x="619" y="5"/>
                    <a:pt x="619" y="12"/>
                  </a:cubicBezTo>
                  <a:lnTo>
                    <a:pt x="619" y="49"/>
                  </a:lnTo>
                  <a:cubicBezTo>
                    <a:pt x="619" y="61"/>
                    <a:pt x="621" y="73"/>
                    <a:pt x="625" y="84"/>
                  </a:cubicBezTo>
                  <a:cubicBezTo>
                    <a:pt x="629" y="94"/>
                    <a:pt x="629" y="104"/>
                    <a:pt x="624" y="113"/>
                  </a:cubicBezTo>
                  <a:cubicBezTo>
                    <a:pt x="615" y="104"/>
                    <a:pt x="603" y="100"/>
                    <a:pt x="590" y="100"/>
                  </a:cubicBezTo>
                  <a:cubicBezTo>
                    <a:pt x="577" y="100"/>
                    <a:pt x="565" y="105"/>
                    <a:pt x="556" y="114"/>
                  </a:cubicBezTo>
                  <a:lnTo>
                    <a:pt x="530" y="139"/>
                  </a:lnTo>
                  <a:cubicBezTo>
                    <a:pt x="526" y="144"/>
                    <a:pt x="526" y="151"/>
                    <a:pt x="530" y="156"/>
                  </a:cubicBezTo>
                  <a:cubicBezTo>
                    <a:pt x="535" y="160"/>
                    <a:pt x="542" y="160"/>
                    <a:pt x="547" y="156"/>
                  </a:cubicBezTo>
                  <a:lnTo>
                    <a:pt x="572" y="130"/>
                  </a:lnTo>
                  <a:cubicBezTo>
                    <a:pt x="577" y="126"/>
                    <a:pt x="583" y="123"/>
                    <a:pt x="590" y="123"/>
                  </a:cubicBezTo>
                  <a:cubicBezTo>
                    <a:pt x="597" y="123"/>
                    <a:pt x="604" y="126"/>
                    <a:pt x="609" y="130"/>
                  </a:cubicBezTo>
                  <a:lnTo>
                    <a:pt x="662" y="183"/>
                  </a:lnTo>
                  <a:cubicBezTo>
                    <a:pt x="666" y="188"/>
                    <a:pt x="669" y="195"/>
                    <a:pt x="669" y="202"/>
                  </a:cubicBezTo>
                  <a:cubicBezTo>
                    <a:pt x="669" y="209"/>
                    <a:pt x="666" y="215"/>
                    <a:pt x="662" y="220"/>
                  </a:cubicBezTo>
                  <a:lnTo>
                    <a:pt x="573" y="308"/>
                  </a:lnTo>
                  <a:cubicBezTo>
                    <a:pt x="568" y="313"/>
                    <a:pt x="562" y="316"/>
                    <a:pt x="555" y="316"/>
                  </a:cubicBezTo>
                  <a:cubicBezTo>
                    <a:pt x="548" y="316"/>
                    <a:pt x="542" y="313"/>
                    <a:pt x="537" y="308"/>
                  </a:cubicBezTo>
                  <a:lnTo>
                    <a:pt x="484" y="255"/>
                  </a:lnTo>
                  <a:cubicBezTo>
                    <a:pt x="479" y="250"/>
                    <a:pt x="476" y="244"/>
                    <a:pt x="476" y="237"/>
                  </a:cubicBezTo>
                  <a:cubicBezTo>
                    <a:pt x="476" y="230"/>
                    <a:pt x="479" y="224"/>
                    <a:pt x="484" y="219"/>
                  </a:cubicBezTo>
                  <a:lnTo>
                    <a:pt x="508" y="194"/>
                  </a:lnTo>
                  <a:cubicBezTo>
                    <a:pt x="513" y="190"/>
                    <a:pt x="513" y="182"/>
                    <a:pt x="508" y="178"/>
                  </a:cubicBezTo>
                  <a:cubicBezTo>
                    <a:pt x="504" y="173"/>
                    <a:pt x="496" y="173"/>
                    <a:pt x="492" y="178"/>
                  </a:cubicBezTo>
                  <a:lnTo>
                    <a:pt x="467" y="202"/>
                  </a:lnTo>
                  <a:cubicBezTo>
                    <a:pt x="458" y="212"/>
                    <a:pt x="453" y="224"/>
                    <a:pt x="453" y="237"/>
                  </a:cubicBezTo>
                  <a:cubicBezTo>
                    <a:pt x="453" y="250"/>
                    <a:pt x="458" y="262"/>
                    <a:pt x="467" y="272"/>
                  </a:cubicBezTo>
                  <a:lnTo>
                    <a:pt x="468" y="272"/>
                  </a:lnTo>
                  <a:lnTo>
                    <a:pt x="449" y="291"/>
                  </a:lnTo>
                  <a:lnTo>
                    <a:pt x="448" y="291"/>
                  </a:lnTo>
                  <a:cubicBezTo>
                    <a:pt x="439" y="281"/>
                    <a:pt x="427" y="276"/>
                    <a:pt x="414" y="276"/>
                  </a:cubicBezTo>
                  <a:cubicBezTo>
                    <a:pt x="400" y="276"/>
                    <a:pt x="388" y="281"/>
                    <a:pt x="379" y="291"/>
                  </a:cubicBezTo>
                  <a:lnTo>
                    <a:pt x="291" y="379"/>
                  </a:lnTo>
                  <a:cubicBezTo>
                    <a:pt x="281" y="388"/>
                    <a:pt x="276" y="401"/>
                    <a:pt x="276" y="414"/>
                  </a:cubicBezTo>
                  <a:cubicBezTo>
                    <a:pt x="276" y="427"/>
                    <a:pt x="281" y="439"/>
                    <a:pt x="291" y="448"/>
                  </a:cubicBezTo>
                  <a:lnTo>
                    <a:pt x="291" y="449"/>
                  </a:lnTo>
                  <a:lnTo>
                    <a:pt x="272" y="468"/>
                  </a:lnTo>
                  <a:lnTo>
                    <a:pt x="272" y="467"/>
                  </a:lnTo>
                  <a:cubicBezTo>
                    <a:pt x="262" y="458"/>
                    <a:pt x="250" y="453"/>
                    <a:pt x="237" y="453"/>
                  </a:cubicBezTo>
                  <a:cubicBezTo>
                    <a:pt x="224" y="453"/>
                    <a:pt x="211" y="458"/>
                    <a:pt x="202" y="467"/>
                  </a:cubicBezTo>
                  <a:lnTo>
                    <a:pt x="179" y="491"/>
                  </a:lnTo>
                  <a:cubicBezTo>
                    <a:pt x="177" y="493"/>
                    <a:pt x="175" y="496"/>
                    <a:pt x="175" y="499"/>
                  </a:cubicBezTo>
                  <a:cubicBezTo>
                    <a:pt x="175" y="505"/>
                    <a:pt x="181" y="511"/>
                    <a:pt x="187" y="511"/>
                  </a:cubicBezTo>
                  <a:cubicBezTo>
                    <a:pt x="190" y="511"/>
                    <a:pt x="193" y="509"/>
                    <a:pt x="195" y="507"/>
                  </a:cubicBezTo>
                  <a:lnTo>
                    <a:pt x="219" y="484"/>
                  </a:lnTo>
                  <a:cubicBezTo>
                    <a:pt x="223" y="479"/>
                    <a:pt x="230" y="476"/>
                    <a:pt x="237" y="476"/>
                  </a:cubicBezTo>
                  <a:cubicBezTo>
                    <a:pt x="244" y="476"/>
                    <a:pt x="250" y="479"/>
                    <a:pt x="255" y="484"/>
                  </a:cubicBezTo>
                  <a:lnTo>
                    <a:pt x="308" y="537"/>
                  </a:lnTo>
                  <a:cubicBezTo>
                    <a:pt x="313" y="542"/>
                    <a:pt x="316" y="548"/>
                    <a:pt x="316" y="555"/>
                  </a:cubicBezTo>
                  <a:cubicBezTo>
                    <a:pt x="316" y="562"/>
                    <a:pt x="313" y="568"/>
                    <a:pt x="308" y="573"/>
                  </a:cubicBezTo>
                  <a:lnTo>
                    <a:pt x="220" y="662"/>
                  </a:lnTo>
                  <a:cubicBezTo>
                    <a:pt x="215" y="667"/>
                    <a:pt x="208" y="669"/>
                    <a:pt x="202" y="669"/>
                  </a:cubicBezTo>
                  <a:cubicBezTo>
                    <a:pt x="195" y="669"/>
                    <a:pt x="188" y="667"/>
                    <a:pt x="183" y="662"/>
                  </a:cubicBezTo>
                  <a:lnTo>
                    <a:pt x="130" y="609"/>
                  </a:lnTo>
                  <a:cubicBezTo>
                    <a:pt x="125" y="604"/>
                    <a:pt x="123" y="597"/>
                    <a:pt x="123" y="590"/>
                  </a:cubicBezTo>
                  <a:cubicBezTo>
                    <a:pt x="123" y="584"/>
                    <a:pt x="125" y="577"/>
                    <a:pt x="130" y="572"/>
                  </a:cubicBezTo>
                  <a:lnTo>
                    <a:pt x="157" y="545"/>
                  </a:lnTo>
                  <a:cubicBezTo>
                    <a:pt x="159" y="543"/>
                    <a:pt x="160" y="540"/>
                    <a:pt x="160" y="537"/>
                  </a:cubicBezTo>
                  <a:cubicBezTo>
                    <a:pt x="160" y="531"/>
                    <a:pt x="155" y="526"/>
                    <a:pt x="149" y="526"/>
                  </a:cubicBezTo>
                  <a:cubicBezTo>
                    <a:pt x="145" y="526"/>
                    <a:pt x="142" y="527"/>
                    <a:pt x="140" y="529"/>
                  </a:cubicBezTo>
                  <a:lnTo>
                    <a:pt x="114" y="556"/>
                  </a:lnTo>
                  <a:cubicBezTo>
                    <a:pt x="105" y="565"/>
                    <a:pt x="99" y="577"/>
                    <a:pt x="99" y="590"/>
                  </a:cubicBezTo>
                  <a:cubicBezTo>
                    <a:pt x="99" y="603"/>
                    <a:pt x="104" y="615"/>
                    <a:pt x="113" y="624"/>
                  </a:cubicBezTo>
                  <a:cubicBezTo>
                    <a:pt x="104" y="629"/>
                    <a:pt x="93" y="629"/>
                    <a:pt x="84" y="625"/>
                  </a:cubicBezTo>
                  <a:cubicBezTo>
                    <a:pt x="73" y="621"/>
                    <a:pt x="61" y="619"/>
                    <a:pt x="49" y="619"/>
                  </a:cubicBezTo>
                  <a:lnTo>
                    <a:pt x="12" y="619"/>
                  </a:lnTo>
                  <a:cubicBezTo>
                    <a:pt x="5" y="619"/>
                    <a:pt x="0" y="624"/>
                    <a:pt x="0" y="630"/>
                  </a:cubicBezTo>
                  <a:cubicBezTo>
                    <a:pt x="0" y="637"/>
                    <a:pt x="5" y="642"/>
                    <a:pt x="12" y="642"/>
                  </a:cubicBezTo>
                  <a:lnTo>
                    <a:pt x="49" y="642"/>
                  </a:lnTo>
                  <a:cubicBezTo>
                    <a:pt x="58" y="642"/>
                    <a:pt x="67" y="644"/>
                    <a:pt x="75" y="647"/>
                  </a:cubicBezTo>
                  <a:cubicBezTo>
                    <a:pt x="82" y="650"/>
                    <a:pt x="90" y="651"/>
                    <a:pt x="97" y="651"/>
                  </a:cubicBezTo>
                  <a:cubicBezTo>
                    <a:pt x="109" y="651"/>
                    <a:pt x="120" y="648"/>
                    <a:pt x="130" y="641"/>
                  </a:cubicBezTo>
                  <a:lnTo>
                    <a:pt x="151" y="662"/>
                  </a:lnTo>
                  <a:cubicBezTo>
                    <a:pt x="140" y="678"/>
                    <a:pt x="138" y="699"/>
                    <a:pt x="145" y="717"/>
                  </a:cubicBezTo>
                  <a:cubicBezTo>
                    <a:pt x="148" y="725"/>
                    <a:pt x="150" y="734"/>
                    <a:pt x="150" y="743"/>
                  </a:cubicBezTo>
                  <a:lnTo>
                    <a:pt x="150" y="780"/>
                  </a:lnTo>
                  <a:cubicBezTo>
                    <a:pt x="150" y="787"/>
                    <a:pt x="155" y="792"/>
                    <a:pt x="162" y="792"/>
                  </a:cubicBezTo>
                  <a:cubicBezTo>
                    <a:pt x="168" y="792"/>
                    <a:pt x="173" y="787"/>
                    <a:pt x="173" y="780"/>
                  </a:cubicBezTo>
                  <a:lnTo>
                    <a:pt x="173" y="743"/>
                  </a:lnTo>
                  <a:cubicBezTo>
                    <a:pt x="173" y="731"/>
                    <a:pt x="171" y="719"/>
                    <a:pt x="166" y="708"/>
                  </a:cubicBezTo>
                  <a:cubicBezTo>
                    <a:pt x="163" y="699"/>
                    <a:pt x="163" y="688"/>
                    <a:pt x="168" y="679"/>
                  </a:cubicBezTo>
                  <a:cubicBezTo>
                    <a:pt x="177" y="688"/>
                    <a:pt x="189" y="693"/>
                    <a:pt x="202" y="693"/>
                  </a:cubicBezTo>
                  <a:cubicBezTo>
                    <a:pt x="215" y="693"/>
                    <a:pt x="227" y="687"/>
                    <a:pt x="236" y="678"/>
                  </a:cubicBezTo>
                  <a:lnTo>
                    <a:pt x="325" y="590"/>
                  </a:lnTo>
                  <a:cubicBezTo>
                    <a:pt x="334" y="581"/>
                    <a:pt x="339" y="568"/>
                    <a:pt x="339" y="555"/>
                  </a:cubicBezTo>
                  <a:cubicBezTo>
                    <a:pt x="339" y="542"/>
                    <a:pt x="334" y="530"/>
                    <a:pt x="325" y="520"/>
                  </a:cubicBezTo>
                  <a:lnTo>
                    <a:pt x="324" y="520"/>
                  </a:lnTo>
                  <a:lnTo>
                    <a:pt x="343" y="501"/>
                  </a:lnTo>
                  <a:lnTo>
                    <a:pt x="344" y="501"/>
                  </a:lnTo>
                  <a:cubicBezTo>
                    <a:pt x="353" y="511"/>
                    <a:pt x="365" y="516"/>
                    <a:pt x="378" y="516"/>
                  </a:cubicBezTo>
                  <a:cubicBezTo>
                    <a:pt x="391" y="516"/>
                    <a:pt x="404" y="511"/>
                    <a:pt x="413" y="501"/>
                  </a:cubicBezTo>
                  <a:lnTo>
                    <a:pt x="436" y="478"/>
                  </a:lnTo>
                  <a:cubicBezTo>
                    <a:pt x="441" y="474"/>
                    <a:pt x="441" y="466"/>
                    <a:pt x="436" y="462"/>
                  </a:cubicBezTo>
                  <a:cubicBezTo>
                    <a:pt x="432" y="457"/>
                    <a:pt x="424" y="457"/>
                    <a:pt x="420" y="462"/>
                  </a:cubicBezTo>
                  <a:lnTo>
                    <a:pt x="397" y="485"/>
                  </a:lnTo>
                  <a:cubicBezTo>
                    <a:pt x="392" y="490"/>
                    <a:pt x="385" y="493"/>
                    <a:pt x="378" y="493"/>
                  </a:cubicBezTo>
                  <a:cubicBezTo>
                    <a:pt x="371" y="493"/>
                    <a:pt x="365" y="490"/>
                    <a:pt x="360" y="485"/>
                  </a:cubicBezTo>
                  <a:lnTo>
                    <a:pt x="307" y="432"/>
                  </a:lnTo>
                  <a:cubicBezTo>
                    <a:pt x="302" y="427"/>
                    <a:pt x="299" y="421"/>
                    <a:pt x="299" y="414"/>
                  </a:cubicBezTo>
                  <a:cubicBezTo>
                    <a:pt x="299" y="407"/>
                    <a:pt x="302" y="400"/>
                    <a:pt x="307" y="395"/>
                  </a:cubicBezTo>
                  <a:lnTo>
                    <a:pt x="395" y="307"/>
                  </a:lnTo>
                  <a:cubicBezTo>
                    <a:pt x="400" y="302"/>
                    <a:pt x="407" y="299"/>
                    <a:pt x="414" y="299"/>
                  </a:cubicBezTo>
                  <a:cubicBezTo>
                    <a:pt x="420" y="299"/>
                    <a:pt x="427" y="302"/>
                    <a:pt x="432" y="307"/>
                  </a:cubicBezTo>
                  <a:lnTo>
                    <a:pt x="485" y="360"/>
                  </a:lnTo>
                  <a:cubicBezTo>
                    <a:pt x="490" y="365"/>
                    <a:pt x="492" y="371"/>
                    <a:pt x="492" y="378"/>
                  </a:cubicBezTo>
                  <a:cubicBezTo>
                    <a:pt x="492" y="385"/>
                    <a:pt x="490" y="392"/>
                    <a:pt x="485" y="397"/>
                  </a:cubicBezTo>
                  <a:lnTo>
                    <a:pt x="458" y="424"/>
                  </a:lnTo>
                  <a:cubicBezTo>
                    <a:pt x="454" y="428"/>
                    <a:pt x="454" y="435"/>
                    <a:pt x="458" y="440"/>
                  </a:cubicBezTo>
                  <a:cubicBezTo>
                    <a:pt x="463" y="444"/>
                    <a:pt x="470" y="444"/>
                    <a:pt x="474" y="440"/>
                  </a:cubicBezTo>
                  <a:lnTo>
                    <a:pt x="501" y="413"/>
                  </a:lnTo>
                  <a:cubicBezTo>
                    <a:pt x="511" y="404"/>
                    <a:pt x="516" y="392"/>
                    <a:pt x="516" y="378"/>
                  </a:cubicBezTo>
                  <a:cubicBezTo>
                    <a:pt x="516" y="365"/>
                    <a:pt x="511" y="353"/>
                    <a:pt x="501" y="344"/>
                  </a:cubicBezTo>
                  <a:lnTo>
                    <a:pt x="501" y="343"/>
                  </a:lnTo>
                  <a:lnTo>
                    <a:pt x="520" y="324"/>
                  </a:lnTo>
                  <a:lnTo>
                    <a:pt x="520" y="325"/>
                  </a:lnTo>
                  <a:cubicBezTo>
                    <a:pt x="529" y="334"/>
                    <a:pt x="542" y="339"/>
                    <a:pt x="555" y="339"/>
                  </a:cubicBezTo>
                  <a:cubicBezTo>
                    <a:pt x="568" y="339"/>
                    <a:pt x="580" y="334"/>
                    <a:pt x="590" y="325"/>
                  </a:cubicBezTo>
                  <a:lnTo>
                    <a:pt x="678" y="236"/>
                  </a:lnTo>
                  <a:cubicBezTo>
                    <a:pt x="687" y="227"/>
                    <a:pt x="692" y="215"/>
                    <a:pt x="692" y="202"/>
                  </a:cubicBezTo>
                  <a:cubicBezTo>
                    <a:pt x="692" y="189"/>
                    <a:pt x="687" y="177"/>
                    <a:pt x="679" y="168"/>
                  </a:cubicBezTo>
                  <a:cubicBezTo>
                    <a:pt x="688" y="163"/>
                    <a:pt x="698" y="163"/>
                    <a:pt x="708" y="167"/>
                  </a:cubicBezTo>
                  <a:cubicBezTo>
                    <a:pt x="719" y="171"/>
                    <a:pt x="731" y="173"/>
                    <a:pt x="743" y="173"/>
                  </a:cubicBezTo>
                  <a:lnTo>
                    <a:pt x="780" y="173"/>
                  </a:lnTo>
                  <a:cubicBezTo>
                    <a:pt x="786" y="173"/>
                    <a:pt x="792" y="168"/>
                    <a:pt x="792" y="162"/>
                  </a:cubicBezTo>
                  <a:cubicBezTo>
                    <a:pt x="792" y="155"/>
                    <a:pt x="786" y="150"/>
                    <a:pt x="780" y="150"/>
                  </a:cubicBezTo>
                  <a:moveTo>
                    <a:pt x="308" y="503"/>
                  </a:moveTo>
                  <a:lnTo>
                    <a:pt x="289" y="484"/>
                  </a:lnTo>
                  <a:lnTo>
                    <a:pt x="308" y="465"/>
                  </a:lnTo>
                  <a:lnTo>
                    <a:pt x="326" y="484"/>
                  </a:lnTo>
                  <a:lnTo>
                    <a:pt x="308" y="503"/>
                  </a:lnTo>
                  <a:moveTo>
                    <a:pt x="484" y="327"/>
                  </a:moveTo>
                  <a:lnTo>
                    <a:pt x="465" y="308"/>
                  </a:lnTo>
                  <a:lnTo>
                    <a:pt x="484" y="289"/>
                  </a:lnTo>
                  <a:lnTo>
                    <a:pt x="503" y="308"/>
                  </a:lnTo>
                  <a:lnTo>
                    <a:pt x="484" y="3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086348" y="3923989"/>
              <a:ext cx="35784" cy="28792"/>
            </a:xfrm>
            <a:custGeom>
              <a:rect b="b" l="l" r="r" t="t"/>
              <a:pathLst>
                <a:path extrusionOk="0" h="70" w="87">
                  <a:moveTo>
                    <a:pt x="14" y="69"/>
                  </a:moveTo>
                  <a:cubicBezTo>
                    <a:pt x="17" y="70"/>
                    <a:pt x="21" y="70"/>
                    <a:pt x="24" y="70"/>
                  </a:cubicBezTo>
                  <a:cubicBezTo>
                    <a:pt x="30" y="70"/>
                    <a:pt x="36" y="68"/>
                    <a:pt x="41" y="63"/>
                  </a:cubicBezTo>
                  <a:lnTo>
                    <a:pt x="84" y="20"/>
                  </a:lnTo>
                  <a:cubicBezTo>
                    <a:pt x="88" y="16"/>
                    <a:pt x="88" y="8"/>
                    <a:pt x="84" y="4"/>
                  </a:cubicBezTo>
                  <a:cubicBezTo>
                    <a:pt x="79" y="-1"/>
                    <a:pt x="72" y="-1"/>
                    <a:pt x="68" y="4"/>
                  </a:cubicBezTo>
                  <a:lnTo>
                    <a:pt x="24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12"/>
                  </a:ln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46"/>
                  </a:lnTo>
                  <a:cubicBezTo>
                    <a:pt x="0" y="56"/>
                    <a:pt x="5" y="65"/>
                    <a:pt x="14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5"/>
          <p:cNvGrpSpPr/>
          <p:nvPr/>
        </p:nvGrpSpPr>
        <p:grpSpPr>
          <a:xfrm>
            <a:off x="5994349" y="3703466"/>
            <a:ext cx="365911" cy="365911"/>
            <a:chOff x="2170772" y="3923989"/>
            <a:chExt cx="333161" cy="333161"/>
          </a:xfrm>
        </p:grpSpPr>
        <p:sp>
          <p:nvSpPr>
            <p:cNvPr id="516" name="Google Shape;516;p25"/>
            <p:cNvSpPr/>
            <p:nvPr/>
          </p:nvSpPr>
          <p:spPr>
            <a:xfrm>
              <a:off x="2185579" y="4227535"/>
              <a:ext cx="37018" cy="29614"/>
            </a:xfrm>
            <a:custGeom>
              <a:rect b="b" l="l" r="r" t="t"/>
              <a:pathLst>
                <a:path extrusionOk="0" h="72" w="90">
                  <a:moveTo>
                    <a:pt x="75" y="2"/>
                  </a:moveTo>
                  <a:cubicBezTo>
                    <a:pt x="66" y="-2"/>
                    <a:pt x="55" y="0"/>
                    <a:pt x="48" y="7"/>
                  </a:cubicBezTo>
                  <a:lnTo>
                    <a:pt x="4" y="51"/>
                  </a:lnTo>
                  <a:cubicBezTo>
                    <a:pt x="-1" y="56"/>
                    <a:pt x="-1" y="63"/>
                    <a:pt x="4" y="68"/>
                  </a:cubicBezTo>
                  <a:cubicBezTo>
                    <a:pt x="9" y="73"/>
                    <a:pt x="16" y="73"/>
                    <a:pt x="21" y="68"/>
                  </a:cubicBezTo>
                  <a:lnTo>
                    <a:pt x="65" y="24"/>
                  </a:lnTo>
                  <a:cubicBezTo>
                    <a:pt x="65" y="24"/>
                    <a:pt x="65" y="23"/>
                    <a:pt x="66" y="24"/>
                  </a:cubicBezTo>
                  <a:lnTo>
                    <a:pt x="66" y="25"/>
                  </a:lnTo>
                  <a:lnTo>
                    <a:pt x="66" y="60"/>
                  </a:lnTo>
                  <a:cubicBezTo>
                    <a:pt x="66" y="66"/>
                    <a:pt x="72" y="72"/>
                    <a:pt x="78" y="72"/>
                  </a:cubicBezTo>
                  <a:cubicBezTo>
                    <a:pt x="85" y="72"/>
                    <a:pt x="90" y="66"/>
                    <a:pt x="90" y="60"/>
                  </a:cubicBezTo>
                  <a:lnTo>
                    <a:pt x="90" y="25"/>
                  </a:lnTo>
                  <a:cubicBezTo>
                    <a:pt x="90" y="15"/>
                    <a:pt x="84" y="6"/>
                    <a:pt x="7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170772" y="4205325"/>
              <a:ext cx="29614" cy="36607"/>
            </a:xfrm>
            <a:custGeom>
              <a:rect b="b" l="l" r="r" t="t"/>
              <a:pathLst>
                <a:path extrusionOk="0" h="89" w="72">
                  <a:moveTo>
                    <a:pt x="70" y="15"/>
                  </a:moveTo>
                  <a:cubicBezTo>
                    <a:pt x="66" y="6"/>
                    <a:pt x="57" y="0"/>
                    <a:pt x="47" y="0"/>
                  </a:cubicBez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47" y="23"/>
                  </a:lnTo>
                  <a:cubicBezTo>
                    <a:pt x="48" y="23"/>
                    <a:pt x="48" y="23"/>
                    <a:pt x="48" y="24"/>
                  </a:cubicBezTo>
                  <a:cubicBezTo>
                    <a:pt x="48" y="25"/>
                    <a:pt x="48" y="25"/>
                    <a:pt x="48" y="25"/>
                  </a:cubicBezTo>
                  <a:lnTo>
                    <a:pt x="4" y="69"/>
                  </a:lnTo>
                  <a:cubicBezTo>
                    <a:pt x="-1" y="74"/>
                    <a:pt x="-1" y="81"/>
                    <a:pt x="4" y="86"/>
                  </a:cubicBezTo>
                  <a:cubicBezTo>
                    <a:pt x="6" y="88"/>
                    <a:pt x="9" y="89"/>
                    <a:pt x="12" y="89"/>
                  </a:cubicBezTo>
                  <a:cubicBezTo>
                    <a:pt x="15" y="89"/>
                    <a:pt x="18" y="88"/>
                    <a:pt x="21" y="86"/>
                  </a:cubicBezTo>
                  <a:lnTo>
                    <a:pt x="65" y="42"/>
                  </a:lnTo>
                  <a:cubicBezTo>
                    <a:pt x="72" y="35"/>
                    <a:pt x="74" y="24"/>
                    <a:pt x="7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2388766" y="3993500"/>
              <a:ext cx="45655" cy="45655"/>
            </a:xfrm>
            <a:custGeom>
              <a:rect b="b" l="l" r="r" t="t"/>
              <a:pathLst>
                <a:path extrusionOk="0" h="111" w="111">
                  <a:moveTo>
                    <a:pt x="47" y="11"/>
                  </a:moveTo>
                  <a:lnTo>
                    <a:pt x="11" y="47"/>
                  </a:lnTo>
                  <a:cubicBezTo>
                    <a:pt x="4" y="54"/>
                    <a:pt x="0" y="63"/>
                    <a:pt x="0" y="73"/>
                  </a:cubicBezTo>
                  <a:cubicBezTo>
                    <a:pt x="0" y="83"/>
                    <a:pt x="4" y="93"/>
                    <a:pt x="11" y="100"/>
                  </a:cubicBezTo>
                  <a:lnTo>
                    <a:pt x="11" y="100"/>
                  </a:lnTo>
                  <a:cubicBezTo>
                    <a:pt x="18" y="107"/>
                    <a:pt x="28" y="111"/>
                    <a:pt x="38" y="111"/>
                  </a:cubicBezTo>
                  <a:cubicBezTo>
                    <a:pt x="48" y="111"/>
                    <a:pt x="57" y="107"/>
                    <a:pt x="64" y="100"/>
                  </a:cubicBezTo>
                  <a:lnTo>
                    <a:pt x="100" y="64"/>
                  </a:lnTo>
                  <a:cubicBezTo>
                    <a:pt x="107" y="57"/>
                    <a:pt x="111" y="47"/>
                    <a:pt x="111" y="37"/>
                  </a:cubicBezTo>
                  <a:cubicBezTo>
                    <a:pt x="111" y="27"/>
                    <a:pt x="107" y="18"/>
                    <a:pt x="100" y="11"/>
                  </a:cubicBezTo>
                  <a:cubicBezTo>
                    <a:pt x="93" y="4"/>
                    <a:pt x="84" y="0"/>
                    <a:pt x="74" y="0"/>
                  </a:cubicBezTo>
                  <a:cubicBezTo>
                    <a:pt x="64" y="0"/>
                    <a:pt x="54" y="4"/>
                    <a:pt x="47" y="11"/>
                  </a:cubicBezTo>
                  <a:moveTo>
                    <a:pt x="87" y="37"/>
                  </a:moveTo>
                  <a:cubicBezTo>
                    <a:pt x="87" y="41"/>
                    <a:pt x="86" y="44"/>
                    <a:pt x="83" y="47"/>
                  </a:cubicBezTo>
                  <a:lnTo>
                    <a:pt x="47" y="83"/>
                  </a:lnTo>
                  <a:cubicBezTo>
                    <a:pt x="45" y="86"/>
                    <a:pt x="41" y="87"/>
                    <a:pt x="38" y="87"/>
                  </a:cubicBezTo>
                  <a:cubicBezTo>
                    <a:pt x="34" y="87"/>
                    <a:pt x="30" y="86"/>
                    <a:pt x="28" y="83"/>
                  </a:cubicBezTo>
                  <a:cubicBezTo>
                    <a:pt x="25" y="80"/>
                    <a:pt x="24" y="77"/>
                    <a:pt x="24" y="73"/>
                  </a:cubicBezTo>
                  <a:cubicBezTo>
                    <a:pt x="24" y="70"/>
                    <a:pt x="25" y="66"/>
                    <a:pt x="28" y="64"/>
                  </a:cubicBezTo>
                  <a:lnTo>
                    <a:pt x="64" y="28"/>
                  </a:lnTo>
                  <a:cubicBezTo>
                    <a:pt x="67" y="25"/>
                    <a:pt x="70" y="24"/>
                    <a:pt x="74" y="24"/>
                  </a:cubicBezTo>
                  <a:cubicBezTo>
                    <a:pt x="77" y="24"/>
                    <a:pt x="81" y="25"/>
                    <a:pt x="83" y="28"/>
                  </a:cubicBezTo>
                  <a:cubicBezTo>
                    <a:pt x="86" y="30"/>
                    <a:pt x="87" y="34"/>
                    <a:pt x="87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240283" y="4141983"/>
              <a:ext cx="45655" cy="45655"/>
            </a:xfrm>
            <a:custGeom>
              <a:rect b="b" l="l" r="r" t="t"/>
              <a:pathLst>
                <a:path extrusionOk="0" h="111" w="111">
                  <a:moveTo>
                    <a:pt x="37" y="111"/>
                  </a:moveTo>
                  <a:cubicBezTo>
                    <a:pt x="47" y="111"/>
                    <a:pt x="56" y="107"/>
                    <a:pt x="64" y="100"/>
                  </a:cubicBezTo>
                  <a:lnTo>
                    <a:pt x="100" y="64"/>
                  </a:lnTo>
                  <a:cubicBezTo>
                    <a:pt x="107" y="57"/>
                    <a:pt x="111" y="48"/>
                    <a:pt x="111" y="38"/>
                  </a:cubicBezTo>
                  <a:cubicBezTo>
                    <a:pt x="111" y="28"/>
                    <a:pt x="107" y="18"/>
                    <a:pt x="100" y="11"/>
                  </a:cubicBezTo>
                  <a:cubicBezTo>
                    <a:pt x="93" y="4"/>
                    <a:pt x="83" y="0"/>
                    <a:pt x="73" y="0"/>
                  </a:cubicBezTo>
                  <a:cubicBezTo>
                    <a:pt x="63" y="0"/>
                    <a:pt x="54" y="4"/>
                    <a:pt x="47" y="11"/>
                  </a:cubicBezTo>
                  <a:lnTo>
                    <a:pt x="11" y="47"/>
                  </a:lnTo>
                  <a:cubicBezTo>
                    <a:pt x="-4" y="62"/>
                    <a:pt x="-4" y="86"/>
                    <a:pt x="11" y="100"/>
                  </a:cubicBezTo>
                  <a:cubicBezTo>
                    <a:pt x="18" y="107"/>
                    <a:pt x="28" y="111"/>
                    <a:pt x="37" y="111"/>
                  </a:cubicBezTo>
                  <a:moveTo>
                    <a:pt x="28" y="64"/>
                  </a:moveTo>
                  <a:lnTo>
                    <a:pt x="64" y="28"/>
                  </a:lnTo>
                  <a:cubicBezTo>
                    <a:pt x="66" y="25"/>
                    <a:pt x="70" y="24"/>
                    <a:pt x="73" y="24"/>
                  </a:cubicBezTo>
                  <a:cubicBezTo>
                    <a:pt x="77" y="24"/>
                    <a:pt x="80" y="25"/>
                    <a:pt x="83" y="28"/>
                  </a:cubicBezTo>
                  <a:cubicBezTo>
                    <a:pt x="86" y="30"/>
                    <a:pt x="87" y="34"/>
                    <a:pt x="87" y="38"/>
                  </a:cubicBezTo>
                  <a:cubicBezTo>
                    <a:pt x="87" y="41"/>
                    <a:pt x="86" y="45"/>
                    <a:pt x="83" y="47"/>
                  </a:cubicBezTo>
                  <a:lnTo>
                    <a:pt x="47" y="83"/>
                  </a:lnTo>
                  <a:cubicBezTo>
                    <a:pt x="42" y="89"/>
                    <a:pt x="33" y="89"/>
                    <a:pt x="28" y="83"/>
                  </a:cubicBezTo>
                  <a:cubicBezTo>
                    <a:pt x="22" y="78"/>
                    <a:pt x="22" y="69"/>
                    <a:pt x="28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2474319" y="3939207"/>
              <a:ext cx="29614" cy="36607"/>
            </a:xfrm>
            <a:custGeom>
              <a:rect b="b" l="l" r="r" t="t"/>
              <a:pathLst>
                <a:path extrusionOk="0" h="89" w="72">
                  <a:moveTo>
                    <a:pt x="60" y="65"/>
                  </a:moveTo>
                  <a:lnTo>
                    <a:pt x="25" y="65"/>
                  </a:ln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4" y="64"/>
                    <a:pt x="24" y="64"/>
                  </a:cubicBezTo>
                  <a:lnTo>
                    <a:pt x="68" y="20"/>
                  </a:lnTo>
                  <a:cubicBezTo>
                    <a:pt x="73" y="15"/>
                    <a:pt x="73" y="8"/>
                    <a:pt x="68" y="3"/>
                  </a:cubicBezTo>
                  <a:cubicBezTo>
                    <a:pt x="64" y="-2"/>
                    <a:pt x="56" y="-2"/>
                    <a:pt x="51" y="3"/>
                  </a:cubicBezTo>
                  <a:lnTo>
                    <a:pt x="7" y="47"/>
                  </a:lnTo>
                  <a:cubicBezTo>
                    <a:pt x="0" y="54"/>
                    <a:pt x="-2" y="65"/>
                    <a:pt x="2" y="74"/>
                  </a:cubicBezTo>
                  <a:cubicBezTo>
                    <a:pt x="6" y="83"/>
                    <a:pt x="15" y="89"/>
                    <a:pt x="25" y="89"/>
                  </a:cubicBezTo>
                  <a:lnTo>
                    <a:pt x="60" y="89"/>
                  </a:lnTo>
                  <a:cubicBezTo>
                    <a:pt x="66" y="89"/>
                    <a:pt x="72" y="84"/>
                    <a:pt x="72" y="77"/>
                  </a:cubicBezTo>
                  <a:cubicBezTo>
                    <a:pt x="72" y="71"/>
                    <a:pt x="66" y="65"/>
                    <a:pt x="60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354628" y="3923989"/>
              <a:ext cx="149306" cy="149306"/>
            </a:xfrm>
            <a:custGeom>
              <a:rect b="b" l="l" r="r" t="t"/>
              <a:pathLst>
                <a:path extrusionOk="0" h="363" w="363">
                  <a:moveTo>
                    <a:pt x="351" y="154"/>
                  </a:moveTo>
                  <a:lnTo>
                    <a:pt x="313" y="154"/>
                  </a:lnTo>
                  <a:cubicBezTo>
                    <a:pt x="303" y="154"/>
                    <a:pt x="295" y="152"/>
                    <a:pt x="286" y="148"/>
                  </a:cubicBezTo>
                  <a:cubicBezTo>
                    <a:pt x="267" y="141"/>
                    <a:pt x="246" y="143"/>
                    <a:pt x="230" y="154"/>
                  </a:cubicBezTo>
                  <a:lnTo>
                    <a:pt x="209" y="133"/>
                  </a:lnTo>
                  <a:cubicBezTo>
                    <a:pt x="220" y="117"/>
                    <a:pt x="222" y="96"/>
                    <a:pt x="214" y="77"/>
                  </a:cubicBezTo>
                  <a:cubicBezTo>
                    <a:pt x="211" y="68"/>
                    <a:pt x="209" y="59"/>
                    <a:pt x="209" y="50"/>
                  </a:cubicBezTo>
                  <a:lnTo>
                    <a:pt x="209" y="12"/>
                  </a:lnTo>
                  <a:cubicBezTo>
                    <a:pt x="209" y="6"/>
                    <a:pt x="204" y="0"/>
                    <a:pt x="197" y="0"/>
                  </a:cubicBezTo>
                  <a:cubicBezTo>
                    <a:pt x="191" y="0"/>
                    <a:pt x="186" y="6"/>
                    <a:pt x="186" y="12"/>
                  </a:cubicBezTo>
                  <a:lnTo>
                    <a:pt x="186" y="50"/>
                  </a:lnTo>
                  <a:cubicBezTo>
                    <a:pt x="186" y="63"/>
                    <a:pt x="188" y="74"/>
                    <a:pt x="193" y="86"/>
                  </a:cubicBezTo>
                  <a:cubicBezTo>
                    <a:pt x="197" y="96"/>
                    <a:pt x="196" y="107"/>
                    <a:pt x="191" y="116"/>
                  </a:cubicBezTo>
                  <a:cubicBezTo>
                    <a:pt x="182" y="107"/>
                    <a:pt x="170" y="102"/>
                    <a:pt x="157" y="102"/>
                  </a:cubicBezTo>
                  <a:cubicBezTo>
                    <a:pt x="143" y="102"/>
                    <a:pt x="131" y="107"/>
                    <a:pt x="121" y="117"/>
                  </a:cubicBezTo>
                  <a:lnTo>
                    <a:pt x="31" y="207"/>
                  </a:lnTo>
                  <a:cubicBezTo>
                    <a:pt x="21" y="216"/>
                    <a:pt x="16" y="229"/>
                    <a:pt x="16" y="242"/>
                  </a:cubicBezTo>
                  <a:cubicBezTo>
                    <a:pt x="16" y="256"/>
                    <a:pt x="21" y="268"/>
                    <a:pt x="31" y="278"/>
                  </a:cubicBezTo>
                  <a:lnTo>
                    <a:pt x="32" y="278"/>
                  </a:lnTo>
                  <a:lnTo>
                    <a:pt x="4" y="306"/>
                  </a:lnTo>
                  <a:cubicBezTo>
                    <a:pt x="-1" y="311"/>
                    <a:pt x="-1" y="318"/>
                    <a:pt x="4" y="323"/>
                  </a:cubicBezTo>
                  <a:cubicBezTo>
                    <a:pt x="6" y="325"/>
                    <a:pt x="9" y="326"/>
                    <a:pt x="12" y="326"/>
                  </a:cubicBezTo>
                  <a:cubicBezTo>
                    <a:pt x="15" y="326"/>
                    <a:pt x="18" y="325"/>
                    <a:pt x="21" y="323"/>
                  </a:cubicBezTo>
                  <a:lnTo>
                    <a:pt x="48" y="295"/>
                  </a:lnTo>
                  <a:lnTo>
                    <a:pt x="68" y="315"/>
                  </a:lnTo>
                  <a:lnTo>
                    <a:pt x="40" y="342"/>
                  </a:lnTo>
                  <a:cubicBezTo>
                    <a:pt x="35" y="347"/>
                    <a:pt x="35" y="354"/>
                    <a:pt x="40" y="359"/>
                  </a:cubicBezTo>
                  <a:cubicBezTo>
                    <a:pt x="42" y="361"/>
                    <a:pt x="45" y="363"/>
                    <a:pt x="48" y="363"/>
                  </a:cubicBezTo>
                  <a:cubicBezTo>
                    <a:pt x="51" y="363"/>
                    <a:pt x="54" y="361"/>
                    <a:pt x="57" y="359"/>
                  </a:cubicBezTo>
                  <a:lnTo>
                    <a:pt x="84" y="331"/>
                  </a:lnTo>
                  <a:lnTo>
                    <a:pt x="85" y="332"/>
                  </a:lnTo>
                  <a:cubicBezTo>
                    <a:pt x="95" y="342"/>
                    <a:pt x="107" y="347"/>
                    <a:pt x="121" y="347"/>
                  </a:cubicBezTo>
                  <a:cubicBezTo>
                    <a:pt x="134" y="347"/>
                    <a:pt x="147" y="342"/>
                    <a:pt x="156" y="332"/>
                  </a:cubicBezTo>
                  <a:lnTo>
                    <a:pt x="188" y="300"/>
                  </a:lnTo>
                  <a:cubicBezTo>
                    <a:pt x="193" y="295"/>
                    <a:pt x="193" y="288"/>
                    <a:pt x="188" y="283"/>
                  </a:cubicBezTo>
                  <a:cubicBezTo>
                    <a:pt x="184" y="278"/>
                    <a:pt x="176" y="278"/>
                    <a:pt x="172" y="283"/>
                  </a:cubicBezTo>
                  <a:lnTo>
                    <a:pt x="139" y="315"/>
                  </a:lnTo>
                  <a:cubicBezTo>
                    <a:pt x="134" y="320"/>
                    <a:pt x="128" y="323"/>
                    <a:pt x="121" y="323"/>
                  </a:cubicBezTo>
                  <a:cubicBezTo>
                    <a:pt x="113" y="323"/>
                    <a:pt x="107" y="320"/>
                    <a:pt x="102" y="315"/>
                  </a:cubicBezTo>
                  <a:lnTo>
                    <a:pt x="48" y="261"/>
                  </a:lnTo>
                  <a:cubicBezTo>
                    <a:pt x="43" y="256"/>
                    <a:pt x="40" y="249"/>
                    <a:pt x="40" y="242"/>
                  </a:cubicBezTo>
                  <a:cubicBezTo>
                    <a:pt x="40" y="235"/>
                    <a:pt x="43" y="229"/>
                    <a:pt x="48" y="224"/>
                  </a:cubicBezTo>
                  <a:lnTo>
                    <a:pt x="138" y="133"/>
                  </a:lnTo>
                  <a:cubicBezTo>
                    <a:pt x="143" y="128"/>
                    <a:pt x="150" y="126"/>
                    <a:pt x="157" y="126"/>
                  </a:cubicBezTo>
                  <a:cubicBezTo>
                    <a:pt x="164" y="126"/>
                    <a:pt x="170" y="128"/>
                    <a:pt x="175" y="133"/>
                  </a:cubicBezTo>
                  <a:lnTo>
                    <a:pt x="230" y="188"/>
                  </a:lnTo>
                  <a:cubicBezTo>
                    <a:pt x="235" y="193"/>
                    <a:pt x="237" y="199"/>
                    <a:pt x="237" y="206"/>
                  </a:cubicBezTo>
                  <a:cubicBezTo>
                    <a:pt x="237" y="213"/>
                    <a:pt x="235" y="220"/>
                    <a:pt x="230" y="225"/>
                  </a:cubicBezTo>
                  <a:lnTo>
                    <a:pt x="211" y="244"/>
                  </a:lnTo>
                  <a:cubicBezTo>
                    <a:pt x="206" y="249"/>
                    <a:pt x="206" y="256"/>
                    <a:pt x="211" y="261"/>
                  </a:cubicBezTo>
                  <a:cubicBezTo>
                    <a:pt x="215" y="265"/>
                    <a:pt x="223" y="265"/>
                    <a:pt x="227" y="261"/>
                  </a:cubicBezTo>
                  <a:lnTo>
                    <a:pt x="246" y="242"/>
                  </a:lnTo>
                  <a:cubicBezTo>
                    <a:pt x="256" y="232"/>
                    <a:pt x="261" y="220"/>
                    <a:pt x="261" y="206"/>
                  </a:cubicBezTo>
                  <a:cubicBezTo>
                    <a:pt x="261" y="193"/>
                    <a:pt x="256" y="181"/>
                    <a:pt x="247" y="172"/>
                  </a:cubicBezTo>
                  <a:cubicBezTo>
                    <a:pt x="256" y="167"/>
                    <a:pt x="267" y="166"/>
                    <a:pt x="277" y="170"/>
                  </a:cubicBezTo>
                  <a:cubicBezTo>
                    <a:pt x="288" y="175"/>
                    <a:pt x="300" y="177"/>
                    <a:pt x="313" y="177"/>
                  </a:cubicBezTo>
                  <a:lnTo>
                    <a:pt x="351" y="177"/>
                  </a:lnTo>
                  <a:cubicBezTo>
                    <a:pt x="357" y="177"/>
                    <a:pt x="363" y="172"/>
                    <a:pt x="363" y="165"/>
                  </a:cubicBezTo>
                  <a:cubicBezTo>
                    <a:pt x="363" y="159"/>
                    <a:pt x="357" y="154"/>
                    <a:pt x="351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2452108" y="3923989"/>
              <a:ext cx="37018" cy="29614"/>
            </a:xfrm>
            <a:custGeom>
              <a:rect b="b" l="l" r="r" t="t"/>
              <a:pathLst>
                <a:path extrusionOk="0" h="72" w="90">
                  <a:moveTo>
                    <a:pt x="15" y="70"/>
                  </a:moveTo>
                  <a:cubicBezTo>
                    <a:pt x="18" y="71"/>
                    <a:pt x="21" y="72"/>
                    <a:pt x="24" y="72"/>
                  </a:cubicBezTo>
                  <a:cubicBezTo>
                    <a:pt x="31" y="72"/>
                    <a:pt x="37" y="70"/>
                    <a:pt x="42" y="65"/>
                  </a:cubicBezTo>
                  <a:lnTo>
                    <a:pt x="86" y="21"/>
                  </a:lnTo>
                  <a:cubicBezTo>
                    <a:pt x="91" y="16"/>
                    <a:pt x="91" y="8"/>
                    <a:pt x="86" y="4"/>
                  </a:cubicBezTo>
                  <a:cubicBezTo>
                    <a:pt x="81" y="-1"/>
                    <a:pt x="74" y="-1"/>
                    <a:pt x="69" y="4"/>
                  </a:cubicBezTo>
                  <a:lnTo>
                    <a:pt x="25" y="48"/>
                  </a:lnTo>
                  <a:lnTo>
                    <a:pt x="24" y="48"/>
                  </a:lnTo>
                  <a:cubicBezTo>
                    <a:pt x="23" y="48"/>
                    <a:pt x="23" y="48"/>
                    <a:pt x="23" y="47"/>
                  </a:cubicBezTo>
                  <a:lnTo>
                    <a:pt x="23" y="12"/>
                  </a:ln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47"/>
                  </a:lnTo>
                  <a:cubicBezTo>
                    <a:pt x="0" y="57"/>
                    <a:pt x="6" y="66"/>
                    <a:pt x="15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2170772" y="4061366"/>
              <a:ext cx="192082" cy="195784"/>
            </a:xfrm>
            <a:custGeom>
              <a:rect b="b" l="l" r="r" t="t"/>
              <a:pathLst>
                <a:path extrusionOk="0" h="476" w="467">
                  <a:moveTo>
                    <a:pt x="449" y="104"/>
                  </a:moveTo>
                  <a:lnTo>
                    <a:pt x="449" y="58"/>
                  </a:lnTo>
                  <a:cubicBezTo>
                    <a:pt x="449" y="46"/>
                    <a:pt x="440" y="37"/>
                    <a:pt x="428" y="37"/>
                  </a:cubicBezTo>
                  <a:lnTo>
                    <a:pt x="417" y="37"/>
                  </a:lnTo>
                  <a:lnTo>
                    <a:pt x="417" y="21"/>
                  </a:lnTo>
                  <a:cubicBezTo>
                    <a:pt x="417" y="10"/>
                    <a:pt x="407" y="0"/>
                    <a:pt x="396" y="0"/>
                  </a:cubicBezTo>
                  <a:lnTo>
                    <a:pt x="362" y="0"/>
                  </a:lnTo>
                  <a:cubicBezTo>
                    <a:pt x="354" y="0"/>
                    <a:pt x="347" y="3"/>
                    <a:pt x="342" y="9"/>
                  </a:cubicBezTo>
                  <a:lnTo>
                    <a:pt x="338" y="13"/>
                  </a:lnTo>
                  <a:cubicBezTo>
                    <a:pt x="333" y="17"/>
                    <a:pt x="333" y="25"/>
                    <a:pt x="338" y="29"/>
                  </a:cubicBezTo>
                  <a:cubicBezTo>
                    <a:pt x="343" y="34"/>
                    <a:pt x="350" y="34"/>
                    <a:pt x="355" y="29"/>
                  </a:cubicBezTo>
                  <a:lnTo>
                    <a:pt x="359" y="25"/>
                  </a:lnTo>
                  <a:cubicBezTo>
                    <a:pt x="360" y="25"/>
                    <a:pt x="361" y="24"/>
                    <a:pt x="362" y="24"/>
                  </a:cubicBezTo>
                  <a:lnTo>
                    <a:pt x="393" y="24"/>
                  </a:lnTo>
                  <a:lnTo>
                    <a:pt x="393" y="39"/>
                  </a:lnTo>
                  <a:cubicBezTo>
                    <a:pt x="393" y="51"/>
                    <a:pt x="403" y="60"/>
                    <a:pt x="414" y="60"/>
                  </a:cubicBezTo>
                  <a:lnTo>
                    <a:pt x="425" y="60"/>
                  </a:lnTo>
                  <a:lnTo>
                    <a:pt x="425" y="107"/>
                  </a:lnTo>
                  <a:cubicBezTo>
                    <a:pt x="425" y="112"/>
                    <a:pt x="427" y="118"/>
                    <a:pt x="431" y="122"/>
                  </a:cubicBezTo>
                  <a:cubicBezTo>
                    <a:pt x="434" y="124"/>
                    <a:pt x="437" y="126"/>
                    <a:pt x="441" y="127"/>
                  </a:cubicBezTo>
                  <a:lnTo>
                    <a:pt x="406" y="162"/>
                  </a:lnTo>
                  <a:cubicBezTo>
                    <a:pt x="401" y="167"/>
                    <a:pt x="394" y="170"/>
                    <a:pt x="387" y="170"/>
                  </a:cubicBezTo>
                  <a:cubicBezTo>
                    <a:pt x="380" y="170"/>
                    <a:pt x="373" y="167"/>
                    <a:pt x="368" y="162"/>
                  </a:cubicBezTo>
                  <a:lnTo>
                    <a:pt x="314" y="108"/>
                  </a:lnTo>
                  <a:cubicBezTo>
                    <a:pt x="309" y="103"/>
                    <a:pt x="306" y="96"/>
                    <a:pt x="306" y="89"/>
                  </a:cubicBezTo>
                  <a:cubicBezTo>
                    <a:pt x="306" y="82"/>
                    <a:pt x="309" y="75"/>
                    <a:pt x="314" y="70"/>
                  </a:cubicBezTo>
                  <a:lnTo>
                    <a:pt x="316" y="69"/>
                  </a:lnTo>
                  <a:cubicBezTo>
                    <a:pt x="320" y="64"/>
                    <a:pt x="320" y="56"/>
                    <a:pt x="316" y="52"/>
                  </a:cubicBezTo>
                  <a:cubicBezTo>
                    <a:pt x="311" y="47"/>
                    <a:pt x="304" y="47"/>
                    <a:pt x="299" y="52"/>
                  </a:cubicBezTo>
                  <a:lnTo>
                    <a:pt x="297" y="54"/>
                  </a:lnTo>
                  <a:cubicBezTo>
                    <a:pt x="288" y="63"/>
                    <a:pt x="283" y="76"/>
                    <a:pt x="283" y="89"/>
                  </a:cubicBezTo>
                  <a:cubicBezTo>
                    <a:pt x="283" y="102"/>
                    <a:pt x="288" y="115"/>
                    <a:pt x="297" y="124"/>
                  </a:cubicBezTo>
                  <a:lnTo>
                    <a:pt x="298" y="125"/>
                  </a:lnTo>
                  <a:lnTo>
                    <a:pt x="278" y="144"/>
                  </a:lnTo>
                  <a:lnTo>
                    <a:pt x="278" y="144"/>
                  </a:lnTo>
                  <a:cubicBezTo>
                    <a:pt x="268" y="134"/>
                    <a:pt x="256" y="129"/>
                    <a:pt x="242" y="129"/>
                  </a:cubicBezTo>
                  <a:cubicBezTo>
                    <a:pt x="229" y="129"/>
                    <a:pt x="216" y="134"/>
                    <a:pt x="207" y="144"/>
                  </a:cubicBezTo>
                  <a:lnTo>
                    <a:pt x="181" y="169"/>
                  </a:lnTo>
                  <a:cubicBezTo>
                    <a:pt x="177" y="174"/>
                    <a:pt x="177" y="182"/>
                    <a:pt x="181" y="186"/>
                  </a:cubicBezTo>
                  <a:cubicBezTo>
                    <a:pt x="186" y="191"/>
                    <a:pt x="193" y="191"/>
                    <a:pt x="198" y="186"/>
                  </a:cubicBezTo>
                  <a:lnTo>
                    <a:pt x="224" y="161"/>
                  </a:lnTo>
                  <a:cubicBezTo>
                    <a:pt x="229" y="156"/>
                    <a:pt x="235" y="153"/>
                    <a:pt x="242" y="153"/>
                  </a:cubicBezTo>
                  <a:cubicBezTo>
                    <a:pt x="249" y="153"/>
                    <a:pt x="256" y="156"/>
                    <a:pt x="261" y="161"/>
                  </a:cubicBezTo>
                  <a:lnTo>
                    <a:pt x="315" y="215"/>
                  </a:lnTo>
                  <a:cubicBezTo>
                    <a:pt x="320" y="220"/>
                    <a:pt x="323" y="226"/>
                    <a:pt x="323" y="234"/>
                  </a:cubicBezTo>
                  <a:cubicBezTo>
                    <a:pt x="323" y="241"/>
                    <a:pt x="320" y="247"/>
                    <a:pt x="315" y="252"/>
                  </a:cubicBezTo>
                  <a:lnTo>
                    <a:pt x="225" y="343"/>
                  </a:lnTo>
                  <a:cubicBezTo>
                    <a:pt x="220" y="348"/>
                    <a:pt x="213" y="350"/>
                    <a:pt x="206" y="350"/>
                  </a:cubicBezTo>
                  <a:cubicBezTo>
                    <a:pt x="199" y="350"/>
                    <a:pt x="193" y="348"/>
                    <a:pt x="188" y="343"/>
                  </a:cubicBezTo>
                  <a:lnTo>
                    <a:pt x="133" y="288"/>
                  </a:lnTo>
                  <a:cubicBezTo>
                    <a:pt x="128" y="283"/>
                    <a:pt x="126" y="277"/>
                    <a:pt x="126" y="270"/>
                  </a:cubicBezTo>
                  <a:cubicBezTo>
                    <a:pt x="126" y="263"/>
                    <a:pt x="128" y="256"/>
                    <a:pt x="133" y="251"/>
                  </a:cubicBezTo>
                  <a:lnTo>
                    <a:pt x="159" y="225"/>
                  </a:lnTo>
                  <a:cubicBezTo>
                    <a:pt x="164" y="221"/>
                    <a:pt x="164" y="213"/>
                    <a:pt x="159" y="209"/>
                  </a:cubicBezTo>
                  <a:cubicBezTo>
                    <a:pt x="154" y="204"/>
                    <a:pt x="147" y="204"/>
                    <a:pt x="142" y="209"/>
                  </a:cubicBezTo>
                  <a:lnTo>
                    <a:pt x="117" y="234"/>
                  </a:lnTo>
                  <a:cubicBezTo>
                    <a:pt x="107" y="244"/>
                    <a:pt x="102" y="256"/>
                    <a:pt x="102" y="270"/>
                  </a:cubicBezTo>
                  <a:cubicBezTo>
                    <a:pt x="102" y="283"/>
                    <a:pt x="107" y="295"/>
                    <a:pt x="116" y="304"/>
                  </a:cubicBezTo>
                  <a:cubicBezTo>
                    <a:pt x="107" y="309"/>
                    <a:pt x="96" y="310"/>
                    <a:pt x="86" y="305"/>
                  </a:cubicBezTo>
                  <a:cubicBezTo>
                    <a:pt x="74" y="301"/>
                    <a:pt x="63" y="299"/>
                    <a:pt x="50" y="299"/>
                  </a:cubicBezTo>
                  <a:lnTo>
                    <a:pt x="12" y="299"/>
                  </a:lnTo>
                  <a:cubicBezTo>
                    <a:pt x="6" y="299"/>
                    <a:pt x="0" y="304"/>
                    <a:pt x="0" y="310"/>
                  </a:cubicBezTo>
                  <a:cubicBezTo>
                    <a:pt x="0" y="317"/>
                    <a:pt x="6" y="322"/>
                    <a:pt x="12" y="322"/>
                  </a:cubicBezTo>
                  <a:lnTo>
                    <a:pt x="50" y="322"/>
                  </a:lnTo>
                  <a:cubicBezTo>
                    <a:pt x="59" y="322"/>
                    <a:pt x="68" y="324"/>
                    <a:pt x="77" y="327"/>
                  </a:cubicBezTo>
                  <a:cubicBezTo>
                    <a:pt x="84" y="330"/>
                    <a:pt x="92" y="332"/>
                    <a:pt x="100" y="332"/>
                  </a:cubicBezTo>
                  <a:cubicBezTo>
                    <a:pt x="111" y="332"/>
                    <a:pt x="123" y="328"/>
                    <a:pt x="133" y="322"/>
                  </a:cubicBezTo>
                  <a:lnTo>
                    <a:pt x="154" y="343"/>
                  </a:lnTo>
                  <a:cubicBezTo>
                    <a:pt x="143" y="359"/>
                    <a:pt x="141" y="380"/>
                    <a:pt x="148" y="399"/>
                  </a:cubicBezTo>
                  <a:cubicBezTo>
                    <a:pt x="152" y="408"/>
                    <a:pt x="154" y="416"/>
                    <a:pt x="154" y="426"/>
                  </a:cubicBezTo>
                  <a:lnTo>
                    <a:pt x="154" y="464"/>
                  </a:lnTo>
                  <a:cubicBezTo>
                    <a:pt x="154" y="470"/>
                    <a:pt x="159" y="476"/>
                    <a:pt x="165" y="476"/>
                  </a:cubicBezTo>
                  <a:cubicBezTo>
                    <a:pt x="172" y="476"/>
                    <a:pt x="177" y="470"/>
                    <a:pt x="177" y="464"/>
                  </a:cubicBezTo>
                  <a:lnTo>
                    <a:pt x="177" y="426"/>
                  </a:lnTo>
                  <a:cubicBezTo>
                    <a:pt x="177" y="413"/>
                    <a:pt x="175" y="401"/>
                    <a:pt x="170" y="390"/>
                  </a:cubicBezTo>
                  <a:cubicBezTo>
                    <a:pt x="166" y="380"/>
                    <a:pt x="167" y="369"/>
                    <a:pt x="172" y="360"/>
                  </a:cubicBezTo>
                  <a:cubicBezTo>
                    <a:pt x="181" y="369"/>
                    <a:pt x="193" y="374"/>
                    <a:pt x="206" y="374"/>
                  </a:cubicBezTo>
                  <a:cubicBezTo>
                    <a:pt x="220" y="374"/>
                    <a:pt x="232" y="369"/>
                    <a:pt x="242" y="359"/>
                  </a:cubicBezTo>
                  <a:lnTo>
                    <a:pt x="332" y="269"/>
                  </a:lnTo>
                  <a:cubicBezTo>
                    <a:pt x="342" y="260"/>
                    <a:pt x="347" y="247"/>
                    <a:pt x="347" y="234"/>
                  </a:cubicBezTo>
                  <a:cubicBezTo>
                    <a:pt x="347" y="220"/>
                    <a:pt x="342" y="208"/>
                    <a:pt x="332" y="198"/>
                  </a:cubicBezTo>
                  <a:lnTo>
                    <a:pt x="331" y="197"/>
                  </a:lnTo>
                  <a:lnTo>
                    <a:pt x="351" y="178"/>
                  </a:lnTo>
                  <a:lnTo>
                    <a:pt x="351" y="179"/>
                  </a:lnTo>
                  <a:cubicBezTo>
                    <a:pt x="361" y="188"/>
                    <a:pt x="373" y="193"/>
                    <a:pt x="387" y="193"/>
                  </a:cubicBezTo>
                  <a:cubicBezTo>
                    <a:pt x="400" y="193"/>
                    <a:pt x="413" y="188"/>
                    <a:pt x="422" y="179"/>
                  </a:cubicBezTo>
                  <a:lnTo>
                    <a:pt x="461" y="140"/>
                  </a:lnTo>
                  <a:cubicBezTo>
                    <a:pt x="467" y="134"/>
                    <a:pt x="469" y="125"/>
                    <a:pt x="466" y="117"/>
                  </a:cubicBezTo>
                  <a:cubicBezTo>
                    <a:pt x="463" y="110"/>
                    <a:pt x="456" y="105"/>
                    <a:pt x="449" y="104"/>
                  </a:cubicBezTo>
                  <a:moveTo>
                    <a:pt x="315" y="181"/>
                  </a:moveTo>
                  <a:lnTo>
                    <a:pt x="295" y="161"/>
                  </a:lnTo>
                  <a:lnTo>
                    <a:pt x="315" y="142"/>
                  </a:lnTo>
                  <a:lnTo>
                    <a:pt x="334" y="161"/>
                  </a:lnTo>
                  <a:lnTo>
                    <a:pt x="315" y="1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2397404" y="4116070"/>
              <a:ext cx="14396" cy="13985"/>
            </a:xfrm>
            <a:custGeom>
              <a:rect b="b" l="l" r="r" t="t"/>
              <a:pathLst>
                <a:path extrusionOk="0" h="34" w="35">
                  <a:moveTo>
                    <a:pt x="20" y="3"/>
                  </a:moveTo>
                  <a:cubicBezTo>
                    <a:pt x="16" y="-2"/>
                    <a:pt x="8" y="-2"/>
                    <a:pt x="4" y="3"/>
                  </a:cubicBezTo>
                  <a:cubicBezTo>
                    <a:pt x="-1" y="7"/>
                    <a:pt x="-1" y="15"/>
                    <a:pt x="4" y="20"/>
                  </a:cubicBezTo>
                  <a:lnTo>
                    <a:pt x="15" y="31"/>
                  </a:lnTo>
                  <a:cubicBezTo>
                    <a:pt x="17" y="33"/>
                    <a:pt x="20" y="34"/>
                    <a:pt x="23" y="34"/>
                  </a:cubicBezTo>
                  <a:cubicBezTo>
                    <a:pt x="26" y="34"/>
                    <a:pt x="29" y="33"/>
                    <a:pt x="32" y="31"/>
                  </a:cubicBezTo>
                  <a:cubicBezTo>
                    <a:pt x="36" y="26"/>
                    <a:pt x="36" y="19"/>
                    <a:pt x="32" y="14"/>
                  </a:cubicBezTo>
                  <a:lnTo>
                    <a:pt x="2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2376016" y="4115659"/>
              <a:ext cx="9871" cy="16864"/>
            </a:xfrm>
            <a:custGeom>
              <a:rect b="b" l="l" r="r" t="t"/>
              <a:pathLst>
                <a:path extrusionOk="0" h="41" w="24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  <a:cubicBezTo>
                    <a:pt x="0" y="35"/>
                    <a:pt x="5" y="41"/>
                    <a:pt x="12" y="41"/>
                  </a:cubicBezTo>
                  <a:cubicBezTo>
                    <a:pt x="19" y="41"/>
                    <a:pt x="24" y="35"/>
                    <a:pt x="24" y="29"/>
                  </a:cubicBezTo>
                  <a:lnTo>
                    <a:pt x="24" y="11"/>
                  </a:ln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396992" y="4094271"/>
              <a:ext cx="16864" cy="9871"/>
            </a:xfrm>
            <a:custGeom>
              <a:rect b="b" l="l" r="r" t="t"/>
              <a:pathLst>
                <a:path extrusionOk="0" h="24" w="41">
                  <a:moveTo>
                    <a:pt x="30" y="0"/>
                  </a:move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lnTo>
                    <a:pt x="30" y="24"/>
                  </a:lnTo>
                  <a:cubicBezTo>
                    <a:pt x="36" y="24"/>
                    <a:pt x="41" y="19"/>
                    <a:pt x="41" y="12"/>
                  </a:cubicBezTo>
                  <a:cubicBezTo>
                    <a:pt x="41" y="6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2297455" y="4016122"/>
              <a:ext cx="14807" cy="14396"/>
            </a:xfrm>
            <a:custGeom>
              <a:rect b="b" l="l" r="r" t="t"/>
              <a:pathLst>
                <a:path extrusionOk="0" h="35" w="36">
                  <a:moveTo>
                    <a:pt x="15" y="31"/>
                  </a:moveTo>
                  <a:cubicBezTo>
                    <a:pt x="18" y="34"/>
                    <a:pt x="21" y="35"/>
                    <a:pt x="24" y="35"/>
                  </a:cubicBezTo>
                  <a:cubicBezTo>
                    <a:pt x="27" y="35"/>
                    <a:pt x="30" y="34"/>
                    <a:pt x="32" y="31"/>
                  </a:cubicBezTo>
                  <a:cubicBezTo>
                    <a:pt x="37" y="27"/>
                    <a:pt x="37" y="19"/>
                    <a:pt x="32" y="15"/>
                  </a:cubicBezTo>
                  <a:lnTo>
                    <a:pt x="21" y="3"/>
                  </a:lnTo>
                  <a:cubicBezTo>
                    <a:pt x="16" y="-1"/>
                    <a:pt x="9" y="-1"/>
                    <a:pt x="4" y="3"/>
                  </a:cubicBezTo>
                  <a:cubicBezTo>
                    <a:pt x="-1" y="8"/>
                    <a:pt x="-1" y="15"/>
                    <a:pt x="4" y="20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295399" y="4042035"/>
              <a:ext cx="16864" cy="9871"/>
            </a:xfrm>
            <a:custGeom>
              <a:rect b="b" l="l" r="r" t="t"/>
              <a:pathLst>
                <a:path extrusionOk="0" h="24" w="41">
                  <a:moveTo>
                    <a:pt x="12" y="24"/>
                  </a:moveTo>
                  <a:lnTo>
                    <a:pt x="30" y="24"/>
                  </a:lnTo>
                  <a:cubicBezTo>
                    <a:pt x="36" y="24"/>
                    <a:pt x="41" y="18"/>
                    <a:pt x="41" y="12"/>
                  </a:cubicBezTo>
                  <a:cubicBezTo>
                    <a:pt x="41" y="5"/>
                    <a:pt x="36" y="0"/>
                    <a:pt x="30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323779" y="4013654"/>
              <a:ext cx="9460" cy="17275"/>
            </a:xfrm>
            <a:custGeom>
              <a:rect b="b" l="l" r="r" t="t"/>
              <a:pathLst>
                <a:path extrusionOk="0" h="42" w="23">
                  <a:moveTo>
                    <a:pt x="12" y="42"/>
                  </a:moveTo>
                  <a:cubicBezTo>
                    <a:pt x="18" y="42"/>
                    <a:pt x="23" y="36"/>
                    <a:pt x="23" y="30"/>
                  </a:cubicBezTo>
                  <a:lnTo>
                    <a:pt x="23" y="12"/>
                  </a:ln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30"/>
                  </a:lnTo>
                  <a:cubicBezTo>
                    <a:pt x="0" y="36"/>
                    <a:pt x="5" y="42"/>
                    <a:pt x="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25"/>
          <p:cNvGrpSpPr/>
          <p:nvPr/>
        </p:nvGrpSpPr>
        <p:grpSpPr>
          <a:xfrm>
            <a:off x="6016026" y="1381826"/>
            <a:ext cx="322544" cy="322544"/>
            <a:chOff x="1539411" y="3291394"/>
            <a:chExt cx="293675" cy="293675"/>
          </a:xfrm>
        </p:grpSpPr>
        <p:sp>
          <p:nvSpPr>
            <p:cNvPr id="531" name="Google Shape;531;p25"/>
            <p:cNvSpPr/>
            <p:nvPr/>
          </p:nvSpPr>
          <p:spPr>
            <a:xfrm>
              <a:off x="1539411" y="3291394"/>
              <a:ext cx="293675" cy="293675"/>
            </a:xfrm>
            <a:custGeom>
              <a:rect b="b" l="l" r="r" t="t"/>
              <a:pathLst>
                <a:path extrusionOk="0" h="714" w="714">
                  <a:moveTo>
                    <a:pt x="703" y="142"/>
                  </a:moveTo>
                  <a:cubicBezTo>
                    <a:pt x="709" y="142"/>
                    <a:pt x="713" y="138"/>
                    <a:pt x="713" y="132"/>
                  </a:cubicBezTo>
                  <a:cubicBezTo>
                    <a:pt x="713" y="126"/>
                    <a:pt x="709" y="121"/>
                    <a:pt x="703" y="121"/>
                  </a:cubicBezTo>
                  <a:lnTo>
                    <a:pt x="669" y="121"/>
                  </a:lnTo>
                  <a:lnTo>
                    <a:pt x="685" y="105"/>
                  </a:lnTo>
                  <a:cubicBezTo>
                    <a:pt x="688" y="102"/>
                    <a:pt x="693" y="100"/>
                    <a:pt x="698" y="100"/>
                  </a:cubicBezTo>
                  <a:lnTo>
                    <a:pt x="703" y="100"/>
                  </a:lnTo>
                  <a:cubicBezTo>
                    <a:pt x="709" y="100"/>
                    <a:pt x="714" y="95"/>
                    <a:pt x="714" y="90"/>
                  </a:cubicBezTo>
                  <a:cubicBezTo>
                    <a:pt x="714" y="84"/>
                    <a:pt x="709" y="79"/>
                    <a:pt x="703" y="79"/>
                  </a:cubicBezTo>
                  <a:lnTo>
                    <a:pt x="698" y="79"/>
                  </a:lnTo>
                  <a:cubicBezTo>
                    <a:pt x="687" y="79"/>
                    <a:pt x="678" y="83"/>
                    <a:pt x="670" y="91"/>
                  </a:cubicBezTo>
                  <a:lnTo>
                    <a:pt x="645" y="116"/>
                  </a:lnTo>
                  <a:cubicBezTo>
                    <a:pt x="641" y="120"/>
                    <a:pt x="637" y="121"/>
                    <a:pt x="632" y="121"/>
                  </a:cubicBezTo>
                  <a:lnTo>
                    <a:pt x="625" y="121"/>
                  </a:lnTo>
                  <a:cubicBezTo>
                    <a:pt x="624" y="117"/>
                    <a:pt x="622" y="113"/>
                    <a:pt x="620" y="109"/>
                  </a:cubicBezTo>
                  <a:lnTo>
                    <a:pt x="635" y="94"/>
                  </a:lnTo>
                  <a:cubicBezTo>
                    <a:pt x="639" y="89"/>
                    <a:pt x="639" y="83"/>
                    <a:pt x="635" y="79"/>
                  </a:cubicBezTo>
                  <a:cubicBezTo>
                    <a:pt x="631" y="75"/>
                    <a:pt x="624" y="75"/>
                    <a:pt x="620" y="79"/>
                  </a:cubicBezTo>
                  <a:lnTo>
                    <a:pt x="605" y="94"/>
                  </a:lnTo>
                  <a:cubicBezTo>
                    <a:pt x="601" y="92"/>
                    <a:pt x="597" y="90"/>
                    <a:pt x="592" y="89"/>
                  </a:cubicBezTo>
                  <a:lnTo>
                    <a:pt x="592" y="76"/>
                  </a:lnTo>
                  <a:cubicBezTo>
                    <a:pt x="592" y="70"/>
                    <a:pt x="596" y="65"/>
                    <a:pt x="601" y="63"/>
                  </a:cubicBezTo>
                  <a:lnTo>
                    <a:pt x="616" y="56"/>
                  </a:lnTo>
                  <a:cubicBezTo>
                    <a:pt x="629" y="50"/>
                    <a:pt x="637" y="38"/>
                    <a:pt x="637" y="24"/>
                  </a:cubicBezTo>
                  <a:lnTo>
                    <a:pt x="637" y="11"/>
                  </a:lnTo>
                  <a:cubicBezTo>
                    <a:pt x="637" y="5"/>
                    <a:pt x="633" y="0"/>
                    <a:pt x="627" y="0"/>
                  </a:cubicBezTo>
                  <a:cubicBezTo>
                    <a:pt x="621" y="0"/>
                    <a:pt x="616" y="5"/>
                    <a:pt x="616" y="11"/>
                  </a:cubicBezTo>
                  <a:lnTo>
                    <a:pt x="616" y="24"/>
                  </a:lnTo>
                  <a:cubicBezTo>
                    <a:pt x="616" y="29"/>
                    <a:pt x="613" y="34"/>
                    <a:pt x="608" y="37"/>
                  </a:cubicBezTo>
                  <a:lnTo>
                    <a:pt x="593" y="43"/>
                  </a:lnTo>
                  <a:cubicBezTo>
                    <a:pt x="592" y="43"/>
                    <a:pt x="592" y="43"/>
                    <a:pt x="592" y="44"/>
                  </a:cubicBezTo>
                  <a:lnTo>
                    <a:pt x="592" y="11"/>
                  </a:lnTo>
                  <a:cubicBezTo>
                    <a:pt x="592" y="5"/>
                    <a:pt x="588" y="0"/>
                    <a:pt x="582" y="0"/>
                  </a:cubicBezTo>
                  <a:cubicBezTo>
                    <a:pt x="576" y="0"/>
                    <a:pt x="571" y="5"/>
                    <a:pt x="571" y="11"/>
                  </a:cubicBezTo>
                  <a:lnTo>
                    <a:pt x="571" y="89"/>
                  </a:lnTo>
                  <a:cubicBezTo>
                    <a:pt x="567" y="90"/>
                    <a:pt x="563" y="92"/>
                    <a:pt x="559" y="94"/>
                  </a:cubicBezTo>
                  <a:lnTo>
                    <a:pt x="536" y="71"/>
                  </a:lnTo>
                  <a:cubicBezTo>
                    <a:pt x="533" y="68"/>
                    <a:pt x="531" y="64"/>
                    <a:pt x="531" y="60"/>
                  </a:cubicBezTo>
                  <a:lnTo>
                    <a:pt x="531" y="11"/>
                  </a:lnTo>
                  <a:cubicBezTo>
                    <a:pt x="531" y="5"/>
                    <a:pt x="527" y="0"/>
                    <a:pt x="521" y="0"/>
                  </a:cubicBezTo>
                  <a:cubicBezTo>
                    <a:pt x="515" y="0"/>
                    <a:pt x="510" y="5"/>
                    <a:pt x="510" y="11"/>
                  </a:cubicBezTo>
                  <a:lnTo>
                    <a:pt x="510" y="28"/>
                  </a:lnTo>
                  <a:lnTo>
                    <a:pt x="495" y="18"/>
                  </a:lnTo>
                  <a:cubicBezTo>
                    <a:pt x="490" y="15"/>
                    <a:pt x="484" y="16"/>
                    <a:pt x="481" y="21"/>
                  </a:cubicBezTo>
                  <a:cubicBezTo>
                    <a:pt x="477" y="26"/>
                    <a:pt x="479" y="32"/>
                    <a:pt x="483" y="36"/>
                  </a:cubicBezTo>
                  <a:lnTo>
                    <a:pt x="510" y="54"/>
                  </a:lnTo>
                  <a:lnTo>
                    <a:pt x="510" y="60"/>
                  </a:lnTo>
                  <a:cubicBezTo>
                    <a:pt x="510" y="70"/>
                    <a:pt x="514" y="79"/>
                    <a:pt x="521" y="86"/>
                  </a:cubicBezTo>
                  <a:lnTo>
                    <a:pt x="544" y="109"/>
                  </a:lnTo>
                  <a:cubicBezTo>
                    <a:pt x="542" y="113"/>
                    <a:pt x="540" y="117"/>
                    <a:pt x="539" y="121"/>
                  </a:cubicBezTo>
                  <a:lnTo>
                    <a:pt x="532" y="121"/>
                  </a:lnTo>
                  <a:cubicBezTo>
                    <a:pt x="527" y="121"/>
                    <a:pt x="522" y="120"/>
                    <a:pt x="519" y="116"/>
                  </a:cubicBezTo>
                  <a:lnTo>
                    <a:pt x="493" y="91"/>
                  </a:lnTo>
                  <a:cubicBezTo>
                    <a:pt x="486" y="83"/>
                    <a:pt x="476" y="79"/>
                    <a:pt x="466" y="79"/>
                  </a:cubicBezTo>
                  <a:lnTo>
                    <a:pt x="460" y="79"/>
                  </a:lnTo>
                  <a:cubicBezTo>
                    <a:pt x="455" y="79"/>
                    <a:pt x="450" y="84"/>
                    <a:pt x="450" y="90"/>
                  </a:cubicBezTo>
                  <a:cubicBezTo>
                    <a:pt x="450" y="95"/>
                    <a:pt x="455" y="100"/>
                    <a:pt x="460" y="100"/>
                  </a:cubicBezTo>
                  <a:lnTo>
                    <a:pt x="466" y="100"/>
                  </a:lnTo>
                  <a:cubicBezTo>
                    <a:pt x="471" y="100"/>
                    <a:pt x="475" y="102"/>
                    <a:pt x="479" y="105"/>
                  </a:cubicBezTo>
                  <a:lnTo>
                    <a:pt x="495" y="121"/>
                  </a:lnTo>
                  <a:lnTo>
                    <a:pt x="460" y="121"/>
                  </a:lnTo>
                  <a:cubicBezTo>
                    <a:pt x="455" y="121"/>
                    <a:pt x="450" y="126"/>
                    <a:pt x="450" y="132"/>
                  </a:cubicBezTo>
                  <a:cubicBezTo>
                    <a:pt x="450" y="138"/>
                    <a:pt x="455" y="142"/>
                    <a:pt x="460" y="142"/>
                  </a:cubicBezTo>
                  <a:lnTo>
                    <a:pt x="539" y="142"/>
                  </a:lnTo>
                  <a:cubicBezTo>
                    <a:pt x="540" y="147"/>
                    <a:pt x="542" y="151"/>
                    <a:pt x="544" y="155"/>
                  </a:cubicBezTo>
                  <a:lnTo>
                    <a:pt x="524" y="175"/>
                  </a:lnTo>
                  <a:lnTo>
                    <a:pt x="523" y="175"/>
                  </a:lnTo>
                  <a:cubicBezTo>
                    <a:pt x="519" y="170"/>
                    <a:pt x="514" y="168"/>
                    <a:pt x="508" y="168"/>
                  </a:cubicBezTo>
                  <a:lnTo>
                    <a:pt x="508" y="168"/>
                  </a:lnTo>
                  <a:cubicBezTo>
                    <a:pt x="502" y="168"/>
                    <a:pt x="497" y="170"/>
                    <a:pt x="493" y="175"/>
                  </a:cubicBezTo>
                  <a:lnTo>
                    <a:pt x="453" y="214"/>
                  </a:lnTo>
                  <a:cubicBezTo>
                    <a:pt x="444" y="223"/>
                    <a:pt x="444" y="237"/>
                    <a:pt x="453" y="245"/>
                  </a:cubicBezTo>
                  <a:lnTo>
                    <a:pt x="453" y="246"/>
                  </a:lnTo>
                  <a:lnTo>
                    <a:pt x="436" y="263"/>
                  </a:lnTo>
                  <a:cubicBezTo>
                    <a:pt x="417" y="250"/>
                    <a:pt x="392" y="246"/>
                    <a:pt x="364" y="253"/>
                  </a:cubicBezTo>
                  <a:cubicBezTo>
                    <a:pt x="358" y="254"/>
                    <a:pt x="355" y="260"/>
                    <a:pt x="356" y="265"/>
                  </a:cubicBezTo>
                  <a:cubicBezTo>
                    <a:pt x="358" y="271"/>
                    <a:pt x="363" y="274"/>
                    <a:pt x="369" y="273"/>
                  </a:cubicBezTo>
                  <a:cubicBezTo>
                    <a:pt x="394" y="267"/>
                    <a:pt x="415" y="271"/>
                    <a:pt x="429" y="285"/>
                  </a:cubicBezTo>
                  <a:cubicBezTo>
                    <a:pt x="441" y="297"/>
                    <a:pt x="446" y="316"/>
                    <a:pt x="442" y="338"/>
                  </a:cubicBezTo>
                  <a:cubicBezTo>
                    <a:pt x="438" y="362"/>
                    <a:pt x="425" y="386"/>
                    <a:pt x="405" y="405"/>
                  </a:cubicBezTo>
                  <a:cubicBezTo>
                    <a:pt x="385" y="425"/>
                    <a:pt x="361" y="438"/>
                    <a:pt x="338" y="442"/>
                  </a:cubicBezTo>
                  <a:cubicBezTo>
                    <a:pt x="316" y="446"/>
                    <a:pt x="297" y="442"/>
                    <a:pt x="285" y="429"/>
                  </a:cubicBezTo>
                  <a:cubicBezTo>
                    <a:pt x="272" y="417"/>
                    <a:pt x="267" y="398"/>
                    <a:pt x="271" y="376"/>
                  </a:cubicBezTo>
                  <a:cubicBezTo>
                    <a:pt x="275" y="352"/>
                    <a:pt x="289" y="328"/>
                    <a:pt x="308" y="309"/>
                  </a:cubicBezTo>
                  <a:cubicBezTo>
                    <a:pt x="315" y="302"/>
                    <a:pt x="321" y="297"/>
                    <a:pt x="328" y="292"/>
                  </a:cubicBezTo>
                  <a:cubicBezTo>
                    <a:pt x="333" y="289"/>
                    <a:pt x="334" y="282"/>
                    <a:pt x="331" y="277"/>
                  </a:cubicBezTo>
                  <a:cubicBezTo>
                    <a:pt x="328" y="273"/>
                    <a:pt x="321" y="271"/>
                    <a:pt x="316" y="275"/>
                  </a:cubicBezTo>
                  <a:cubicBezTo>
                    <a:pt x="308" y="280"/>
                    <a:pt x="301" y="287"/>
                    <a:pt x="294" y="294"/>
                  </a:cubicBezTo>
                  <a:cubicBezTo>
                    <a:pt x="271" y="317"/>
                    <a:pt x="256" y="344"/>
                    <a:pt x="251" y="372"/>
                  </a:cubicBezTo>
                  <a:cubicBezTo>
                    <a:pt x="246" y="397"/>
                    <a:pt x="251" y="419"/>
                    <a:pt x="263" y="436"/>
                  </a:cubicBezTo>
                  <a:lnTo>
                    <a:pt x="245" y="454"/>
                  </a:lnTo>
                  <a:lnTo>
                    <a:pt x="245" y="453"/>
                  </a:lnTo>
                  <a:cubicBezTo>
                    <a:pt x="236" y="445"/>
                    <a:pt x="222" y="445"/>
                    <a:pt x="214" y="453"/>
                  </a:cubicBezTo>
                  <a:lnTo>
                    <a:pt x="211" y="456"/>
                  </a:lnTo>
                  <a:cubicBezTo>
                    <a:pt x="207" y="460"/>
                    <a:pt x="207" y="467"/>
                    <a:pt x="211" y="471"/>
                  </a:cubicBezTo>
                  <a:cubicBezTo>
                    <a:pt x="215" y="475"/>
                    <a:pt x="222" y="475"/>
                    <a:pt x="226" y="471"/>
                  </a:cubicBezTo>
                  <a:lnTo>
                    <a:pt x="229" y="468"/>
                  </a:lnTo>
                  <a:lnTo>
                    <a:pt x="230" y="468"/>
                  </a:lnTo>
                  <a:lnTo>
                    <a:pt x="246" y="484"/>
                  </a:lnTo>
                  <a:lnTo>
                    <a:pt x="246" y="485"/>
                  </a:lnTo>
                  <a:lnTo>
                    <a:pt x="206" y="525"/>
                  </a:lnTo>
                  <a:lnTo>
                    <a:pt x="206" y="525"/>
                  </a:lnTo>
                  <a:cubicBezTo>
                    <a:pt x="205" y="525"/>
                    <a:pt x="205" y="525"/>
                    <a:pt x="205" y="525"/>
                  </a:cubicBezTo>
                  <a:lnTo>
                    <a:pt x="189" y="509"/>
                  </a:lnTo>
                  <a:lnTo>
                    <a:pt x="189" y="508"/>
                  </a:lnTo>
                  <a:lnTo>
                    <a:pt x="189" y="508"/>
                  </a:lnTo>
                  <a:lnTo>
                    <a:pt x="191" y="505"/>
                  </a:lnTo>
                  <a:cubicBezTo>
                    <a:pt x="195" y="501"/>
                    <a:pt x="195" y="495"/>
                    <a:pt x="191" y="491"/>
                  </a:cubicBezTo>
                  <a:cubicBezTo>
                    <a:pt x="187" y="486"/>
                    <a:pt x="181" y="486"/>
                    <a:pt x="177" y="491"/>
                  </a:cubicBezTo>
                  <a:lnTo>
                    <a:pt x="174" y="493"/>
                  </a:lnTo>
                  <a:cubicBezTo>
                    <a:pt x="170" y="497"/>
                    <a:pt x="168" y="502"/>
                    <a:pt x="168" y="508"/>
                  </a:cubicBezTo>
                  <a:cubicBezTo>
                    <a:pt x="168" y="514"/>
                    <a:pt x="170" y="519"/>
                    <a:pt x="174" y="523"/>
                  </a:cubicBezTo>
                  <a:lnTo>
                    <a:pt x="175" y="524"/>
                  </a:lnTo>
                  <a:lnTo>
                    <a:pt x="155" y="544"/>
                  </a:lnTo>
                  <a:cubicBezTo>
                    <a:pt x="151" y="542"/>
                    <a:pt x="147" y="540"/>
                    <a:pt x="142" y="539"/>
                  </a:cubicBezTo>
                  <a:lnTo>
                    <a:pt x="142" y="461"/>
                  </a:lnTo>
                  <a:cubicBezTo>
                    <a:pt x="142" y="455"/>
                    <a:pt x="137" y="450"/>
                    <a:pt x="132" y="450"/>
                  </a:cubicBezTo>
                  <a:cubicBezTo>
                    <a:pt x="126" y="450"/>
                    <a:pt x="121" y="455"/>
                    <a:pt x="121" y="461"/>
                  </a:cubicBezTo>
                  <a:lnTo>
                    <a:pt x="121" y="495"/>
                  </a:lnTo>
                  <a:lnTo>
                    <a:pt x="105" y="479"/>
                  </a:lnTo>
                  <a:cubicBezTo>
                    <a:pt x="102" y="475"/>
                    <a:pt x="100" y="471"/>
                    <a:pt x="100" y="466"/>
                  </a:cubicBezTo>
                  <a:lnTo>
                    <a:pt x="100" y="461"/>
                  </a:lnTo>
                  <a:cubicBezTo>
                    <a:pt x="100" y="455"/>
                    <a:pt x="95" y="450"/>
                    <a:pt x="89" y="450"/>
                  </a:cubicBezTo>
                  <a:cubicBezTo>
                    <a:pt x="84" y="450"/>
                    <a:pt x="79" y="455"/>
                    <a:pt x="79" y="461"/>
                  </a:cubicBezTo>
                  <a:lnTo>
                    <a:pt x="79" y="466"/>
                  </a:lnTo>
                  <a:cubicBezTo>
                    <a:pt x="79" y="477"/>
                    <a:pt x="83" y="486"/>
                    <a:pt x="90" y="494"/>
                  </a:cubicBezTo>
                  <a:lnTo>
                    <a:pt x="116" y="519"/>
                  </a:lnTo>
                  <a:cubicBezTo>
                    <a:pt x="119" y="523"/>
                    <a:pt x="121" y="527"/>
                    <a:pt x="121" y="532"/>
                  </a:cubicBezTo>
                  <a:lnTo>
                    <a:pt x="121" y="539"/>
                  </a:lnTo>
                  <a:cubicBezTo>
                    <a:pt x="117" y="540"/>
                    <a:pt x="112" y="542"/>
                    <a:pt x="109" y="544"/>
                  </a:cubicBezTo>
                  <a:lnTo>
                    <a:pt x="85" y="521"/>
                  </a:lnTo>
                  <a:cubicBezTo>
                    <a:pt x="79" y="514"/>
                    <a:pt x="70" y="511"/>
                    <a:pt x="60" y="511"/>
                  </a:cubicBezTo>
                  <a:lnTo>
                    <a:pt x="53" y="511"/>
                  </a:lnTo>
                  <a:lnTo>
                    <a:pt x="35" y="484"/>
                  </a:lnTo>
                  <a:cubicBezTo>
                    <a:pt x="32" y="479"/>
                    <a:pt x="26" y="478"/>
                    <a:pt x="21" y="481"/>
                  </a:cubicBezTo>
                  <a:cubicBezTo>
                    <a:pt x="16" y="484"/>
                    <a:pt x="15" y="491"/>
                    <a:pt x="18" y="495"/>
                  </a:cubicBezTo>
                  <a:lnTo>
                    <a:pt x="28" y="511"/>
                  </a:lnTo>
                  <a:lnTo>
                    <a:pt x="11" y="511"/>
                  </a:lnTo>
                  <a:cubicBezTo>
                    <a:pt x="5" y="511"/>
                    <a:pt x="0" y="515"/>
                    <a:pt x="0" y="521"/>
                  </a:cubicBezTo>
                  <a:cubicBezTo>
                    <a:pt x="0" y="527"/>
                    <a:pt x="5" y="531"/>
                    <a:pt x="11" y="531"/>
                  </a:cubicBezTo>
                  <a:lnTo>
                    <a:pt x="48" y="531"/>
                  </a:lnTo>
                  <a:lnTo>
                    <a:pt x="48" y="531"/>
                  </a:lnTo>
                  <a:lnTo>
                    <a:pt x="48" y="531"/>
                  </a:lnTo>
                  <a:lnTo>
                    <a:pt x="60" y="531"/>
                  </a:lnTo>
                  <a:cubicBezTo>
                    <a:pt x="64" y="531"/>
                    <a:pt x="68" y="533"/>
                    <a:pt x="71" y="536"/>
                  </a:cubicBezTo>
                  <a:lnTo>
                    <a:pt x="94" y="559"/>
                  </a:lnTo>
                  <a:cubicBezTo>
                    <a:pt x="91" y="563"/>
                    <a:pt x="90" y="567"/>
                    <a:pt x="89" y="572"/>
                  </a:cubicBezTo>
                  <a:lnTo>
                    <a:pt x="11" y="572"/>
                  </a:lnTo>
                  <a:cubicBezTo>
                    <a:pt x="5" y="572"/>
                    <a:pt x="0" y="576"/>
                    <a:pt x="0" y="582"/>
                  </a:cubicBezTo>
                  <a:cubicBezTo>
                    <a:pt x="0" y="588"/>
                    <a:pt x="5" y="593"/>
                    <a:pt x="11" y="593"/>
                  </a:cubicBezTo>
                  <a:lnTo>
                    <a:pt x="43" y="593"/>
                  </a:lnTo>
                  <a:lnTo>
                    <a:pt x="43" y="593"/>
                  </a:lnTo>
                  <a:lnTo>
                    <a:pt x="36" y="608"/>
                  </a:lnTo>
                  <a:cubicBezTo>
                    <a:pt x="34" y="613"/>
                    <a:pt x="29" y="617"/>
                    <a:pt x="23" y="617"/>
                  </a:cubicBezTo>
                  <a:lnTo>
                    <a:pt x="11" y="617"/>
                  </a:lnTo>
                  <a:cubicBezTo>
                    <a:pt x="5" y="617"/>
                    <a:pt x="0" y="621"/>
                    <a:pt x="0" y="627"/>
                  </a:cubicBezTo>
                  <a:cubicBezTo>
                    <a:pt x="0" y="633"/>
                    <a:pt x="5" y="638"/>
                    <a:pt x="11" y="638"/>
                  </a:cubicBezTo>
                  <a:lnTo>
                    <a:pt x="23" y="638"/>
                  </a:lnTo>
                  <a:cubicBezTo>
                    <a:pt x="37" y="638"/>
                    <a:pt x="50" y="629"/>
                    <a:pt x="56" y="616"/>
                  </a:cubicBezTo>
                  <a:lnTo>
                    <a:pt x="62" y="601"/>
                  </a:lnTo>
                  <a:cubicBezTo>
                    <a:pt x="65" y="596"/>
                    <a:pt x="70" y="593"/>
                    <a:pt x="75" y="593"/>
                  </a:cubicBezTo>
                  <a:lnTo>
                    <a:pt x="89" y="593"/>
                  </a:lnTo>
                  <a:cubicBezTo>
                    <a:pt x="90" y="597"/>
                    <a:pt x="91" y="601"/>
                    <a:pt x="94" y="605"/>
                  </a:cubicBezTo>
                  <a:lnTo>
                    <a:pt x="78" y="620"/>
                  </a:lnTo>
                  <a:cubicBezTo>
                    <a:pt x="74" y="625"/>
                    <a:pt x="74" y="631"/>
                    <a:pt x="78" y="635"/>
                  </a:cubicBezTo>
                  <a:cubicBezTo>
                    <a:pt x="81" y="637"/>
                    <a:pt x="83" y="638"/>
                    <a:pt x="86" y="638"/>
                  </a:cubicBezTo>
                  <a:cubicBezTo>
                    <a:pt x="89" y="638"/>
                    <a:pt x="91" y="637"/>
                    <a:pt x="93" y="635"/>
                  </a:cubicBezTo>
                  <a:lnTo>
                    <a:pt x="109" y="620"/>
                  </a:lnTo>
                  <a:cubicBezTo>
                    <a:pt x="112" y="622"/>
                    <a:pt x="117" y="624"/>
                    <a:pt x="121" y="625"/>
                  </a:cubicBezTo>
                  <a:lnTo>
                    <a:pt x="121" y="632"/>
                  </a:lnTo>
                  <a:cubicBezTo>
                    <a:pt x="121" y="637"/>
                    <a:pt x="119" y="642"/>
                    <a:pt x="116" y="645"/>
                  </a:cubicBezTo>
                  <a:lnTo>
                    <a:pt x="90" y="671"/>
                  </a:lnTo>
                  <a:cubicBezTo>
                    <a:pt x="83" y="678"/>
                    <a:pt x="79" y="688"/>
                    <a:pt x="79" y="698"/>
                  </a:cubicBezTo>
                  <a:lnTo>
                    <a:pt x="79" y="703"/>
                  </a:lnTo>
                  <a:cubicBezTo>
                    <a:pt x="79" y="709"/>
                    <a:pt x="84" y="714"/>
                    <a:pt x="89" y="714"/>
                  </a:cubicBezTo>
                  <a:cubicBezTo>
                    <a:pt x="95" y="714"/>
                    <a:pt x="100" y="709"/>
                    <a:pt x="100" y="703"/>
                  </a:cubicBezTo>
                  <a:lnTo>
                    <a:pt x="100" y="698"/>
                  </a:lnTo>
                  <a:cubicBezTo>
                    <a:pt x="100" y="693"/>
                    <a:pt x="102" y="689"/>
                    <a:pt x="105" y="685"/>
                  </a:cubicBezTo>
                  <a:lnTo>
                    <a:pt x="121" y="669"/>
                  </a:lnTo>
                  <a:lnTo>
                    <a:pt x="121" y="703"/>
                  </a:lnTo>
                  <a:cubicBezTo>
                    <a:pt x="121" y="709"/>
                    <a:pt x="126" y="714"/>
                    <a:pt x="132" y="714"/>
                  </a:cubicBezTo>
                  <a:cubicBezTo>
                    <a:pt x="137" y="714"/>
                    <a:pt x="142" y="709"/>
                    <a:pt x="142" y="703"/>
                  </a:cubicBezTo>
                  <a:lnTo>
                    <a:pt x="142" y="625"/>
                  </a:lnTo>
                  <a:cubicBezTo>
                    <a:pt x="147" y="624"/>
                    <a:pt x="151" y="622"/>
                    <a:pt x="155" y="620"/>
                  </a:cubicBezTo>
                  <a:lnTo>
                    <a:pt x="178" y="643"/>
                  </a:lnTo>
                  <a:cubicBezTo>
                    <a:pt x="181" y="646"/>
                    <a:pt x="182" y="650"/>
                    <a:pt x="182" y="654"/>
                  </a:cubicBezTo>
                  <a:lnTo>
                    <a:pt x="182" y="703"/>
                  </a:lnTo>
                  <a:cubicBezTo>
                    <a:pt x="182" y="709"/>
                    <a:pt x="187" y="714"/>
                    <a:pt x="193" y="714"/>
                  </a:cubicBezTo>
                  <a:cubicBezTo>
                    <a:pt x="198" y="714"/>
                    <a:pt x="203" y="709"/>
                    <a:pt x="203" y="703"/>
                  </a:cubicBezTo>
                  <a:lnTo>
                    <a:pt x="203" y="686"/>
                  </a:lnTo>
                  <a:lnTo>
                    <a:pt x="218" y="696"/>
                  </a:lnTo>
                  <a:cubicBezTo>
                    <a:pt x="220" y="697"/>
                    <a:pt x="222" y="698"/>
                    <a:pt x="224" y="698"/>
                  </a:cubicBezTo>
                  <a:cubicBezTo>
                    <a:pt x="227" y="698"/>
                    <a:pt x="231" y="696"/>
                    <a:pt x="233" y="693"/>
                  </a:cubicBezTo>
                  <a:cubicBezTo>
                    <a:pt x="236" y="688"/>
                    <a:pt x="235" y="682"/>
                    <a:pt x="230" y="678"/>
                  </a:cubicBezTo>
                  <a:lnTo>
                    <a:pt x="203" y="660"/>
                  </a:lnTo>
                  <a:lnTo>
                    <a:pt x="203" y="654"/>
                  </a:lnTo>
                  <a:cubicBezTo>
                    <a:pt x="203" y="644"/>
                    <a:pt x="199" y="635"/>
                    <a:pt x="193" y="628"/>
                  </a:cubicBezTo>
                  <a:lnTo>
                    <a:pt x="169" y="605"/>
                  </a:lnTo>
                  <a:cubicBezTo>
                    <a:pt x="172" y="601"/>
                    <a:pt x="173" y="597"/>
                    <a:pt x="175" y="593"/>
                  </a:cubicBezTo>
                  <a:lnTo>
                    <a:pt x="182" y="593"/>
                  </a:lnTo>
                  <a:cubicBezTo>
                    <a:pt x="187" y="593"/>
                    <a:pt x="191" y="594"/>
                    <a:pt x="194" y="598"/>
                  </a:cubicBezTo>
                  <a:lnTo>
                    <a:pt x="220" y="623"/>
                  </a:lnTo>
                  <a:cubicBezTo>
                    <a:pt x="227" y="631"/>
                    <a:pt x="237" y="635"/>
                    <a:pt x="247" y="635"/>
                  </a:cubicBezTo>
                  <a:lnTo>
                    <a:pt x="253" y="635"/>
                  </a:lnTo>
                  <a:cubicBezTo>
                    <a:pt x="259" y="635"/>
                    <a:pt x="263" y="630"/>
                    <a:pt x="263" y="624"/>
                  </a:cubicBezTo>
                  <a:cubicBezTo>
                    <a:pt x="263" y="619"/>
                    <a:pt x="259" y="614"/>
                    <a:pt x="253" y="614"/>
                  </a:cubicBezTo>
                  <a:lnTo>
                    <a:pt x="247" y="614"/>
                  </a:lnTo>
                  <a:cubicBezTo>
                    <a:pt x="243" y="614"/>
                    <a:pt x="238" y="612"/>
                    <a:pt x="235" y="609"/>
                  </a:cubicBezTo>
                  <a:lnTo>
                    <a:pt x="219" y="593"/>
                  </a:lnTo>
                  <a:lnTo>
                    <a:pt x="253" y="593"/>
                  </a:lnTo>
                  <a:cubicBezTo>
                    <a:pt x="259" y="593"/>
                    <a:pt x="263" y="588"/>
                    <a:pt x="263" y="582"/>
                  </a:cubicBezTo>
                  <a:cubicBezTo>
                    <a:pt x="263" y="576"/>
                    <a:pt x="259" y="572"/>
                    <a:pt x="253" y="572"/>
                  </a:cubicBezTo>
                  <a:lnTo>
                    <a:pt x="175" y="572"/>
                  </a:lnTo>
                  <a:cubicBezTo>
                    <a:pt x="173" y="567"/>
                    <a:pt x="172" y="563"/>
                    <a:pt x="169" y="559"/>
                  </a:cubicBezTo>
                  <a:lnTo>
                    <a:pt x="190" y="539"/>
                  </a:lnTo>
                  <a:lnTo>
                    <a:pt x="190" y="539"/>
                  </a:lnTo>
                  <a:cubicBezTo>
                    <a:pt x="194" y="543"/>
                    <a:pt x="200" y="546"/>
                    <a:pt x="206" y="546"/>
                  </a:cubicBezTo>
                  <a:cubicBezTo>
                    <a:pt x="211" y="546"/>
                    <a:pt x="217" y="543"/>
                    <a:pt x="221" y="539"/>
                  </a:cubicBezTo>
                  <a:lnTo>
                    <a:pt x="261" y="500"/>
                  </a:lnTo>
                  <a:cubicBezTo>
                    <a:pt x="269" y="491"/>
                    <a:pt x="269" y="477"/>
                    <a:pt x="261" y="469"/>
                  </a:cubicBezTo>
                  <a:lnTo>
                    <a:pt x="260" y="468"/>
                  </a:lnTo>
                  <a:lnTo>
                    <a:pt x="278" y="451"/>
                  </a:lnTo>
                  <a:cubicBezTo>
                    <a:pt x="304" y="470"/>
                    <a:pt x="335" y="464"/>
                    <a:pt x="342" y="463"/>
                  </a:cubicBezTo>
                  <a:cubicBezTo>
                    <a:pt x="369" y="458"/>
                    <a:pt x="397" y="443"/>
                    <a:pt x="420" y="420"/>
                  </a:cubicBezTo>
                  <a:cubicBezTo>
                    <a:pt x="443" y="397"/>
                    <a:pt x="458" y="370"/>
                    <a:pt x="463" y="342"/>
                  </a:cubicBezTo>
                  <a:cubicBezTo>
                    <a:pt x="467" y="317"/>
                    <a:pt x="463" y="295"/>
                    <a:pt x="450" y="278"/>
                  </a:cubicBezTo>
                  <a:lnTo>
                    <a:pt x="468" y="260"/>
                  </a:lnTo>
                  <a:lnTo>
                    <a:pt x="469" y="261"/>
                  </a:lnTo>
                  <a:cubicBezTo>
                    <a:pt x="473" y="265"/>
                    <a:pt x="478" y="267"/>
                    <a:pt x="484" y="267"/>
                  </a:cubicBezTo>
                  <a:cubicBezTo>
                    <a:pt x="490" y="267"/>
                    <a:pt x="495" y="265"/>
                    <a:pt x="499" y="261"/>
                  </a:cubicBezTo>
                  <a:lnTo>
                    <a:pt x="501" y="260"/>
                  </a:lnTo>
                  <a:cubicBezTo>
                    <a:pt x="505" y="256"/>
                    <a:pt x="505" y="249"/>
                    <a:pt x="501" y="245"/>
                  </a:cubicBezTo>
                  <a:cubicBezTo>
                    <a:pt x="497" y="241"/>
                    <a:pt x="490" y="241"/>
                    <a:pt x="486" y="245"/>
                  </a:cubicBezTo>
                  <a:lnTo>
                    <a:pt x="485" y="246"/>
                  </a:lnTo>
                  <a:cubicBezTo>
                    <a:pt x="484" y="246"/>
                    <a:pt x="484" y="246"/>
                    <a:pt x="483" y="246"/>
                  </a:cubicBezTo>
                  <a:lnTo>
                    <a:pt x="468" y="230"/>
                  </a:lnTo>
                  <a:cubicBezTo>
                    <a:pt x="467" y="230"/>
                    <a:pt x="467" y="229"/>
                    <a:pt x="468" y="229"/>
                  </a:cubicBezTo>
                  <a:lnTo>
                    <a:pt x="507" y="189"/>
                  </a:lnTo>
                  <a:lnTo>
                    <a:pt x="508" y="189"/>
                  </a:lnTo>
                  <a:lnTo>
                    <a:pt x="508" y="189"/>
                  </a:lnTo>
                  <a:lnTo>
                    <a:pt x="524" y="205"/>
                  </a:lnTo>
                  <a:cubicBezTo>
                    <a:pt x="525" y="206"/>
                    <a:pt x="525" y="206"/>
                    <a:pt x="524" y="206"/>
                  </a:cubicBezTo>
                  <a:lnTo>
                    <a:pt x="520" y="210"/>
                  </a:lnTo>
                  <a:cubicBezTo>
                    <a:pt x="516" y="214"/>
                    <a:pt x="516" y="221"/>
                    <a:pt x="520" y="225"/>
                  </a:cubicBezTo>
                  <a:cubicBezTo>
                    <a:pt x="524" y="229"/>
                    <a:pt x="531" y="229"/>
                    <a:pt x="535" y="225"/>
                  </a:cubicBezTo>
                  <a:lnTo>
                    <a:pt x="539" y="221"/>
                  </a:lnTo>
                  <a:cubicBezTo>
                    <a:pt x="548" y="213"/>
                    <a:pt x="548" y="199"/>
                    <a:pt x="539" y="190"/>
                  </a:cubicBezTo>
                  <a:lnTo>
                    <a:pt x="539" y="190"/>
                  </a:lnTo>
                  <a:lnTo>
                    <a:pt x="559" y="170"/>
                  </a:lnTo>
                  <a:cubicBezTo>
                    <a:pt x="563" y="172"/>
                    <a:pt x="567" y="174"/>
                    <a:pt x="571" y="175"/>
                  </a:cubicBezTo>
                  <a:lnTo>
                    <a:pt x="571" y="253"/>
                  </a:lnTo>
                  <a:cubicBezTo>
                    <a:pt x="571" y="259"/>
                    <a:pt x="576" y="264"/>
                    <a:pt x="582" y="264"/>
                  </a:cubicBezTo>
                  <a:cubicBezTo>
                    <a:pt x="588" y="264"/>
                    <a:pt x="592" y="259"/>
                    <a:pt x="592" y="253"/>
                  </a:cubicBezTo>
                  <a:lnTo>
                    <a:pt x="592" y="219"/>
                  </a:lnTo>
                  <a:lnTo>
                    <a:pt x="608" y="235"/>
                  </a:lnTo>
                  <a:cubicBezTo>
                    <a:pt x="612" y="238"/>
                    <a:pt x="614" y="243"/>
                    <a:pt x="614" y="248"/>
                  </a:cubicBezTo>
                  <a:lnTo>
                    <a:pt x="614" y="253"/>
                  </a:lnTo>
                  <a:cubicBezTo>
                    <a:pt x="614" y="259"/>
                    <a:pt x="618" y="264"/>
                    <a:pt x="624" y="264"/>
                  </a:cubicBezTo>
                  <a:cubicBezTo>
                    <a:pt x="630" y="264"/>
                    <a:pt x="634" y="259"/>
                    <a:pt x="634" y="253"/>
                  </a:cubicBezTo>
                  <a:lnTo>
                    <a:pt x="634" y="248"/>
                  </a:lnTo>
                  <a:cubicBezTo>
                    <a:pt x="634" y="237"/>
                    <a:pt x="630" y="228"/>
                    <a:pt x="623" y="220"/>
                  </a:cubicBezTo>
                  <a:lnTo>
                    <a:pt x="597" y="195"/>
                  </a:lnTo>
                  <a:cubicBezTo>
                    <a:pt x="594" y="191"/>
                    <a:pt x="592" y="187"/>
                    <a:pt x="592" y="182"/>
                  </a:cubicBezTo>
                  <a:lnTo>
                    <a:pt x="592" y="175"/>
                  </a:lnTo>
                  <a:cubicBezTo>
                    <a:pt x="597" y="174"/>
                    <a:pt x="601" y="172"/>
                    <a:pt x="605" y="170"/>
                  </a:cubicBezTo>
                  <a:lnTo>
                    <a:pt x="628" y="193"/>
                  </a:lnTo>
                  <a:cubicBezTo>
                    <a:pt x="635" y="200"/>
                    <a:pt x="644" y="203"/>
                    <a:pt x="653" y="203"/>
                  </a:cubicBezTo>
                  <a:lnTo>
                    <a:pt x="660" y="203"/>
                  </a:lnTo>
                  <a:lnTo>
                    <a:pt x="678" y="230"/>
                  </a:lnTo>
                  <a:cubicBezTo>
                    <a:pt x="680" y="233"/>
                    <a:pt x="683" y="235"/>
                    <a:pt x="687" y="235"/>
                  </a:cubicBezTo>
                  <a:cubicBezTo>
                    <a:pt x="689" y="235"/>
                    <a:pt x="691" y="234"/>
                    <a:pt x="693" y="233"/>
                  </a:cubicBezTo>
                  <a:cubicBezTo>
                    <a:pt x="697" y="230"/>
                    <a:pt x="699" y="223"/>
                    <a:pt x="695" y="219"/>
                  </a:cubicBezTo>
                  <a:lnTo>
                    <a:pt x="685" y="203"/>
                  </a:lnTo>
                  <a:lnTo>
                    <a:pt x="703" y="203"/>
                  </a:lnTo>
                  <a:cubicBezTo>
                    <a:pt x="709" y="203"/>
                    <a:pt x="713" y="199"/>
                    <a:pt x="713" y="193"/>
                  </a:cubicBezTo>
                  <a:cubicBezTo>
                    <a:pt x="713" y="187"/>
                    <a:pt x="709" y="182"/>
                    <a:pt x="703" y="182"/>
                  </a:cubicBezTo>
                  <a:lnTo>
                    <a:pt x="653" y="182"/>
                  </a:lnTo>
                  <a:cubicBezTo>
                    <a:pt x="649" y="182"/>
                    <a:pt x="646" y="181"/>
                    <a:pt x="643" y="178"/>
                  </a:cubicBezTo>
                  <a:lnTo>
                    <a:pt x="620" y="155"/>
                  </a:lnTo>
                  <a:cubicBezTo>
                    <a:pt x="622" y="151"/>
                    <a:pt x="624" y="147"/>
                    <a:pt x="625" y="142"/>
                  </a:cubicBezTo>
                  <a:lnTo>
                    <a:pt x="703" y="142"/>
                  </a:lnTo>
                  <a:moveTo>
                    <a:pt x="155" y="582"/>
                  </a:moveTo>
                  <a:cubicBezTo>
                    <a:pt x="155" y="595"/>
                    <a:pt x="144" y="605"/>
                    <a:pt x="132" y="605"/>
                  </a:cubicBezTo>
                  <a:cubicBezTo>
                    <a:pt x="119" y="605"/>
                    <a:pt x="108" y="595"/>
                    <a:pt x="108" y="582"/>
                  </a:cubicBezTo>
                  <a:cubicBezTo>
                    <a:pt x="108" y="569"/>
                    <a:pt x="119" y="559"/>
                    <a:pt x="132" y="559"/>
                  </a:cubicBezTo>
                  <a:cubicBezTo>
                    <a:pt x="144" y="559"/>
                    <a:pt x="155" y="569"/>
                    <a:pt x="155" y="582"/>
                  </a:cubicBezTo>
                  <a:moveTo>
                    <a:pt x="582" y="155"/>
                  </a:moveTo>
                  <a:cubicBezTo>
                    <a:pt x="569" y="155"/>
                    <a:pt x="559" y="145"/>
                    <a:pt x="559" y="132"/>
                  </a:cubicBezTo>
                  <a:cubicBezTo>
                    <a:pt x="559" y="119"/>
                    <a:pt x="569" y="109"/>
                    <a:pt x="582" y="109"/>
                  </a:cubicBezTo>
                  <a:cubicBezTo>
                    <a:pt x="595" y="109"/>
                    <a:pt x="605" y="119"/>
                    <a:pt x="605" y="132"/>
                  </a:cubicBezTo>
                  <a:cubicBezTo>
                    <a:pt x="605" y="145"/>
                    <a:pt x="595" y="155"/>
                    <a:pt x="582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1667740" y="3420134"/>
              <a:ext cx="36607" cy="36195"/>
            </a:xfrm>
            <a:custGeom>
              <a:rect b="b" l="l" r="r" t="t"/>
              <a:pathLst>
                <a:path extrusionOk="0" h="88" w="89">
                  <a:moveTo>
                    <a:pt x="0" y="44"/>
                  </a:moveTo>
                  <a:cubicBezTo>
                    <a:pt x="0" y="68"/>
                    <a:pt x="20" y="88"/>
                    <a:pt x="45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moveTo>
                    <a:pt x="45" y="21"/>
                  </a:moveTo>
                  <a:cubicBezTo>
                    <a:pt x="58" y="21"/>
                    <a:pt x="68" y="31"/>
                    <a:pt x="68" y="44"/>
                  </a:cubicBezTo>
                  <a:cubicBezTo>
                    <a:pt x="68" y="57"/>
                    <a:pt x="58" y="67"/>
                    <a:pt x="45" y="67"/>
                  </a:cubicBezTo>
                  <a:cubicBezTo>
                    <a:pt x="32" y="67"/>
                    <a:pt x="21" y="57"/>
                    <a:pt x="21" y="44"/>
                  </a:cubicBezTo>
                  <a:cubicBezTo>
                    <a:pt x="21" y="31"/>
                    <a:pt x="32" y="21"/>
                    <a:pt x="45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3" name="Google Shape;533;p25" title="Points scor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650" y="1349225"/>
            <a:ext cx="4647774" cy="28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5"/>
          <p:cNvSpPr txBox="1"/>
          <p:nvPr/>
        </p:nvSpPr>
        <p:spPr>
          <a:xfrm>
            <a:off x="609900" y="4447775"/>
            <a:ext cx="791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6"/>
          <p:cNvSpPr/>
          <p:nvPr/>
        </p:nvSpPr>
        <p:spPr>
          <a:xfrm rot="10800000">
            <a:off x="3427050" y="1661925"/>
            <a:ext cx="2308800" cy="2308800"/>
          </a:xfrm>
          <a:prstGeom prst="blockArc">
            <a:avLst>
              <a:gd fmla="val 10800000" name="adj1"/>
              <a:gd fmla="val 16207359" name="adj2"/>
              <a:gd fmla="val 24203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0" name="Google Shape;540;p26"/>
          <p:cNvSpPr/>
          <p:nvPr/>
        </p:nvSpPr>
        <p:spPr>
          <a:xfrm rot="5400000">
            <a:off x="3427050" y="1661925"/>
            <a:ext cx="2308800" cy="2308800"/>
          </a:xfrm>
          <a:prstGeom prst="blockArc">
            <a:avLst>
              <a:gd fmla="val 10800000" name="adj1"/>
              <a:gd fmla="val 16207359" name="adj2"/>
              <a:gd fmla="val 24203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1" name="Google Shape;541;p26"/>
          <p:cNvSpPr/>
          <p:nvPr/>
        </p:nvSpPr>
        <p:spPr>
          <a:xfrm rot="5400000">
            <a:off x="5177250" y="2555925"/>
            <a:ext cx="558600" cy="55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543" name="Google Shape;543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3408150" y="1661925"/>
            <a:ext cx="2308800" cy="2308800"/>
          </a:xfrm>
          <a:prstGeom prst="blockArc">
            <a:avLst>
              <a:gd fmla="val 10800000" name="adj1"/>
              <a:gd fmla="val 16207359" name="adj2"/>
              <a:gd fmla="val 24203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4302150" y="1661925"/>
            <a:ext cx="558600" cy="55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6" name="Google Shape;546;p26"/>
          <p:cNvSpPr/>
          <p:nvPr/>
        </p:nvSpPr>
        <p:spPr>
          <a:xfrm rot="-5400000">
            <a:off x="3408150" y="1661925"/>
            <a:ext cx="2308800" cy="2308800"/>
          </a:xfrm>
          <a:prstGeom prst="blockArc">
            <a:avLst>
              <a:gd fmla="val 10800000" name="adj1"/>
              <a:gd fmla="val 16207359" name="adj2"/>
              <a:gd fmla="val 2420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7" name="Google Shape;547;p26"/>
          <p:cNvSpPr/>
          <p:nvPr/>
        </p:nvSpPr>
        <p:spPr>
          <a:xfrm rot="-5400000">
            <a:off x="3408150" y="2518125"/>
            <a:ext cx="558600" cy="55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8" name="Google Shape;548;p26"/>
          <p:cNvSpPr/>
          <p:nvPr/>
        </p:nvSpPr>
        <p:spPr>
          <a:xfrm rot="10800000">
            <a:off x="4283250" y="3412125"/>
            <a:ext cx="558600" cy="55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6299275" y="13984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4226850" y="2480625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6299275" y="18325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6299275" y="3201299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6299275" y="36354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830213" y="32013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5" name="Google Shape;555;p26"/>
          <p:cNvSpPr txBox="1"/>
          <p:nvPr/>
        </p:nvSpPr>
        <p:spPr>
          <a:xfrm>
            <a:off x="830213" y="36354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830212" y="13984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830212" y="18325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5215050" y="2664214"/>
            <a:ext cx="483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4321050" y="3485375"/>
            <a:ext cx="483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0" name="Google Shape;560;p26"/>
          <p:cNvSpPr txBox="1"/>
          <p:nvPr/>
        </p:nvSpPr>
        <p:spPr>
          <a:xfrm>
            <a:off x="3445950" y="2543888"/>
            <a:ext cx="483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4316250" y="1735175"/>
            <a:ext cx="483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6142970" y="1549930"/>
            <a:ext cx="1563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6142970" y="3334780"/>
            <a:ext cx="156300" cy="15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4" name="Google Shape;564;p26"/>
          <p:cNvSpPr/>
          <p:nvPr/>
        </p:nvSpPr>
        <p:spPr>
          <a:xfrm>
            <a:off x="2816220" y="1549930"/>
            <a:ext cx="1563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2816220" y="3334780"/>
            <a:ext cx="156300" cy="15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66" name="Google Shape;566;p26"/>
          <p:cNvGrpSpPr/>
          <p:nvPr/>
        </p:nvGrpSpPr>
        <p:grpSpPr>
          <a:xfrm>
            <a:off x="4403752" y="2645349"/>
            <a:ext cx="317574" cy="341969"/>
            <a:chOff x="1539823" y="1363175"/>
            <a:chExt cx="289151" cy="311362"/>
          </a:xfrm>
        </p:grpSpPr>
        <p:sp>
          <p:nvSpPr>
            <p:cNvPr id="567" name="Google Shape;567;p26"/>
            <p:cNvSpPr/>
            <p:nvPr/>
          </p:nvSpPr>
          <p:spPr>
            <a:xfrm>
              <a:off x="1602342" y="1577467"/>
              <a:ext cx="38252" cy="38663"/>
            </a:xfrm>
            <a:custGeom>
              <a:rect b="b" l="l" r="r" t="t"/>
              <a:pathLst>
                <a:path extrusionOk="0" h="94" w="93">
                  <a:moveTo>
                    <a:pt x="82" y="94"/>
                  </a:moveTo>
                  <a:cubicBezTo>
                    <a:pt x="88" y="94"/>
                    <a:pt x="93" y="89"/>
                    <a:pt x="93" y="83"/>
                  </a:cubicBezTo>
                  <a:cubicBezTo>
                    <a:pt x="93" y="37"/>
                    <a:pt x="56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44" y="22"/>
                    <a:pt x="71" y="50"/>
                    <a:pt x="71" y="83"/>
                  </a:cubicBezTo>
                  <a:cubicBezTo>
                    <a:pt x="71" y="89"/>
                    <a:pt x="76" y="94"/>
                    <a:pt x="82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1728203" y="1577467"/>
              <a:ext cx="38663" cy="38663"/>
            </a:xfrm>
            <a:custGeom>
              <a:rect b="b" l="l" r="r" t="t"/>
              <a:pathLst>
                <a:path extrusionOk="0" h="94" w="94">
                  <a:moveTo>
                    <a:pt x="83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89"/>
                    <a:pt x="5" y="94"/>
                    <a:pt x="12" y="94"/>
                  </a:cubicBezTo>
                  <a:cubicBezTo>
                    <a:pt x="18" y="94"/>
                    <a:pt x="23" y="89"/>
                    <a:pt x="23" y="83"/>
                  </a:cubicBezTo>
                  <a:cubicBezTo>
                    <a:pt x="23" y="50"/>
                    <a:pt x="50" y="22"/>
                    <a:pt x="83" y="22"/>
                  </a:cubicBezTo>
                  <a:cubicBezTo>
                    <a:pt x="89" y="22"/>
                    <a:pt x="94" y="17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1539823" y="1363175"/>
              <a:ext cx="289151" cy="311362"/>
            </a:xfrm>
            <a:custGeom>
              <a:rect b="b" l="l" r="r" t="t"/>
              <a:pathLst>
                <a:path extrusionOk="0" h="757" w="703">
                  <a:moveTo>
                    <a:pt x="703" y="428"/>
                  </a:moveTo>
                  <a:cubicBezTo>
                    <a:pt x="703" y="397"/>
                    <a:pt x="691" y="368"/>
                    <a:pt x="670" y="346"/>
                  </a:cubicBezTo>
                  <a:cubicBezTo>
                    <a:pt x="673" y="336"/>
                    <a:pt x="674" y="326"/>
                    <a:pt x="674" y="316"/>
                  </a:cubicBezTo>
                  <a:cubicBezTo>
                    <a:pt x="674" y="286"/>
                    <a:pt x="662" y="258"/>
                    <a:pt x="641" y="238"/>
                  </a:cubicBezTo>
                  <a:cubicBezTo>
                    <a:pt x="643" y="229"/>
                    <a:pt x="644" y="220"/>
                    <a:pt x="644" y="211"/>
                  </a:cubicBezTo>
                  <a:cubicBezTo>
                    <a:pt x="644" y="151"/>
                    <a:pt x="597" y="101"/>
                    <a:pt x="539" y="96"/>
                  </a:cubicBezTo>
                  <a:cubicBezTo>
                    <a:pt x="537" y="76"/>
                    <a:pt x="529" y="57"/>
                    <a:pt x="516" y="40"/>
                  </a:cubicBezTo>
                  <a:cubicBezTo>
                    <a:pt x="512" y="36"/>
                    <a:pt x="505" y="35"/>
                    <a:pt x="500" y="39"/>
                  </a:cubicBezTo>
                  <a:cubicBezTo>
                    <a:pt x="496" y="42"/>
                    <a:pt x="495" y="49"/>
                    <a:pt x="499" y="54"/>
                  </a:cubicBezTo>
                  <a:cubicBezTo>
                    <a:pt x="508" y="67"/>
                    <a:pt x="514" y="81"/>
                    <a:pt x="516" y="96"/>
                  </a:cubicBezTo>
                  <a:cubicBezTo>
                    <a:pt x="490" y="99"/>
                    <a:pt x="465" y="110"/>
                    <a:pt x="446" y="129"/>
                  </a:cubicBezTo>
                  <a:cubicBezTo>
                    <a:pt x="442" y="134"/>
                    <a:pt x="442" y="141"/>
                    <a:pt x="446" y="145"/>
                  </a:cubicBezTo>
                  <a:cubicBezTo>
                    <a:pt x="448" y="147"/>
                    <a:pt x="451" y="148"/>
                    <a:pt x="454" y="148"/>
                  </a:cubicBezTo>
                  <a:cubicBezTo>
                    <a:pt x="457" y="148"/>
                    <a:pt x="460" y="147"/>
                    <a:pt x="462" y="145"/>
                  </a:cubicBezTo>
                  <a:cubicBezTo>
                    <a:pt x="520" y="87"/>
                    <a:pt x="622" y="129"/>
                    <a:pt x="622" y="211"/>
                  </a:cubicBezTo>
                  <a:cubicBezTo>
                    <a:pt x="622" y="215"/>
                    <a:pt x="621" y="219"/>
                    <a:pt x="621" y="223"/>
                  </a:cubicBezTo>
                  <a:cubicBezTo>
                    <a:pt x="605" y="214"/>
                    <a:pt x="586" y="209"/>
                    <a:pt x="567" y="209"/>
                  </a:cubicBezTo>
                  <a:cubicBezTo>
                    <a:pt x="561" y="209"/>
                    <a:pt x="556" y="214"/>
                    <a:pt x="556" y="220"/>
                  </a:cubicBezTo>
                  <a:cubicBezTo>
                    <a:pt x="556" y="226"/>
                    <a:pt x="561" y="231"/>
                    <a:pt x="567" y="231"/>
                  </a:cubicBezTo>
                  <a:cubicBezTo>
                    <a:pt x="613" y="230"/>
                    <a:pt x="653" y="270"/>
                    <a:pt x="652" y="316"/>
                  </a:cubicBezTo>
                  <a:cubicBezTo>
                    <a:pt x="652" y="326"/>
                    <a:pt x="650" y="336"/>
                    <a:pt x="647" y="345"/>
                  </a:cubicBezTo>
                  <a:cubicBezTo>
                    <a:pt x="645" y="350"/>
                    <a:pt x="646" y="355"/>
                    <a:pt x="650" y="358"/>
                  </a:cubicBezTo>
                  <a:cubicBezTo>
                    <a:pt x="670" y="375"/>
                    <a:pt x="681" y="401"/>
                    <a:pt x="681" y="428"/>
                  </a:cubicBezTo>
                  <a:cubicBezTo>
                    <a:pt x="682" y="478"/>
                    <a:pt x="638" y="522"/>
                    <a:pt x="588" y="521"/>
                  </a:cubicBezTo>
                  <a:cubicBezTo>
                    <a:pt x="582" y="521"/>
                    <a:pt x="577" y="526"/>
                    <a:pt x="577" y="532"/>
                  </a:cubicBezTo>
                  <a:cubicBezTo>
                    <a:pt x="577" y="538"/>
                    <a:pt x="582" y="543"/>
                    <a:pt x="588" y="543"/>
                  </a:cubicBezTo>
                  <a:cubicBezTo>
                    <a:pt x="616" y="543"/>
                    <a:pt x="643" y="533"/>
                    <a:pt x="663" y="515"/>
                  </a:cubicBezTo>
                  <a:cubicBezTo>
                    <a:pt x="665" y="522"/>
                    <a:pt x="666" y="529"/>
                    <a:pt x="666" y="537"/>
                  </a:cubicBezTo>
                  <a:cubicBezTo>
                    <a:pt x="666" y="573"/>
                    <a:pt x="643" y="605"/>
                    <a:pt x="609" y="617"/>
                  </a:cubicBezTo>
                  <a:cubicBezTo>
                    <a:pt x="605" y="618"/>
                    <a:pt x="602" y="622"/>
                    <a:pt x="602" y="627"/>
                  </a:cubicBezTo>
                  <a:lnTo>
                    <a:pt x="602" y="628"/>
                  </a:lnTo>
                  <a:lnTo>
                    <a:pt x="602" y="628"/>
                  </a:lnTo>
                  <a:cubicBezTo>
                    <a:pt x="602" y="661"/>
                    <a:pt x="575" y="689"/>
                    <a:pt x="541" y="689"/>
                  </a:cubicBezTo>
                  <a:cubicBezTo>
                    <a:pt x="538" y="689"/>
                    <a:pt x="534" y="688"/>
                    <a:pt x="531" y="688"/>
                  </a:cubicBezTo>
                  <a:cubicBezTo>
                    <a:pt x="526" y="687"/>
                    <a:pt x="522" y="689"/>
                    <a:pt x="520" y="692"/>
                  </a:cubicBezTo>
                  <a:cubicBezTo>
                    <a:pt x="502" y="719"/>
                    <a:pt x="473" y="735"/>
                    <a:pt x="441" y="735"/>
                  </a:cubicBezTo>
                  <a:cubicBezTo>
                    <a:pt x="409" y="735"/>
                    <a:pt x="380" y="719"/>
                    <a:pt x="363" y="692"/>
                  </a:cubicBezTo>
                  <a:lnTo>
                    <a:pt x="363" y="585"/>
                  </a:lnTo>
                  <a:cubicBezTo>
                    <a:pt x="377" y="580"/>
                    <a:pt x="387" y="567"/>
                    <a:pt x="387" y="552"/>
                  </a:cubicBezTo>
                  <a:lnTo>
                    <a:pt x="387" y="535"/>
                  </a:lnTo>
                  <a:cubicBezTo>
                    <a:pt x="417" y="528"/>
                    <a:pt x="444" y="514"/>
                    <a:pt x="465" y="492"/>
                  </a:cubicBezTo>
                  <a:cubicBezTo>
                    <a:pt x="487" y="470"/>
                    <a:pt x="502" y="443"/>
                    <a:pt x="508" y="413"/>
                  </a:cubicBezTo>
                  <a:lnTo>
                    <a:pt x="525" y="413"/>
                  </a:lnTo>
                  <a:cubicBezTo>
                    <a:pt x="544" y="413"/>
                    <a:pt x="560" y="397"/>
                    <a:pt x="560" y="378"/>
                  </a:cubicBezTo>
                  <a:cubicBezTo>
                    <a:pt x="560" y="358"/>
                    <a:pt x="544" y="344"/>
                    <a:pt x="525" y="344"/>
                  </a:cubicBezTo>
                  <a:lnTo>
                    <a:pt x="508" y="344"/>
                  </a:lnTo>
                  <a:cubicBezTo>
                    <a:pt x="502" y="314"/>
                    <a:pt x="487" y="287"/>
                    <a:pt x="465" y="265"/>
                  </a:cubicBezTo>
                  <a:cubicBezTo>
                    <a:pt x="444" y="243"/>
                    <a:pt x="417" y="229"/>
                    <a:pt x="387" y="222"/>
                  </a:cubicBezTo>
                  <a:lnTo>
                    <a:pt x="387" y="205"/>
                  </a:lnTo>
                  <a:cubicBezTo>
                    <a:pt x="387" y="190"/>
                    <a:pt x="377" y="177"/>
                    <a:pt x="363" y="172"/>
                  </a:cubicBezTo>
                  <a:cubicBezTo>
                    <a:pt x="363" y="146"/>
                    <a:pt x="376" y="121"/>
                    <a:pt x="399" y="107"/>
                  </a:cubicBezTo>
                  <a:cubicBezTo>
                    <a:pt x="404" y="103"/>
                    <a:pt x="405" y="96"/>
                    <a:pt x="402" y="91"/>
                  </a:cubicBezTo>
                  <a:cubicBezTo>
                    <a:pt x="398" y="86"/>
                    <a:pt x="392" y="85"/>
                    <a:pt x="386" y="88"/>
                  </a:cubicBezTo>
                  <a:cubicBezTo>
                    <a:pt x="377" y="94"/>
                    <a:pt x="370" y="101"/>
                    <a:pt x="363" y="109"/>
                  </a:cubicBezTo>
                  <a:lnTo>
                    <a:pt x="363" y="59"/>
                  </a:lnTo>
                  <a:cubicBezTo>
                    <a:pt x="379" y="36"/>
                    <a:pt x="405" y="22"/>
                    <a:pt x="433" y="22"/>
                  </a:cubicBezTo>
                  <a:cubicBezTo>
                    <a:pt x="443" y="22"/>
                    <a:pt x="452" y="24"/>
                    <a:pt x="462" y="27"/>
                  </a:cubicBezTo>
                  <a:cubicBezTo>
                    <a:pt x="467" y="30"/>
                    <a:pt x="474" y="27"/>
                    <a:pt x="476" y="21"/>
                  </a:cubicBezTo>
                  <a:cubicBezTo>
                    <a:pt x="478" y="15"/>
                    <a:pt x="475" y="9"/>
                    <a:pt x="469" y="7"/>
                  </a:cubicBezTo>
                  <a:cubicBezTo>
                    <a:pt x="458" y="2"/>
                    <a:pt x="445" y="0"/>
                    <a:pt x="433" y="0"/>
                  </a:cubicBezTo>
                  <a:cubicBezTo>
                    <a:pt x="401" y="0"/>
                    <a:pt x="372" y="14"/>
                    <a:pt x="352" y="37"/>
                  </a:cubicBezTo>
                  <a:cubicBezTo>
                    <a:pt x="332" y="14"/>
                    <a:pt x="303" y="0"/>
                    <a:pt x="271" y="0"/>
                  </a:cubicBezTo>
                  <a:cubicBezTo>
                    <a:pt x="216" y="0"/>
                    <a:pt x="170" y="42"/>
                    <a:pt x="165" y="96"/>
                  </a:cubicBezTo>
                  <a:cubicBezTo>
                    <a:pt x="106" y="101"/>
                    <a:pt x="60" y="151"/>
                    <a:pt x="60" y="211"/>
                  </a:cubicBezTo>
                  <a:cubicBezTo>
                    <a:pt x="60" y="220"/>
                    <a:pt x="61" y="229"/>
                    <a:pt x="63" y="238"/>
                  </a:cubicBezTo>
                  <a:cubicBezTo>
                    <a:pt x="42" y="258"/>
                    <a:pt x="30" y="286"/>
                    <a:pt x="30" y="316"/>
                  </a:cubicBezTo>
                  <a:cubicBezTo>
                    <a:pt x="30" y="326"/>
                    <a:pt x="31" y="336"/>
                    <a:pt x="34" y="346"/>
                  </a:cubicBezTo>
                  <a:cubicBezTo>
                    <a:pt x="13" y="368"/>
                    <a:pt x="0" y="397"/>
                    <a:pt x="0" y="428"/>
                  </a:cubicBezTo>
                  <a:cubicBezTo>
                    <a:pt x="0" y="453"/>
                    <a:pt x="8" y="477"/>
                    <a:pt x="23" y="497"/>
                  </a:cubicBezTo>
                  <a:cubicBezTo>
                    <a:pt x="18" y="509"/>
                    <a:pt x="15" y="523"/>
                    <a:pt x="15" y="537"/>
                  </a:cubicBezTo>
                  <a:cubicBezTo>
                    <a:pt x="15" y="580"/>
                    <a:pt x="41" y="618"/>
                    <a:pt x="80" y="635"/>
                  </a:cubicBezTo>
                  <a:cubicBezTo>
                    <a:pt x="84" y="677"/>
                    <a:pt x="119" y="711"/>
                    <a:pt x="163" y="711"/>
                  </a:cubicBezTo>
                  <a:cubicBezTo>
                    <a:pt x="165" y="711"/>
                    <a:pt x="167" y="711"/>
                    <a:pt x="170" y="710"/>
                  </a:cubicBezTo>
                  <a:cubicBezTo>
                    <a:pt x="173" y="715"/>
                    <a:pt x="177" y="719"/>
                    <a:pt x="181" y="723"/>
                  </a:cubicBezTo>
                  <a:cubicBezTo>
                    <a:pt x="183" y="725"/>
                    <a:pt x="186" y="726"/>
                    <a:pt x="188" y="726"/>
                  </a:cubicBezTo>
                  <a:cubicBezTo>
                    <a:pt x="191" y="726"/>
                    <a:pt x="194" y="725"/>
                    <a:pt x="196" y="723"/>
                  </a:cubicBezTo>
                  <a:cubicBezTo>
                    <a:pt x="201" y="719"/>
                    <a:pt x="201" y="712"/>
                    <a:pt x="196" y="707"/>
                  </a:cubicBezTo>
                  <a:cubicBezTo>
                    <a:pt x="192" y="703"/>
                    <a:pt x="188" y="698"/>
                    <a:pt x="184" y="692"/>
                  </a:cubicBezTo>
                  <a:cubicBezTo>
                    <a:pt x="182" y="689"/>
                    <a:pt x="177" y="687"/>
                    <a:pt x="173" y="688"/>
                  </a:cubicBezTo>
                  <a:cubicBezTo>
                    <a:pt x="170" y="688"/>
                    <a:pt x="166" y="689"/>
                    <a:pt x="163" y="689"/>
                  </a:cubicBezTo>
                  <a:cubicBezTo>
                    <a:pt x="129" y="689"/>
                    <a:pt x="102" y="661"/>
                    <a:pt x="102" y="628"/>
                  </a:cubicBezTo>
                  <a:lnTo>
                    <a:pt x="102" y="628"/>
                  </a:lnTo>
                  <a:lnTo>
                    <a:pt x="102" y="627"/>
                  </a:lnTo>
                  <a:cubicBezTo>
                    <a:pt x="102" y="622"/>
                    <a:pt x="99" y="618"/>
                    <a:pt x="95" y="617"/>
                  </a:cubicBezTo>
                  <a:cubicBezTo>
                    <a:pt x="60" y="605"/>
                    <a:pt x="38" y="573"/>
                    <a:pt x="38" y="537"/>
                  </a:cubicBezTo>
                  <a:cubicBezTo>
                    <a:pt x="38" y="529"/>
                    <a:pt x="39" y="522"/>
                    <a:pt x="40" y="515"/>
                  </a:cubicBezTo>
                  <a:cubicBezTo>
                    <a:pt x="61" y="533"/>
                    <a:pt x="88" y="543"/>
                    <a:pt x="116" y="543"/>
                  </a:cubicBezTo>
                  <a:cubicBezTo>
                    <a:pt x="122" y="543"/>
                    <a:pt x="127" y="538"/>
                    <a:pt x="127" y="532"/>
                  </a:cubicBezTo>
                  <a:cubicBezTo>
                    <a:pt x="127" y="526"/>
                    <a:pt x="122" y="521"/>
                    <a:pt x="116" y="521"/>
                  </a:cubicBezTo>
                  <a:cubicBezTo>
                    <a:pt x="66" y="522"/>
                    <a:pt x="22" y="478"/>
                    <a:pt x="22" y="428"/>
                  </a:cubicBezTo>
                  <a:cubicBezTo>
                    <a:pt x="22" y="401"/>
                    <a:pt x="34" y="375"/>
                    <a:pt x="54" y="358"/>
                  </a:cubicBezTo>
                  <a:cubicBezTo>
                    <a:pt x="58" y="355"/>
                    <a:pt x="59" y="350"/>
                    <a:pt x="57" y="345"/>
                  </a:cubicBezTo>
                  <a:cubicBezTo>
                    <a:pt x="54" y="336"/>
                    <a:pt x="52" y="326"/>
                    <a:pt x="52" y="316"/>
                  </a:cubicBezTo>
                  <a:cubicBezTo>
                    <a:pt x="51" y="270"/>
                    <a:pt x="91" y="230"/>
                    <a:pt x="136" y="231"/>
                  </a:cubicBezTo>
                  <a:cubicBezTo>
                    <a:pt x="142" y="231"/>
                    <a:pt x="147" y="226"/>
                    <a:pt x="147" y="220"/>
                  </a:cubicBezTo>
                  <a:cubicBezTo>
                    <a:pt x="147" y="214"/>
                    <a:pt x="142" y="209"/>
                    <a:pt x="136" y="209"/>
                  </a:cubicBezTo>
                  <a:cubicBezTo>
                    <a:pt x="118" y="209"/>
                    <a:pt x="99" y="214"/>
                    <a:pt x="83" y="223"/>
                  </a:cubicBezTo>
                  <a:cubicBezTo>
                    <a:pt x="83" y="219"/>
                    <a:pt x="82" y="215"/>
                    <a:pt x="82" y="211"/>
                  </a:cubicBezTo>
                  <a:cubicBezTo>
                    <a:pt x="80" y="130"/>
                    <a:pt x="186" y="86"/>
                    <a:pt x="242" y="145"/>
                  </a:cubicBezTo>
                  <a:cubicBezTo>
                    <a:pt x="244" y="147"/>
                    <a:pt x="247" y="148"/>
                    <a:pt x="250" y="148"/>
                  </a:cubicBezTo>
                  <a:cubicBezTo>
                    <a:pt x="252" y="148"/>
                    <a:pt x="255" y="147"/>
                    <a:pt x="257" y="145"/>
                  </a:cubicBezTo>
                  <a:cubicBezTo>
                    <a:pt x="262" y="141"/>
                    <a:pt x="262" y="134"/>
                    <a:pt x="257" y="129"/>
                  </a:cubicBezTo>
                  <a:cubicBezTo>
                    <a:pt x="238" y="110"/>
                    <a:pt x="214" y="99"/>
                    <a:pt x="187" y="96"/>
                  </a:cubicBezTo>
                  <a:cubicBezTo>
                    <a:pt x="193" y="55"/>
                    <a:pt x="228" y="22"/>
                    <a:pt x="271" y="22"/>
                  </a:cubicBezTo>
                  <a:cubicBezTo>
                    <a:pt x="299" y="22"/>
                    <a:pt x="325" y="36"/>
                    <a:pt x="341" y="59"/>
                  </a:cubicBezTo>
                  <a:lnTo>
                    <a:pt x="341" y="109"/>
                  </a:lnTo>
                  <a:cubicBezTo>
                    <a:pt x="334" y="101"/>
                    <a:pt x="326" y="94"/>
                    <a:pt x="317" y="88"/>
                  </a:cubicBezTo>
                  <a:cubicBezTo>
                    <a:pt x="312" y="85"/>
                    <a:pt x="305" y="86"/>
                    <a:pt x="302" y="91"/>
                  </a:cubicBezTo>
                  <a:cubicBezTo>
                    <a:pt x="299" y="96"/>
                    <a:pt x="300" y="103"/>
                    <a:pt x="305" y="107"/>
                  </a:cubicBezTo>
                  <a:cubicBezTo>
                    <a:pt x="327" y="121"/>
                    <a:pt x="341" y="146"/>
                    <a:pt x="341" y="172"/>
                  </a:cubicBezTo>
                  <a:cubicBezTo>
                    <a:pt x="327" y="177"/>
                    <a:pt x="317" y="190"/>
                    <a:pt x="317" y="205"/>
                  </a:cubicBezTo>
                  <a:lnTo>
                    <a:pt x="317" y="222"/>
                  </a:lnTo>
                  <a:cubicBezTo>
                    <a:pt x="294" y="227"/>
                    <a:pt x="272" y="237"/>
                    <a:pt x="253" y="252"/>
                  </a:cubicBezTo>
                  <a:cubicBezTo>
                    <a:pt x="249" y="256"/>
                    <a:pt x="248" y="263"/>
                    <a:pt x="252" y="267"/>
                  </a:cubicBezTo>
                  <a:cubicBezTo>
                    <a:pt x="254" y="270"/>
                    <a:pt x="257" y="272"/>
                    <a:pt x="260" y="272"/>
                  </a:cubicBezTo>
                  <a:cubicBezTo>
                    <a:pt x="263" y="272"/>
                    <a:pt x="265" y="271"/>
                    <a:pt x="267" y="269"/>
                  </a:cubicBezTo>
                  <a:cubicBezTo>
                    <a:pt x="282" y="258"/>
                    <a:pt x="300" y="249"/>
                    <a:pt x="318" y="244"/>
                  </a:cubicBezTo>
                  <a:cubicBezTo>
                    <a:pt x="322" y="259"/>
                    <a:pt x="336" y="270"/>
                    <a:pt x="352" y="270"/>
                  </a:cubicBezTo>
                  <a:cubicBezTo>
                    <a:pt x="368" y="270"/>
                    <a:pt x="382" y="259"/>
                    <a:pt x="386" y="244"/>
                  </a:cubicBezTo>
                  <a:cubicBezTo>
                    <a:pt x="435" y="257"/>
                    <a:pt x="474" y="295"/>
                    <a:pt x="486" y="345"/>
                  </a:cubicBezTo>
                  <a:cubicBezTo>
                    <a:pt x="471" y="349"/>
                    <a:pt x="460" y="361"/>
                    <a:pt x="460" y="378"/>
                  </a:cubicBezTo>
                  <a:cubicBezTo>
                    <a:pt x="460" y="394"/>
                    <a:pt x="471" y="408"/>
                    <a:pt x="486" y="412"/>
                  </a:cubicBezTo>
                  <a:cubicBezTo>
                    <a:pt x="474" y="462"/>
                    <a:pt x="435" y="500"/>
                    <a:pt x="386" y="513"/>
                  </a:cubicBezTo>
                  <a:cubicBezTo>
                    <a:pt x="382" y="498"/>
                    <a:pt x="368" y="487"/>
                    <a:pt x="352" y="487"/>
                  </a:cubicBezTo>
                  <a:cubicBezTo>
                    <a:pt x="336" y="487"/>
                    <a:pt x="322" y="498"/>
                    <a:pt x="318" y="513"/>
                  </a:cubicBezTo>
                  <a:cubicBezTo>
                    <a:pt x="269" y="500"/>
                    <a:pt x="230" y="462"/>
                    <a:pt x="218" y="412"/>
                  </a:cubicBezTo>
                  <a:cubicBezTo>
                    <a:pt x="233" y="408"/>
                    <a:pt x="244" y="394"/>
                    <a:pt x="244" y="378"/>
                  </a:cubicBezTo>
                  <a:cubicBezTo>
                    <a:pt x="244" y="361"/>
                    <a:pt x="233" y="349"/>
                    <a:pt x="218" y="345"/>
                  </a:cubicBezTo>
                  <a:cubicBezTo>
                    <a:pt x="221" y="331"/>
                    <a:pt x="227" y="317"/>
                    <a:pt x="235" y="305"/>
                  </a:cubicBezTo>
                  <a:cubicBezTo>
                    <a:pt x="238" y="299"/>
                    <a:pt x="237" y="293"/>
                    <a:pt x="232" y="289"/>
                  </a:cubicBezTo>
                  <a:cubicBezTo>
                    <a:pt x="226" y="286"/>
                    <a:pt x="220" y="288"/>
                    <a:pt x="216" y="293"/>
                  </a:cubicBezTo>
                  <a:cubicBezTo>
                    <a:pt x="206" y="309"/>
                    <a:pt x="199" y="326"/>
                    <a:pt x="195" y="344"/>
                  </a:cubicBezTo>
                  <a:lnTo>
                    <a:pt x="179" y="344"/>
                  </a:lnTo>
                  <a:cubicBezTo>
                    <a:pt x="159" y="344"/>
                    <a:pt x="144" y="358"/>
                    <a:pt x="144" y="378"/>
                  </a:cubicBezTo>
                  <a:cubicBezTo>
                    <a:pt x="144" y="397"/>
                    <a:pt x="159" y="413"/>
                    <a:pt x="179" y="413"/>
                  </a:cubicBezTo>
                  <a:lnTo>
                    <a:pt x="195" y="413"/>
                  </a:lnTo>
                  <a:cubicBezTo>
                    <a:pt x="202" y="443"/>
                    <a:pt x="217" y="470"/>
                    <a:pt x="238" y="492"/>
                  </a:cubicBezTo>
                  <a:cubicBezTo>
                    <a:pt x="260" y="514"/>
                    <a:pt x="287" y="528"/>
                    <a:pt x="317" y="535"/>
                  </a:cubicBezTo>
                  <a:lnTo>
                    <a:pt x="317" y="552"/>
                  </a:lnTo>
                  <a:cubicBezTo>
                    <a:pt x="317" y="567"/>
                    <a:pt x="327" y="580"/>
                    <a:pt x="341" y="585"/>
                  </a:cubicBezTo>
                  <a:lnTo>
                    <a:pt x="341" y="692"/>
                  </a:lnTo>
                  <a:cubicBezTo>
                    <a:pt x="323" y="719"/>
                    <a:pt x="294" y="735"/>
                    <a:pt x="262" y="735"/>
                  </a:cubicBezTo>
                  <a:cubicBezTo>
                    <a:pt x="253" y="735"/>
                    <a:pt x="244" y="733"/>
                    <a:pt x="236" y="731"/>
                  </a:cubicBezTo>
                  <a:cubicBezTo>
                    <a:pt x="230" y="729"/>
                    <a:pt x="224" y="732"/>
                    <a:pt x="222" y="738"/>
                  </a:cubicBezTo>
                  <a:cubicBezTo>
                    <a:pt x="220" y="744"/>
                    <a:pt x="224" y="750"/>
                    <a:pt x="229" y="752"/>
                  </a:cubicBezTo>
                  <a:cubicBezTo>
                    <a:pt x="240" y="755"/>
                    <a:pt x="251" y="757"/>
                    <a:pt x="262" y="757"/>
                  </a:cubicBezTo>
                  <a:cubicBezTo>
                    <a:pt x="298" y="757"/>
                    <a:pt x="330" y="741"/>
                    <a:pt x="352" y="714"/>
                  </a:cubicBezTo>
                  <a:cubicBezTo>
                    <a:pt x="374" y="741"/>
                    <a:pt x="406" y="757"/>
                    <a:pt x="441" y="757"/>
                  </a:cubicBezTo>
                  <a:cubicBezTo>
                    <a:pt x="478" y="757"/>
                    <a:pt x="512" y="740"/>
                    <a:pt x="534" y="710"/>
                  </a:cubicBezTo>
                  <a:cubicBezTo>
                    <a:pt x="536" y="711"/>
                    <a:pt x="539" y="711"/>
                    <a:pt x="541" y="711"/>
                  </a:cubicBezTo>
                  <a:cubicBezTo>
                    <a:pt x="585" y="711"/>
                    <a:pt x="620" y="677"/>
                    <a:pt x="624" y="635"/>
                  </a:cubicBezTo>
                  <a:cubicBezTo>
                    <a:pt x="663" y="618"/>
                    <a:pt x="688" y="580"/>
                    <a:pt x="688" y="537"/>
                  </a:cubicBezTo>
                  <a:cubicBezTo>
                    <a:pt x="688" y="523"/>
                    <a:pt x="686" y="509"/>
                    <a:pt x="681" y="497"/>
                  </a:cubicBezTo>
                  <a:cubicBezTo>
                    <a:pt x="695" y="477"/>
                    <a:pt x="703" y="453"/>
                    <a:pt x="703" y="428"/>
                  </a:cubicBezTo>
                  <a:moveTo>
                    <a:pt x="365" y="235"/>
                  </a:moveTo>
                  <a:cubicBezTo>
                    <a:pt x="365" y="242"/>
                    <a:pt x="359" y="248"/>
                    <a:pt x="352" y="248"/>
                  </a:cubicBezTo>
                  <a:cubicBezTo>
                    <a:pt x="345" y="248"/>
                    <a:pt x="339" y="242"/>
                    <a:pt x="339" y="235"/>
                  </a:cubicBezTo>
                  <a:lnTo>
                    <a:pt x="339" y="205"/>
                  </a:lnTo>
                  <a:cubicBezTo>
                    <a:pt x="339" y="198"/>
                    <a:pt x="345" y="192"/>
                    <a:pt x="352" y="192"/>
                  </a:cubicBezTo>
                  <a:cubicBezTo>
                    <a:pt x="359" y="192"/>
                    <a:pt x="365" y="198"/>
                    <a:pt x="365" y="205"/>
                  </a:cubicBezTo>
                  <a:lnTo>
                    <a:pt x="365" y="235"/>
                  </a:lnTo>
                  <a:moveTo>
                    <a:pt x="495" y="366"/>
                  </a:moveTo>
                  <a:lnTo>
                    <a:pt x="525" y="366"/>
                  </a:lnTo>
                  <a:cubicBezTo>
                    <a:pt x="532" y="366"/>
                    <a:pt x="538" y="371"/>
                    <a:pt x="538" y="378"/>
                  </a:cubicBezTo>
                  <a:cubicBezTo>
                    <a:pt x="538" y="386"/>
                    <a:pt x="532" y="391"/>
                    <a:pt x="525" y="391"/>
                  </a:cubicBezTo>
                  <a:lnTo>
                    <a:pt x="495" y="391"/>
                  </a:lnTo>
                  <a:cubicBezTo>
                    <a:pt x="488" y="391"/>
                    <a:pt x="482" y="386"/>
                    <a:pt x="482" y="378"/>
                  </a:cubicBezTo>
                  <a:cubicBezTo>
                    <a:pt x="482" y="371"/>
                    <a:pt x="488" y="366"/>
                    <a:pt x="495" y="366"/>
                  </a:cubicBezTo>
                  <a:moveTo>
                    <a:pt x="166" y="378"/>
                  </a:moveTo>
                  <a:cubicBezTo>
                    <a:pt x="166" y="371"/>
                    <a:pt x="172" y="366"/>
                    <a:pt x="179" y="366"/>
                  </a:cubicBezTo>
                  <a:lnTo>
                    <a:pt x="209" y="366"/>
                  </a:lnTo>
                  <a:cubicBezTo>
                    <a:pt x="216" y="366"/>
                    <a:pt x="222" y="371"/>
                    <a:pt x="222" y="378"/>
                  </a:cubicBezTo>
                  <a:cubicBezTo>
                    <a:pt x="222" y="386"/>
                    <a:pt x="216" y="391"/>
                    <a:pt x="209" y="391"/>
                  </a:cubicBezTo>
                  <a:lnTo>
                    <a:pt x="179" y="391"/>
                  </a:lnTo>
                  <a:cubicBezTo>
                    <a:pt x="172" y="391"/>
                    <a:pt x="166" y="386"/>
                    <a:pt x="166" y="378"/>
                  </a:cubicBezTo>
                  <a:moveTo>
                    <a:pt x="339" y="522"/>
                  </a:moveTo>
                  <a:cubicBezTo>
                    <a:pt x="339" y="515"/>
                    <a:pt x="345" y="509"/>
                    <a:pt x="352" y="509"/>
                  </a:cubicBezTo>
                  <a:cubicBezTo>
                    <a:pt x="359" y="509"/>
                    <a:pt x="365" y="515"/>
                    <a:pt x="365" y="522"/>
                  </a:cubicBezTo>
                  <a:lnTo>
                    <a:pt x="365" y="552"/>
                  </a:lnTo>
                  <a:cubicBezTo>
                    <a:pt x="365" y="559"/>
                    <a:pt x="359" y="564"/>
                    <a:pt x="352" y="564"/>
                  </a:cubicBezTo>
                  <a:cubicBezTo>
                    <a:pt x="345" y="564"/>
                    <a:pt x="339" y="559"/>
                    <a:pt x="339" y="552"/>
                  </a:cubicBezTo>
                  <a:lnTo>
                    <a:pt x="339" y="5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649231" y="1483688"/>
              <a:ext cx="70745" cy="70334"/>
            </a:xfrm>
            <a:custGeom>
              <a:rect b="b" l="l" r="r" t="t"/>
              <a:pathLst>
                <a:path extrusionOk="0" h="171" w="172">
                  <a:moveTo>
                    <a:pt x="0" y="85"/>
                  </a:moveTo>
                  <a:cubicBezTo>
                    <a:pt x="0" y="97"/>
                    <a:pt x="6" y="108"/>
                    <a:pt x="16" y="115"/>
                  </a:cubicBezTo>
                  <a:cubicBezTo>
                    <a:pt x="14" y="126"/>
                    <a:pt x="17" y="138"/>
                    <a:pt x="25" y="146"/>
                  </a:cubicBezTo>
                  <a:cubicBezTo>
                    <a:pt x="34" y="155"/>
                    <a:pt x="46" y="158"/>
                    <a:pt x="57" y="156"/>
                  </a:cubicBezTo>
                  <a:cubicBezTo>
                    <a:pt x="63" y="165"/>
                    <a:pt x="74" y="171"/>
                    <a:pt x="86" y="171"/>
                  </a:cubicBezTo>
                  <a:cubicBezTo>
                    <a:pt x="98" y="171"/>
                    <a:pt x="109" y="165"/>
                    <a:pt x="115" y="156"/>
                  </a:cubicBezTo>
                  <a:cubicBezTo>
                    <a:pt x="126" y="158"/>
                    <a:pt x="138" y="155"/>
                    <a:pt x="147" y="146"/>
                  </a:cubicBezTo>
                  <a:cubicBezTo>
                    <a:pt x="155" y="138"/>
                    <a:pt x="158" y="126"/>
                    <a:pt x="156" y="115"/>
                  </a:cubicBezTo>
                  <a:cubicBezTo>
                    <a:pt x="165" y="108"/>
                    <a:pt x="172" y="97"/>
                    <a:pt x="172" y="85"/>
                  </a:cubicBezTo>
                  <a:cubicBezTo>
                    <a:pt x="172" y="74"/>
                    <a:pt x="165" y="63"/>
                    <a:pt x="156" y="56"/>
                  </a:cubicBezTo>
                  <a:cubicBezTo>
                    <a:pt x="158" y="45"/>
                    <a:pt x="155" y="33"/>
                    <a:pt x="147" y="25"/>
                  </a:cubicBezTo>
                  <a:cubicBezTo>
                    <a:pt x="138" y="16"/>
                    <a:pt x="126" y="13"/>
                    <a:pt x="115" y="15"/>
                  </a:cubicBezTo>
                  <a:cubicBezTo>
                    <a:pt x="109" y="6"/>
                    <a:pt x="98" y="0"/>
                    <a:pt x="86" y="0"/>
                  </a:cubicBezTo>
                  <a:cubicBezTo>
                    <a:pt x="74" y="0"/>
                    <a:pt x="63" y="6"/>
                    <a:pt x="57" y="15"/>
                  </a:cubicBezTo>
                  <a:cubicBezTo>
                    <a:pt x="46" y="13"/>
                    <a:pt x="34" y="16"/>
                    <a:pt x="25" y="25"/>
                  </a:cubicBezTo>
                  <a:cubicBezTo>
                    <a:pt x="17" y="33"/>
                    <a:pt x="14" y="45"/>
                    <a:pt x="16" y="56"/>
                  </a:cubicBezTo>
                  <a:cubicBezTo>
                    <a:pt x="6" y="63"/>
                    <a:pt x="0" y="74"/>
                    <a:pt x="0" y="85"/>
                  </a:cubicBezTo>
                  <a:moveTo>
                    <a:pt x="32" y="73"/>
                  </a:moveTo>
                  <a:cubicBezTo>
                    <a:pt x="36" y="72"/>
                    <a:pt x="39" y="70"/>
                    <a:pt x="40" y="67"/>
                  </a:cubicBezTo>
                  <a:cubicBezTo>
                    <a:pt x="42" y="63"/>
                    <a:pt x="41" y="59"/>
                    <a:pt x="39" y="56"/>
                  </a:cubicBezTo>
                  <a:cubicBezTo>
                    <a:pt x="36" y="51"/>
                    <a:pt x="37" y="45"/>
                    <a:pt x="41" y="41"/>
                  </a:cubicBezTo>
                  <a:cubicBezTo>
                    <a:pt x="45" y="36"/>
                    <a:pt x="52" y="36"/>
                    <a:pt x="57" y="39"/>
                  </a:cubicBezTo>
                  <a:cubicBezTo>
                    <a:pt x="60" y="41"/>
                    <a:pt x="64" y="41"/>
                    <a:pt x="67" y="40"/>
                  </a:cubicBezTo>
                  <a:cubicBezTo>
                    <a:pt x="70" y="38"/>
                    <a:pt x="73" y="35"/>
                    <a:pt x="74" y="32"/>
                  </a:cubicBezTo>
                  <a:cubicBezTo>
                    <a:pt x="75" y="26"/>
                    <a:pt x="80" y="22"/>
                    <a:pt x="86" y="22"/>
                  </a:cubicBezTo>
                  <a:cubicBezTo>
                    <a:pt x="92" y="22"/>
                    <a:pt x="97" y="26"/>
                    <a:pt x="98" y="32"/>
                  </a:cubicBezTo>
                  <a:cubicBezTo>
                    <a:pt x="99" y="35"/>
                    <a:pt x="101" y="38"/>
                    <a:pt x="105" y="40"/>
                  </a:cubicBezTo>
                  <a:cubicBezTo>
                    <a:pt x="108" y="41"/>
                    <a:pt x="112" y="41"/>
                    <a:pt x="115" y="39"/>
                  </a:cubicBezTo>
                  <a:cubicBezTo>
                    <a:pt x="120" y="36"/>
                    <a:pt x="127" y="36"/>
                    <a:pt x="131" y="41"/>
                  </a:cubicBezTo>
                  <a:cubicBezTo>
                    <a:pt x="135" y="45"/>
                    <a:pt x="136" y="51"/>
                    <a:pt x="132" y="56"/>
                  </a:cubicBezTo>
                  <a:cubicBezTo>
                    <a:pt x="130" y="59"/>
                    <a:pt x="130" y="63"/>
                    <a:pt x="132" y="67"/>
                  </a:cubicBezTo>
                  <a:cubicBezTo>
                    <a:pt x="133" y="70"/>
                    <a:pt x="136" y="72"/>
                    <a:pt x="140" y="73"/>
                  </a:cubicBezTo>
                  <a:cubicBezTo>
                    <a:pt x="145" y="74"/>
                    <a:pt x="149" y="80"/>
                    <a:pt x="149" y="85"/>
                  </a:cubicBezTo>
                  <a:cubicBezTo>
                    <a:pt x="149" y="91"/>
                    <a:pt x="145" y="97"/>
                    <a:pt x="140" y="98"/>
                  </a:cubicBezTo>
                  <a:cubicBezTo>
                    <a:pt x="136" y="99"/>
                    <a:pt x="133" y="101"/>
                    <a:pt x="132" y="104"/>
                  </a:cubicBezTo>
                  <a:cubicBezTo>
                    <a:pt x="130" y="108"/>
                    <a:pt x="130" y="112"/>
                    <a:pt x="132" y="115"/>
                  </a:cubicBezTo>
                  <a:cubicBezTo>
                    <a:pt x="136" y="120"/>
                    <a:pt x="135" y="126"/>
                    <a:pt x="131" y="130"/>
                  </a:cubicBezTo>
                  <a:cubicBezTo>
                    <a:pt x="127" y="135"/>
                    <a:pt x="120" y="135"/>
                    <a:pt x="115" y="132"/>
                  </a:cubicBezTo>
                  <a:cubicBezTo>
                    <a:pt x="112" y="130"/>
                    <a:pt x="108" y="130"/>
                    <a:pt x="105" y="131"/>
                  </a:cubicBezTo>
                  <a:cubicBezTo>
                    <a:pt x="101" y="133"/>
                    <a:pt x="99" y="136"/>
                    <a:pt x="98" y="139"/>
                  </a:cubicBezTo>
                  <a:cubicBezTo>
                    <a:pt x="97" y="145"/>
                    <a:pt x="92" y="149"/>
                    <a:pt x="86" y="149"/>
                  </a:cubicBezTo>
                  <a:cubicBezTo>
                    <a:pt x="80" y="149"/>
                    <a:pt x="75" y="145"/>
                    <a:pt x="74" y="139"/>
                  </a:cubicBezTo>
                  <a:cubicBezTo>
                    <a:pt x="73" y="136"/>
                    <a:pt x="70" y="133"/>
                    <a:pt x="67" y="131"/>
                  </a:cubicBezTo>
                  <a:cubicBezTo>
                    <a:pt x="66" y="131"/>
                    <a:pt x="64" y="130"/>
                    <a:pt x="63" y="130"/>
                  </a:cubicBezTo>
                  <a:cubicBezTo>
                    <a:pt x="61" y="130"/>
                    <a:pt x="59" y="131"/>
                    <a:pt x="57" y="132"/>
                  </a:cubicBezTo>
                  <a:cubicBezTo>
                    <a:pt x="52" y="135"/>
                    <a:pt x="45" y="135"/>
                    <a:pt x="41" y="130"/>
                  </a:cubicBezTo>
                  <a:cubicBezTo>
                    <a:pt x="37" y="126"/>
                    <a:pt x="36" y="120"/>
                    <a:pt x="39" y="115"/>
                  </a:cubicBezTo>
                  <a:cubicBezTo>
                    <a:pt x="41" y="112"/>
                    <a:pt x="42" y="108"/>
                    <a:pt x="40" y="104"/>
                  </a:cubicBezTo>
                  <a:cubicBezTo>
                    <a:pt x="39" y="101"/>
                    <a:pt x="36" y="99"/>
                    <a:pt x="32" y="98"/>
                  </a:cubicBezTo>
                  <a:cubicBezTo>
                    <a:pt x="27" y="97"/>
                    <a:pt x="22" y="91"/>
                    <a:pt x="22" y="85"/>
                  </a:cubicBezTo>
                  <a:cubicBezTo>
                    <a:pt x="22" y="80"/>
                    <a:pt x="27" y="74"/>
                    <a:pt x="3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77" name="Google Shape;577;p27"/>
          <p:cNvGraphicFramePr/>
          <p:nvPr/>
        </p:nvGraphicFramePr>
        <p:xfrm>
          <a:off x="952500" y="13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{BB936D25-C64C-4185-B401-3DFD1254D495}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Frontal Lobe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Parietal Lobe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Temporal Lobe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Occipital Lobe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7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full of iron oxide dust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doesn’t have a solid surface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was named after a Roman god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  <a:tr h="7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planet on which we all live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was named after a god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was named after a Roman god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a gas giant and has several rings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78" name="Google Shape;578;p27"/>
          <p:cNvSpPr/>
          <p:nvPr/>
        </p:nvSpPr>
        <p:spPr>
          <a:xfrm>
            <a:off x="1462838" y="3693125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3311813" y="3693125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5160788" y="3693125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009763" y="3693125"/>
            <a:ext cx="671400" cy="67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82" name="Google Shape;582;p27"/>
          <p:cNvCxnSpPr>
            <a:stCxn id="578" idx="6"/>
            <a:endCxn id="579" idx="2"/>
          </p:cNvCxnSpPr>
          <p:nvPr/>
        </p:nvCxnSpPr>
        <p:spPr>
          <a:xfrm>
            <a:off x="2134238" y="4028825"/>
            <a:ext cx="11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7"/>
          <p:cNvCxnSpPr>
            <a:stCxn id="579" idx="6"/>
            <a:endCxn id="580" idx="2"/>
          </p:cNvCxnSpPr>
          <p:nvPr/>
        </p:nvCxnSpPr>
        <p:spPr>
          <a:xfrm>
            <a:off x="3983213" y="4028825"/>
            <a:ext cx="11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7"/>
          <p:cNvCxnSpPr>
            <a:stCxn id="580" idx="6"/>
            <a:endCxn id="581" idx="2"/>
          </p:cNvCxnSpPr>
          <p:nvPr/>
        </p:nvCxnSpPr>
        <p:spPr>
          <a:xfrm>
            <a:off x="5832188" y="4028825"/>
            <a:ext cx="11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5" name="Google Shape;585;p27"/>
          <p:cNvGrpSpPr/>
          <p:nvPr/>
        </p:nvGrpSpPr>
        <p:grpSpPr>
          <a:xfrm>
            <a:off x="1632305" y="3862818"/>
            <a:ext cx="332482" cy="332030"/>
            <a:chOff x="5381045" y="3292628"/>
            <a:chExt cx="302724" cy="302313"/>
          </a:xfrm>
        </p:grpSpPr>
        <p:sp>
          <p:nvSpPr>
            <p:cNvPr id="586" name="Google Shape;586;p27"/>
            <p:cNvSpPr/>
            <p:nvPr/>
          </p:nvSpPr>
          <p:spPr>
            <a:xfrm>
              <a:off x="5499091" y="3410674"/>
              <a:ext cx="66221" cy="66221"/>
            </a:xfrm>
            <a:custGeom>
              <a:rect b="b" l="l" r="r" t="t"/>
              <a:pathLst>
                <a:path extrusionOk="0" h="161" w="161">
                  <a:moveTo>
                    <a:pt x="21" y="42"/>
                  </a:moveTo>
                  <a:cubicBezTo>
                    <a:pt x="16" y="40"/>
                    <a:pt x="9" y="42"/>
                    <a:pt x="7" y="48"/>
                  </a:cubicBezTo>
                  <a:cubicBezTo>
                    <a:pt x="2" y="58"/>
                    <a:pt x="0" y="69"/>
                    <a:pt x="0" y="81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1" y="125"/>
                    <a:pt x="161" y="81"/>
                  </a:cubicBezTo>
                  <a:cubicBezTo>
                    <a:pt x="161" y="36"/>
                    <a:pt x="125" y="0"/>
                    <a:pt x="80" y="0"/>
                  </a:cubicBezTo>
                  <a:cubicBezTo>
                    <a:pt x="69" y="0"/>
                    <a:pt x="58" y="3"/>
                    <a:pt x="48" y="7"/>
                  </a:cubicBezTo>
                  <a:cubicBezTo>
                    <a:pt x="42" y="10"/>
                    <a:pt x="40" y="16"/>
                    <a:pt x="42" y="21"/>
                  </a:cubicBezTo>
                  <a:cubicBezTo>
                    <a:pt x="45" y="27"/>
                    <a:pt x="51" y="29"/>
                    <a:pt x="56" y="27"/>
                  </a:cubicBezTo>
                  <a:cubicBezTo>
                    <a:pt x="64" y="24"/>
                    <a:pt x="72" y="22"/>
                    <a:pt x="80" y="22"/>
                  </a:cubicBezTo>
                  <a:cubicBezTo>
                    <a:pt x="113" y="22"/>
                    <a:pt x="139" y="48"/>
                    <a:pt x="139" y="81"/>
                  </a:cubicBezTo>
                  <a:cubicBezTo>
                    <a:pt x="139" y="113"/>
                    <a:pt x="113" y="140"/>
                    <a:pt x="80" y="140"/>
                  </a:cubicBezTo>
                  <a:cubicBezTo>
                    <a:pt x="48" y="140"/>
                    <a:pt x="22" y="113"/>
                    <a:pt x="22" y="81"/>
                  </a:cubicBezTo>
                  <a:cubicBezTo>
                    <a:pt x="22" y="72"/>
                    <a:pt x="23" y="64"/>
                    <a:pt x="27" y="57"/>
                  </a:cubicBezTo>
                  <a:cubicBezTo>
                    <a:pt x="29" y="51"/>
                    <a:pt x="27" y="45"/>
                    <a:pt x="21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381045" y="3292628"/>
              <a:ext cx="279691" cy="204832"/>
            </a:xfrm>
            <a:custGeom>
              <a:rect b="b" l="l" r="r" t="t"/>
              <a:pathLst>
                <a:path extrusionOk="0" h="498" w="680">
                  <a:moveTo>
                    <a:pt x="98" y="378"/>
                  </a:moveTo>
                  <a:lnTo>
                    <a:pt x="148" y="378"/>
                  </a:lnTo>
                  <a:lnTo>
                    <a:pt x="143" y="386"/>
                  </a:lnTo>
                  <a:cubicBezTo>
                    <a:pt x="136" y="395"/>
                    <a:pt x="126" y="400"/>
                    <a:pt x="114" y="400"/>
                  </a:cubicBezTo>
                  <a:lnTo>
                    <a:pt x="101" y="400"/>
                  </a:lnTo>
                  <a:cubicBezTo>
                    <a:pt x="95" y="400"/>
                    <a:pt x="90" y="405"/>
                    <a:pt x="90" y="411"/>
                  </a:cubicBezTo>
                  <a:cubicBezTo>
                    <a:pt x="90" y="417"/>
                    <a:pt x="95" y="422"/>
                    <a:pt x="101" y="422"/>
                  </a:cubicBezTo>
                  <a:lnTo>
                    <a:pt x="114" y="422"/>
                  </a:lnTo>
                  <a:cubicBezTo>
                    <a:pt x="132" y="422"/>
                    <a:pt x="150" y="413"/>
                    <a:pt x="160" y="399"/>
                  </a:cubicBezTo>
                  <a:lnTo>
                    <a:pt x="175" y="378"/>
                  </a:lnTo>
                  <a:lnTo>
                    <a:pt x="183" y="378"/>
                  </a:lnTo>
                  <a:cubicBezTo>
                    <a:pt x="184" y="396"/>
                    <a:pt x="187" y="412"/>
                    <a:pt x="193" y="428"/>
                  </a:cubicBezTo>
                  <a:lnTo>
                    <a:pt x="157" y="443"/>
                  </a:lnTo>
                  <a:cubicBezTo>
                    <a:pt x="144" y="449"/>
                    <a:pt x="129" y="452"/>
                    <a:pt x="114" y="452"/>
                  </a:cubicBezTo>
                  <a:lnTo>
                    <a:pt x="77" y="452"/>
                  </a:lnTo>
                  <a:cubicBezTo>
                    <a:pt x="71" y="452"/>
                    <a:pt x="66" y="457"/>
                    <a:pt x="66" y="462"/>
                  </a:cubicBezTo>
                  <a:cubicBezTo>
                    <a:pt x="66" y="468"/>
                    <a:pt x="71" y="473"/>
                    <a:pt x="77" y="473"/>
                  </a:cubicBezTo>
                  <a:lnTo>
                    <a:pt x="84" y="473"/>
                  </a:lnTo>
                  <a:lnTo>
                    <a:pt x="75" y="477"/>
                  </a:lnTo>
                  <a:cubicBezTo>
                    <a:pt x="70" y="479"/>
                    <a:pt x="67" y="486"/>
                    <a:pt x="69" y="491"/>
                  </a:cubicBezTo>
                  <a:cubicBezTo>
                    <a:pt x="71" y="495"/>
                    <a:pt x="75" y="498"/>
                    <a:pt x="79" y="498"/>
                  </a:cubicBezTo>
                  <a:cubicBezTo>
                    <a:pt x="81" y="498"/>
                    <a:pt x="82" y="498"/>
                    <a:pt x="83" y="497"/>
                  </a:cubicBezTo>
                  <a:lnTo>
                    <a:pt x="201" y="448"/>
                  </a:lnTo>
                  <a:cubicBezTo>
                    <a:pt x="203" y="451"/>
                    <a:pt x="207" y="453"/>
                    <a:pt x="210" y="453"/>
                  </a:cubicBezTo>
                  <a:cubicBezTo>
                    <a:pt x="212" y="453"/>
                    <a:pt x="213" y="452"/>
                    <a:pt x="215" y="452"/>
                  </a:cubicBezTo>
                  <a:cubicBezTo>
                    <a:pt x="220" y="449"/>
                    <a:pt x="222" y="443"/>
                    <a:pt x="220" y="437"/>
                  </a:cubicBezTo>
                  <a:cubicBezTo>
                    <a:pt x="209" y="415"/>
                    <a:pt x="204" y="392"/>
                    <a:pt x="204" y="368"/>
                  </a:cubicBezTo>
                  <a:cubicBezTo>
                    <a:pt x="204" y="278"/>
                    <a:pt x="277" y="204"/>
                    <a:pt x="367" y="204"/>
                  </a:cubicBezTo>
                  <a:cubicBezTo>
                    <a:pt x="414" y="204"/>
                    <a:pt x="458" y="224"/>
                    <a:pt x="489" y="259"/>
                  </a:cubicBezTo>
                  <a:cubicBezTo>
                    <a:pt x="493" y="263"/>
                    <a:pt x="500" y="263"/>
                    <a:pt x="504" y="259"/>
                  </a:cubicBezTo>
                  <a:cubicBezTo>
                    <a:pt x="508" y="256"/>
                    <a:pt x="509" y="249"/>
                    <a:pt x="506" y="245"/>
                  </a:cubicBezTo>
                  <a:lnTo>
                    <a:pt x="517" y="233"/>
                  </a:lnTo>
                  <a:cubicBezTo>
                    <a:pt x="521" y="229"/>
                    <a:pt x="527" y="227"/>
                    <a:pt x="532" y="227"/>
                  </a:cubicBezTo>
                  <a:lnTo>
                    <a:pt x="571" y="227"/>
                  </a:lnTo>
                  <a:cubicBezTo>
                    <a:pt x="583" y="227"/>
                    <a:pt x="594" y="222"/>
                    <a:pt x="602" y="214"/>
                  </a:cubicBezTo>
                  <a:lnTo>
                    <a:pt x="622" y="194"/>
                  </a:lnTo>
                  <a:cubicBezTo>
                    <a:pt x="628" y="188"/>
                    <a:pt x="635" y="184"/>
                    <a:pt x="643" y="182"/>
                  </a:cubicBezTo>
                  <a:lnTo>
                    <a:pt x="671" y="174"/>
                  </a:lnTo>
                  <a:cubicBezTo>
                    <a:pt x="677" y="173"/>
                    <a:pt x="680" y="167"/>
                    <a:pt x="679" y="161"/>
                  </a:cubicBezTo>
                  <a:cubicBezTo>
                    <a:pt x="677" y="156"/>
                    <a:pt x="671" y="152"/>
                    <a:pt x="666" y="154"/>
                  </a:cubicBezTo>
                  <a:lnTo>
                    <a:pt x="638" y="161"/>
                  </a:lnTo>
                  <a:cubicBezTo>
                    <a:pt x="626" y="164"/>
                    <a:pt x="615" y="170"/>
                    <a:pt x="607" y="179"/>
                  </a:cubicBezTo>
                  <a:lnTo>
                    <a:pt x="587" y="199"/>
                  </a:lnTo>
                  <a:cubicBezTo>
                    <a:pt x="583" y="203"/>
                    <a:pt x="577" y="205"/>
                    <a:pt x="571" y="205"/>
                  </a:cubicBezTo>
                  <a:lnTo>
                    <a:pt x="545" y="205"/>
                  </a:lnTo>
                  <a:lnTo>
                    <a:pt x="627" y="123"/>
                  </a:lnTo>
                  <a:cubicBezTo>
                    <a:pt x="632" y="119"/>
                    <a:pt x="632" y="112"/>
                    <a:pt x="627" y="108"/>
                  </a:cubicBezTo>
                  <a:cubicBezTo>
                    <a:pt x="623" y="104"/>
                    <a:pt x="616" y="104"/>
                    <a:pt x="612" y="108"/>
                  </a:cubicBezTo>
                  <a:lnTo>
                    <a:pt x="578" y="142"/>
                  </a:lnTo>
                  <a:lnTo>
                    <a:pt x="578" y="116"/>
                  </a:lnTo>
                  <a:cubicBezTo>
                    <a:pt x="578" y="110"/>
                    <a:pt x="580" y="105"/>
                    <a:pt x="584" y="101"/>
                  </a:cubicBezTo>
                  <a:lnTo>
                    <a:pt x="595" y="90"/>
                  </a:lnTo>
                  <a:cubicBezTo>
                    <a:pt x="599" y="86"/>
                    <a:pt x="599" y="79"/>
                    <a:pt x="595" y="75"/>
                  </a:cubicBezTo>
                  <a:cubicBezTo>
                    <a:pt x="590" y="71"/>
                    <a:pt x="584" y="71"/>
                    <a:pt x="579" y="75"/>
                  </a:cubicBezTo>
                  <a:lnTo>
                    <a:pt x="569" y="85"/>
                  </a:lnTo>
                  <a:cubicBezTo>
                    <a:pt x="561" y="93"/>
                    <a:pt x="556" y="104"/>
                    <a:pt x="556" y="116"/>
                  </a:cubicBezTo>
                  <a:lnTo>
                    <a:pt x="556" y="155"/>
                  </a:lnTo>
                  <a:cubicBezTo>
                    <a:pt x="556" y="160"/>
                    <a:pt x="554" y="166"/>
                    <a:pt x="550" y="170"/>
                  </a:cubicBezTo>
                  <a:lnTo>
                    <a:pt x="515" y="205"/>
                  </a:lnTo>
                  <a:lnTo>
                    <a:pt x="513" y="196"/>
                  </a:lnTo>
                  <a:cubicBezTo>
                    <a:pt x="512" y="185"/>
                    <a:pt x="515" y="173"/>
                    <a:pt x="523" y="166"/>
                  </a:cubicBezTo>
                  <a:lnTo>
                    <a:pt x="533" y="156"/>
                  </a:lnTo>
                  <a:cubicBezTo>
                    <a:pt x="537" y="152"/>
                    <a:pt x="537" y="145"/>
                    <a:pt x="533" y="141"/>
                  </a:cubicBezTo>
                  <a:cubicBezTo>
                    <a:pt x="529" y="136"/>
                    <a:pt x="522" y="136"/>
                    <a:pt x="518" y="141"/>
                  </a:cubicBezTo>
                  <a:lnTo>
                    <a:pt x="508" y="150"/>
                  </a:lnTo>
                  <a:cubicBezTo>
                    <a:pt x="495" y="163"/>
                    <a:pt x="489" y="181"/>
                    <a:pt x="492" y="199"/>
                  </a:cubicBezTo>
                  <a:lnTo>
                    <a:pt x="496" y="224"/>
                  </a:lnTo>
                  <a:lnTo>
                    <a:pt x="490" y="230"/>
                  </a:lnTo>
                  <a:cubicBezTo>
                    <a:pt x="478" y="218"/>
                    <a:pt x="463" y="209"/>
                    <a:pt x="448" y="201"/>
                  </a:cubicBezTo>
                  <a:lnTo>
                    <a:pt x="463" y="166"/>
                  </a:lnTo>
                  <a:cubicBezTo>
                    <a:pt x="468" y="152"/>
                    <a:pt x="477" y="139"/>
                    <a:pt x="488" y="129"/>
                  </a:cubicBezTo>
                  <a:lnTo>
                    <a:pt x="513" y="103"/>
                  </a:lnTo>
                  <a:cubicBezTo>
                    <a:pt x="518" y="99"/>
                    <a:pt x="518" y="92"/>
                    <a:pt x="513" y="88"/>
                  </a:cubicBezTo>
                  <a:cubicBezTo>
                    <a:pt x="509" y="84"/>
                    <a:pt x="502" y="84"/>
                    <a:pt x="498" y="88"/>
                  </a:cubicBezTo>
                  <a:lnTo>
                    <a:pt x="493" y="93"/>
                  </a:lnTo>
                  <a:lnTo>
                    <a:pt x="497" y="84"/>
                  </a:lnTo>
                  <a:cubicBezTo>
                    <a:pt x="499" y="78"/>
                    <a:pt x="496" y="72"/>
                    <a:pt x="491" y="70"/>
                  </a:cubicBezTo>
                  <a:cubicBezTo>
                    <a:pt x="486" y="67"/>
                    <a:pt x="479" y="70"/>
                    <a:pt x="477" y="75"/>
                  </a:cubicBezTo>
                  <a:lnTo>
                    <a:pt x="428" y="193"/>
                  </a:lnTo>
                  <a:cubicBezTo>
                    <a:pt x="412" y="188"/>
                    <a:pt x="395" y="184"/>
                    <a:pt x="378" y="183"/>
                  </a:cubicBezTo>
                  <a:lnTo>
                    <a:pt x="378" y="167"/>
                  </a:lnTo>
                  <a:cubicBezTo>
                    <a:pt x="378" y="161"/>
                    <a:pt x="380" y="155"/>
                    <a:pt x="385" y="151"/>
                  </a:cubicBezTo>
                  <a:lnTo>
                    <a:pt x="412" y="124"/>
                  </a:lnTo>
                  <a:cubicBezTo>
                    <a:pt x="420" y="116"/>
                    <a:pt x="425" y="105"/>
                    <a:pt x="425" y="94"/>
                  </a:cubicBezTo>
                  <a:lnTo>
                    <a:pt x="425" y="65"/>
                  </a:lnTo>
                  <a:cubicBezTo>
                    <a:pt x="425" y="56"/>
                    <a:pt x="427" y="48"/>
                    <a:pt x="431" y="41"/>
                  </a:cubicBezTo>
                  <a:lnTo>
                    <a:pt x="446" y="16"/>
                  </a:lnTo>
                  <a:cubicBezTo>
                    <a:pt x="449" y="11"/>
                    <a:pt x="447" y="5"/>
                    <a:pt x="442" y="2"/>
                  </a:cubicBezTo>
                  <a:cubicBezTo>
                    <a:pt x="437" y="-1"/>
                    <a:pt x="430" y="0"/>
                    <a:pt x="427" y="5"/>
                  </a:cubicBezTo>
                  <a:lnTo>
                    <a:pt x="412" y="31"/>
                  </a:lnTo>
                  <a:cubicBezTo>
                    <a:pt x="406" y="41"/>
                    <a:pt x="403" y="53"/>
                    <a:pt x="403" y="65"/>
                  </a:cubicBezTo>
                  <a:lnTo>
                    <a:pt x="403" y="94"/>
                  </a:lnTo>
                  <a:cubicBezTo>
                    <a:pt x="403" y="99"/>
                    <a:pt x="401" y="105"/>
                    <a:pt x="397" y="109"/>
                  </a:cubicBezTo>
                  <a:lnTo>
                    <a:pt x="378" y="127"/>
                  </a:lnTo>
                  <a:lnTo>
                    <a:pt x="378" y="11"/>
                  </a:lnTo>
                  <a:cubicBezTo>
                    <a:pt x="378" y="5"/>
                    <a:pt x="373" y="0"/>
                    <a:pt x="367" y="0"/>
                  </a:cubicBezTo>
                  <a:cubicBezTo>
                    <a:pt x="362" y="0"/>
                    <a:pt x="357" y="5"/>
                    <a:pt x="357" y="11"/>
                  </a:cubicBezTo>
                  <a:lnTo>
                    <a:pt x="357" y="59"/>
                  </a:lnTo>
                  <a:lnTo>
                    <a:pt x="338" y="41"/>
                  </a:lnTo>
                  <a:cubicBezTo>
                    <a:pt x="334" y="37"/>
                    <a:pt x="332" y="31"/>
                    <a:pt x="332" y="25"/>
                  </a:cubicBezTo>
                  <a:lnTo>
                    <a:pt x="332" y="11"/>
                  </a:lnTo>
                  <a:cubicBezTo>
                    <a:pt x="332" y="5"/>
                    <a:pt x="327" y="0"/>
                    <a:pt x="321" y="0"/>
                  </a:cubicBezTo>
                  <a:cubicBezTo>
                    <a:pt x="315" y="0"/>
                    <a:pt x="310" y="5"/>
                    <a:pt x="310" y="11"/>
                  </a:cubicBezTo>
                  <a:lnTo>
                    <a:pt x="310" y="25"/>
                  </a:lnTo>
                  <a:cubicBezTo>
                    <a:pt x="310" y="37"/>
                    <a:pt x="315" y="48"/>
                    <a:pt x="323" y="56"/>
                  </a:cubicBezTo>
                  <a:lnTo>
                    <a:pt x="350" y="83"/>
                  </a:lnTo>
                  <a:cubicBezTo>
                    <a:pt x="354" y="87"/>
                    <a:pt x="357" y="93"/>
                    <a:pt x="357" y="99"/>
                  </a:cubicBezTo>
                  <a:lnTo>
                    <a:pt x="357" y="149"/>
                  </a:lnTo>
                  <a:lnTo>
                    <a:pt x="349" y="143"/>
                  </a:lnTo>
                  <a:cubicBezTo>
                    <a:pt x="340" y="136"/>
                    <a:pt x="335" y="126"/>
                    <a:pt x="335" y="115"/>
                  </a:cubicBezTo>
                  <a:lnTo>
                    <a:pt x="335" y="101"/>
                  </a:lnTo>
                  <a:cubicBezTo>
                    <a:pt x="335" y="95"/>
                    <a:pt x="330" y="90"/>
                    <a:pt x="324" y="90"/>
                  </a:cubicBezTo>
                  <a:cubicBezTo>
                    <a:pt x="318" y="90"/>
                    <a:pt x="313" y="95"/>
                    <a:pt x="313" y="101"/>
                  </a:cubicBezTo>
                  <a:lnTo>
                    <a:pt x="313" y="115"/>
                  </a:lnTo>
                  <a:cubicBezTo>
                    <a:pt x="313" y="133"/>
                    <a:pt x="322" y="150"/>
                    <a:pt x="336" y="160"/>
                  </a:cubicBezTo>
                  <a:lnTo>
                    <a:pt x="357" y="175"/>
                  </a:lnTo>
                  <a:lnTo>
                    <a:pt x="357" y="183"/>
                  </a:lnTo>
                  <a:cubicBezTo>
                    <a:pt x="339" y="184"/>
                    <a:pt x="323" y="188"/>
                    <a:pt x="307" y="193"/>
                  </a:cubicBezTo>
                  <a:lnTo>
                    <a:pt x="292" y="158"/>
                  </a:lnTo>
                  <a:cubicBezTo>
                    <a:pt x="286" y="144"/>
                    <a:pt x="283" y="129"/>
                    <a:pt x="283" y="114"/>
                  </a:cubicBezTo>
                  <a:lnTo>
                    <a:pt x="283" y="77"/>
                  </a:lnTo>
                  <a:cubicBezTo>
                    <a:pt x="283" y="71"/>
                    <a:pt x="279" y="67"/>
                    <a:pt x="273" y="67"/>
                  </a:cubicBezTo>
                  <a:cubicBezTo>
                    <a:pt x="267" y="67"/>
                    <a:pt x="262" y="71"/>
                    <a:pt x="262" y="77"/>
                  </a:cubicBezTo>
                  <a:lnTo>
                    <a:pt x="262" y="85"/>
                  </a:lnTo>
                  <a:lnTo>
                    <a:pt x="258" y="75"/>
                  </a:lnTo>
                  <a:cubicBezTo>
                    <a:pt x="256" y="70"/>
                    <a:pt x="249" y="67"/>
                    <a:pt x="244" y="70"/>
                  </a:cubicBezTo>
                  <a:cubicBezTo>
                    <a:pt x="238" y="72"/>
                    <a:pt x="236" y="78"/>
                    <a:pt x="238" y="84"/>
                  </a:cubicBezTo>
                  <a:lnTo>
                    <a:pt x="287" y="201"/>
                  </a:lnTo>
                  <a:cubicBezTo>
                    <a:pt x="272" y="209"/>
                    <a:pt x="257" y="218"/>
                    <a:pt x="245" y="230"/>
                  </a:cubicBezTo>
                  <a:lnTo>
                    <a:pt x="233" y="218"/>
                  </a:lnTo>
                  <a:cubicBezTo>
                    <a:pt x="229" y="214"/>
                    <a:pt x="227" y="208"/>
                    <a:pt x="227" y="203"/>
                  </a:cubicBezTo>
                  <a:lnTo>
                    <a:pt x="227" y="164"/>
                  </a:lnTo>
                  <a:cubicBezTo>
                    <a:pt x="227" y="152"/>
                    <a:pt x="222" y="141"/>
                    <a:pt x="214" y="133"/>
                  </a:cubicBezTo>
                  <a:lnTo>
                    <a:pt x="194" y="113"/>
                  </a:lnTo>
                  <a:cubicBezTo>
                    <a:pt x="188" y="107"/>
                    <a:pt x="184" y="100"/>
                    <a:pt x="182" y="92"/>
                  </a:cubicBezTo>
                  <a:lnTo>
                    <a:pt x="174" y="64"/>
                  </a:lnTo>
                  <a:cubicBezTo>
                    <a:pt x="173" y="58"/>
                    <a:pt x="167" y="55"/>
                    <a:pt x="161" y="56"/>
                  </a:cubicBezTo>
                  <a:cubicBezTo>
                    <a:pt x="155" y="58"/>
                    <a:pt x="152" y="64"/>
                    <a:pt x="153" y="69"/>
                  </a:cubicBezTo>
                  <a:lnTo>
                    <a:pt x="161" y="98"/>
                  </a:lnTo>
                  <a:cubicBezTo>
                    <a:pt x="164" y="109"/>
                    <a:pt x="170" y="120"/>
                    <a:pt x="178" y="128"/>
                  </a:cubicBezTo>
                  <a:lnTo>
                    <a:pt x="199" y="149"/>
                  </a:lnTo>
                  <a:cubicBezTo>
                    <a:pt x="203" y="153"/>
                    <a:pt x="205" y="158"/>
                    <a:pt x="205" y="164"/>
                  </a:cubicBezTo>
                  <a:lnTo>
                    <a:pt x="205" y="190"/>
                  </a:lnTo>
                  <a:lnTo>
                    <a:pt x="123" y="108"/>
                  </a:lnTo>
                  <a:cubicBezTo>
                    <a:pt x="119" y="104"/>
                    <a:pt x="112" y="104"/>
                    <a:pt x="108" y="108"/>
                  </a:cubicBezTo>
                  <a:cubicBezTo>
                    <a:pt x="103" y="112"/>
                    <a:pt x="103" y="119"/>
                    <a:pt x="108" y="123"/>
                  </a:cubicBezTo>
                  <a:lnTo>
                    <a:pt x="142" y="157"/>
                  </a:lnTo>
                  <a:lnTo>
                    <a:pt x="115" y="157"/>
                  </a:lnTo>
                  <a:cubicBezTo>
                    <a:pt x="110" y="157"/>
                    <a:pt x="104" y="155"/>
                    <a:pt x="100" y="151"/>
                  </a:cubicBezTo>
                  <a:lnTo>
                    <a:pt x="90" y="141"/>
                  </a:lnTo>
                  <a:cubicBezTo>
                    <a:pt x="86" y="136"/>
                    <a:pt x="79" y="136"/>
                    <a:pt x="75" y="141"/>
                  </a:cubicBezTo>
                  <a:cubicBezTo>
                    <a:pt x="71" y="145"/>
                    <a:pt x="71" y="152"/>
                    <a:pt x="75" y="156"/>
                  </a:cubicBezTo>
                  <a:lnTo>
                    <a:pt x="85" y="166"/>
                  </a:lnTo>
                  <a:cubicBezTo>
                    <a:pt x="93" y="174"/>
                    <a:pt x="104" y="179"/>
                    <a:pt x="115" y="179"/>
                  </a:cubicBezTo>
                  <a:lnTo>
                    <a:pt x="154" y="179"/>
                  </a:lnTo>
                  <a:cubicBezTo>
                    <a:pt x="160" y="179"/>
                    <a:pt x="165" y="181"/>
                    <a:pt x="170" y="185"/>
                  </a:cubicBezTo>
                  <a:lnTo>
                    <a:pt x="205" y="220"/>
                  </a:lnTo>
                  <a:lnTo>
                    <a:pt x="196" y="222"/>
                  </a:lnTo>
                  <a:cubicBezTo>
                    <a:pt x="185" y="223"/>
                    <a:pt x="173" y="220"/>
                    <a:pt x="165" y="212"/>
                  </a:cubicBezTo>
                  <a:lnTo>
                    <a:pt x="156" y="202"/>
                  </a:lnTo>
                  <a:cubicBezTo>
                    <a:pt x="151" y="198"/>
                    <a:pt x="145" y="198"/>
                    <a:pt x="140" y="202"/>
                  </a:cubicBezTo>
                  <a:cubicBezTo>
                    <a:pt x="136" y="206"/>
                    <a:pt x="136" y="213"/>
                    <a:pt x="140" y="217"/>
                  </a:cubicBezTo>
                  <a:lnTo>
                    <a:pt x="150" y="227"/>
                  </a:lnTo>
                  <a:cubicBezTo>
                    <a:pt x="161" y="238"/>
                    <a:pt x="175" y="244"/>
                    <a:pt x="190" y="244"/>
                  </a:cubicBezTo>
                  <a:cubicBezTo>
                    <a:pt x="193" y="244"/>
                    <a:pt x="196" y="243"/>
                    <a:pt x="199" y="243"/>
                  </a:cubicBezTo>
                  <a:lnTo>
                    <a:pt x="224" y="239"/>
                  </a:lnTo>
                  <a:lnTo>
                    <a:pt x="229" y="245"/>
                  </a:lnTo>
                  <a:cubicBezTo>
                    <a:pt x="218" y="258"/>
                    <a:pt x="209" y="272"/>
                    <a:pt x="201" y="287"/>
                  </a:cubicBezTo>
                  <a:lnTo>
                    <a:pt x="166" y="272"/>
                  </a:lnTo>
                  <a:cubicBezTo>
                    <a:pt x="152" y="267"/>
                    <a:pt x="139" y="258"/>
                    <a:pt x="129" y="248"/>
                  </a:cubicBezTo>
                  <a:lnTo>
                    <a:pt x="103" y="222"/>
                  </a:lnTo>
                  <a:cubicBezTo>
                    <a:pt x="99" y="218"/>
                    <a:pt x="92" y="218"/>
                    <a:pt x="88" y="222"/>
                  </a:cubicBezTo>
                  <a:cubicBezTo>
                    <a:pt x="83" y="226"/>
                    <a:pt x="83" y="233"/>
                    <a:pt x="88" y="237"/>
                  </a:cubicBezTo>
                  <a:lnTo>
                    <a:pt x="93" y="242"/>
                  </a:lnTo>
                  <a:lnTo>
                    <a:pt x="83" y="238"/>
                  </a:lnTo>
                  <a:cubicBezTo>
                    <a:pt x="78" y="236"/>
                    <a:pt x="72" y="239"/>
                    <a:pt x="69" y="244"/>
                  </a:cubicBezTo>
                  <a:cubicBezTo>
                    <a:pt x="67" y="250"/>
                    <a:pt x="70" y="256"/>
                    <a:pt x="75" y="258"/>
                  </a:cubicBezTo>
                  <a:lnTo>
                    <a:pt x="193" y="307"/>
                  </a:lnTo>
                  <a:cubicBezTo>
                    <a:pt x="187" y="323"/>
                    <a:pt x="184" y="340"/>
                    <a:pt x="183" y="357"/>
                  </a:cubicBezTo>
                  <a:lnTo>
                    <a:pt x="166" y="357"/>
                  </a:lnTo>
                  <a:cubicBezTo>
                    <a:pt x="161" y="357"/>
                    <a:pt x="155" y="355"/>
                    <a:pt x="151" y="351"/>
                  </a:cubicBezTo>
                  <a:lnTo>
                    <a:pt x="124" y="323"/>
                  </a:lnTo>
                  <a:cubicBezTo>
                    <a:pt x="116" y="315"/>
                    <a:pt x="105" y="311"/>
                    <a:pt x="93" y="311"/>
                  </a:cubicBezTo>
                  <a:lnTo>
                    <a:pt x="64" y="311"/>
                  </a:lnTo>
                  <a:cubicBezTo>
                    <a:pt x="56" y="311"/>
                    <a:pt x="48" y="308"/>
                    <a:pt x="41" y="304"/>
                  </a:cubicBezTo>
                  <a:lnTo>
                    <a:pt x="16" y="290"/>
                  </a:lnTo>
                  <a:cubicBezTo>
                    <a:pt x="11" y="287"/>
                    <a:pt x="4" y="288"/>
                    <a:pt x="1" y="293"/>
                  </a:cubicBezTo>
                  <a:cubicBezTo>
                    <a:pt x="-2" y="299"/>
                    <a:pt x="0" y="305"/>
                    <a:pt x="5" y="308"/>
                  </a:cubicBezTo>
                  <a:lnTo>
                    <a:pt x="30" y="323"/>
                  </a:lnTo>
                  <a:cubicBezTo>
                    <a:pt x="41" y="329"/>
                    <a:pt x="52" y="332"/>
                    <a:pt x="64" y="332"/>
                  </a:cubicBezTo>
                  <a:lnTo>
                    <a:pt x="93" y="332"/>
                  </a:lnTo>
                  <a:cubicBezTo>
                    <a:pt x="99" y="332"/>
                    <a:pt x="104" y="334"/>
                    <a:pt x="108" y="338"/>
                  </a:cubicBezTo>
                  <a:lnTo>
                    <a:pt x="127" y="357"/>
                  </a:lnTo>
                  <a:lnTo>
                    <a:pt x="11" y="357"/>
                  </a:lnTo>
                  <a:cubicBezTo>
                    <a:pt x="5" y="357"/>
                    <a:pt x="0" y="362"/>
                    <a:pt x="0" y="368"/>
                  </a:cubicBezTo>
                  <a:cubicBezTo>
                    <a:pt x="0" y="374"/>
                    <a:pt x="5" y="378"/>
                    <a:pt x="11" y="378"/>
                  </a:cubicBezTo>
                  <a:lnTo>
                    <a:pt x="59" y="378"/>
                  </a:lnTo>
                  <a:lnTo>
                    <a:pt x="40" y="397"/>
                  </a:lnTo>
                  <a:cubicBezTo>
                    <a:pt x="36" y="401"/>
                    <a:pt x="31" y="403"/>
                    <a:pt x="25" y="403"/>
                  </a:cubicBezTo>
                  <a:lnTo>
                    <a:pt x="11" y="403"/>
                  </a:lnTo>
                  <a:cubicBezTo>
                    <a:pt x="5" y="403"/>
                    <a:pt x="0" y="408"/>
                    <a:pt x="0" y="414"/>
                  </a:cubicBezTo>
                  <a:cubicBezTo>
                    <a:pt x="0" y="420"/>
                    <a:pt x="5" y="425"/>
                    <a:pt x="11" y="425"/>
                  </a:cubicBezTo>
                  <a:lnTo>
                    <a:pt x="25" y="425"/>
                  </a:lnTo>
                  <a:cubicBezTo>
                    <a:pt x="37" y="425"/>
                    <a:pt x="47" y="420"/>
                    <a:pt x="56" y="412"/>
                  </a:cubicBezTo>
                  <a:lnTo>
                    <a:pt x="83" y="385"/>
                  </a:lnTo>
                  <a:cubicBezTo>
                    <a:pt x="87" y="381"/>
                    <a:pt x="93" y="378"/>
                    <a:pt x="98" y="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404079" y="3390520"/>
              <a:ext cx="279691" cy="204421"/>
            </a:xfrm>
            <a:custGeom>
              <a:rect b="b" l="l" r="r" t="t"/>
              <a:pathLst>
                <a:path extrusionOk="0" h="497" w="680">
                  <a:moveTo>
                    <a:pt x="668" y="140"/>
                  </a:moveTo>
                  <a:cubicBezTo>
                    <a:pt x="674" y="140"/>
                    <a:pt x="679" y="136"/>
                    <a:pt x="679" y="130"/>
                  </a:cubicBezTo>
                  <a:cubicBezTo>
                    <a:pt x="679" y="124"/>
                    <a:pt x="674" y="119"/>
                    <a:pt x="668" y="119"/>
                  </a:cubicBezTo>
                  <a:lnTo>
                    <a:pt x="620" y="119"/>
                  </a:lnTo>
                  <a:lnTo>
                    <a:pt x="639" y="100"/>
                  </a:lnTo>
                  <a:cubicBezTo>
                    <a:pt x="643" y="96"/>
                    <a:pt x="648" y="94"/>
                    <a:pt x="654" y="94"/>
                  </a:cubicBezTo>
                  <a:lnTo>
                    <a:pt x="668" y="94"/>
                  </a:lnTo>
                  <a:cubicBezTo>
                    <a:pt x="674" y="94"/>
                    <a:pt x="679" y="89"/>
                    <a:pt x="679" y="83"/>
                  </a:cubicBezTo>
                  <a:cubicBezTo>
                    <a:pt x="679" y="77"/>
                    <a:pt x="674" y="73"/>
                    <a:pt x="668" y="73"/>
                  </a:cubicBezTo>
                  <a:lnTo>
                    <a:pt x="654" y="73"/>
                  </a:lnTo>
                  <a:cubicBezTo>
                    <a:pt x="642" y="73"/>
                    <a:pt x="631" y="77"/>
                    <a:pt x="623" y="85"/>
                  </a:cubicBezTo>
                  <a:lnTo>
                    <a:pt x="596" y="113"/>
                  </a:lnTo>
                  <a:cubicBezTo>
                    <a:pt x="592" y="117"/>
                    <a:pt x="586" y="119"/>
                    <a:pt x="581" y="119"/>
                  </a:cubicBezTo>
                  <a:lnTo>
                    <a:pt x="531" y="119"/>
                  </a:lnTo>
                  <a:lnTo>
                    <a:pt x="536" y="111"/>
                  </a:lnTo>
                  <a:cubicBezTo>
                    <a:pt x="543" y="102"/>
                    <a:pt x="553" y="97"/>
                    <a:pt x="565" y="97"/>
                  </a:cubicBezTo>
                  <a:lnTo>
                    <a:pt x="578" y="97"/>
                  </a:lnTo>
                  <a:cubicBezTo>
                    <a:pt x="584" y="97"/>
                    <a:pt x="589" y="92"/>
                    <a:pt x="589" y="86"/>
                  </a:cubicBezTo>
                  <a:cubicBezTo>
                    <a:pt x="589" y="80"/>
                    <a:pt x="584" y="75"/>
                    <a:pt x="578" y="75"/>
                  </a:cubicBezTo>
                  <a:lnTo>
                    <a:pt x="565" y="75"/>
                  </a:lnTo>
                  <a:cubicBezTo>
                    <a:pt x="547" y="75"/>
                    <a:pt x="529" y="84"/>
                    <a:pt x="519" y="99"/>
                  </a:cubicBezTo>
                  <a:lnTo>
                    <a:pt x="504" y="119"/>
                  </a:lnTo>
                  <a:lnTo>
                    <a:pt x="496" y="119"/>
                  </a:lnTo>
                  <a:cubicBezTo>
                    <a:pt x="495" y="102"/>
                    <a:pt x="492" y="85"/>
                    <a:pt x="486" y="69"/>
                  </a:cubicBezTo>
                  <a:lnTo>
                    <a:pt x="522" y="54"/>
                  </a:lnTo>
                  <a:cubicBezTo>
                    <a:pt x="535" y="49"/>
                    <a:pt x="550" y="46"/>
                    <a:pt x="565" y="46"/>
                  </a:cubicBezTo>
                  <a:lnTo>
                    <a:pt x="602" y="46"/>
                  </a:lnTo>
                  <a:cubicBezTo>
                    <a:pt x="608" y="46"/>
                    <a:pt x="613" y="41"/>
                    <a:pt x="613" y="35"/>
                  </a:cubicBezTo>
                  <a:cubicBezTo>
                    <a:pt x="613" y="29"/>
                    <a:pt x="608" y="24"/>
                    <a:pt x="602" y="24"/>
                  </a:cubicBezTo>
                  <a:lnTo>
                    <a:pt x="595" y="24"/>
                  </a:lnTo>
                  <a:lnTo>
                    <a:pt x="604" y="20"/>
                  </a:lnTo>
                  <a:cubicBezTo>
                    <a:pt x="609" y="18"/>
                    <a:pt x="612" y="12"/>
                    <a:pt x="610" y="6"/>
                  </a:cubicBezTo>
                  <a:cubicBezTo>
                    <a:pt x="607" y="1"/>
                    <a:pt x="601" y="-2"/>
                    <a:pt x="596" y="0"/>
                  </a:cubicBezTo>
                  <a:lnTo>
                    <a:pt x="478" y="49"/>
                  </a:lnTo>
                  <a:cubicBezTo>
                    <a:pt x="475" y="45"/>
                    <a:pt x="469" y="43"/>
                    <a:pt x="464" y="45"/>
                  </a:cubicBezTo>
                  <a:cubicBezTo>
                    <a:pt x="459" y="48"/>
                    <a:pt x="457" y="54"/>
                    <a:pt x="459" y="60"/>
                  </a:cubicBezTo>
                  <a:cubicBezTo>
                    <a:pt x="469" y="82"/>
                    <a:pt x="475" y="105"/>
                    <a:pt x="475" y="130"/>
                  </a:cubicBezTo>
                  <a:cubicBezTo>
                    <a:pt x="475" y="220"/>
                    <a:pt x="402" y="293"/>
                    <a:pt x="311" y="293"/>
                  </a:cubicBezTo>
                  <a:cubicBezTo>
                    <a:pt x="265" y="293"/>
                    <a:pt x="221" y="273"/>
                    <a:pt x="190" y="239"/>
                  </a:cubicBezTo>
                  <a:cubicBezTo>
                    <a:pt x="186" y="234"/>
                    <a:pt x="179" y="234"/>
                    <a:pt x="175" y="238"/>
                  </a:cubicBezTo>
                  <a:cubicBezTo>
                    <a:pt x="170" y="242"/>
                    <a:pt x="170" y="248"/>
                    <a:pt x="173" y="253"/>
                  </a:cubicBezTo>
                  <a:lnTo>
                    <a:pt x="162" y="264"/>
                  </a:lnTo>
                  <a:cubicBezTo>
                    <a:pt x="158" y="268"/>
                    <a:pt x="152" y="271"/>
                    <a:pt x="147" y="271"/>
                  </a:cubicBezTo>
                  <a:lnTo>
                    <a:pt x="108" y="271"/>
                  </a:lnTo>
                  <a:cubicBezTo>
                    <a:pt x="96" y="271"/>
                    <a:pt x="85" y="275"/>
                    <a:pt x="77" y="283"/>
                  </a:cubicBezTo>
                  <a:lnTo>
                    <a:pt x="57" y="304"/>
                  </a:lnTo>
                  <a:cubicBezTo>
                    <a:pt x="51" y="309"/>
                    <a:pt x="44" y="313"/>
                    <a:pt x="36" y="316"/>
                  </a:cubicBezTo>
                  <a:lnTo>
                    <a:pt x="8" y="323"/>
                  </a:lnTo>
                  <a:cubicBezTo>
                    <a:pt x="2" y="324"/>
                    <a:pt x="-1" y="330"/>
                    <a:pt x="0" y="336"/>
                  </a:cubicBezTo>
                  <a:cubicBezTo>
                    <a:pt x="1" y="341"/>
                    <a:pt x="6" y="344"/>
                    <a:pt x="11" y="344"/>
                  </a:cubicBezTo>
                  <a:cubicBezTo>
                    <a:pt x="11" y="344"/>
                    <a:pt x="12" y="344"/>
                    <a:pt x="13" y="344"/>
                  </a:cubicBezTo>
                  <a:lnTo>
                    <a:pt x="41" y="336"/>
                  </a:lnTo>
                  <a:cubicBezTo>
                    <a:pt x="53" y="333"/>
                    <a:pt x="63" y="327"/>
                    <a:pt x="72" y="319"/>
                  </a:cubicBezTo>
                  <a:lnTo>
                    <a:pt x="92" y="298"/>
                  </a:lnTo>
                  <a:cubicBezTo>
                    <a:pt x="96" y="294"/>
                    <a:pt x="102" y="292"/>
                    <a:pt x="108" y="292"/>
                  </a:cubicBezTo>
                  <a:lnTo>
                    <a:pt x="134" y="292"/>
                  </a:lnTo>
                  <a:lnTo>
                    <a:pt x="114" y="312"/>
                  </a:lnTo>
                  <a:lnTo>
                    <a:pt x="52" y="374"/>
                  </a:lnTo>
                  <a:cubicBezTo>
                    <a:pt x="47" y="379"/>
                    <a:pt x="47" y="385"/>
                    <a:pt x="52" y="390"/>
                  </a:cubicBezTo>
                  <a:cubicBezTo>
                    <a:pt x="54" y="392"/>
                    <a:pt x="56" y="393"/>
                    <a:pt x="59" y="393"/>
                  </a:cubicBezTo>
                  <a:cubicBezTo>
                    <a:pt x="62" y="393"/>
                    <a:pt x="65" y="392"/>
                    <a:pt x="67" y="390"/>
                  </a:cubicBezTo>
                  <a:lnTo>
                    <a:pt x="101" y="355"/>
                  </a:lnTo>
                  <a:lnTo>
                    <a:pt x="101" y="382"/>
                  </a:lnTo>
                  <a:cubicBezTo>
                    <a:pt x="101" y="387"/>
                    <a:pt x="99" y="393"/>
                    <a:pt x="95" y="397"/>
                  </a:cubicBezTo>
                  <a:lnTo>
                    <a:pt x="84" y="407"/>
                  </a:lnTo>
                  <a:cubicBezTo>
                    <a:pt x="80" y="411"/>
                    <a:pt x="80" y="418"/>
                    <a:pt x="84" y="422"/>
                  </a:cubicBezTo>
                  <a:cubicBezTo>
                    <a:pt x="87" y="425"/>
                    <a:pt x="89" y="426"/>
                    <a:pt x="92" y="426"/>
                  </a:cubicBezTo>
                  <a:cubicBezTo>
                    <a:pt x="95" y="426"/>
                    <a:pt x="98" y="425"/>
                    <a:pt x="100" y="422"/>
                  </a:cubicBezTo>
                  <a:lnTo>
                    <a:pt x="110" y="412"/>
                  </a:lnTo>
                  <a:cubicBezTo>
                    <a:pt x="118" y="404"/>
                    <a:pt x="123" y="393"/>
                    <a:pt x="123" y="382"/>
                  </a:cubicBezTo>
                  <a:lnTo>
                    <a:pt x="123" y="343"/>
                  </a:lnTo>
                  <a:cubicBezTo>
                    <a:pt x="123" y="337"/>
                    <a:pt x="125" y="332"/>
                    <a:pt x="129" y="328"/>
                  </a:cubicBezTo>
                  <a:lnTo>
                    <a:pt x="164" y="292"/>
                  </a:lnTo>
                  <a:lnTo>
                    <a:pt x="166" y="301"/>
                  </a:lnTo>
                  <a:cubicBezTo>
                    <a:pt x="167" y="313"/>
                    <a:pt x="164" y="324"/>
                    <a:pt x="156" y="332"/>
                  </a:cubicBezTo>
                  <a:lnTo>
                    <a:pt x="146" y="342"/>
                  </a:lnTo>
                  <a:cubicBezTo>
                    <a:pt x="142" y="346"/>
                    <a:pt x="142" y="353"/>
                    <a:pt x="146" y="357"/>
                  </a:cubicBezTo>
                  <a:cubicBezTo>
                    <a:pt x="148" y="359"/>
                    <a:pt x="151" y="360"/>
                    <a:pt x="154" y="360"/>
                  </a:cubicBezTo>
                  <a:cubicBezTo>
                    <a:pt x="156" y="360"/>
                    <a:pt x="159" y="359"/>
                    <a:pt x="161" y="357"/>
                  </a:cubicBezTo>
                  <a:lnTo>
                    <a:pt x="171" y="347"/>
                  </a:lnTo>
                  <a:cubicBezTo>
                    <a:pt x="184" y="334"/>
                    <a:pt x="190" y="316"/>
                    <a:pt x="187" y="298"/>
                  </a:cubicBezTo>
                  <a:lnTo>
                    <a:pt x="183" y="273"/>
                  </a:lnTo>
                  <a:lnTo>
                    <a:pt x="189" y="268"/>
                  </a:lnTo>
                  <a:cubicBezTo>
                    <a:pt x="201" y="279"/>
                    <a:pt x="216" y="289"/>
                    <a:pt x="231" y="296"/>
                  </a:cubicBezTo>
                  <a:lnTo>
                    <a:pt x="216" y="331"/>
                  </a:lnTo>
                  <a:cubicBezTo>
                    <a:pt x="210" y="345"/>
                    <a:pt x="202" y="358"/>
                    <a:pt x="191" y="369"/>
                  </a:cubicBezTo>
                  <a:lnTo>
                    <a:pt x="166" y="394"/>
                  </a:lnTo>
                  <a:cubicBezTo>
                    <a:pt x="161" y="399"/>
                    <a:pt x="161" y="405"/>
                    <a:pt x="166" y="410"/>
                  </a:cubicBezTo>
                  <a:cubicBezTo>
                    <a:pt x="168" y="412"/>
                    <a:pt x="170" y="413"/>
                    <a:pt x="173" y="413"/>
                  </a:cubicBezTo>
                  <a:cubicBezTo>
                    <a:pt x="176" y="413"/>
                    <a:pt x="179" y="412"/>
                    <a:pt x="181" y="410"/>
                  </a:cubicBezTo>
                  <a:lnTo>
                    <a:pt x="186" y="404"/>
                  </a:lnTo>
                  <a:lnTo>
                    <a:pt x="182" y="414"/>
                  </a:lnTo>
                  <a:cubicBezTo>
                    <a:pt x="180" y="419"/>
                    <a:pt x="182" y="426"/>
                    <a:pt x="188" y="428"/>
                  </a:cubicBezTo>
                  <a:cubicBezTo>
                    <a:pt x="189" y="428"/>
                    <a:pt x="191" y="429"/>
                    <a:pt x="192" y="429"/>
                  </a:cubicBezTo>
                  <a:cubicBezTo>
                    <a:pt x="196" y="429"/>
                    <a:pt x="200" y="426"/>
                    <a:pt x="202" y="422"/>
                  </a:cubicBezTo>
                  <a:lnTo>
                    <a:pt x="251" y="304"/>
                  </a:lnTo>
                  <a:cubicBezTo>
                    <a:pt x="267" y="310"/>
                    <a:pt x="284" y="313"/>
                    <a:pt x="301" y="314"/>
                  </a:cubicBezTo>
                  <a:lnTo>
                    <a:pt x="301" y="331"/>
                  </a:lnTo>
                  <a:cubicBezTo>
                    <a:pt x="301" y="337"/>
                    <a:pt x="299" y="342"/>
                    <a:pt x="294" y="346"/>
                  </a:cubicBezTo>
                  <a:lnTo>
                    <a:pt x="267" y="374"/>
                  </a:lnTo>
                  <a:cubicBezTo>
                    <a:pt x="259" y="382"/>
                    <a:pt x="254" y="392"/>
                    <a:pt x="254" y="404"/>
                  </a:cubicBezTo>
                  <a:lnTo>
                    <a:pt x="254" y="433"/>
                  </a:lnTo>
                  <a:cubicBezTo>
                    <a:pt x="254" y="441"/>
                    <a:pt x="252" y="449"/>
                    <a:pt x="248" y="456"/>
                  </a:cubicBezTo>
                  <a:lnTo>
                    <a:pt x="233" y="481"/>
                  </a:lnTo>
                  <a:cubicBezTo>
                    <a:pt x="230" y="486"/>
                    <a:pt x="232" y="493"/>
                    <a:pt x="237" y="496"/>
                  </a:cubicBezTo>
                  <a:cubicBezTo>
                    <a:pt x="239" y="497"/>
                    <a:pt x="241" y="497"/>
                    <a:pt x="243" y="497"/>
                  </a:cubicBezTo>
                  <a:cubicBezTo>
                    <a:pt x="246" y="497"/>
                    <a:pt x="250" y="495"/>
                    <a:pt x="252" y="492"/>
                  </a:cubicBezTo>
                  <a:lnTo>
                    <a:pt x="267" y="467"/>
                  </a:lnTo>
                  <a:cubicBezTo>
                    <a:pt x="273" y="457"/>
                    <a:pt x="276" y="445"/>
                    <a:pt x="276" y="433"/>
                  </a:cubicBezTo>
                  <a:lnTo>
                    <a:pt x="276" y="404"/>
                  </a:lnTo>
                  <a:cubicBezTo>
                    <a:pt x="276" y="398"/>
                    <a:pt x="278" y="393"/>
                    <a:pt x="282" y="389"/>
                  </a:cubicBezTo>
                  <a:lnTo>
                    <a:pt x="301" y="370"/>
                  </a:lnTo>
                  <a:lnTo>
                    <a:pt x="301" y="486"/>
                  </a:lnTo>
                  <a:cubicBezTo>
                    <a:pt x="301" y="492"/>
                    <a:pt x="306" y="497"/>
                    <a:pt x="311" y="497"/>
                  </a:cubicBezTo>
                  <a:cubicBezTo>
                    <a:pt x="317" y="497"/>
                    <a:pt x="322" y="492"/>
                    <a:pt x="322" y="486"/>
                  </a:cubicBezTo>
                  <a:lnTo>
                    <a:pt x="322" y="438"/>
                  </a:lnTo>
                  <a:lnTo>
                    <a:pt x="341" y="457"/>
                  </a:lnTo>
                  <a:cubicBezTo>
                    <a:pt x="345" y="461"/>
                    <a:pt x="347" y="466"/>
                    <a:pt x="347" y="472"/>
                  </a:cubicBezTo>
                  <a:lnTo>
                    <a:pt x="347" y="486"/>
                  </a:lnTo>
                  <a:cubicBezTo>
                    <a:pt x="347" y="492"/>
                    <a:pt x="352" y="497"/>
                    <a:pt x="358" y="497"/>
                  </a:cubicBezTo>
                  <a:cubicBezTo>
                    <a:pt x="364" y="497"/>
                    <a:pt x="369" y="492"/>
                    <a:pt x="369" y="486"/>
                  </a:cubicBezTo>
                  <a:lnTo>
                    <a:pt x="369" y="472"/>
                  </a:lnTo>
                  <a:cubicBezTo>
                    <a:pt x="369" y="460"/>
                    <a:pt x="364" y="450"/>
                    <a:pt x="356" y="442"/>
                  </a:cubicBezTo>
                  <a:lnTo>
                    <a:pt x="329" y="414"/>
                  </a:lnTo>
                  <a:cubicBezTo>
                    <a:pt x="324" y="410"/>
                    <a:pt x="322" y="405"/>
                    <a:pt x="322" y="399"/>
                  </a:cubicBezTo>
                  <a:lnTo>
                    <a:pt x="322" y="349"/>
                  </a:lnTo>
                  <a:lnTo>
                    <a:pt x="330" y="354"/>
                  </a:lnTo>
                  <a:cubicBezTo>
                    <a:pt x="339" y="361"/>
                    <a:pt x="344" y="372"/>
                    <a:pt x="344" y="383"/>
                  </a:cubicBezTo>
                  <a:lnTo>
                    <a:pt x="344" y="397"/>
                  </a:lnTo>
                  <a:cubicBezTo>
                    <a:pt x="344" y="403"/>
                    <a:pt x="349" y="407"/>
                    <a:pt x="355" y="407"/>
                  </a:cubicBezTo>
                  <a:cubicBezTo>
                    <a:pt x="361" y="407"/>
                    <a:pt x="366" y="403"/>
                    <a:pt x="366" y="397"/>
                  </a:cubicBezTo>
                  <a:lnTo>
                    <a:pt x="366" y="383"/>
                  </a:lnTo>
                  <a:cubicBezTo>
                    <a:pt x="366" y="365"/>
                    <a:pt x="357" y="348"/>
                    <a:pt x="343" y="337"/>
                  </a:cubicBezTo>
                  <a:lnTo>
                    <a:pt x="322" y="322"/>
                  </a:lnTo>
                  <a:lnTo>
                    <a:pt x="322" y="314"/>
                  </a:lnTo>
                  <a:cubicBezTo>
                    <a:pt x="340" y="313"/>
                    <a:pt x="356" y="310"/>
                    <a:pt x="372" y="304"/>
                  </a:cubicBezTo>
                  <a:lnTo>
                    <a:pt x="387" y="340"/>
                  </a:lnTo>
                  <a:cubicBezTo>
                    <a:pt x="393" y="354"/>
                    <a:pt x="396" y="368"/>
                    <a:pt x="396" y="383"/>
                  </a:cubicBezTo>
                  <a:lnTo>
                    <a:pt x="396" y="420"/>
                  </a:lnTo>
                  <a:cubicBezTo>
                    <a:pt x="396" y="426"/>
                    <a:pt x="400" y="431"/>
                    <a:pt x="406" y="431"/>
                  </a:cubicBezTo>
                  <a:cubicBezTo>
                    <a:pt x="412" y="431"/>
                    <a:pt x="417" y="426"/>
                    <a:pt x="417" y="420"/>
                  </a:cubicBezTo>
                  <a:lnTo>
                    <a:pt x="417" y="413"/>
                  </a:lnTo>
                  <a:lnTo>
                    <a:pt x="421" y="422"/>
                  </a:lnTo>
                  <a:cubicBezTo>
                    <a:pt x="423" y="426"/>
                    <a:pt x="427" y="429"/>
                    <a:pt x="431" y="429"/>
                  </a:cubicBezTo>
                  <a:cubicBezTo>
                    <a:pt x="432" y="429"/>
                    <a:pt x="434" y="428"/>
                    <a:pt x="435" y="428"/>
                  </a:cubicBezTo>
                  <a:cubicBezTo>
                    <a:pt x="440" y="426"/>
                    <a:pt x="443" y="419"/>
                    <a:pt x="441" y="414"/>
                  </a:cubicBezTo>
                  <a:lnTo>
                    <a:pt x="392" y="296"/>
                  </a:lnTo>
                  <a:cubicBezTo>
                    <a:pt x="407" y="289"/>
                    <a:pt x="422" y="279"/>
                    <a:pt x="434" y="268"/>
                  </a:cubicBezTo>
                  <a:lnTo>
                    <a:pt x="446" y="280"/>
                  </a:lnTo>
                  <a:cubicBezTo>
                    <a:pt x="450" y="284"/>
                    <a:pt x="452" y="289"/>
                    <a:pt x="452" y="295"/>
                  </a:cubicBezTo>
                  <a:lnTo>
                    <a:pt x="452" y="334"/>
                  </a:lnTo>
                  <a:cubicBezTo>
                    <a:pt x="452" y="345"/>
                    <a:pt x="457" y="356"/>
                    <a:pt x="465" y="364"/>
                  </a:cubicBezTo>
                  <a:lnTo>
                    <a:pt x="485" y="384"/>
                  </a:lnTo>
                  <a:cubicBezTo>
                    <a:pt x="491" y="390"/>
                    <a:pt x="495" y="397"/>
                    <a:pt x="497" y="405"/>
                  </a:cubicBezTo>
                  <a:lnTo>
                    <a:pt x="505" y="433"/>
                  </a:lnTo>
                  <a:cubicBezTo>
                    <a:pt x="506" y="438"/>
                    <a:pt x="510" y="441"/>
                    <a:pt x="515" y="441"/>
                  </a:cubicBezTo>
                  <a:cubicBezTo>
                    <a:pt x="516" y="441"/>
                    <a:pt x="517" y="441"/>
                    <a:pt x="518" y="441"/>
                  </a:cubicBezTo>
                  <a:cubicBezTo>
                    <a:pt x="524" y="440"/>
                    <a:pt x="527" y="434"/>
                    <a:pt x="526" y="428"/>
                  </a:cubicBezTo>
                  <a:lnTo>
                    <a:pt x="518" y="400"/>
                  </a:lnTo>
                  <a:cubicBezTo>
                    <a:pt x="515" y="388"/>
                    <a:pt x="509" y="378"/>
                    <a:pt x="501" y="369"/>
                  </a:cubicBezTo>
                  <a:lnTo>
                    <a:pt x="480" y="349"/>
                  </a:lnTo>
                  <a:cubicBezTo>
                    <a:pt x="476" y="345"/>
                    <a:pt x="474" y="339"/>
                    <a:pt x="474" y="334"/>
                  </a:cubicBezTo>
                  <a:lnTo>
                    <a:pt x="474" y="307"/>
                  </a:lnTo>
                  <a:lnTo>
                    <a:pt x="556" y="390"/>
                  </a:lnTo>
                  <a:cubicBezTo>
                    <a:pt x="558" y="392"/>
                    <a:pt x="561" y="393"/>
                    <a:pt x="564" y="393"/>
                  </a:cubicBezTo>
                  <a:cubicBezTo>
                    <a:pt x="567" y="393"/>
                    <a:pt x="569" y="392"/>
                    <a:pt x="571" y="390"/>
                  </a:cubicBezTo>
                  <a:cubicBezTo>
                    <a:pt x="576" y="385"/>
                    <a:pt x="576" y="379"/>
                    <a:pt x="571" y="374"/>
                  </a:cubicBezTo>
                  <a:lnTo>
                    <a:pt x="537" y="340"/>
                  </a:lnTo>
                  <a:lnTo>
                    <a:pt x="564" y="340"/>
                  </a:lnTo>
                  <a:cubicBezTo>
                    <a:pt x="569" y="340"/>
                    <a:pt x="575" y="342"/>
                    <a:pt x="579" y="346"/>
                  </a:cubicBezTo>
                  <a:lnTo>
                    <a:pt x="589" y="357"/>
                  </a:lnTo>
                  <a:cubicBezTo>
                    <a:pt x="591" y="359"/>
                    <a:pt x="594" y="360"/>
                    <a:pt x="597" y="360"/>
                  </a:cubicBezTo>
                  <a:cubicBezTo>
                    <a:pt x="599" y="360"/>
                    <a:pt x="602" y="359"/>
                    <a:pt x="604" y="357"/>
                  </a:cubicBezTo>
                  <a:cubicBezTo>
                    <a:pt x="608" y="353"/>
                    <a:pt x="608" y="346"/>
                    <a:pt x="604" y="342"/>
                  </a:cubicBezTo>
                  <a:lnTo>
                    <a:pt x="594" y="331"/>
                  </a:lnTo>
                  <a:cubicBezTo>
                    <a:pt x="586" y="323"/>
                    <a:pt x="575" y="319"/>
                    <a:pt x="564" y="319"/>
                  </a:cubicBezTo>
                  <a:lnTo>
                    <a:pt x="525" y="319"/>
                  </a:lnTo>
                  <a:cubicBezTo>
                    <a:pt x="519" y="319"/>
                    <a:pt x="513" y="316"/>
                    <a:pt x="509" y="312"/>
                  </a:cubicBezTo>
                  <a:lnTo>
                    <a:pt x="474" y="277"/>
                  </a:lnTo>
                  <a:lnTo>
                    <a:pt x="483" y="276"/>
                  </a:lnTo>
                  <a:cubicBezTo>
                    <a:pt x="494" y="274"/>
                    <a:pt x="506" y="278"/>
                    <a:pt x="514" y="286"/>
                  </a:cubicBezTo>
                  <a:lnTo>
                    <a:pt x="523" y="295"/>
                  </a:lnTo>
                  <a:cubicBezTo>
                    <a:pt x="525" y="297"/>
                    <a:pt x="528" y="298"/>
                    <a:pt x="531" y="298"/>
                  </a:cubicBezTo>
                  <a:cubicBezTo>
                    <a:pt x="534" y="298"/>
                    <a:pt x="536" y="297"/>
                    <a:pt x="539" y="295"/>
                  </a:cubicBezTo>
                  <a:cubicBezTo>
                    <a:pt x="543" y="291"/>
                    <a:pt x="543" y="284"/>
                    <a:pt x="539" y="280"/>
                  </a:cubicBezTo>
                  <a:lnTo>
                    <a:pt x="529" y="270"/>
                  </a:lnTo>
                  <a:cubicBezTo>
                    <a:pt x="516" y="258"/>
                    <a:pt x="498" y="252"/>
                    <a:pt x="480" y="254"/>
                  </a:cubicBezTo>
                  <a:lnTo>
                    <a:pt x="455" y="258"/>
                  </a:lnTo>
                  <a:lnTo>
                    <a:pt x="450" y="252"/>
                  </a:lnTo>
                  <a:cubicBezTo>
                    <a:pt x="461" y="240"/>
                    <a:pt x="470" y="226"/>
                    <a:pt x="478" y="210"/>
                  </a:cubicBezTo>
                  <a:lnTo>
                    <a:pt x="513" y="225"/>
                  </a:lnTo>
                  <a:cubicBezTo>
                    <a:pt x="527" y="231"/>
                    <a:pt x="540" y="239"/>
                    <a:pt x="550" y="250"/>
                  </a:cubicBezTo>
                  <a:lnTo>
                    <a:pt x="576" y="276"/>
                  </a:lnTo>
                  <a:cubicBezTo>
                    <a:pt x="578" y="278"/>
                    <a:pt x="581" y="279"/>
                    <a:pt x="584" y="279"/>
                  </a:cubicBezTo>
                  <a:cubicBezTo>
                    <a:pt x="587" y="279"/>
                    <a:pt x="589" y="278"/>
                    <a:pt x="591" y="276"/>
                  </a:cubicBezTo>
                  <a:cubicBezTo>
                    <a:pt x="596" y="271"/>
                    <a:pt x="596" y="265"/>
                    <a:pt x="591" y="260"/>
                  </a:cubicBezTo>
                  <a:lnTo>
                    <a:pt x="586" y="255"/>
                  </a:lnTo>
                  <a:lnTo>
                    <a:pt x="596" y="259"/>
                  </a:lnTo>
                  <a:cubicBezTo>
                    <a:pt x="597" y="260"/>
                    <a:pt x="598" y="260"/>
                    <a:pt x="600" y="260"/>
                  </a:cubicBezTo>
                  <a:cubicBezTo>
                    <a:pt x="604" y="260"/>
                    <a:pt x="608" y="257"/>
                    <a:pt x="610" y="253"/>
                  </a:cubicBezTo>
                  <a:cubicBezTo>
                    <a:pt x="612" y="248"/>
                    <a:pt x="609" y="241"/>
                    <a:pt x="604" y="239"/>
                  </a:cubicBezTo>
                  <a:lnTo>
                    <a:pt x="486" y="190"/>
                  </a:lnTo>
                  <a:cubicBezTo>
                    <a:pt x="492" y="175"/>
                    <a:pt x="495" y="158"/>
                    <a:pt x="496" y="140"/>
                  </a:cubicBezTo>
                  <a:lnTo>
                    <a:pt x="513" y="140"/>
                  </a:lnTo>
                  <a:cubicBezTo>
                    <a:pt x="518" y="140"/>
                    <a:pt x="524" y="143"/>
                    <a:pt x="528" y="147"/>
                  </a:cubicBezTo>
                  <a:lnTo>
                    <a:pt x="555" y="174"/>
                  </a:lnTo>
                  <a:cubicBezTo>
                    <a:pt x="563" y="182"/>
                    <a:pt x="574" y="187"/>
                    <a:pt x="586" y="187"/>
                  </a:cubicBezTo>
                  <a:lnTo>
                    <a:pt x="615" y="187"/>
                  </a:lnTo>
                  <a:cubicBezTo>
                    <a:pt x="623" y="187"/>
                    <a:pt x="631" y="189"/>
                    <a:pt x="638" y="193"/>
                  </a:cubicBezTo>
                  <a:lnTo>
                    <a:pt x="663" y="208"/>
                  </a:lnTo>
                  <a:cubicBezTo>
                    <a:pt x="665" y="209"/>
                    <a:pt x="666" y="209"/>
                    <a:pt x="668" y="209"/>
                  </a:cubicBezTo>
                  <a:cubicBezTo>
                    <a:pt x="672" y="209"/>
                    <a:pt x="676" y="207"/>
                    <a:pt x="678" y="204"/>
                  </a:cubicBezTo>
                  <a:cubicBezTo>
                    <a:pt x="681" y="199"/>
                    <a:pt x="679" y="192"/>
                    <a:pt x="674" y="189"/>
                  </a:cubicBezTo>
                  <a:lnTo>
                    <a:pt x="649" y="175"/>
                  </a:lnTo>
                  <a:cubicBezTo>
                    <a:pt x="638" y="169"/>
                    <a:pt x="627" y="165"/>
                    <a:pt x="615" y="165"/>
                  </a:cubicBezTo>
                  <a:lnTo>
                    <a:pt x="586" y="165"/>
                  </a:lnTo>
                  <a:cubicBezTo>
                    <a:pt x="580" y="165"/>
                    <a:pt x="575" y="163"/>
                    <a:pt x="571" y="159"/>
                  </a:cubicBezTo>
                  <a:lnTo>
                    <a:pt x="552" y="140"/>
                  </a:lnTo>
                  <a:lnTo>
                    <a:pt x="668" y="1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27"/>
          <p:cNvGrpSpPr/>
          <p:nvPr/>
        </p:nvGrpSpPr>
        <p:grpSpPr>
          <a:xfrm>
            <a:off x="3466788" y="3848129"/>
            <a:ext cx="361393" cy="361393"/>
            <a:chOff x="7284176" y="3923989"/>
            <a:chExt cx="329048" cy="329048"/>
          </a:xfrm>
        </p:grpSpPr>
        <p:sp>
          <p:nvSpPr>
            <p:cNvPr id="590" name="Google Shape;590;p27"/>
            <p:cNvSpPr/>
            <p:nvPr/>
          </p:nvSpPr>
          <p:spPr>
            <a:xfrm>
              <a:off x="7402222" y="4042446"/>
              <a:ext cx="92956" cy="92545"/>
            </a:xfrm>
            <a:custGeom>
              <a:rect b="b" l="l" r="r" t="t"/>
              <a:pathLst>
                <a:path extrusionOk="0" h="225" w="226">
                  <a:moveTo>
                    <a:pt x="113" y="0"/>
                  </a:moveTo>
                  <a:cubicBezTo>
                    <a:pt x="95" y="0"/>
                    <a:pt x="77" y="4"/>
                    <a:pt x="61" y="12"/>
                  </a:cubicBezTo>
                  <a:cubicBezTo>
                    <a:pt x="55" y="15"/>
                    <a:pt x="53" y="22"/>
                    <a:pt x="56" y="28"/>
                  </a:cubicBezTo>
                  <a:cubicBezTo>
                    <a:pt x="59" y="34"/>
                    <a:pt x="66" y="36"/>
                    <a:pt x="72" y="33"/>
                  </a:cubicBezTo>
                  <a:cubicBezTo>
                    <a:pt x="84" y="26"/>
                    <a:pt x="99" y="23"/>
                    <a:pt x="113" y="23"/>
                  </a:cubicBezTo>
                  <a:cubicBezTo>
                    <a:pt x="162" y="23"/>
                    <a:pt x="202" y="63"/>
                    <a:pt x="202" y="112"/>
                  </a:cubicBezTo>
                  <a:cubicBezTo>
                    <a:pt x="202" y="162"/>
                    <a:pt x="162" y="202"/>
                    <a:pt x="113" y="202"/>
                  </a:cubicBezTo>
                  <a:cubicBezTo>
                    <a:pt x="64" y="202"/>
                    <a:pt x="24" y="162"/>
                    <a:pt x="24" y="112"/>
                  </a:cubicBezTo>
                  <a:cubicBezTo>
                    <a:pt x="24" y="96"/>
                    <a:pt x="28" y="80"/>
                    <a:pt x="37" y="66"/>
                  </a:cubicBezTo>
                  <a:cubicBezTo>
                    <a:pt x="40" y="60"/>
                    <a:pt x="38" y="53"/>
                    <a:pt x="33" y="50"/>
                  </a:cubicBezTo>
                  <a:cubicBezTo>
                    <a:pt x="27" y="46"/>
                    <a:pt x="20" y="48"/>
                    <a:pt x="17" y="54"/>
                  </a:cubicBezTo>
                  <a:cubicBezTo>
                    <a:pt x="6" y="71"/>
                    <a:pt x="0" y="92"/>
                    <a:pt x="0" y="112"/>
                  </a:cubicBezTo>
                  <a:cubicBezTo>
                    <a:pt x="0" y="174"/>
                    <a:pt x="51" y="225"/>
                    <a:pt x="113" y="225"/>
                  </a:cubicBezTo>
                  <a:cubicBezTo>
                    <a:pt x="175" y="225"/>
                    <a:pt x="226" y="174"/>
                    <a:pt x="226" y="112"/>
                  </a:cubicBezTo>
                  <a:cubicBezTo>
                    <a:pt x="226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6000" lIns="90000" spcFirstLastPara="1" rIns="90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7284176" y="3923989"/>
              <a:ext cx="329048" cy="329048"/>
            </a:xfrm>
            <a:custGeom>
              <a:rect b="b" l="l" r="r" t="t"/>
              <a:pathLst>
                <a:path extrusionOk="0" h="800" w="800">
                  <a:moveTo>
                    <a:pt x="795" y="376"/>
                  </a:moveTo>
                  <a:cubicBezTo>
                    <a:pt x="790" y="372"/>
                    <a:pt x="784" y="370"/>
                    <a:pt x="777" y="370"/>
                  </a:cubicBezTo>
                  <a:cubicBezTo>
                    <a:pt x="759" y="370"/>
                    <a:pt x="750" y="384"/>
                    <a:pt x="743" y="394"/>
                  </a:cubicBezTo>
                  <a:cubicBezTo>
                    <a:pt x="738" y="403"/>
                    <a:pt x="735" y="408"/>
                    <a:pt x="730" y="408"/>
                  </a:cubicBezTo>
                  <a:cubicBezTo>
                    <a:pt x="725" y="408"/>
                    <a:pt x="722" y="403"/>
                    <a:pt x="716" y="394"/>
                  </a:cubicBezTo>
                  <a:cubicBezTo>
                    <a:pt x="712" y="388"/>
                    <a:pt x="708" y="381"/>
                    <a:pt x="702" y="376"/>
                  </a:cubicBezTo>
                  <a:cubicBezTo>
                    <a:pt x="699" y="344"/>
                    <a:pt x="692" y="312"/>
                    <a:pt x="679" y="282"/>
                  </a:cubicBezTo>
                  <a:cubicBezTo>
                    <a:pt x="697" y="261"/>
                    <a:pt x="718" y="243"/>
                    <a:pt x="741" y="227"/>
                  </a:cubicBezTo>
                  <a:cubicBezTo>
                    <a:pt x="746" y="223"/>
                    <a:pt x="749" y="217"/>
                    <a:pt x="749" y="210"/>
                  </a:cubicBezTo>
                  <a:cubicBezTo>
                    <a:pt x="749" y="204"/>
                    <a:pt x="746" y="197"/>
                    <a:pt x="740" y="193"/>
                  </a:cubicBezTo>
                  <a:cubicBezTo>
                    <a:pt x="734" y="190"/>
                    <a:pt x="727" y="189"/>
                    <a:pt x="721" y="192"/>
                  </a:cubicBezTo>
                  <a:cubicBezTo>
                    <a:pt x="695" y="204"/>
                    <a:pt x="669" y="212"/>
                    <a:pt x="642" y="218"/>
                  </a:cubicBezTo>
                  <a:cubicBezTo>
                    <a:pt x="620" y="189"/>
                    <a:pt x="594" y="165"/>
                    <a:pt x="564" y="146"/>
                  </a:cubicBezTo>
                  <a:cubicBezTo>
                    <a:pt x="574" y="145"/>
                    <a:pt x="585" y="141"/>
                    <a:pt x="592" y="130"/>
                  </a:cubicBezTo>
                  <a:cubicBezTo>
                    <a:pt x="601" y="114"/>
                    <a:pt x="593" y="99"/>
                    <a:pt x="587" y="89"/>
                  </a:cubicBezTo>
                  <a:cubicBezTo>
                    <a:pt x="582" y="79"/>
                    <a:pt x="580" y="74"/>
                    <a:pt x="582" y="70"/>
                  </a:cubicBezTo>
                  <a:cubicBezTo>
                    <a:pt x="585" y="66"/>
                    <a:pt x="590" y="66"/>
                    <a:pt x="601" y="65"/>
                  </a:cubicBezTo>
                  <a:cubicBezTo>
                    <a:pt x="613" y="65"/>
                    <a:pt x="630" y="64"/>
                    <a:pt x="639" y="48"/>
                  </a:cubicBezTo>
                  <a:cubicBezTo>
                    <a:pt x="642" y="43"/>
                    <a:pt x="640" y="36"/>
                    <a:pt x="634" y="32"/>
                  </a:cubicBezTo>
                  <a:cubicBezTo>
                    <a:pt x="629" y="29"/>
                    <a:pt x="622" y="31"/>
                    <a:pt x="618" y="37"/>
                  </a:cubicBezTo>
                  <a:cubicBezTo>
                    <a:pt x="616" y="41"/>
                    <a:pt x="611" y="41"/>
                    <a:pt x="600" y="42"/>
                  </a:cubicBezTo>
                  <a:cubicBezTo>
                    <a:pt x="588" y="42"/>
                    <a:pt x="571" y="43"/>
                    <a:pt x="562" y="59"/>
                  </a:cubicBezTo>
                  <a:cubicBezTo>
                    <a:pt x="553" y="74"/>
                    <a:pt x="561" y="89"/>
                    <a:pt x="566" y="100"/>
                  </a:cubicBezTo>
                  <a:cubicBezTo>
                    <a:pt x="572" y="109"/>
                    <a:pt x="574" y="114"/>
                    <a:pt x="571" y="118"/>
                  </a:cubicBezTo>
                  <a:cubicBezTo>
                    <a:pt x="569" y="122"/>
                    <a:pt x="564" y="123"/>
                    <a:pt x="553" y="123"/>
                  </a:cubicBezTo>
                  <a:cubicBezTo>
                    <a:pt x="546" y="124"/>
                    <a:pt x="538" y="124"/>
                    <a:pt x="530" y="127"/>
                  </a:cubicBezTo>
                  <a:cubicBezTo>
                    <a:pt x="501" y="113"/>
                    <a:pt x="470" y="104"/>
                    <a:pt x="437" y="100"/>
                  </a:cubicBezTo>
                  <a:cubicBezTo>
                    <a:pt x="428" y="73"/>
                    <a:pt x="423" y="46"/>
                    <a:pt x="420" y="18"/>
                  </a:cubicBezTo>
                  <a:cubicBezTo>
                    <a:pt x="419" y="8"/>
                    <a:pt x="411" y="0"/>
                    <a:pt x="400" y="0"/>
                  </a:cubicBezTo>
                  <a:cubicBezTo>
                    <a:pt x="390" y="0"/>
                    <a:pt x="381" y="8"/>
                    <a:pt x="380" y="18"/>
                  </a:cubicBezTo>
                  <a:cubicBezTo>
                    <a:pt x="378" y="46"/>
                    <a:pt x="372" y="73"/>
                    <a:pt x="363" y="100"/>
                  </a:cubicBezTo>
                  <a:cubicBezTo>
                    <a:pt x="328" y="104"/>
                    <a:pt x="293" y="115"/>
                    <a:pt x="262" y="131"/>
                  </a:cubicBezTo>
                  <a:cubicBezTo>
                    <a:pt x="266" y="122"/>
                    <a:pt x="268" y="111"/>
                    <a:pt x="262" y="99"/>
                  </a:cubicBezTo>
                  <a:cubicBezTo>
                    <a:pt x="253" y="83"/>
                    <a:pt x="236" y="83"/>
                    <a:pt x="224" y="83"/>
                  </a:cubicBezTo>
                  <a:cubicBezTo>
                    <a:pt x="213" y="82"/>
                    <a:pt x="208" y="82"/>
                    <a:pt x="205" y="77"/>
                  </a:cubicBezTo>
                  <a:cubicBezTo>
                    <a:pt x="203" y="73"/>
                    <a:pt x="205" y="69"/>
                    <a:pt x="210" y="59"/>
                  </a:cubicBezTo>
                  <a:cubicBezTo>
                    <a:pt x="216" y="48"/>
                    <a:pt x="224" y="34"/>
                    <a:pt x="215" y="18"/>
                  </a:cubicBezTo>
                  <a:cubicBezTo>
                    <a:pt x="211" y="12"/>
                    <a:pt x="204" y="10"/>
                    <a:pt x="199" y="13"/>
                  </a:cubicBezTo>
                  <a:cubicBezTo>
                    <a:pt x="193" y="17"/>
                    <a:pt x="191" y="24"/>
                    <a:pt x="194" y="29"/>
                  </a:cubicBezTo>
                  <a:cubicBezTo>
                    <a:pt x="197" y="34"/>
                    <a:pt x="195" y="38"/>
                    <a:pt x="189" y="48"/>
                  </a:cubicBezTo>
                  <a:cubicBezTo>
                    <a:pt x="184" y="59"/>
                    <a:pt x="176" y="73"/>
                    <a:pt x="185" y="89"/>
                  </a:cubicBezTo>
                  <a:cubicBezTo>
                    <a:pt x="194" y="105"/>
                    <a:pt x="211" y="106"/>
                    <a:pt x="223" y="106"/>
                  </a:cubicBezTo>
                  <a:cubicBezTo>
                    <a:pt x="234" y="106"/>
                    <a:pt x="239" y="107"/>
                    <a:pt x="241" y="111"/>
                  </a:cubicBezTo>
                  <a:cubicBezTo>
                    <a:pt x="244" y="115"/>
                    <a:pt x="242" y="120"/>
                    <a:pt x="237" y="130"/>
                  </a:cubicBezTo>
                  <a:cubicBezTo>
                    <a:pt x="233" y="136"/>
                    <a:pt x="229" y="143"/>
                    <a:pt x="228" y="151"/>
                  </a:cubicBezTo>
                  <a:cubicBezTo>
                    <a:pt x="202" y="169"/>
                    <a:pt x="178" y="192"/>
                    <a:pt x="158" y="218"/>
                  </a:cubicBezTo>
                  <a:cubicBezTo>
                    <a:pt x="131" y="212"/>
                    <a:pt x="104" y="204"/>
                    <a:pt x="79" y="192"/>
                  </a:cubicBezTo>
                  <a:cubicBezTo>
                    <a:pt x="76" y="191"/>
                    <a:pt x="74" y="190"/>
                    <a:pt x="71" y="190"/>
                  </a:cubicBezTo>
                  <a:cubicBezTo>
                    <a:pt x="62" y="190"/>
                    <a:pt x="55" y="196"/>
                    <a:pt x="52" y="204"/>
                  </a:cubicBezTo>
                  <a:cubicBezTo>
                    <a:pt x="49" y="213"/>
                    <a:pt x="52" y="221"/>
                    <a:pt x="59" y="227"/>
                  </a:cubicBezTo>
                  <a:cubicBezTo>
                    <a:pt x="82" y="243"/>
                    <a:pt x="103" y="261"/>
                    <a:pt x="121" y="282"/>
                  </a:cubicBezTo>
                  <a:cubicBezTo>
                    <a:pt x="107" y="315"/>
                    <a:pt x="100" y="349"/>
                    <a:pt x="98" y="385"/>
                  </a:cubicBezTo>
                  <a:cubicBezTo>
                    <a:pt x="92" y="377"/>
                    <a:pt x="84" y="370"/>
                    <a:pt x="70" y="370"/>
                  </a:cubicBezTo>
                  <a:cubicBezTo>
                    <a:pt x="52" y="370"/>
                    <a:pt x="43" y="384"/>
                    <a:pt x="37" y="394"/>
                  </a:cubicBezTo>
                  <a:cubicBezTo>
                    <a:pt x="31" y="403"/>
                    <a:pt x="28" y="408"/>
                    <a:pt x="23" y="408"/>
                  </a:cubicBezTo>
                  <a:cubicBezTo>
                    <a:pt x="21" y="408"/>
                    <a:pt x="20" y="407"/>
                    <a:pt x="19" y="406"/>
                  </a:cubicBezTo>
                  <a:cubicBezTo>
                    <a:pt x="13" y="402"/>
                    <a:pt x="6" y="403"/>
                    <a:pt x="2" y="409"/>
                  </a:cubicBezTo>
                  <a:cubicBezTo>
                    <a:pt x="-2" y="414"/>
                    <a:pt x="0" y="421"/>
                    <a:pt x="5" y="425"/>
                  </a:cubicBezTo>
                  <a:cubicBezTo>
                    <a:pt x="10" y="429"/>
                    <a:pt x="16" y="431"/>
                    <a:pt x="23" y="431"/>
                  </a:cubicBezTo>
                  <a:cubicBezTo>
                    <a:pt x="41" y="431"/>
                    <a:pt x="50" y="417"/>
                    <a:pt x="57" y="406"/>
                  </a:cubicBezTo>
                  <a:cubicBezTo>
                    <a:pt x="62" y="397"/>
                    <a:pt x="65" y="393"/>
                    <a:pt x="70" y="393"/>
                  </a:cubicBezTo>
                  <a:cubicBezTo>
                    <a:pt x="75" y="393"/>
                    <a:pt x="78" y="397"/>
                    <a:pt x="84" y="406"/>
                  </a:cubicBezTo>
                  <a:cubicBezTo>
                    <a:pt x="88" y="413"/>
                    <a:pt x="92" y="420"/>
                    <a:pt x="98" y="424"/>
                  </a:cubicBezTo>
                  <a:cubicBezTo>
                    <a:pt x="101" y="457"/>
                    <a:pt x="109" y="488"/>
                    <a:pt x="121" y="519"/>
                  </a:cubicBezTo>
                  <a:cubicBezTo>
                    <a:pt x="103" y="539"/>
                    <a:pt x="82" y="558"/>
                    <a:pt x="59" y="574"/>
                  </a:cubicBezTo>
                  <a:cubicBezTo>
                    <a:pt x="54" y="578"/>
                    <a:pt x="51" y="584"/>
                    <a:pt x="51" y="590"/>
                  </a:cubicBezTo>
                  <a:cubicBezTo>
                    <a:pt x="51" y="597"/>
                    <a:pt x="54" y="604"/>
                    <a:pt x="60" y="607"/>
                  </a:cubicBezTo>
                  <a:cubicBezTo>
                    <a:pt x="66" y="611"/>
                    <a:pt x="73" y="611"/>
                    <a:pt x="79" y="608"/>
                  </a:cubicBezTo>
                  <a:cubicBezTo>
                    <a:pt x="105" y="597"/>
                    <a:pt x="131" y="588"/>
                    <a:pt x="158" y="582"/>
                  </a:cubicBezTo>
                  <a:cubicBezTo>
                    <a:pt x="180" y="611"/>
                    <a:pt x="206" y="635"/>
                    <a:pt x="236" y="654"/>
                  </a:cubicBezTo>
                  <a:cubicBezTo>
                    <a:pt x="226" y="656"/>
                    <a:pt x="215" y="659"/>
                    <a:pt x="209" y="671"/>
                  </a:cubicBezTo>
                  <a:cubicBezTo>
                    <a:pt x="199" y="686"/>
                    <a:pt x="207" y="701"/>
                    <a:pt x="213" y="712"/>
                  </a:cubicBezTo>
                  <a:cubicBezTo>
                    <a:pt x="218" y="722"/>
                    <a:pt x="220" y="726"/>
                    <a:pt x="218" y="730"/>
                  </a:cubicBezTo>
                  <a:cubicBezTo>
                    <a:pt x="215" y="734"/>
                    <a:pt x="210" y="735"/>
                    <a:pt x="199" y="735"/>
                  </a:cubicBezTo>
                  <a:cubicBezTo>
                    <a:pt x="187" y="736"/>
                    <a:pt x="171" y="736"/>
                    <a:pt x="161" y="752"/>
                  </a:cubicBezTo>
                  <a:cubicBezTo>
                    <a:pt x="158" y="758"/>
                    <a:pt x="160" y="765"/>
                    <a:pt x="166" y="768"/>
                  </a:cubicBezTo>
                  <a:cubicBezTo>
                    <a:pt x="168" y="769"/>
                    <a:pt x="170" y="770"/>
                    <a:pt x="172" y="770"/>
                  </a:cubicBezTo>
                  <a:cubicBezTo>
                    <a:pt x="176" y="770"/>
                    <a:pt x="180" y="768"/>
                    <a:pt x="182" y="764"/>
                  </a:cubicBezTo>
                  <a:cubicBezTo>
                    <a:pt x="184" y="760"/>
                    <a:pt x="189" y="759"/>
                    <a:pt x="200" y="759"/>
                  </a:cubicBezTo>
                  <a:cubicBezTo>
                    <a:pt x="212" y="758"/>
                    <a:pt x="229" y="758"/>
                    <a:pt x="238" y="742"/>
                  </a:cubicBezTo>
                  <a:cubicBezTo>
                    <a:pt x="247" y="726"/>
                    <a:pt x="239" y="712"/>
                    <a:pt x="234" y="701"/>
                  </a:cubicBezTo>
                  <a:cubicBezTo>
                    <a:pt x="229" y="691"/>
                    <a:pt x="227" y="686"/>
                    <a:pt x="229" y="682"/>
                  </a:cubicBezTo>
                  <a:cubicBezTo>
                    <a:pt x="231" y="678"/>
                    <a:pt x="236" y="678"/>
                    <a:pt x="247" y="677"/>
                  </a:cubicBezTo>
                  <a:cubicBezTo>
                    <a:pt x="255" y="677"/>
                    <a:pt x="263" y="677"/>
                    <a:pt x="270" y="674"/>
                  </a:cubicBezTo>
                  <a:cubicBezTo>
                    <a:pt x="299" y="688"/>
                    <a:pt x="331" y="697"/>
                    <a:pt x="363" y="701"/>
                  </a:cubicBezTo>
                  <a:cubicBezTo>
                    <a:pt x="372" y="727"/>
                    <a:pt x="378" y="755"/>
                    <a:pt x="380" y="782"/>
                  </a:cubicBezTo>
                  <a:cubicBezTo>
                    <a:pt x="381" y="793"/>
                    <a:pt x="390" y="800"/>
                    <a:pt x="400" y="800"/>
                  </a:cubicBezTo>
                  <a:cubicBezTo>
                    <a:pt x="411" y="800"/>
                    <a:pt x="419" y="793"/>
                    <a:pt x="420" y="782"/>
                  </a:cubicBezTo>
                  <a:cubicBezTo>
                    <a:pt x="423" y="755"/>
                    <a:pt x="428" y="727"/>
                    <a:pt x="437" y="701"/>
                  </a:cubicBezTo>
                  <a:cubicBezTo>
                    <a:pt x="473" y="696"/>
                    <a:pt x="507" y="686"/>
                    <a:pt x="538" y="670"/>
                  </a:cubicBezTo>
                  <a:cubicBezTo>
                    <a:pt x="534" y="679"/>
                    <a:pt x="532" y="690"/>
                    <a:pt x="538" y="701"/>
                  </a:cubicBezTo>
                  <a:cubicBezTo>
                    <a:pt x="548" y="717"/>
                    <a:pt x="564" y="718"/>
                    <a:pt x="576" y="718"/>
                  </a:cubicBezTo>
                  <a:cubicBezTo>
                    <a:pt x="587" y="718"/>
                    <a:pt x="592" y="719"/>
                    <a:pt x="595" y="723"/>
                  </a:cubicBezTo>
                  <a:cubicBezTo>
                    <a:pt x="597" y="727"/>
                    <a:pt x="595" y="732"/>
                    <a:pt x="590" y="742"/>
                  </a:cubicBezTo>
                  <a:cubicBezTo>
                    <a:pt x="584" y="752"/>
                    <a:pt x="576" y="767"/>
                    <a:pt x="586" y="783"/>
                  </a:cubicBezTo>
                  <a:cubicBezTo>
                    <a:pt x="588" y="787"/>
                    <a:pt x="592" y="789"/>
                    <a:pt x="596" y="789"/>
                  </a:cubicBezTo>
                  <a:cubicBezTo>
                    <a:pt x="598" y="789"/>
                    <a:pt x="600" y="788"/>
                    <a:pt x="602" y="787"/>
                  </a:cubicBezTo>
                  <a:cubicBezTo>
                    <a:pt x="607" y="784"/>
                    <a:pt x="609" y="777"/>
                    <a:pt x="606" y="771"/>
                  </a:cubicBezTo>
                  <a:cubicBezTo>
                    <a:pt x="603" y="767"/>
                    <a:pt x="605" y="762"/>
                    <a:pt x="611" y="753"/>
                  </a:cubicBezTo>
                  <a:cubicBezTo>
                    <a:pt x="616" y="742"/>
                    <a:pt x="624" y="727"/>
                    <a:pt x="615" y="711"/>
                  </a:cubicBezTo>
                  <a:cubicBezTo>
                    <a:pt x="606" y="696"/>
                    <a:pt x="589" y="695"/>
                    <a:pt x="577" y="695"/>
                  </a:cubicBezTo>
                  <a:cubicBezTo>
                    <a:pt x="566" y="694"/>
                    <a:pt x="561" y="694"/>
                    <a:pt x="559" y="690"/>
                  </a:cubicBezTo>
                  <a:cubicBezTo>
                    <a:pt x="556" y="685"/>
                    <a:pt x="558" y="681"/>
                    <a:pt x="564" y="671"/>
                  </a:cubicBezTo>
                  <a:cubicBezTo>
                    <a:pt x="567" y="665"/>
                    <a:pt x="571" y="658"/>
                    <a:pt x="572" y="650"/>
                  </a:cubicBezTo>
                  <a:cubicBezTo>
                    <a:pt x="598" y="631"/>
                    <a:pt x="622" y="609"/>
                    <a:pt x="642" y="583"/>
                  </a:cubicBezTo>
                  <a:cubicBezTo>
                    <a:pt x="669" y="588"/>
                    <a:pt x="696" y="597"/>
                    <a:pt x="721" y="609"/>
                  </a:cubicBezTo>
                  <a:cubicBezTo>
                    <a:pt x="724" y="610"/>
                    <a:pt x="727" y="610"/>
                    <a:pt x="729" y="610"/>
                  </a:cubicBezTo>
                  <a:cubicBezTo>
                    <a:pt x="738" y="610"/>
                    <a:pt x="746" y="605"/>
                    <a:pt x="748" y="596"/>
                  </a:cubicBezTo>
                  <a:cubicBezTo>
                    <a:pt x="751" y="588"/>
                    <a:pt x="748" y="579"/>
                    <a:pt x="741" y="574"/>
                  </a:cubicBezTo>
                  <a:cubicBezTo>
                    <a:pt x="718" y="558"/>
                    <a:pt x="697" y="539"/>
                    <a:pt x="679" y="519"/>
                  </a:cubicBezTo>
                  <a:cubicBezTo>
                    <a:pt x="693" y="486"/>
                    <a:pt x="701" y="451"/>
                    <a:pt x="702" y="415"/>
                  </a:cubicBezTo>
                  <a:cubicBezTo>
                    <a:pt x="708" y="423"/>
                    <a:pt x="717" y="431"/>
                    <a:pt x="730" y="431"/>
                  </a:cubicBezTo>
                  <a:cubicBezTo>
                    <a:pt x="748" y="431"/>
                    <a:pt x="757" y="417"/>
                    <a:pt x="763" y="406"/>
                  </a:cubicBezTo>
                  <a:cubicBezTo>
                    <a:pt x="769" y="397"/>
                    <a:pt x="772" y="393"/>
                    <a:pt x="777" y="393"/>
                  </a:cubicBezTo>
                  <a:cubicBezTo>
                    <a:pt x="779" y="393"/>
                    <a:pt x="780" y="393"/>
                    <a:pt x="781" y="395"/>
                  </a:cubicBezTo>
                  <a:cubicBezTo>
                    <a:pt x="787" y="398"/>
                    <a:pt x="794" y="397"/>
                    <a:pt x="798" y="392"/>
                  </a:cubicBezTo>
                  <a:cubicBezTo>
                    <a:pt x="802" y="387"/>
                    <a:pt x="800" y="379"/>
                    <a:pt x="795" y="376"/>
                  </a:cubicBezTo>
                  <a:moveTo>
                    <a:pt x="354" y="125"/>
                  </a:moveTo>
                  <a:cubicBezTo>
                    <a:pt x="346" y="145"/>
                    <a:pt x="336" y="164"/>
                    <a:pt x="325" y="182"/>
                  </a:cubicBezTo>
                  <a:lnTo>
                    <a:pt x="315" y="197"/>
                  </a:lnTo>
                  <a:cubicBezTo>
                    <a:pt x="298" y="204"/>
                    <a:pt x="282" y="214"/>
                    <a:pt x="267" y="225"/>
                  </a:cubicBezTo>
                  <a:lnTo>
                    <a:pt x="249" y="226"/>
                  </a:lnTo>
                  <a:cubicBezTo>
                    <a:pt x="227" y="227"/>
                    <a:pt x="206" y="226"/>
                    <a:pt x="185" y="223"/>
                  </a:cubicBezTo>
                  <a:cubicBezTo>
                    <a:pt x="228" y="171"/>
                    <a:pt x="288" y="136"/>
                    <a:pt x="354" y="125"/>
                  </a:cubicBezTo>
                  <a:moveTo>
                    <a:pt x="121" y="400"/>
                  </a:moveTo>
                  <a:cubicBezTo>
                    <a:pt x="121" y="366"/>
                    <a:pt x="127" y="334"/>
                    <a:pt x="138" y="302"/>
                  </a:cubicBezTo>
                  <a:cubicBezTo>
                    <a:pt x="152" y="319"/>
                    <a:pt x="163" y="337"/>
                    <a:pt x="173" y="356"/>
                  </a:cubicBezTo>
                  <a:lnTo>
                    <a:pt x="182" y="372"/>
                  </a:lnTo>
                  <a:cubicBezTo>
                    <a:pt x="181" y="382"/>
                    <a:pt x="180" y="391"/>
                    <a:pt x="180" y="400"/>
                  </a:cubicBezTo>
                  <a:cubicBezTo>
                    <a:pt x="180" y="410"/>
                    <a:pt x="181" y="419"/>
                    <a:pt x="182" y="428"/>
                  </a:cubicBezTo>
                  <a:lnTo>
                    <a:pt x="173" y="444"/>
                  </a:lnTo>
                  <a:cubicBezTo>
                    <a:pt x="163" y="463"/>
                    <a:pt x="152" y="481"/>
                    <a:pt x="138" y="498"/>
                  </a:cubicBezTo>
                  <a:cubicBezTo>
                    <a:pt x="127" y="467"/>
                    <a:pt x="121" y="434"/>
                    <a:pt x="121" y="400"/>
                  </a:cubicBezTo>
                  <a:moveTo>
                    <a:pt x="185" y="578"/>
                  </a:moveTo>
                  <a:cubicBezTo>
                    <a:pt x="201" y="576"/>
                    <a:pt x="218" y="574"/>
                    <a:pt x="236" y="574"/>
                  </a:cubicBezTo>
                  <a:cubicBezTo>
                    <a:pt x="240" y="574"/>
                    <a:pt x="244" y="575"/>
                    <a:pt x="249" y="575"/>
                  </a:cubicBezTo>
                  <a:lnTo>
                    <a:pt x="267" y="575"/>
                  </a:lnTo>
                  <a:cubicBezTo>
                    <a:pt x="282" y="587"/>
                    <a:pt x="298" y="596"/>
                    <a:pt x="315" y="603"/>
                  </a:cubicBezTo>
                  <a:lnTo>
                    <a:pt x="325" y="619"/>
                  </a:lnTo>
                  <a:cubicBezTo>
                    <a:pt x="336" y="637"/>
                    <a:pt x="346" y="656"/>
                    <a:pt x="354" y="676"/>
                  </a:cubicBezTo>
                  <a:cubicBezTo>
                    <a:pt x="288" y="665"/>
                    <a:pt x="228" y="630"/>
                    <a:pt x="185" y="578"/>
                  </a:cubicBezTo>
                  <a:moveTo>
                    <a:pt x="706" y="577"/>
                  </a:moveTo>
                  <a:cubicBezTo>
                    <a:pt x="656" y="558"/>
                    <a:pt x="603" y="549"/>
                    <a:pt x="551" y="551"/>
                  </a:cubicBezTo>
                  <a:lnTo>
                    <a:pt x="529" y="552"/>
                  </a:lnTo>
                  <a:cubicBezTo>
                    <a:pt x="526" y="552"/>
                    <a:pt x="524" y="553"/>
                    <a:pt x="522" y="555"/>
                  </a:cubicBezTo>
                  <a:cubicBezTo>
                    <a:pt x="507" y="566"/>
                    <a:pt x="490" y="576"/>
                    <a:pt x="473" y="583"/>
                  </a:cubicBezTo>
                  <a:cubicBezTo>
                    <a:pt x="470" y="584"/>
                    <a:pt x="468" y="586"/>
                    <a:pt x="467" y="588"/>
                  </a:cubicBezTo>
                  <a:lnTo>
                    <a:pt x="456" y="606"/>
                  </a:lnTo>
                  <a:cubicBezTo>
                    <a:pt x="455" y="607"/>
                    <a:pt x="455" y="607"/>
                    <a:pt x="454" y="608"/>
                  </a:cubicBezTo>
                  <a:cubicBezTo>
                    <a:pt x="451" y="614"/>
                    <a:pt x="453" y="621"/>
                    <a:pt x="459" y="624"/>
                  </a:cubicBezTo>
                  <a:cubicBezTo>
                    <a:pt x="460" y="625"/>
                    <a:pt x="462" y="626"/>
                    <a:pt x="465" y="626"/>
                  </a:cubicBezTo>
                  <a:cubicBezTo>
                    <a:pt x="469" y="626"/>
                    <a:pt x="472" y="624"/>
                    <a:pt x="475" y="620"/>
                  </a:cubicBezTo>
                  <a:cubicBezTo>
                    <a:pt x="475" y="619"/>
                    <a:pt x="475" y="619"/>
                    <a:pt x="475" y="619"/>
                  </a:cubicBezTo>
                  <a:lnTo>
                    <a:pt x="485" y="603"/>
                  </a:lnTo>
                  <a:cubicBezTo>
                    <a:pt x="502" y="596"/>
                    <a:pt x="519" y="587"/>
                    <a:pt x="534" y="575"/>
                  </a:cubicBezTo>
                  <a:lnTo>
                    <a:pt x="551" y="575"/>
                  </a:lnTo>
                  <a:cubicBezTo>
                    <a:pt x="573" y="574"/>
                    <a:pt x="594" y="575"/>
                    <a:pt x="615" y="578"/>
                  </a:cubicBezTo>
                  <a:cubicBezTo>
                    <a:pt x="573" y="630"/>
                    <a:pt x="512" y="665"/>
                    <a:pt x="446" y="676"/>
                  </a:cubicBezTo>
                  <a:cubicBezTo>
                    <a:pt x="447" y="673"/>
                    <a:pt x="449" y="670"/>
                    <a:pt x="450" y="667"/>
                  </a:cubicBezTo>
                  <a:cubicBezTo>
                    <a:pt x="452" y="661"/>
                    <a:pt x="450" y="654"/>
                    <a:pt x="444" y="652"/>
                  </a:cubicBezTo>
                  <a:cubicBezTo>
                    <a:pt x="438" y="649"/>
                    <a:pt x="431" y="652"/>
                    <a:pt x="428" y="658"/>
                  </a:cubicBezTo>
                  <a:cubicBezTo>
                    <a:pt x="424" y="668"/>
                    <a:pt x="420" y="679"/>
                    <a:pt x="416" y="690"/>
                  </a:cubicBezTo>
                  <a:cubicBezTo>
                    <a:pt x="409" y="710"/>
                    <a:pt x="404" y="732"/>
                    <a:pt x="400" y="753"/>
                  </a:cubicBezTo>
                  <a:cubicBezTo>
                    <a:pt x="391" y="701"/>
                    <a:pt x="373" y="651"/>
                    <a:pt x="345" y="606"/>
                  </a:cubicBezTo>
                  <a:lnTo>
                    <a:pt x="333" y="588"/>
                  </a:lnTo>
                  <a:cubicBezTo>
                    <a:pt x="332" y="586"/>
                    <a:pt x="330" y="584"/>
                    <a:pt x="328" y="583"/>
                  </a:cubicBezTo>
                  <a:cubicBezTo>
                    <a:pt x="310" y="576"/>
                    <a:pt x="293" y="566"/>
                    <a:pt x="278" y="555"/>
                  </a:cubicBezTo>
                  <a:cubicBezTo>
                    <a:pt x="276" y="553"/>
                    <a:pt x="274" y="552"/>
                    <a:pt x="271" y="552"/>
                  </a:cubicBezTo>
                  <a:lnTo>
                    <a:pt x="250" y="551"/>
                  </a:lnTo>
                  <a:cubicBezTo>
                    <a:pt x="245" y="551"/>
                    <a:pt x="240" y="551"/>
                    <a:pt x="236" y="551"/>
                  </a:cubicBezTo>
                  <a:cubicBezTo>
                    <a:pt x="187" y="551"/>
                    <a:pt x="140" y="560"/>
                    <a:pt x="94" y="577"/>
                  </a:cubicBezTo>
                  <a:cubicBezTo>
                    <a:pt x="135" y="543"/>
                    <a:pt x="169" y="502"/>
                    <a:pt x="194" y="455"/>
                  </a:cubicBezTo>
                  <a:lnTo>
                    <a:pt x="204" y="436"/>
                  </a:lnTo>
                  <a:cubicBezTo>
                    <a:pt x="205" y="434"/>
                    <a:pt x="206" y="431"/>
                    <a:pt x="206" y="429"/>
                  </a:cubicBezTo>
                  <a:cubicBezTo>
                    <a:pt x="204" y="419"/>
                    <a:pt x="203" y="410"/>
                    <a:pt x="203" y="400"/>
                  </a:cubicBezTo>
                  <a:cubicBezTo>
                    <a:pt x="203" y="391"/>
                    <a:pt x="204" y="381"/>
                    <a:pt x="206" y="372"/>
                  </a:cubicBezTo>
                  <a:cubicBezTo>
                    <a:pt x="206" y="369"/>
                    <a:pt x="205" y="367"/>
                    <a:pt x="204" y="365"/>
                  </a:cubicBezTo>
                  <a:lnTo>
                    <a:pt x="194" y="345"/>
                  </a:lnTo>
                  <a:cubicBezTo>
                    <a:pt x="180" y="318"/>
                    <a:pt x="162" y="293"/>
                    <a:pt x="142" y="269"/>
                  </a:cubicBezTo>
                  <a:cubicBezTo>
                    <a:pt x="127" y="253"/>
                    <a:pt x="111" y="238"/>
                    <a:pt x="94" y="224"/>
                  </a:cubicBezTo>
                  <a:cubicBezTo>
                    <a:pt x="144" y="242"/>
                    <a:pt x="197" y="251"/>
                    <a:pt x="250" y="249"/>
                  </a:cubicBezTo>
                  <a:lnTo>
                    <a:pt x="271" y="249"/>
                  </a:lnTo>
                  <a:cubicBezTo>
                    <a:pt x="274" y="248"/>
                    <a:pt x="276" y="248"/>
                    <a:pt x="278" y="246"/>
                  </a:cubicBezTo>
                  <a:cubicBezTo>
                    <a:pt x="293" y="234"/>
                    <a:pt x="310" y="225"/>
                    <a:pt x="328" y="217"/>
                  </a:cubicBezTo>
                  <a:cubicBezTo>
                    <a:pt x="330" y="217"/>
                    <a:pt x="332" y="215"/>
                    <a:pt x="333" y="213"/>
                  </a:cubicBezTo>
                  <a:lnTo>
                    <a:pt x="345" y="194"/>
                  </a:lnTo>
                  <a:cubicBezTo>
                    <a:pt x="361" y="168"/>
                    <a:pt x="374" y="140"/>
                    <a:pt x="384" y="111"/>
                  </a:cubicBezTo>
                  <a:cubicBezTo>
                    <a:pt x="391" y="90"/>
                    <a:pt x="397" y="69"/>
                    <a:pt x="400" y="47"/>
                  </a:cubicBezTo>
                  <a:cubicBezTo>
                    <a:pt x="406" y="82"/>
                    <a:pt x="416" y="116"/>
                    <a:pt x="430" y="148"/>
                  </a:cubicBezTo>
                  <a:cubicBezTo>
                    <a:pt x="433" y="154"/>
                    <a:pt x="440" y="156"/>
                    <a:pt x="446" y="154"/>
                  </a:cubicBezTo>
                  <a:cubicBezTo>
                    <a:pt x="452" y="151"/>
                    <a:pt x="454" y="144"/>
                    <a:pt x="452" y="138"/>
                  </a:cubicBezTo>
                  <a:cubicBezTo>
                    <a:pt x="450" y="134"/>
                    <a:pt x="448" y="129"/>
                    <a:pt x="446" y="125"/>
                  </a:cubicBezTo>
                  <a:cubicBezTo>
                    <a:pt x="512" y="136"/>
                    <a:pt x="573" y="171"/>
                    <a:pt x="616" y="223"/>
                  </a:cubicBezTo>
                  <a:cubicBezTo>
                    <a:pt x="599" y="225"/>
                    <a:pt x="582" y="226"/>
                    <a:pt x="565" y="226"/>
                  </a:cubicBezTo>
                  <a:cubicBezTo>
                    <a:pt x="560" y="226"/>
                    <a:pt x="556" y="226"/>
                    <a:pt x="551" y="226"/>
                  </a:cubicBezTo>
                  <a:lnTo>
                    <a:pt x="534" y="225"/>
                  </a:lnTo>
                  <a:cubicBezTo>
                    <a:pt x="519" y="214"/>
                    <a:pt x="502" y="204"/>
                    <a:pt x="485" y="197"/>
                  </a:cubicBezTo>
                  <a:lnTo>
                    <a:pt x="477" y="185"/>
                  </a:lnTo>
                  <a:cubicBezTo>
                    <a:pt x="474" y="179"/>
                    <a:pt x="466" y="178"/>
                    <a:pt x="461" y="181"/>
                  </a:cubicBezTo>
                  <a:cubicBezTo>
                    <a:pt x="455" y="184"/>
                    <a:pt x="454" y="192"/>
                    <a:pt x="457" y="197"/>
                  </a:cubicBezTo>
                  <a:lnTo>
                    <a:pt x="467" y="213"/>
                  </a:lnTo>
                  <a:cubicBezTo>
                    <a:pt x="468" y="215"/>
                    <a:pt x="470" y="217"/>
                    <a:pt x="473" y="217"/>
                  </a:cubicBezTo>
                  <a:cubicBezTo>
                    <a:pt x="490" y="225"/>
                    <a:pt x="507" y="234"/>
                    <a:pt x="522" y="246"/>
                  </a:cubicBezTo>
                  <a:cubicBezTo>
                    <a:pt x="524" y="248"/>
                    <a:pt x="526" y="248"/>
                    <a:pt x="529" y="249"/>
                  </a:cubicBezTo>
                  <a:lnTo>
                    <a:pt x="551" y="249"/>
                  </a:lnTo>
                  <a:cubicBezTo>
                    <a:pt x="555" y="249"/>
                    <a:pt x="560" y="250"/>
                    <a:pt x="565" y="250"/>
                  </a:cubicBezTo>
                  <a:cubicBezTo>
                    <a:pt x="613" y="250"/>
                    <a:pt x="661" y="241"/>
                    <a:pt x="706" y="224"/>
                  </a:cubicBezTo>
                  <a:cubicBezTo>
                    <a:pt x="665" y="257"/>
                    <a:pt x="631" y="299"/>
                    <a:pt x="606" y="345"/>
                  </a:cubicBezTo>
                  <a:lnTo>
                    <a:pt x="596" y="365"/>
                  </a:lnTo>
                  <a:cubicBezTo>
                    <a:pt x="595" y="367"/>
                    <a:pt x="594" y="369"/>
                    <a:pt x="595" y="372"/>
                  </a:cubicBezTo>
                  <a:cubicBezTo>
                    <a:pt x="596" y="381"/>
                    <a:pt x="597" y="391"/>
                    <a:pt x="597" y="400"/>
                  </a:cubicBezTo>
                  <a:cubicBezTo>
                    <a:pt x="597" y="410"/>
                    <a:pt x="596" y="419"/>
                    <a:pt x="595" y="429"/>
                  </a:cubicBezTo>
                  <a:cubicBezTo>
                    <a:pt x="594" y="431"/>
                    <a:pt x="595" y="434"/>
                    <a:pt x="596" y="436"/>
                  </a:cubicBezTo>
                  <a:lnTo>
                    <a:pt x="606" y="455"/>
                  </a:lnTo>
                  <a:cubicBezTo>
                    <a:pt x="631" y="502"/>
                    <a:pt x="665" y="543"/>
                    <a:pt x="706" y="577"/>
                  </a:cubicBezTo>
                  <a:moveTo>
                    <a:pt x="662" y="498"/>
                  </a:moveTo>
                  <a:cubicBezTo>
                    <a:pt x="649" y="481"/>
                    <a:pt x="637" y="463"/>
                    <a:pt x="627" y="444"/>
                  </a:cubicBezTo>
                  <a:lnTo>
                    <a:pt x="618" y="428"/>
                  </a:lnTo>
                  <a:cubicBezTo>
                    <a:pt x="620" y="419"/>
                    <a:pt x="620" y="410"/>
                    <a:pt x="620" y="400"/>
                  </a:cubicBezTo>
                  <a:cubicBezTo>
                    <a:pt x="620" y="391"/>
                    <a:pt x="620" y="382"/>
                    <a:pt x="618" y="372"/>
                  </a:cubicBezTo>
                  <a:lnTo>
                    <a:pt x="627" y="356"/>
                  </a:lnTo>
                  <a:cubicBezTo>
                    <a:pt x="637" y="337"/>
                    <a:pt x="649" y="319"/>
                    <a:pt x="662" y="302"/>
                  </a:cubicBezTo>
                  <a:cubicBezTo>
                    <a:pt x="673" y="334"/>
                    <a:pt x="679" y="366"/>
                    <a:pt x="679" y="400"/>
                  </a:cubicBezTo>
                  <a:cubicBezTo>
                    <a:pt x="679" y="434"/>
                    <a:pt x="673" y="467"/>
                    <a:pt x="662" y="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27"/>
          <p:cNvGrpSpPr/>
          <p:nvPr/>
        </p:nvGrpSpPr>
        <p:grpSpPr>
          <a:xfrm>
            <a:off x="5349197" y="3862818"/>
            <a:ext cx="294536" cy="352358"/>
            <a:chOff x="5405724" y="2646050"/>
            <a:chExt cx="268174" cy="320822"/>
          </a:xfrm>
        </p:grpSpPr>
        <p:sp>
          <p:nvSpPr>
            <p:cNvPr id="593" name="Google Shape;593;p27"/>
            <p:cNvSpPr/>
            <p:nvPr/>
          </p:nvSpPr>
          <p:spPr>
            <a:xfrm>
              <a:off x="5487986" y="2646050"/>
              <a:ext cx="160000" cy="157532"/>
            </a:xfrm>
            <a:custGeom>
              <a:rect b="b" l="l" r="r" t="t"/>
              <a:pathLst>
                <a:path extrusionOk="0" h="383" w="389">
                  <a:moveTo>
                    <a:pt x="12" y="86"/>
                  </a:moveTo>
                  <a:cubicBezTo>
                    <a:pt x="18" y="86"/>
                    <a:pt x="23" y="81"/>
                    <a:pt x="23" y="75"/>
                  </a:cubicBezTo>
                  <a:lnTo>
                    <a:pt x="23" y="36"/>
                  </a:lnTo>
                  <a:cubicBezTo>
                    <a:pt x="23" y="29"/>
                    <a:pt x="29" y="23"/>
                    <a:pt x="36" y="23"/>
                  </a:cubicBezTo>
                  <a:lnTo>
                    <a:pt x="65" y="23"/>
                  </a:lnTo>
                  <a:lnTo>
                    <a:pt x="65" y="53"/>
                  </a:lnTo>
                  <a:cubicBezTo>
                    <a:pt x="65" y="62"/>
                    <a:pt x="63" y="70"/>
                    <a:pt x="59" y="77"/>
                  </a:cubicBezTo>
                  <a:cubicBezTo>
                    <a:pt x="53" y="88"/>
                    <a:pt x="50" y="100"/>
                    <a:pt x="50" y="112"/>
                  </a:cubicBezTo>
                  <a:lnTo>
                    <a:pt x="50" y="138"/>
                  </a:lnTo>
                  <a:cubicBezTo>
                    <a:pt x="50" y="145"/>
                    <a:pt x="55" y="150"/>
                    <a:pt x="61" y="150"/>
                  </a:cubicBezTo>
                  <a:cubicBezTo>
                    <a:pt x="67" y="150"/>
                    <a:pt x="72" y="145"/>
                    <a:pt x="72" y="138"/>
                  </a:cubicBezTo>
                  <a:lnTo>
                    <a:pt x="72" y="112"/>
                  </a:lnTo>
                  <a:cubicBezTo>
                    <a:pt x="72" y="104"/>
                    <a:pt x="75" y="96"/>
                    <a:pt x="79" y="88"/>
                  </a:cubicBezTo>
                  <a:cubicBezTo>
                    <a:pt x="85" y="78"/>
                    <a:pt x="88" y="66"/>
                    <a:pt x="88" y="53"/>
                  </a:cubicBezTo>
                  <a:lnTo>
                    <a:pt x="88" y="23"/>
                  </a:lnTo>
                  <a:lnTo>
                    <a:pt x="115" y="23"/>
                  </a:lnTo>
                  <a:lnTo>
                    <a:pt x="115" y="85"/>
                  </a:lnTo>
                  <a:cubicBezTo>
                    <a:pt x="115" y="92"/>
                    <a:pt x="120" y="97"/>
                    <a:pt x="126" y="97"/>
                  </a:cubicBezTo>
                  <a:cubicBezTo>
                    <a:pt x="133" y="97"/>
                    <a:pt x="138" y="92"/>
                    <a:pt x="138" y="85"/>
                  </a:cubicBezTo>
                  <a:lnTo>
                    <a:pt x="138" y="23"/>
                  </a:lnTo>
                  <a:lnTo>
                    <a:pt x="165" y="23"/>
                  </a:lnTo>
                  <a:lnTo>
                    <a:pt x="165" y="50"/>
                  </a:lnTo>
                  <a:cubicBezTo>
                    <a:pt x="165" y="64"/>
                    <a:pt x="168" y="78"/>
                    <a:pt x="173" y="91"/>
                  </a:cubicBezTo>
                  <a:cubicBezTo>
                    <a:pt x="178" y="102"/>
                    <a:pt x="180" y="113"/>
                    <a:pt x="180" y="124"/>
                  </a:cubicBezTo>
                  <a:lnTo>
                    <a:pt x="180" y="159"/>
                  </a:lnTo>
                  <a:cubicBezTo>
                    <a:pt x="180" y="166"/>
                    <a:pt x="185" y="171"/>
                    <a:pt x="192" y="171"/>
                  </a:cubicBezTo>
                  <a:cubicBezTo>
                    <a:pt x="198" y="171"/>
                    <a:pt x="203" y="166"/>
                    <a:pt x="203" y="159"/>
                  </a:cubicBezTo>
                  <a:lnTo>
                    <a:pt x="203" y="124"/>
                  </a:lnTo>
                  <a:cubicBezTo>
                    <a:pt x="203" y="110"/>
                    <a:pt x="200" y="96"/>
                    <a:pt x="194" y="82"/>
                  </a:cubicBezTo>
                  <a:cubicBezTo>
                    <a:pt x="190" y="72"/>
                    <a:pt x="187" y="61"/>
                    <a:pt x="187" y="50"/>
                  </a:cubicBezTo>
                  <a:lnTo>
                    <a:pt x="187" y="23"/>
                  </a:lnTo>
                  <a:lnTo>
                    <a:pt x="216" y="23"/>
                  </a:lnTo>
                  <a:cubicBezTo>
                    <a:pt x="224" y="23"/>
                    <a:pt x="230" y="29"/>
                    <a:pt x="230" y="36"/>
                  </a:cubicBezTo>
                  <a:lnTo>
                    <a:pt x="230" y="174"/>
                  </a:lnTo>
                  <a:cubicBezTo>
                    <a:pt x="230" y="199"/>
                    <a:pt x="237" y="223"/>
                    <a:pt x="250" y="244"/>
                  </a:cubicBezTo>
                  <a:cubicBezTo>
                    <a:pt x="264" y="265"/>
                    <a:pt x="283" y="281"/>
                    <a:pt x="305" y="292"/>
                  </a:cubicBezTo>
                  <a:cubicBezTo>
                    <a:pt x="336" y="306"/>
                    <a:pt x="358" y="333"/>
                    <a:pt x="365" y="366"/>
                  </a:cubicBezTo>
                  <a:lnTo>
                    <a:pt x="367" y="374"/>
                  </a:lnTo>
                  <a:cubicBezTo>
                    <a:pt x="368" y="379"/>
                    <a:pt x="373" y="383"/>
                    <a:pt x="378" y="383"/>
                  </a:cubicBezTo>
                  <a:cubicBezTo>
                    <a:pt x="379" y="383"/>
                    <a:pt x="379" y="383"/>
                    <a:pt x="380" y="382"/>
                  </a:cubicBezTo>
                  <a:cubicBezTo>
                    <a:pt x="386" y="381"/>
                    <a:pt x="390" y="375"/>
                    <a:pt x="389" y="369"/>
                  </a:cubicBezTo>
                  <a:lnTo>
                    <a:pt x="387" y="361"/>
                  </a:lnTo>
                  <a:cubicBezTo>
                    <a:pt x="379" y="322"/>
                    <a:pt x="352" y="288"/>
                    <a:pt x="315" y="271"/>
                  </a:cubicBezTo>
                  <a:cubicBezTo>
                    <a:pt x="296" y="262"/>
                    <a:pt x="280" y="249"/>
                    <a:pt x="269" y="232"/>
                  </a:cubicBezTo>
                  <a:cubicBezTo>
                    <a:pt x="258" y="214"/>
                    <a:pt x="252" y="194"/>
                    <a:pt x="252" y="174"/>
                  </a:cubicBezTo>
                  <a:lnTo>
                    <a:pt x="252" y="36"/>
                  </a:lnTo>
                  <a:cubicBezTo>
                    <a:pt x="252" y="16"/>
                    <a:pt x="236" y="0"/>
                    <a:pt x="216" y="0"/>
                  </a:cubicBezTo>
                  <a:lnTo>
                    <a:pt x="36" y="0"/>
                  </a:lnTo>
                  <a:cubicBezTo>
                    <a:pt x="17" y="0"/>
                    <a:pt x="0" y="16"/>
                    <a:pt x="0" y="36"/>
                  </a:cubicBezTo>
                  <a:lnTo>
                    <a:pt x="0" y="75"/>
                  </a:lnTo>
                  <a:cubicBezTo>
                    <a:pt x="0" y="81"/>
                    <a:pt x="5" y="86"/>
                    <a:pt x="1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424644" y="2694173"/>
              <a:ext cx="230745" cy="189614"/>
            </a:xfrm>
            <a:custGeom>
              <a:rect b="b" l="l" r="r" t="t"/>
              <a:pathLst>
                <a:path extrusionOk="0" h="461" w="561">
                  <a:moveTo>
                    <a:pt x="75" y="438"/>
                  </a:moveTo>
                  <a:cubicBezTo>
                    <a:pt x="91" y="442"/>
                    <a:pt x="107" y="438"/>
                    <a:pt x="119" y="429"/>
                  </a:cubicBezTo>
                  <a:cubicBezTo>
                    <a:pt x="131" y="419"/>
                    <a:pt x="138" y="405"/>
                    <a:pt x="138" y="390"/>
                  </a:cubicBezTo>
                  <a:cubicBezTo>
                    <a:pt x="139" y="366"/>
                    <a:pt x="175" y="366"/>
                    <a:pt x="176" y="390"/>
                  </a:cubicBezTo>
                  <a:lnTo>
                    <a:pt x="176" y="419"/>
                  </a:lnTo>
                  <a:cubicBezTo>
                    <a:pt x="176" y="441"/>
                    <a:pt x="193" y="458"/>
                    <a:pt x="215" y="460"/>
                  </a:cubicBezTo>
                  <a:lnTo>
                    <a:pt x="215" y="460"/>
                  </a:lnTo>
                  <a:lnTo>
                    <a:pt x="215" y="460"/>
                  </a:lnTo>
                  <a:cubicBezTo>
                    <a:pt x="227" y="461"/>
                    <a:pt x="239" y="458"/>
                    <a:pt x="247" y="450"/>
                  </a:cubicBezTo>
                  <a:cubicBezTo>
                    <a:pt x="256" y="442"/>
                    <a:pt x="261" y="430"/>
                    <a:pt x="261" y="419"/>
                  </a:cubicBezTo>
                  <a:lnTo>
                    <a:pt x="261" y="360"/>
                  </a:lnTo>
                  <a:cubicBezTo>
                    <a:pt x="261" y="350"/>
                    <a:pt x="270" y="341"/>
                    <a:pt x="280" y="341"/>
                  </a:cubicBezTo>
                  <a:lnTo>
                    <a:pt x="281" y="341"/>
                  </a:lnTo>
                  <a:cubicBezTo>
                    <a:pt x="291" y="341"/>
                    <a:pt x="300" y="350"/>
                    <a:pt x="300" y="360"/>
                  </a:cubicBezTo>
                  <a:lnTo>
                    <a:pt x="300" y="419"/>
                  </a:lnTo>
                  <a:cubicBezTo>
                    <a:pt x="300" y="430"/>
                    <a:pt x="305" y="442"/>
                    <a:pt x="313" y="450"/>
                  </a:cubicBezTo>
                  <a:cubicBezTo>
                    <a:pt x="321" y="457"/>
                    <a:pt x="331" y="461"/>
                    <a:pt x="342" y="461"/>
                  </a:cubicBezTo>
                  <a:cubicBezTo>
                    <a:pt x="343" y="461"/>
                    <a:pt x="344" y="461"/>
                    <a:pt x="345" y="460"/>
                  </a:cubicBezTo>
                  <a:cubicBezTo>
                    <a:pt x="346" y="460"/>
                    <a:pt x="346" y="460"/>
                    <a:pt x="346" y="460"/>
                  </a:cubicBezTo>
                  <a:lnTo>
                    <a:pt x="346" y="460"/>
                  </a:lnTo>
                  <a:lnTo>
                    <a:pt x="346" y="460"/>
                  </a:lnTo>
                  <a:lnTo>
                    <a:pt x="346" y="460"/>
                  </a:lnTo>
                  <a:cubicBezTo>
                    <a:pt x="368" y="458"/>
                    <a:pt x="384" y="441"/>
                    <a:pt x="384" y="419"/>
                  </a:cubicBezTo>
                  <a:lnTo>
                    <a:pt x="384" y="390"/>
                  </a:lnTo>
                  <a:cubicBezTo>
                    <a:pt x="385" y="366"/>
                    <a:pt x="422" y="366"/>
                    <a:pt x="423" y="390"/>
                  </a:cubicBezTo>
                  <a:cubicBezTo>
                    <a:pt x="423" y="417"/>
                    <a:pt x="445" y="439"/>
                    <a:pt x="472" y="439"/>
                  </a:cubicBezTo>
                  <a:cubicBezTo>
                    <a:pt x="502" y="438"/>
                    <a:pt x="530" y="420"/>
                    <a:pt x="545" y="395"/>
                  </a:cubicBezTo>
                  <a:cubicBezTo>
                    <a:pt x="559" y="373"/>
                    <a:pt x="564" y="348"/>
                    <a:pt x="558" y="323"/>
                  </a:cubicBezTo>
                  <a:lnTo>
                    <a:pt x="554" y="304"/>
                  </a:lnTo>
                  <a:cubicBezTo>
                    <a:pt x="553" y="298"/>
                    <a:pt x="547" y="294"/>
                    <a:pt x="541" y="295"/>
                  </a:cubicBezTo>
                  <a:cubicBezTo>
                    <a:pt x="534" y="297"/>
                    <a:pt x="531" y="303"/>
                    <a:pt x="532" y="309"/>
                  </a:cubicBezTo>
                  <a:lnTo>
                    <a:pt x="536" y="328"/>
                  </a:lnTo>
                  <a:cubicBezTo>
                    <a:pt x="544" y="367"/>
                    <a:pt x="519" y="406"/>
                    <a:pt x="480" y="415"/>
                  </a:cubicBezTo>
                  <a:cubicBezTo>
                    <a:pt x="464" y="420"/>
                    <a:pt x="446" y="408"/>
                    <a:pt x="446" y="390"/>
                  </a:cubicBezTo>
                  <a:cubicBezTo>
                    <a:pt x="446" y="367"/>
                    <a:pt x="427" y="349"/>
                    <a:pt x="403" y="349"/>
                  </a:cubicBezTo>
                  <a:cubicBezTo>
                    <a:pt x="380" y="349"/>
                    <a:pt x="361" y="367"/>
                    <a:pt x="361" y="390"/>
                  </a:cubicBezTo>
                  <a:lnTo>
                    <a:pt x="361" y="419"/>
                  </a:lnTo>
                  <a:cubicBezTo>
                    <a:pt x="361" y="429"/>
                    <a:pt x="353" y="437"/>
                    <a:pt x="343" y="438"/>
                  </a:cubicBezTo>
                  <a:cubicBezTo>
                    <a:pt x="333" y="439"/>
                    <a:pt x="322" y="429"/>
                    <a:pt x="323" y="419"/>
                  </a:cubicBezTo>
                  <a:lnTo>
                    <a:pt x="323" y="360"/>
                  </a:lnTo>
                  <a:cubicBezTo>
                    <a:pt x="323" y="337"/>
                    <a:pt x="304" y="318"/>
                    <a:pt x="281" y="318"/>
                  </a:cubicBezTo>
                  <a:lnTo>
                    <a:pt x="280" y="318"/>
                  </a:lnTo>
                  <a:cubicBezTo>
                    <a:pt x="257" y="318"/>
                    <a:pt x="238" y="337"/>
                    <a:pt x="238" y="360"/>
                  </a:cubicBezTo>
                  <a:lnTo>
                    <a:pt x="238" y="419"/>
                  </a:lnTo>
                  <a:cubicBezTo>
                    <a:pt x="238" y="429"/>
                    <a:pt x="228" y="439"/>
                    <a:pt x="217" y="438"/>
                  </a:cubicBezTo>
                  <a:cubicBezTo>
                    <a:pt x="207" y="437"/>
                    <a:pt x="199" y="429"/>
                    <a:pt x="199" y="419"/>
                  </a:cubicBezTo>
                  <a:lnTo>
                    <a:pt x="199" y="390"/>
                  </a:lnTo>
                  <a:cubicBezTo>
                    <a:pt x="199" y="354"/>
                    <a:pt x="153" y="335"/>
                    <a:pt x="127" y="361"/>
                  </a:cubicBezTo>
                  <a:cubicBezTo>
                    <a:pt x="119" y="368"/>
                    <a:pt x="115" y="379"/>
                    <a:pt x="115" y="390"/>
                  </a:cubicBezTo>
                  <a:cubicBezTo>
                    <a:pt x="115" y="407"/>
                    <a:pt x="97" y="421"/>
                    <a:pt x="81" y="415"/>
                  </a:cubicBezTo>
                  <a:cubicBezTo>
                    <a:pt x="41" y="406"/>
                    <a:pt x="16" y="367"/>
                    <a:pt x="25" y="328"/>
                  </a:cubicBezTo>
                  <a:lnTo>
                    <a:pt x="42" y="249"/>
                  </a:lnTo>
                  <a:cubicBezTo>
                    <a:pt x="45" y="233"/>
                    <a:pt x="52" y="218"/>
                    <a:pt x="63" y="205"/>
                  </a:cubicBezTo>
                  <a:cubicBezTo>
                    <a:pt x="73" y="192"/>
                    <a:pt x="87" y="182"/>
                    <a:pt x="102" y="175"/>
                  </a:cubicBezTo>
                  <a:cubicBezTo>
                    <a:pt x="148" y="154"/>
                    <a:pt x="177" y="108"/>
                    <a:pt x="177" y="57"/>
                  </a:cubicBezTo>
                  <a:lnTo>
                    <a:pt x="177" y="11"/>
                  </a:lnTo>
                  <a:cubicBezTo>
                    <a:pt x="177" y="5"/>
                    <a:pt x="172" y="0"/>
                    <a:pt x="166" y="0"/>
                  </a:cubicBezTo>
                  <a:cubicBezTo>
                    <a:pt x="159" y="0"/>
                    <a:pt x="154" y="5"/>
                    <a:pt x="154" y="11"/>
                  </a:cubicBezTo>
                  <a:lnTo>
                    <a:pt x="154" y="57"/>
                  </a:lnTo>
                  <a:cubicBezTo>
                    <a:pt x="154" y="99"/>
                    <a:pt x="130" y="137"/>
                    <a:pt x="92" y="154"/>
                  </a:cubicBezTo>
                  <a:cubicBezTo>
                    <a:pt x="74" y="162"/>
                    <a:pt x="58" y="175"/>
                    <a:pt x="45" y="191"/>
                  </a:cubicBezTo>
                  <a:cubicBezTo>
                    <a:pt x="32" y="206"/>
                    <a:pt x="24" y="225"/>
                    <a:pt x="19" y="244"/>
                  </a:cubicBezTo>
                  <a:lnTo>
                    <a:pt x="2" y="323"/>
                  </a:lnTo>
                  <a:cubicBezTo>
                    <a:pt x="-3" y="348"/>
                    <a:pt x="2" y="373"/>
                    <a:pt x="15" y="395"/>
                  </a:cubicBezTo>
                  <a:cubicBezTo>
                    <a:pt x="29" y="417"/>
                    <a:pt x="50" y="432"/>
                    <a:pt x="75" y="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525004" y="2784661"/>
              <a:ext cx="30026" cy="29614"/>
            </a:xfrm>
            <a:custGeom>
              <a:rect b="b" l="l" r="r" t="t"/>
              <a:pathLst>
                <a:path extrusionOk="0" h="72" w="73">
                  <a:moveTo>
                    <a:pt x="36" y="72"/>
                  </a:moveTo>
                  <a:cubicBezTo>
                    <a:pt x="56" y="72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moveTo>
                    <a:pt x="36" y="22"/>
                  </a:moveTo>
                  <a:cubicBezTo>
                    <a:pt x="44" y="22"/>
                    <a:pt x="50" y="28"/>
                    <a:pt x="50" y="36"/>
                  </a:cubicBezTo>
                  <a:cubicBezTo>
                    <a:pt x="50" y="43"/>
                    <a:pt x="44" y="49"/>
                    <a:pt x="36" y="49"/>
                  </a:cubicBezTo>
                  <a:cubicBezTo>
                    <a:pt x="29" y="49"/>
                    <a:pt x="23" y="43"/>
                    <a:pt x="23" y="36"/>
                  </a:cubicBezTo>
                  <a:cubicBezTo>
                    <a:pt x="23" y="28"/>
                    <a:pt x="29" y="22"/>
                    <a:pt x="36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585878" y="2793298"/>
              <a:ext cx="34550" cy="34961"/>
            </a:xfrm>
            <a:custGeom>
              <a:rect b="b" l="l" r="r" t="t"/>
              <a:pathLst>
                <a:path extrusionOk="0" h="85" w="84">
                  <a:moveTo>
                    <a:pt x="42" y="85"/>
                  </a:moveTo>
                  <a:cubicBezTo>
                    <a:pt x="65" y="85"/>
                    <a:pt x="84" y="66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moveTo>
                    <a:pt x="42" y="23"/>
                  </a:moveTo>
                  <a:cubicBezTo>
                    <a:pt x="53" y="23"/>
                    <a:pt x="61" y="32"/>
                    <a:pt x="61" y="42"/>
                  </a:cubicBezTo>
                  <a:cubicBezTo>
                    <a:pt x="61" y="53"/>
                    <a:pt x="53" y="62"/>
                    <a:pt x="42" y="62"/>
                  </a:cubicBezTo>
                  <a:cubicBezTo>
                    <a:pt x="31" y="62"/>
                    <a:pt x="23" y="53"/>
                    <a:pt x="23" y="42"/>
                  </a:cubicBezTo>
                  <a:cubicBezTo>
                    <a:pt x="23" y="32"/>
                    <a:pt x="31" y="23"/>
                    <a:pt x="4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457138" y="2793298"/>
              <a:ext cx="34961" cy="34961"/>
            </a:xfrm>
            <a:custGeom>
              <a:rect b="b" l="l" r="r" t="t"/>
              <a:pathLst>
                <a:path extrusionOk="0" h="85" w="85">
                  <a:moveTo>
                    <a:pt x="0" y="42"/>
                  </a:moveTo>
                  <a:cubicBezTo>
                    <a:pt x="0" y="66"/>
                    <a:pt x="19" y="85"/>
                    <a:pt x="42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moveTo>
                    <a:pt x="62" y="42"/>
                  </a:moveTo>
                  <a:cubicBezTo>
                    <a:pt x="62" y="53"/>
                    <a:pt x="53" y="62"/>
                    <a:pt x="42" y="62"/>
                  </a:cubicBezTo>
                  <a:cubicBezTo>
                    <a:pt x="32" y="62"/>
                    <a:pt x="23" y="53"/>
                    <a:pt x="23" y="42"/>
                  </a:cubicBezTo>
                  <a:cubicBezTo>
                    <a:pt x="23" y="32"/>
                    <a:pt x="32" y="23"/>
                    <a:pt x="42" y="23"/>
                  </a:cubicBezTo>
                  <a:cubicBezTo>
                    <a:pt x="53" y="23"/>
                    <a:pt x="62" y="32"/>
                    <a:pt x="6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546392" y="2745998"/>
              <a:ext cx="44010" cy="44010"/>
            </a:xfrm>
            <a:custGeom>
              <a:rect b="b" l="l" r="r" t="t"/>
              <a:pathLst>
                <a:path extrusionOk="0" h="107" w="107">
                  <a:moveTo>
                    <a:pt x="71" y="107"/>
                  </a:moveTo>
                  <a:cubicBezTo>
                    <a:pt x="80" y="107"/>
                    <a:pt x="89" y="104"/>
                    <a:pt x="96" y="97"/>
                  </a:cubicBezTo>
                  <a:cubicBezTo>
                    <a:pt x="110" y="82"/>
                    <a:pt x="110" y="60"/>
                    <a:pt x="96" y="45"/>
                  </a:cubicBezTo>
                  <a:lnTo>
                    <a:pt x="61" y="11"/>
                  </a:lnTo>
                  <a:cubicBezTo>
                    <a:pt x="55" y="4"/>
                    <a:pt x="45" y="0"/>
                    <a:pt x="36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-4" y="25"/>
                    <a:pt x="-4" y="48"/>
                    <a:pt x="10" y="62"/>
                  </a:cubicBezTo>
                  <a:lnTo>
                    <a:pt x="45" y="97"/>
                  </a:lnTo>
                  <a:cubicBezTo>
                    <a:pt x="52" y="104"/>
                    <a:pt x="61" y="107"/>
                    <a:pt x="71" y="107"/>
                  </a:cubicBezTo>
                  <a:moveTo>
                    <a:pt x="26" y="27"/>
                  </a:moveTo>
                  <a:cubicBezTo>
                    <a:pt x="33" y="21"/>
                    <a:pt x="41" y="23"/>
                    <a:pt x="45" y="27"/>
                  </a:cubicBezTo>
                  <a:lnTo>
                    <a:pt x="80" y="62"/>
                  </a:lnTo>
                  <a:cubicBezTo>
                    <a:pt x="85" y="67"/>
                    <a:pt x="85" y="75"/>
                    <a:pt x="80" y="80"/>
                  </a:cubicBezTo>
                  <a:cubicBezTo>
                    <a:pt x="75" y="86"/>
                    <a:pt x="67" y="86"/>
                    <a:pt x="61" y="80"/>
                  </a:cubicBezTo>
                  <a:lnTo>
                    <a:pt x="26" y="45"/>
                  </a:lnTo>
                  <a:cubicBezTo>
                    <a:pt x="21" y="40"/>
                    <a:pt x="21" y="32"/>
                    <a:pt x="2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506906" y="2711448"/>
              <a:ext cx="44421" cy="44010"/>
            </a:xfrm>
            <a:custGeom>
              <a:rect b="b" l="l" r="r" t="t"/>
              <a:pathLst>
                <a:path extrusionOk="0" h="107" w="108">
                  <a:moveTo>
                    <a:pt x="97" y="62"/>
                  </a:moveTo>
                  <a:cubicBezTo>
                    <a:pt x="111" y="48"/>
                    <a:pt x="111" y="25"/>
                    <a:pt x="97" y="11"/>
                  </a:cubicBezTo>
                  <a:cubicBezTo>
                    <a:pt x="83" y="-3"/>
                    <a:pt x="60" y="-3"/>
                    <a:pt x="46" y="11"/>
                  </a:cubicBezTo>
                  <a:lnTo>
                    <a:pt x="11" y="46"/>
                  </a:lnTo>
                  <a:cubicBezTo>
                    <a:pt x="4" y="52"/>
                    <a:pt x="0" y="61"/>
                    <a:pt x="0" y="71"/>
                  </a:cubicBezTo>
                  <a:cubicBezTo>
                    <a:pt x="0" y="81"/>
                    <a:pt x="4" y="90"/>
                    <a:pt x="11" y="97"/>
                  </a:cubicBezTo>
                  <a:cubicBezTo>
                    <a:pt x="17" y="103"/>
                    <a:pt x="27" y="107"/>
                    <a:pt x="36" y="107"/>
                  </a:cubicBezTo>
                  <a:cubicBezTo>
                    <a:pt x="46" y="107"/>
                    <a:pt x="55" y="103"/>
                    <a:pt x="62" y="97"/>
                  </a:cubicBezTo>
                  <a:lnTo>
                    <a:pt x="97" y="62"/>
                  </a:lnTo>
                  <a:moveTo>
                    <a:pt x="27" y="80"/>
                  </a:moveTo>
                  <a:cubicBezTo>
                    <a:pt x="21" y="77"/>
                    <a:pt x="22" y="67"/>
                    <a:pt x="27" y="62"/>
                  </a:cubicBezTo>
                  <a:lnTo>
                    <a:pt x="62" y="27"/>
                  </a:lnTo>
                  <a:cubicBezTo>
                    <a:pt x="67" y="22"/>
                    <a:pt x="75" y="22"/>
                    <a:pt x="80" y="27"/>
                  </a:cubicBezTo>
                  <a:cubicBezTo>
                    <a:pt x="86" y="32"/>
                    <a:pt x="86" y="40"/>
                    <a:pt x="80" y="46"/>
                  </a:cubicBezTo>
                  <a:lnTo>
                    <a:pt x="46" y="80"/>
                  </a:lnTo>
                  <a:cubicBezTo>
                    <a:pt x="39" y="87"/>
                    <a:pt x="31" y="84"/>
                    <a:pt x="27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405724" y="2898182"/>
              <a:ext cx="268174" cy="68689"/>
            </a:xfrm>
            <a:custGeom>
              <a:rect b="b" l="l" r="r" t="t"/>
              <a:pathLst>
                <a:path extrusionOk="0" h="167" w="652">
                  <a:moveTo>
                    <a:pt x="644" y="42"/>
                  </a:moveTo>
                  <a:lnTo>
                    <a:pt x="633" y="22"/>
                  </a:lnTo>
                  <a:cubicBezTo>
                    <a:pt x="623" y="3"/>
                    <a:pt x="601" y="-6"/>
                    <a:pt x="580" y="2"/>
                  </a:cubicBezTo>
                  <a:cubicBezTo>
                    <a:pt x="536" y="19"/>
                    <a:pt x="444" y="48"/>
                    <a:pt x="326" y="48"/>
                  </a:cubicBezTo>
                  <a:cubicBezTo>
                    <a:pt x="209" y="48"/>
                    <a:pt x="117" y="19"/>
                    <a:pt x="72" y="2"/>
                  </a:cubicBezTo>
                  <a:cubicBezTo>
                    <a:pt x="52" y="-6"/>
                    <a:pt x="29" y="3"/>
                    <a:pt x="19" y="22"/>
                  </a:cubicBezTo>
                  <a:lnTo>
                    <a:pt x="9" y="42"/>
                  </a:lnTo>
                  <a:cubicBezTo>
                    <a:pt x="3" y="53"/>
                    <a:pt x="0" y="64"/>
                    <a:pt x="0" y="76"/>
                  </a:cubicBezTo>
                  <a:lnTo>
                    <a:pt x="0" y="125"/>
                  </a:lnTo>
                  <a:cubicBezTo>
                    <a:pt x="0" y="148"/>
                    <a:pt x="19" y="167"/>
                    <a:pt x="43" y="167"/>
                  </a:cubicBezTo>
                  <a:lnTo>
                    <a:pt x="231" y="167"/>
                  </a:lnTo>
                  <a:cubicBezTo>
                    <a:pt x="237" y="167"/>
                    <a:pt x="242" y="162"/>
                    <a:pt x="242" y="156"/>
                  </a:cubicBezTo>
                  <a:cubicBezTo>
                    <a:pt x="242" y="150"/>
                    <a:pt x="237" y="144"/>
                    <a:pt x="231" y="144"/>
                  </a:cubicBezTo>
                  <a:lnTo>
                    <a:pt x="43" y="144"/>
                  </a:lnTo>
                  <a:cubicBezTo>
                    <a:pt x="32" y="144"/>
                    <a:pt x="23" y="136"/>
                    <a:pt x="23" y="125"/>
                  </a:cubicBezTo>
                  <a:lnTo>
                    <a:pt x="23" y="76"/>
                  </a:lnTo>
                  <a:cubicBezTo>
                    <a:pt x="23" y="68"/>
                    <a:pt x="25" y="60"/>
                    <a:pt x="29" y="53"/>
                  </a:cubicBezTo>
                  <a:lnTo>
                    <a:pt x="40" y="32"/>
                  </a:lnTo>
                  <a:cubicBezTo>
                    <a:pt x="44" y="24"/>
                    <a:pt x="55" y="20"/>
                    <a:pt x="64" y="23"/>
                  </a:cubicBezTo>
                  <a:cubicBezTo>
                    <a:pt x="110" y="41"/>
                    <a:pt x="205" y="71"/>
                    <a:pt x="326" y="71"/>
                  </a:cubicBezTo>
                  <a:cubicBezTo>
                    <a:pt x="448" y="71"/>
                    <a:pt x="543" y="41"/>
                    <a:pt x="589" y="23"/>
                  </a:cubicBezTo>
                  <a:cubicBezTo>
                    <a:pt x="598" y="20"/>
                    <a:pt x="609" y="24"/>
                    <a:pt x="613" y="32"/>
                  </a:cubicBezTo>
                  <a:lnTo>
                    <a:pt x="624" y="53"/>
                  </a:lnTo>
                  <a:cubicBezTo>
                    <a:pt x="628" y="60"/>
                    <a:pt x="629" y="68"/>
                    <a:pt x="629" y="76"/>
                  </a:cubicBezTo>
                  <a:lnTo>
                    <a:pt x="629" y="125"/>
                  </a:lnTo>
                  <a:cubicBezTo>
                    <a:pt x="629" y="136"/>
                    <a:pt x="621" y="144"/>
                    <a:pt x="610" y="144"/>
                  </a:cubicBezTo>
                  <a:lnTo>
                    <a:pt x="284" y="144"/>
                  </a:lnTo>
                  <a:cubicBezTo>
                    <a:pt x="278" y="144"/>
                    <a:pt x="273" y="150"/>
                    <a:pt x="273" y="156"/>
                  </a:cubicBezTo>
                  <a:cubicBezTo>
                    <a:pt x="273" y="162"/>
                    <a:pt x="278" y="167"/>
                    <a:pt x="284" y="167"/>
                  </a:cubicBezTo>
                  <a:lnTo>
                    <a:pt x="610" y="167"/>
                  </a:lnTo>
                  <a:cubicBezTo>
                    <a:pt x="633" y="167"/>
                    <a:pt x="652" y="148"/>
                    <a:pt x="652" y="125"/>
                  </a:cubicBezTo>
                  <a:lnTo>
                    <a:pt x="652" y="76"/>
                  </a:lnTo>
                  <a:cubicBezTo>
                    <a:pt x="652" y="64"/>
                    <a:pt x="650" y="53"/>
                    <a:pt x="644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5100" lIns="90000" spcFirstLastPara="1" rIns="90000" wrap="square" tIns="15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535287" y="2885843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506906" y="2895715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1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481405" y="2875560"/>
              <a:ext cx="9460" cy="9049"/>
            </a:xfrm>
            <a:custGeom>
              <a:rect b="b" l="l" r="r" t="t"/>
              <a:pathLst>
                <a:path extrusionOk="0" h="22" w="23">
                  <a:moveTo>
                    <a:pt x="23" y="11"/>
                  </a:moveTo>
                  <a:cubicBezTo>
                    <a:pt x="23" y="17"/>
                    <a:pt x="18" y="22"/>
                    <a:pt x="12" y="22"/>
                  </a:cubicBezTo>
                  <a:cubicBezTo>
                    <a:pt x="6" y="22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455904" y="2885843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63667" y="2895715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1"/>
                  </a:moveTo>
                  <a:cubicBezTo>
                    <a:pt x="23" y="18"/>
                    <a:pt x="18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588757" y="2875560"/>
              <a:ext cx="9460" cy="9049"/>
            </a:xfrm>
            <a:custGeom>
              <a:rect b="b" l="l" r="r" t="t"/>
              <a:pathLst>
                <a:path extrusionOk="0" h="22" w="23">
                  <a:moveTo>
                    <a:pt x="23" y="11"/>
                  </a:moveTo>
                  <a:cubicBezTo>
                    <a:pt x="23" y="17"/>
                    <a:pt x="18" y="22"/>
                    <a:pt x="12" y="22"/>
                  </a:cubicBezTo>
                  <a:cubicBezTo>
                    <a:pt x="6" y="22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614258" y="2885843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27"/>
          <p:cNvSpPr/>
          <p:nvPr/>
        </p:nvSpPr>
        <p:spPr>
          <a:xfrm>
            <a:off x="7164819" y="3905732"/>
            <a:ext cx="361386" cy="266521"/>
          </a:xfrm>
          <a:custGeom>
            <a:rect b="b" l="l" r="r" t="t"/>
            <a:pathLst>
              <a:path extrusionOk="0" h="590" w="800">
                <a:moveTo>
                  <a:pt x="750" y="146"/>
                </a:moveTo>
                <a:cubicBezTo>
                  <a:pt x="747" y="141"/>
                  <a:pt x="739" y="139"/>
                  <a:pt x="734" y="143"/>
                </a:cubicBezTo>
                <a:cubicBezTo>
                  <a:pt x="729" y="147"/>
                  <a:pt x="727" y="154"/>
                  <a:pt x="731" y="159"/>
                </a:cubicBezTo>
                <a:cubicBezTo>
                  <a:pt x="761" y="202"/>
                  <a:pt x="777" y="251"/>
                  <a:pt x="777" y="303"/>
                </a:cubicBezTo>
                <a:cubicBezTo>
                  <a:pt x="777" y="358"/>
                  <a:pt x="760" y="409"/>
                  <a:pt x="728" y="452"/>
                </a:cubicBezTo>
                <a:cubicBezTo>
                  <a:pt x="727" y="454"/>
                  <a:pt x="726" y="456"/>
                  <a:pt x="726" y="458"/>
                </a:cubicBezTo>
                <a:cubicBezTo>
                  <a:pt x="721" y="486"/>
                  <a:pt x="706" y="513"/>
                  <a:pt x="684" y="532"/>
                </a:cubicBezTo>
                <a:cubicBezTo>
                  <a:pt x="662" y="551"/>
                  <a:pt x="633" y="562"/>
                  <a:pt x="604" y="562"/>
                </a:cubicBezTo>
                <a:cubicBezTo>
                  <a:pt x="588" y="562"/>
                  <a:pt x="574" y="562"/>
                  <a:pt x="553" y="553"/>
                </a:cubicBezTo>
                <a:cubicBezTo>
                  <a:pt x="550" y="552"/>
                  <a:pt x="546" y="552"/>
                  <a:pt x="543" y="554"/>
                </a:cubicBezTo>
                <a:cubicBezTo>
                  <a:pt x="531" y="561"/>
                  <a:pt x="502" y="567"/>
                  <a:pt x="484" y="567"/>
                </a:cubicBezTo>
                <a:cubicBezTo>
                  <a:pt x="455" y="567"/>
                  <a:pt x="431" y="560"/>
                  <a:pt x="412" y="546"/>
                </a:cubicBezTo>
                <a:lnTo>
                  <a:pt x="412" y="475"/>
                </a:lnTo>
                <a:cubicBezTo>
                  <a:pt x="430" y="468"/>
                  <a:pt x="444" y="444"/>
                  <a:pt x="444" y="415"/>
                </a:cubicBezTo>
                <a:cubicBezTo>
                  <a:pt x="444" y="386"/>
                  <a:pt x="430" y="362"/>
                  <a:pt x="412" y="355"/>
                </a:cubicBezTo>
                <a:lnTo>
                  <a:pt x="412" y="343"/>
                </a:lnTo>
                <a:lnTo>
                  <a:pt x="417" y="343"/>
                </a:lnTo>
                <a:cubicBezTo>
                  <a:pt x="434" y="343"/>
                  <a:pt x="450" y="351"/>
                  <a:pt x="461" y="364"/>
                </a:cubicBezTo>
                <a:lnTo>
                  <a:pt x="475" y="382"/>
                </a:lnTo>
                <a:cubicBezTo>
                  <a:pt x="490" y="401"/>
                  <a:pt x="512" y="412"/>
                  <a:pt x="537" y="412"/>
                </a:cubicBezTo>
                <a:cubicBezTo>
                  <a:pt x="551" y="412"/>
                  <a:pt x="564" y="418"/>
                  <a:pt x="574" y="427"/>
                </a:cubicBezTo>
                <a:lnTo>
                  <a:pt x="624" y="474"/>
                </a:lnTo>
                <a:cubicBezTo>
                  <a:pt x="630" y="479"/>
                  <a:pt x="638" y="482"/>
                  <a:pt x="646" y="482"/>
                </a:cubicBezTo>
                <a:cubicBezTo>
                  <a:pt x="652" y="482"/>
                  <a:pt x="658" y="480"/>
                  <a:pt x="663" y="477"/>
                </a:cubicBezTo>
                <a:cubicBezTo>
                  <a:pt x="677" y="467"/>
                  <a:pt x="681" y="450"/>
                  <a:pt x="672" y="436"/>
                </a:cubicBezTo>
                <a:lnTo>
                  <a:pt x="645" y="388"/>
                </a:lnTo>
                <a:cubicBezTo>
                  <a:pt x="641" y="382"/>
                  <a:pt x="640" y="375"/>
                  <a:pt x="642" y="368"/>
                </a:cubicBezTo>
                <a:lnTo>
                  <a:pt x="656" y="293"/>
                </a:lnTo>
                <a:cubicBezTo>
                  <a:pt x="660" y="271"/>
                  <a:pt x="650" y="249"/>
                  <a:pt x="632" y="238"/>
                </a:cubicBezTo>
                <a:lnTo>
                  <a:pt x="606" y="222"/>
                </a:lnTo>
                <a:cubicBezTo>
                  <a:pt x="600" y="218"/>
                  <a:pt x="595" y="213"/>
                  <a:pt x="593" y="206"/>
                </a:cubicBezTo>
                <a:lnTo>
                  <a:pt x="565" y="119"/>
                </a:lnTo>
                <a:cubicBezTo>
                  <a:pt x="558" y="96"/>
                  <a:pt x="536" y="81"/>
                  <a:pt x="512" y="83"/>
                </a:cubicBezTo>
                <a:cubicBezTo>
                  <a:pt x="476" y="85"/>
                  <a:pt x="461" y="116"/>
                  <a:pt x="462" y="138"/>
                </a:cubicBezTo>
                <a:lnTo>
                  <a:pt x="466" y="218"/>
                </a:lnTo>
                <a:cubicBezTo>
                  <a:pt x="467" y="229"/>
                  <a:pt x="463" y="240"/>
                  <a:pt x="455" y="249"/>
                </a:cubicBezTo>
                <a:cubicBezTo>
                  <a:pt x="447" y="257"/>
                  <a:pt x="436" y="262"/>
                  <a:pt x="425" y="262"/>
                </a:cubicBezTo>
                <a:lnTo>
                  <a:pt x="412" y="262"/>
                </a:lnTo>
                <a:lnTo>
                  <a:pt x="412" y="248"/>
                </a:lnTo>
                <a:cubicBezTo>
                  <a:pt x="427" y="243"/>
                  <a:pt x="437" y="229"/>
                  <a:pt x="437" y="213"/>
                </a:cubicBezTo>
                <a:lnTo>
                  <a:pt x="437" y="37"/>
                </a:lnTo>
                <a:cubicBezTo>
                  <a:pt x="437" y="33"/>
                  <a:pt x="439" y="30"/>
                  <a:pt x="442" y="27"/>
                </a:cubicBezTo>
                <a:cubicBezTo>
                  <a:pt x="445" y="25"/>
                  <a:pt x="448" y="23"/>
                  <a:pt x="452" y="24"/>
                </a:cubicBezTo>
                <a:cubicBezTo>
                  <a:pt x="487" y="27"/>
                  <a:pt x="521" y="37"/>
                  <a:pt x="552" y="54"/>
                </a:cubicBezTo>
                <a:cubicBezTo>
                  <a:pt x="554" y="55"/>
                  <a:pt x="555" y="55"/>
                  <a:pt x="556" y="55"/>
                </a:cubicBezTo>
                <a:cubicBezTo>
                  <a:pt x="609" y="61"/>
                  <a:pt x="658" y="84"/>
                  <a:pt x="697" y="120"/>
                </a:cubicBezTo>
                <a:cubicBezTo>
                  <a:pt x="701" y="124"/>
                  <a:pt x="709" y="124"/>
                  <a:pt x="713" y="119"/>
                </a:cubicBezTo>
                <a:cubicBezTo>
                  <a:pt x="718" y="115"/>
                  <a:pt x="717" y="107"/>
                  <a:pt x="713" y="103"/>
                </a:cubicBezTo>
                <a:cubicBezTo>
                  <a:pt x="670" y="64"/>
                  <a:pt x="618" y="39"/>
                  <a:pt x="561" y="32"/>
                </a:cubicBezTo>
                <a:cubicBezTo>
                  <a:pt x="528" y="15"/>
                  <a:pt x="492" y="4"/>
                  <a:pt x="454" y="0"/>
                </a:cubicBezTo>
                <a:cubicBezTo>
                  <a:pt x="444" y="-1"/>
                  <a:pt x="434" y="3"/>
                  <a:pt x="426" y="10"/>
                </a:cubicBezTo>
                <a:cubicBezTo>
                  <a:pt x="418" y="17"/>
                  <a:pt x="414" y="27"/>
                  <a:pt x="414" y="37"/>
                </a:cubicBezTo>
                <a:lnTo>
                  <a:pt x="414" y="213"/>
                </a:lnTo>
                <a:cubicBezTo>
                  <a:pt x="414" y="220"/>
                  <a:pt x="408" y="226"/>
                  <a:pt x="400" y="226"/>
                </a:cubicBezTo>
                <a:cubicBezTo>
                  <a:pt x="393" y="226"/>
                  <a:pt x="387" y="220"/>
                  <a:pt x="387" y="213"/>
                </a:cubicBezTo>
                <a:lnTo>
                  <a:pt x="387" y="37"/>
                </a:lnTo>
                <a:cubicBezTo>
                  <a:pt x="387" y="27"/>
                  <a:pt x="382" y="17"/>
                  <a:pt x="375" y="10"/>
                </a:cubicBezTo>
                <a:cubicBezTo>
                  <a:pt x="367" y="3"/>
                  <a:pt x="357" y="-1"/>
                  <a:pt x="346" y="0"/>
                </a:cubicBezTo>
                <a:cubicBezTo>
                  <a:pt x="309" y="4"/>
                  <a:pt x="273" y="15"/>
                  <a:pt x="239" y="32"/>
                </a:cubicBezTo>
                <a:cubicBezTo>
                  <a:pt x="103" y="49"/>
                  <a:pt x="0" y="166"/>
                  <a:pt x="0" y="303"/>
                </a:cubicBezTo>
                <a:cubicBezTo>
                  <a:pt x="0" y="362"/>
                  <a:pt x="18" y="417"/>
                  <a:pt x="52" y="464"/>
                </a:cubicBezTo>
                <a:cubicBezTo>
                  <a:pt x="54" y="475"/>
                  <a:pt x="58" y="486"/>
                  <a:pt x="62" y="496"/>
                </a:cubicBezTo>
                <a:cubicBezTo>
                  <a:pt x="64" y="501"/>
                  <a:pt x="68" y="503"/>
                  <a:pt x="73" y="503"/>
                </a:cubicBezTo>
                <a:cubicBezTo>
                  <a:pt x="74" y="503"/>
                  <a:pt x="76" y="503"/>
                  <a:pt x="77" y="502"/>
                </a:cubicBezTo>
                <a:cubicBezTo>
                  <a:pt x="83" y="500"/>
                  <a:pt x="86" y="493"/>
                  <a:pt x="83" y="487"/>
                </a:cubicBezTo>
                <a:cubicBezTo>
                  <a:pt x="79" y="478"/>
                  <a:pt x="77" y="468"/>
                  <a:pt x="75" y="458"/>
                </a:cubicBezTo>
                <a:cubicBezTo>
                  <a:pt x="75" y="456"/>
                  <a:pt x="74" y="454"/>
                  <a:pt x="73" y="452"/>
                </a:cubicBezTo>
                <a:cubicBezTo>
                  <a:pt x="41" y="409"/>
                  <a:pt x="24" y="358"/>
                  <a:pt x="24" y="303"/>
                </a:cubicBezTo>
                <a:cubicBezTo>
                  <a:pt x="24" y="177"/>
                  <a:pt x="119" y="70"/>
                  <a:pt x="244" y="55"/>
                </a:cubicBezTo>
                <a:cubicBezTo>
                  <a:pt x="246" y="55"/>
                  <a:pt x="247" y="55"/>
                  <a:pt x="248" y="54"/>
                </a:cubicBezTo>
                <a:cubicBezTo>
                  <a:pt x="280" y="37"/>
                  <a:pt x="313" y="27"/>
                  <a:pt x="348" y="24"/>
                </a:cubicBezTo>
                <a:cubicBezTo>
                  <a:pt x="352" y="23"/>
                  <a:pt x="356" y="25"/>
                  <a:pt x="359" y="27"/>
                </a:cubicBezTo>
                <a:cubicBezTo>
                  <a:pt x="362" y="30"/>
                  <a:pt x="363" y="33"/>
                  <a:pt x="363" y="37"/>
                </a:cubicBezTo>
                <a:lnTo>
                  <a:pt x="363" y="213"/>
                </a:lnTo>
                <a:cubicBezTo>
                  <a:pt x="363" y="237"/>
                  <a:pt x="383" y="246"/>
                  <a:pt x="389" y="248"/>
                </a:cubicBezTo>
                <a:lnTo>
                  <a:pt x="389" y="262"/>
                </a:lnTo>
                <a:lnTo>
                  <a:pt x="376" y="262"/>
                </a:lnTo>
                <a:cubicBezTo>
                  <a:pt x="364" y="262"/>
                  <a:pt x="354" y="257"/>
                  <a:pt x="346" y="249"/>
                </a:cubicBezTo>
                <a:cubicBezTo>
                  <a:pt x="338" y="240"/>
                  <a:pt x="334" y="229"/>
                  <a:pt x="334" y="218"/>
                </a:cubicBezTo>
                <a:lnTo>
                  <a:pt x="339" y="138"/>
                </a:lnTo>
                <a:cubicBezTo>
                  <a:pt x="340" y="124"/>
                  <a:pt x="335" y="111"/>
                  <a:pt x="325" y="100"/>
                </a:cubicBezTo>
                <a:cubicBezTo>
                  <a:pt x="316" y="90"/>
                  <a:pt x="303" y="83"/>
                  <a:pt x="289" y="83"/>
                </a:cubicBezTo>
                <a:cubicBezTo>
                  <a:pt x="288" y="83"/>
                  <a:pt x="248" y="80"/>
                  <a:pt x="236" y="119"/>
                </a:cubicBezTo>
                <a:lnTo>
                  <a:pt x="228" y="143"/>
                </a:lnTo>
                <a:cubicBezTo>
                  <a:pt x="226" y="149"/>
                  <a:pt x="229" y="156"/>
                  <a:pt x="235" y="158"/>
                </a:cubicBezTo>
                <a:cubicBezTo>
                  <a:pt x="241" y="160"/>
                  <a:pt x="248" y="157"/>
                  <a:pt x="250" y="151"/>
                </a:cubicBezTo>
                <a:lnTo>
                  <a:pt x="258" y="126"/>
                </a:lnTo>
                <a:cubicBezTo>
                  <a:pt x="262" y="114"/>
                  <a:pt x="273" y="106"/>
                  <a:pt x="286" y="106"/>
                </a:cubicBezTo>
                <a:cubicBezTo>
                  <a:pt x="287" y="106"/>
                  <a:pt x="298" y="105"/>
                  <a:pt x="308" y="116"/>
                </a:cubicBezTo>
                <a:cubicBezTo>
                  <a:pt x="313" y="122"/>
                  <a:pt x="316" y="129"/>
                  <a:pt x="315" y="137"/>
                </a:cubicBezTo>
                <a:lnTo>
                  <a:pt x="311" y="217"/>
                </a:lnTo>
                <a:cubicBezTo>
                  <a:pt x="310" y="235"/>
                  <a:pt x="316" y="252"/>
                  <a:pt x="329" y="265"/>
                </a:cubicBezTo>
                <a:cubicBezTo>
                  <a:pt x="341" y="278"/>
                  <a:pt x="358" y="285"/>
                  <a:pt x="376" y="285"/>
                </a:cubicBezTo>
                <a:lnTo>
                  <a:pt x="389" y="285"/>
                </a:lnTo>
                <a:lnTo>
                  <a:pt x="389" y="319"/>
                </a:lnTo>
                <a:lnTo>
                  <a:pt x="383" y="319"/>
                </a:lnTo>
                <a:cubicBezTo>
                  <a:pt x="359" y="319"/>
                  <a:pt x="336" y="330"/>
                  <a:pt x="321" y="350"/>
                </a:cubicBezTo>
                <a:lnTo>
                  <a:pt x="307" y="368"/>
                </a:lnTo>
                <a:cubicBezTo>
                  <a:pt x="302" y="374"/>
                  <a:pt x="296" y="380"/>
                  <a:pt x="288" y="383"/>
                </a:cubicBezTo>
                <a:cubicBezTo>
                  <a:pt x="281" y="387"/>
                  <a:pt x="272" y="389"/>
                  <a:pt x="264" y="389"/>
                </a:cubicBezTo>
                <a:cubicBezTo>
                  <a:pt x="244" y="389"/>
                  <a:pt x="225" y="396"/>
                  <a:pt x="210" y="410"/>
                </a:cubicBezTo>
                <a:lnTo>
                  <a:pt x="160" y="457"/>
                </a:lnTo>
                <a:cubicBezTo>
                  <a:pt x="158" y="459"/>
                  <a:pt x="154" y="459"/>
                  <a:pt x="151" y="457"/>
                </a:cubicBezTo>
                <a:cubicBezTo>
                  <a:pt x="147" y="455"/>
                  <a:pt x="146" y="451"/>
                  <a:pt x="148" y="447"/>
                </a:cubicBezTo>
                <a:lnTo>
                  <a:pt x="176" y="400"/>
                </a:lnTo>
                <a:cubicBezTo>
                  <a:pt x="182" y="389"/>
                  <a:pt x="184" y="376"/>
                  <a:pt x="182" y="363"/>
                </a:cubicBezTo>
                <a:lnTo>
                  <a:pt x="168" y="289"/>
                </a:lnTo>
                <a:cubicBezTo>
                  <a:pt x="165" y="277"/>
                  <a:pt x="171" y="264"/>
                  <a:pt x="181" y="258"/>
                </a:cubicBezTo>
                <a:lnTo>
                  <a:pt x="207" y="242"/>
                </a:lnTo>
                <a:cubicBezTo>
                  <a:pt x="218" y="235"/>
                  <a:pt x="226" y="225"/>
                  <a:pt x="230" y="213"/>
                </a:cubicBezTo>
                <a:lnTo>
                  <a:pt x="233" y="203"/>
                </a:lnTo>
                <a:cubicBezTo>
                  <a:pt x="235" y="196"/>
                  <a:pt x="232" y="190"/>
                  <a:pt x="226" y="188"/>
                </a:cubicBezTo>
                <a:cubicBezTo>
                  <a:pt x="219" y="186"/>
                  <a:pt x="213" y="189"/>
                  <a:pt x="211" y="195"/>
                </a:cubicBezTo>
                <a:lnTo>
                  <a:pt x="207" y="206"/>
                </a:lnTo>
                <a:cubicBezTo>
                  <a:pt x="205" y="213"/>
                  <a:pt x="201" y="218"/>
                  <a:pt x="195" y="222"/>
                </a:cubicBezTo>
                <a:lnTo>
                  <a:pt x="169" y="238"/>
                </a:lnTo>
                <a:cubicBezTo>
                  <a:pt x="150" y="249"/>
                  <a:pt x="141" y="271"/>
                  <a:pt x="145" y="293"/>
                </a:cubicBezTo>
                <a:lnTo>
                  <a:pt x="159" y="368"/>
                </a:lnTo>
                <a:cubicBezTo>
                  <a:pt x="160" y="375"/>
                  <a:pt x="159" y="382"/>
                  <a:pt x="156" y="388"/>
                </a:cubicBezTo>
                <a:lnTo>
                  <a:pt x="128" y="436"/>
                </a:lnTo>
                <a:cubicBezTo>
                  <a:pt x="120" y="450"/>
                  <a:pt x="124" y="467"/>
                  <a:pt x="137" y="477"/>
                </a:cubicBezTo>
                <a:cubicBezTo>
                  <a:pt x="143" y="480"/>
                  <a:pt x="149" y="482"/>
                  <a:pt x="155" y="482"/>
                </a:cubicBezTo>
                <a:cubicBezTo>
                  <a:pt x="163" y="482"/>
                  <a:pt x="171" y="479"/>
                  <a:pt x="176" y="474"/>
                </a:cubicBezTo>
                <a:lnTo>
                  <a:pt x="226" y="427"/>
                </a:lnTo>
                <a:cubicBezTo>
                  <a:pt x="236" y="418"/>
                  <a:pt x="250" y="412"/>
                  <a:pt x="264" y="412"/>
                </a:cubicBezTo>
                <a:cubicBezTo>
                  <a:pt x="276" y="412"/>
                  <a:pt x="288" y="410"/>
                  <a:pt x="298" y="404"/>
                </a:cubicBezTo>
                <a:cubicBezTo>
                  <a:pt x="309" y="399"/>
                  <a:pt x="319" y="391"/>
                  <a:pt x="326" y="382"/>
                </a:cubicBezTo>
                <a:lnTo>
                  <a:pt x="340" y="364"/>
                </a:lnTo>
                <a:cubicBezTo>
                  <a:pt x="350" y="351"/>
                  <a:pt x="366" y="343"/>
                  <a:pt x="383" y="343"/>
                </a:cubicBezTo>
                <a:lnTo>
                  <a:pt x="389" y="343"/>
                </a:lnTo>
                <a:lnTo>
                  <a:pt x="389" y="355"/>
                </a:lnTo>
                <a:cubicBezTo>
                  <a:pt x="370" y="362"/>
                  <a:pt x="357" y="386"/>
                  <a:pt x="357" y="415"/>
                </a:cubicBezTo>
                <a:cubicBezTo>
                  <a:pt x="357" y="444"/>
                  <a:pt x="370" y="468"/>
                  <a:pt x="389" y="475"/>
                </a:cubicBezTo>
                <a:lnTo>
                  <a:pt x="389" y="546"/>
                </a:lnTo>
                <a:cubicBezTo>
                  <a:pt x="370" y="560"/>
                  <a:pt x="346" y="567"/>
                  <a:pt x="317" y="567"/>
                </a:cubicBezTo>
                <a:cubicBezTo>
                  <a:pt x="299" y="567"/>
                  <a:pt x="270" y="561"/>
                  <a:pt x="258" y="554"/>
                </a:cubicBezTo>
                <a:cubicBezTo>
                  <a:pt x="255" y="552"/>
                  <a:pt x="251" y="552"/>
                  <a:pt x="247" y="554"/>
                </a:cubicBezTo>
                <a:cubicBezTo>
                  <a:pt x="227" y="562"/>
                  <a:pt x="213" y="562"/>
                  <a:pt x="197" y="562"/>
                </a:cubicBezTo>
                <a:cubicBezTo>
                  <a:pt x="165" y="562"/>
                  <a:pt x="135" y="550"/>
                  <a:pt x="112" y="528"/>
                </a:cubicBezTo>
                <a:cubicBezTo>
                  <a:pt x="107" y="523"/>
                  <a:pt x="100" y="524"/>
                  <a:pt x="95" y="528"/>
                </a:cubicBezTo>
                <a:cubicBezTo>
                  <a:pt x="91" y="533"/>
                  <a:pt x="91" y="540"/>
                  <a:pt x="96" y="545"/>
                </a:cubicBezTo>
                <a:cubicBezTo>
                  <a:pt x="123" y="571"/>
                  <a:pt x="159" y="585"/>
                  <a:pt x="197" y="585"/>
                </a:cubicBezTo>
                <a:cubicBezTo>
                  <a:pt x="213" y="585"/>
                  <a:pt x="229" y="585"/>
                  <a:pt x="251" y="577"/>
                </a:cubicBezTo>
                <a:cubicBezTo>
                  <a:pt x="270" y="586"/>
                  <a:pt x="300" y="590"/>
                  <a:pt x="317" y="590"/>
                </a:cubicBezTo>
                <a:cubicBezTo>
                  <a:pt x="350" y="590"/>
                  <a:pt x="378" y="582"/>
                  <a:pt x="400" y="567"/>
                </a:cubicBezTo>
                <a:cubicBezTo>
                  <a:pt x="423" y="582"/>
                  <a:pt x="451" y="590"/>
                  <a:pt x="484" y="590"/>
                </a:cubicBezTo>
                <a:cubicBezTo>
                  <a:pt x="500" y="590"/>
                  <a:pt x="531" y="586"/>
                  <a:pt x="550" y="577"/>
                </a:cubicBezTo>
                <a:cubicBezTo>
                  <a:pt x="572" y="585"/>
                  <a:pt x="588" y="585"/>
                  <a:pt x="604" y="585"/>
                </a:cubicBezTo>
                <a:cubicBezTo>
                  <a:pt x="639" y="585"/>
                  <a:pt x="673" y="573"/>
                  <a:pt x="700" y="550"/>
                </a:cubicBezTo>
                <a:cubicBezTo>
                  <a:pt x="725" y="528"/>
                  <a:pt x="742" y="497"/>
                  <a:pt x="748" y="464"/>
                </a:cubicBezTo>
                <a:cubicBezTo>
                  <a:pt x="782" y="417"/>
                  <a:pt x="800" y="362"/>
                  <a:pt x="800" y="303"/>
                </a:cubicBezTo>
                <a:cubicBezTo>
                  <a:pt x="800" y="247"/>
                  <a:pt x="783" y="192"/>
                  <a:pt x="750" y="146"/>
                </a:cubicBezTo>
                <a:moveTo>
                  <a:pt x="472" y="265"/>
                </a:moveTo>
                <a:cubicBezTo>
                  <a:pt x="484" y="252"/>
                  <a:pt x="491" y="235"/>
                  <a:pt x="490" y="217"/>
                </a:cubicBezTo>
                <a:lnTo>
                  <a:pt x="485" y="137"/>
                </a:lnTo>
                <a:cubicBezTo>
                  <a:pt x="484" y="123"/>
                  <a:pt x="495" y="107"/>
                  <a:pt x="513" y="106"/>
                </a:cubicBezTo>
                <a:cubicBezTo>
                  <a:pt x="526" y="105"/>
                  <a:pt x="539" y="114"/>
                  <a:pt x="543" y="126"/>
                </a:cubicBezTo>
                <a:lnTo>
                  <a:pt x="571" y="213"/>
                </a:lnTo>
                <a:cubicBezTo>
                  <a:pt x="575" y="225"/>
                  <a:pt x="583" y="235"/>
                  <a:pt x="594" y="242"/>
                </a:cubicBezTo>
                <a:lnTo>
                  <a:pt x="619" y="258"/>
                </a:lnTo>
                <a:cubicBezTo>
                  <a:pt x="630" y="264"/>
                  <a:pt x="635" y="277"/>
                  <a:pt x="633" y="289"/>
                </a:cubicBezTo>
                <a:lnTo>
                  <a:pt x="619" y="363"/>
                </a:lnTo>
                <a:cubicBezTo>
                  <a:pt x="616" y="376"/>
                  <a:pt x="618" y="389"/>
                  <a:pt x="625" y="400"/>
                </a:cubicBezTo>
                <a:lnTo>
                  <a:pt x="652" y="447"/>
                </a:lnTo>
                <a:cubicBezTo>
                  <a:pt x="654" y="451"/>
                  <a:pt x="653" y="455"/>
                  <a:pt x="650" y="457"/>
                </a:cubicBezTo>
                <a:cubicBezTo>
                  <a:pt x="647" y="460"/>
                  <a:pt x="643" y="459"/>
                  <a:pt x="640" y="457"/>
                </a:cubicBezTo>
                <a:lnTo>
                  <a:pt x="591" y="410"/>
                </a:lnTo>
                <a:cubicBezTo>
                  <a:pt x="576" y="396"/>
                  <a:pt x="557" y="389"/>
                  <a:pt x="537" y="389"/>
                </a:cubicBezTo>
                <a:cubicBezTo>
                  <a:pt x="520" y="389"/>
                  <a:pt x="504" y="381"/>
                  <a:pt x="493" y="368"/>
                </a:cubicBezTo>
                <a:lnTo>
                  <a:pt x="479" y="350"/>
                </a:lnTo>
                <a:cubicBezTo>
                  <a:pt x="464" y="330"/>
                  <a:pt x="442" y="319"/>
                  <a:pt x="417" y="319"/>
                </a:cubicBezTo>
                <a:lnTo>
                  <a:pt x="412" y="319"/>
                </a:lnTo>
                <a:lnTo>
                  <a:pt x="412" y="285"/>
                </a:lnTo>
                <a:lnTo>
                  <a:pt x="425" y="285"/>
                </a:lnTo>
                <a:cubicBezTo>
                  <a:pt x="443" y="285"/>
                  <a:pt x="460" y="278"/>
                  <a:pt x="472" y="265"/>
                </a:cubicBezTo>
                <a:moveTo>
                  <a:pt x="400" y="376"/>
                </a:moveTo>
                <a:cubicBezTo>
                  <a:pt x="410" y="376"/>
                  <a:pt x="420" y="393"/>
                  <a:pt x="420" y="415"/>
                </a:cubicBezTo>
                <a:cubicBezTo>
                  <a:pt x="420" y="437"/>
                  <a:pt x="410" y="454"/>
                  <a:pt x="400" y="454"/>
                </a:cubicBezTo>
                <a:cubicBezTo>
                  <a:pt x="391" y="454"/>
                  <a:pt x="380" y="437"/>
                  <a:pt x="380" y="415"/>
                </a:cubicBezTo>
                <a:cubicBezTo>
                  <a:pt x="380" y="393"/>
                  <a:pt x="391" y="376"/>
                  <a:pt x="400" y="3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614" name="Google Shape;614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4236300" y="1306200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4236300" y="2476650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4236300" y="3659138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8" name="Google Shape;618;p28"/>
          <p:cNvSpPr txBox="1"/>
          <p:nvPr/>
        </p:nvSpPr>
        <p:spPr>
          <a:xfrm>
            <a:off x="6387089" y="1361100"/>
            <a:ext cx="1966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very small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6387076" y="2537574"/>
            <a:ext cx="1966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0" name="Google Shape;620;p28"/>
          <p:cNvSpPr txBox="1"/>
          <p:nvPr/>
        </p:nvSpPr>
        <p:spPr>
          <a:xfrm>
            <a:off x="6387076" y="3714048"/>
            <a:ext cx="1966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a hot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21" name="Google Shape;621;p28"/>
          <p:cNvGrpSpPr/>
          <p:nvPr/>
        </p:nvGrpSpPr>
        <p:grpSpPr>
          <a:xfrm>
            <a:off x="5463814" y="1535853"/>
            <a:ext cx="489975" cy="212100"/>
            <a:chOff x="6017689" y="2088278"/>
            <a:chExt cx="489975" cy="212100"/>
          </a:xfrm>
        </p:grpSpPr>
        <p:sp>
          <p:nvSpPr>
            <p:cNvPr id="622" name="Google Shape;622;p2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24" name="Google Shape;624;p28"/>
          <p:cNvGrpSpPr/>
          <p:nvPr/>
        </p:nvGrpSpPr>
        <p:grpSpPr>
          <a:xfrm>
            <a:off x="5463814" y="2706303"/>
            <a:ext cx="489975" cy="212100"/>
            <a:chOff x="6017689" y="2088278"/>
            <a:chExt cx="489975" cy="212100"/>
          </a:xfrm>
        </p:grpSpPr>
        <p:sp>
          <p:nvSpPr>
            <p:cNvPr id="625" name="Google Shape;625;p2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27" name="Google Shape;627;p28"/>
          <p:cNvGrpSpPr/>
          <p:nvPr/>
        </p:nvGrpSpPr>
        <p:grpSpPr>
          <a:xfrm>
            <a:off x="5463814" y="3888803"/>
            <a:ext cx="489975" cy="212100"/>
            <a:chOff x="6017689" y="2088278"/>
            <a:chExt cx="489975" cy="212100"/>
          </a:xfrm>
        </p:grpSpPr>
        <p:sp>
          <p:nvSpPr>
            <p:cNvPr id="628" name="Google Shape;628;p2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630" name="Google Shape;630;p28"/>
          <p:cNvSpPr txBox="1"/>
          <p:nvPr/>
        </p:nvSpPr>
        <p:spPr>
          <a:xfrm>
            <a:off x="790488" y="1361100"/>
            <a:ext cx="1966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small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1" name="Google Shape;631;p28"/>
          <p:cNvSpPr txBox="1"/>
          <p:nvPr/>
        </p:nvSpPr>
        <p:spPr>
          <a:xfrm>
            <a:off x="790475" y="2537574"/>
            <a:ext cx="1966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 red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2" name="Google Shape;632;p28"/>
          <p:cNvSpPr txBox="1"/>
          <p:nvPr/>
        </p:nvSpPr>
        <p:spPr>
          <a:xfrm>
            <a:off x="790475" y="3714048"/>
            <a:ext cx="1966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very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33" name="Google Shape;633;p28"/>
          <p:cNvGrpSpPr/>
          <p:nvPr/>
        </p:nvGrpSpPr>
        <p:grpSpPr>
          <a:xfrm flipH="1">
            <a:off x="3237502" y="1535853"/>
            <a:ext cx="489975" cy="212100"/>
            <a:chOff x="6017689" y="2088278"/>
            <a:chExt cx="489975" cy="212100"/>
          </a:xfrm>
        </p:grpSpPr>
        <p:sp>
          <p:nvSpPr>
            <p:cNvPr id="634" name="Google Shape;634;p2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36" name="Google Shape;636;p28"/>
          <p:cNvGrpSpPr/>
          <p:nvPr/>
        </p:nvGrpSpPr>
        <p:grpSpPr>
          <a:xfrm flipH="1">
            <a:off x="3237502" y="2706303"/>
            <a:ext cx="489975" cy="212100"/>
            <a:chOff x="6017689" y="2088278"/>
            <a:chExt cx="489975" cy="212100"/>
          </a:xfrm>
        </p:grpSpPr>
        <p:sp>
          <p:nvSpPr>
            <p:cNvPr id="637" name="Google Shape;637;p2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39" name="Google Shape;639;p28"/>
          <p:cNvGrpSpPr/>
          <p:nvPr/>
        </p:nvGrpSpPr>
        <p:grpSpPr>
          <a:xfrm flipH="1">
            <a:off x="3237502" y="3888803"/>
            <a:ext cx="489975" cy="212100"/>
            <a:chOff x="6017689" y="2088278"/>
            <a:chExt cx="489975" cy="212100"/>
          </a:xfrm>
        </p:grpSpPr>
        <p:sp>
          <p:nvSpPr>
            <p:cNvPr id="640" name="Google Shape;640;p2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42" name="Google Shape;642;p28"/>
          <p:cNvGrpSpPr/>
          <p:nvPr/>
        </p:nvGrpSpPr>
        <p:grpSpPr>
          <a:xfrm>
            <a:off x="4454545" y="1461204"/>
            <a:ext cx="234906" cy="361393"/>
            <a:chOff x="1579308" y="3923989"/>
            <a:chExt cx="213881" cy="329048"/>
          </a:xfrm>
        </p:grpSpPr>
        <p:sp>
          <p:nvSpPr>
            <p:cNvPr id="643" name="Google Shape;643;p28"/>
            <p:cNvSpPr/>
            <p:nvPr/>
          </p:nvSpPr>
          <p:spPr>
            <a:xfrm>
              <a:off x="1579308" y="3923989"/>
              <a:ext cx="207300" cy="329048"/>
            </a:xfrm>
            <a:custGeom>
              <a:rect b="b" l="l" r="r" t="t"/>
              <a:pathLst>
                <a:path extrusionOk="0" h="800" w="504">
                  <a:moveTo>
                    <a:pt x="273" y="263"/>
                  </a:moveTo>
                  <a:lnTo>
                    <a:pt x="273" y="465"/>
                  </a:lnTo>
                  <a:cubicBezTo>
                    <a:pt x="273" y="471"/>
                    <a:pt x="279" y="476"/>
                    <a:pt x="285" y="476"/>
                  </a:cubicBezTo>
                  <a:cubicBezTo>
                    <a:pt x="292" y="476"/>
                    <a:pt x="297" y="471"/>
                    <a:pt x="297" y="465"/>
                  </a:cubicBezTo>
                  <a:lnTo>
                    <a:pt x="297" y="458"/>
                  </a:lnTo>
                  <a:lnTo>
                    <a:pt x="322" y="458"/>
                  </a:lnTo>
                  <a:cubicBezTo>
                    <a:pt x="330" y="458"/>
                    <a:pt x="338" y="462"/>
                    <a:pt x="344" y="467"/>
                  </a:cubicBezTo>
                  <a:lnTo>
                    <a:pt x="363" y="487"/>
                  </a:lnTo>
                  <a:cubicBezTo>
                    <a:pt x="373" y="497"/>
                    <a:pt x="387" y="503"/>
                    <a:pt x="401" y="503"/>
                  </a:cubicBezTo>
                  <a:lnTo>
                    <a:pt x="434" y="503"/>
                  </a:lnTo>
                  <a:cubicBezTo>
                    <a:pt x="440" y="503"/>
                    <a:pt x="445" y="497"/>
                    <a:pt x="445" y="491"/>
                  </a:cubicBezTo>
                  <a:cubicBezTo>
                    <a:pt x="445" y="484"/>
                    <a:pt x="440" y="479"/>
                    <a:pt x="434" y="479"/>
                  </a:cubicBezTo>
                  <a:lnTo>
                    <a:pt x="401" y="479"/>
                  </a:lnTo>
                  <a:cubicBezTo>
                    <a:pt x="393" y="479"/>
                    <a:pt x="386" y="476"/>
                    <a:pt x="380" y="470"/>
                  </a:cubicBezTo>
                  <a:lnTo>
                    <a:pt x="360" y="451"/>
                  </a:lnTo>
                  <a:cubicBezTo>
                    <a:pt x="350" y="441"/>
                    <a:pt x="337" y="435"/>
                    <a:pt x="322" y="435"/>
                  </a:cubicBezTo>
                  <a:lnTo>
                    <a:pt x="297" y="435"/>
                  </a:lnTo>
                  <a:lnTo>
                    <a:pt x="297" y="384"/>
                  </a:lnTo>
                  <a:lnTo>
                    <a:pt x="314" y="384"/>
                  </a:lnTo>
                  <a:cubicBezTo>
                    <a:pt x="318" y="384"/>
                    <a:pt x="323" y="386"/>
                    <a:pt x="326" y="389"/>
                  </a:cubicBezTo>
                  <a:lnTo>
                    <a:pt x="338" y="401"/>
                  </a:lnTo>
                  <a:cubicBezTo>
                    <a:pt x="340" y="404"/>
                    <a:pt x="343" y="405"/>
                    <a:pt x="346" y="405"/>
                  </a:cubicBezTo>
                  <a:cubicBezTo>
                    <a:pt x="349" y="405"/>
                    <a:pt x="352" y="404"/>
                    <a:pt x="354" y="401"/>
                  </a:cubicBezTo>
                  <a:cubicBezTo>
                    <a:pt x="359" y="397"/>
                    <a:pt x="359" y="389"/>
                    <a:pt x="354" y="385"/>
                  </a:cubicBezTo>
                  <a:lnTo>
                    <a:pt x="343" y="373"/>
                  </a:lnTo>
                  <a:cubicBezTo>
                    <a:pt x="335" y="365"/>
                    <a:pt x="325" y="361"/>
                    <a:pt x="314" y="361"/>
                  </a:cubicBezTo>
                  <a:lnTo>
                    <a:pt x="297" y="361"/>
                  </a:lnTo>
                  <a:lnTo>
                    <a:pt x="297" y="320"/>
                  </a:lnTo>
                  <a:lnTo>
                    <a:pt x="330" y="320"/>
                  </a:lnTo>
                  <a:cubicBezTo>
                    <a:pt x="346" y="320"/>
                    <a:pt x="362" y="326"/>
                    <a:pt x="375" y="338"/>
                  </a:cubicBezTo>
                  <a:lnTo>
                    <a:pt x="386" y="401"/>
                  </a:lnTo>
                  <a:cubicBezTo>
                    <a:pt x="391" y="427"/>
                    <a:pt x="411" y="448"/>
                    <a:pt x="437" y="454"/>
                  </a:cubicBezTo>
                  <a:lnTo>
                    <a:pt x="486" y="466"/>
                  </a:lnTo>
                  <a:cubicBezTo>
                    <a:pt x="487" y="466"/>
                    <a:pt x="488" y="466"/>
                    <a:pt x="489" y="466"/>
                  </a:cubicBezTo>
                  <a:cubicBezTo>
                    <a:pt x="494" y="466"/>
                    <a:pt x="499" y="462"/>
                    <a:pt x="500" y="457"/>
                  </a:cubicBezTo>
                  <a:cubicBezTo>
                    <a:pt x="502" y="450"/>
                    <a:pt x="498" y="444"/>
                    <a:pt x="492" y="443"/>
                  </a:cubicBezTo>
                  <a:lnTo>
                    <a:pt x="442" y="431"/>
                  </a:lnTo>
                  <a:cubicBezTo>
                    <a:pt x="425" y="427"/>
                    <a:pt x="412" y="414"/>
                    <a:pt x="409" y="396"/>
                  </a:cubicBezTo>
                  <a:lnTo>
                    <a:pt x="403" y="365"/>
                  </a:lnTo>
                  <a:cubicBezTo>
                    <a:pt x="419" y="378"/>
                    <a:pt x="438" y="384"/>
                    <a:pt x="459" y="384"/>
                  </a:cubicBezTo>
                  <a:lnTo>
                    <a:pt x="493" y="384"/>
                  </a:lnTo>
                  <a:cubicBezTo>
                    <a:pt x="499" y="384"/>
                    <a:pt x="504" y="379"/>
                    <a:pt x="504" y="373"/>
                  </a:cubicBezTo>
                  <a:cubicBezTo>
                    <a:pt x="504" y="366"/>
                    <a:pt x="499" y="361"/>
                    <a:pt x="493" y="361"/>
                  </a:cubicBezTo>
                  <a:lnTo>
                    <a:pt x="459" y="361"/>
                  </a:lnTo>
                  <a:cubicBezTo>
                    <a:pt x="441" y="361"/>
                    <a:pt x="424" y="354"/>
                    <a:pt x="411" y="341"/>
                  </a:cubicBezTo>
                  <a:lnTo>
                    <a:pt x="394" y="323"/>
                  </a:lnTo>
                  <a:cubicBezTo>
                    <a:pt x="377" y="306"/>
                    <a:pt x="354" y="297"/>
                    <a:pt x="330" y="297"/>
                  </a:cubicBezTo>
                  <a:lnTo>
                    <a:pt x="297" y="297"/>
                  </a:lnTo>
                  <a:lnTo>
                    <a:pt x="297" y="267"/>
                  </a:lnTo>
                  <a:cubicBezTo>
                    <a:pt x="307" y="266"/>
                    <a:pt x="317" y="264"/>
                    <a:pt x="326" y="258"/>
                  </a:cubicBezTo>
                  <a:cubicBezTo>
                    <a:pt x="332" y="261"/>
                    <a:pt x="339" y="262"/>
                    <a:pt x="345" y="262"/>
                  </a:cubicBezTo>
                  <a:cubicBezTo>
                    <a:pt x="363" y="262"/>
                    <a:pt x="379" y="253"/>
                    <a:pt x="388" y="238"/>
                  </a:cubicBezTo>
                  <a:cubicBezTo>
                    <a:pt x="397" y="237"/>
                    <a:pt x="406" y="235"/>
                    <a:pt x="413" y="230"/>
                  </a:cubicBezTo>
                  <a:cubicBezTo>
                    <a:pt x="419" y="227"/>
                    <a:pt x="421" y="220"/>
                    <a:pt x="418" y="214"/>
                  </a:cubicBezTo>
                  <a:cubicBezTo>
                    <a:pt x="415" y="209"/>
                    <a:pt x="408" y="207"/>
                    <a:pt x="402" y="210"/>
                  </a:cubicBezTo>
                  <a:cubicBezTo>
                    <a:pt x="396" y="213"/>
                    <a:pt x="388" y="215"/>
                    <a:pt x="381" y="215"/>
                  </a:cubicBezTo>
                  <a:cubicBezTo>
                    <a:pt x="376" y="214"/>
                    <a:pt x="371" y="217"/>
                    <a:pt x="369" y="222"/>
                  </a:cubicBezTo>
                  <a:cubicBezTo>
                    <a:pt x="365" y="232"/>
                    <a:pt x="356" y="239"/>
                    <a:pt x="345" y="239"/>
                  </a:cubicBezTo>
                  <a:cubicBezTo>
                    <a:pt x="340" y="239"/>
                    <a:pt x="336" y="237"/>
                    <a:pt x="331" y="235"/>
                  </a:cubicBezTo>
                  <a:cubicBezTo>
                    <a:pt x="327" y="232"/>
                    <a:pt x="322" y="232"/>
                    <a:pt x="318" y="235"/>
                  </a:cubicBezTo>
                  <a:cubicBezTo>
                    <a:pt x="311" y="241"/>
                    <a:pt x="303" y="243"/>
                    <a:pt x="295" y="243"/>
                  </a:cubicBezTo>
                  <a:cubicBezTo>
                    <a:pt x="292" y="243"/>
                    <a:pt x="290" y="243"/>
                    <a:pt x="288" y="243"/>
                  </a:cubicBezTo>
                  <a:cubicBezTo>
                    <a:pt x="287" y="243"/>
                    <a:pt x="287" y="243"/>
                    <a:pt x="287" y="243"/>
                  </a:cubicBezTo>
                  <a:cubicBezTo>
                    <a:pt x="282" y="242"/>
                    <a:pt x="276" y="239"/>
                    <a:pt x="272" y="236"/>
                  </a:cubicBezTo>
                  <a:lnTo>
                    <a:pt x="272" y="203"/>
                  </a:lnTo>
                  <a:lnTo>
                    <a:pt x="291" y="203"/>
                  </a:lnTo>
                  <a:cubicBezTo>
                    <a:pt x="298" y="203"/>
                    <a:pt x="303" y="198"/>
                    <a:pt x="303" y="192"/>
                  </a:cubicBezTo>
                  <a:cubicBezTo>
                    <a:pt x="303" y="185"/>
                    <a:pt x="298" y="180"/>
                    <a:pt x="291" y="180"/>
                  </a:cubicBezTo>
                  <a:lnTo>
                    <a:pt x="272" y="180"/>
                  </a:lnTo>
                  <a:lnTo>
                    <a:pt x="272" y="122"/>
                  </a:lnTo>
                  <a:lnTo>
                    <a:pt x="277" y="122"/>
                  </a:lnTo>
                  <a:cubicBezTo>
                    <a:pt x="282" y="122"/>
                    <a:pt x="287" y="124"/>
                    <a:pt x="290" y="127"/>
                  </a:cubicBezTo>
                  <a:lnTo>
                    <a:pt x="297" y="134"/>
                  </a:lnTo>
                  <a:cubicBezTo>
                    <a:pt x="299" y="136"/>
                    <a:pt x="302" y="137"/>
                    <a:pt x="305" y="137"/>
                  </a:cubicBezTo>
                  <a:cubicBezTo>
                    <a:pt x="308" y="137"/>
                    <a:pt x="311" y="136"/>
                    <a:pt x="313" y="134"/>
                  </a:cubicBezTo>
                  <a:cubicBezTo>
                    <a:pt x="318" y="129"/>
                    <a:pt x="318" y="122"/>
                    <a:pt x="313" y="117"/>
                  </a:cubicBezTo>
                  <a:lnTo>
                    <a:pt x="307" y="111"/>
                  </a:lnTo>
                  <a:cubicBezTo>
                    <a:pt x="299" y="103"/>
                    <a:pt x="289" y="99"/>
                    <a:pt x="277" y="99"/>
                  </a:cubicBezTo>
                  <a:lnTo>
                    <a:pt x="272" y="99"/>
                  </a:lnTo>
                  <a:lnTo>
                    <a:pt x="272" y="73"/>
                  </a:lnTo>
                  <a:lnTo>
                    <a:pt x="291" y="73"/>
                  </a:lnTo>
                  <a:cubicBezTo>
                    <a:pt x="298" y="73"/>
                    <a:pt x="303" y="68"/>
                    <a:pt x="303" y="61"/>
                  </a:cubicBezTo>
                  <a:cubicBezTo>
                    <a:pt x="303" y="55"/>
                    <a:pt x="298" y="50"/>
                    <a:pt x="291" y="50"/>
                  </a:cubicBezTo>
                  <a:lnTo>
                    <a:pt x="272" y="50"/>
                  </a:lnTo>
                  <a:lnTo>
                    <a:pt x="272" y="28"/>
                  </a:lnTo>
                  <a:cubicBezTo>
                    <a:pt x="278" y="25"/>
                    <a:pt x="285" y="24"/>
                    <a:pt x="291" y="24"/>
                  </a:cubicBezTo>
                  <a:cubicBezTo>
                    <a:pt x="300" y="24"/>
                    <a:pt x="309" y="26"/>
                    <a:pt x="316" y="31"/>
                  </a:cubicBezTo>
                  <a:cubicBezTo>
                    <a:pt x="319" y="32"/>
                    <a:pt x="322" y="33"/>
                    <a:pt x="325" y="32"/>
                  </a:cubicBezTo>
                  <a:cubicBezTo>
                    <a:pt x="330" y="31"/>
                    <a:pt x="334" y="30"/>
                    <a:pt x="339" y="30"/>
                  </a:cubicBezTo>
                  <a:cubicBezTo>
                    <a:pt x="362" y="30"/>
                    <a:pt x="382" y="46"/>
                    <a:pt x="388" y="68"/>
                  </a:cubicBezTo>
                  <a:cubicBezTo>
                    <a:pt x="389" y="71"/>
                    <a:pt x="392" y="74"/>
                    <a:pt x="395" y="75"/>
                  </a:cubicBezTo>
                  <a:cubicBezTo>
                    <a:pt x="411" y="83"/>
                    <a:pt x="422" y="100"/>
                    <a:pt x="422" y="118"/>
                  </a:cubicBezTo>
                  <a:cubicBezTo>
                    <a:pt x="422" y="124"/>
                    <a:pt x="420" y="130"/>
                    <a:pt x="418" y="136"/>
                  </a:cubicBezTo>
                  <a:lnTo>
                    <a:pt x="408" y="136"/>
                  </a:lnTo>
                  <a:cubicBezTo>
                    <a:pt x="397" y="136"/>
                    <a:pt x="387" y="142"/>
                    <a:pt x="382" y="151"/>
                  </a:cubicBezTo>
                  <a:lnTo>
                    <a:pt x="374" y="163"/>
                  </a:lnTo>
                  <a:cubicBezTo>
                    <a:pt x="373" y="165"/>
                    <a:pt x="370" y="166"/>
                    <a:pt x="368" y="166"/>
                  </a:cubicBezTo>
                  <a:lnTo>
                    <a:pt x="353" y="166"/>
                  </a:lnTo>
                  <a:cubicBezTo>
                    <a:pt x="347" y="166"/>
                    <a:pt x="341" y="172"/>
                    <a:pt x="341" y="178"/>
                  </a:cubicBezTo>
                  <a:cubicBezTo>
                    <a:pt x="341" y="185"/>
                    <a:pt x="347" y="190"/>
                    <a:pt x="353" y="190"/>
                  </a:cubicBezTo>
                  <a:lnTo>
                    <a:pt x="368" y="190"/>
                  </a:lnTo>
                  <a:cubicBezTo>
                    <a:pt x="379" y="190"/>
                    <a:pt x="388" y="184"/>
                    <a:pt x="394" y="175"/>
                  </a:cubicBezTo>
                  <a:lnTo>
                    <a:pt x="401" y="163"/>
                  </a:lnTo>
                  <a:cubicBezTo>
                    <a:pt x="403" y="161"/>
                    <a:pt x="405" y="160"/>
                    <a:pt x="408" y="160"/>
                  </a:cubicBezTo>
                  <a:lnTo>
                    <a:pt x="418" y="160"/>
                  </a:lnTo>
                  <a:cubicBezTo>
                    <a:pt x="420" y="164"/>
                    <a:pt x="421" y="169"/>
                    <a:pt x="422" y="174"/>
                  </a:cubicBezTo>
                  <a:cubicBezTo>
                    <a:pt x="422" y="180"/>
                    <a:pt x="427" y="185"/>
                    <a:pt x="433" y="185"/>
                  </a:cubicBezTo>
                  <a:cubicBezTo>
                    <a:pt x="434" y="185"/>
                    <a:pt x="434" y="185"/>
                    <a:pt x="434" y="185"/>
                  </a:cubicBezTo>
                  <a:cubicBezTo>
                    <a:pt x="441" y="184"/>
                    <a:pt x="446" y="179"/>
                    <a:pt x="445" y="172"/>
                  </a:cubicBezTo>
                  <a:cubicBezTo>
                    <a:pt x="445" y="164"/>
                    <a:pt x="442" y="155"/>
                    <a:pt x="438" y="148"/>
                  </a:cubicBezTo>
                  <a:cubicBezTo>
                    <a:pt x="443" y="138"/>
                    <a:pt x="445" y="128"/>
                    <a:pt x="445" y="118"/>
                  </a:cubicBezTo>
                  <a:cubicBezTo>
                    <a:pt x="445" y="92"/>
                    <a:pt x="431" y="69"/>
                    <a:pt x="409" y="56"/>
                  </a:cubicBezTo>
                  <a:cubicBezTo>
                    <a:pt x="399" y="27"/>
                    <a:pt x="371" y="7"/>
                    <a:pt x="339" y="7"/>
                  </a:cubicBezTo>
                  <a:cubicBezTo>
                    <a:pt x="334" y="7"/>
                    <a:pt x="329" y="7"/>
                    <a:pt x="324" y="8"/>
                  </a:cubicBezTo>
                  <a:cubicBezTo>
                    <a:pt x="314" y="3"/>
                    <a:pt x="303" y="0"/>
                    <a:pt x="291" y="0"/>
                  </a:cubicBezTo>
                  <a:cubicBezTo>
                    <a:pt x="280" y="0"/>
                    <a:pt x="270" y="3"/>
                    <a:pt x="260" y="8"/>
                  </a:cubicBezTo>
                  <a:cubicBezTo>
                    <a:pt x="250" y="3"/>
                    <a:pt x="239" y="0"/>
                    <a:pt x="228" y="0"/>
                  </a:cubicBezTo>
                  <a:cubicBezTo>
                    <a:pt x="217" y="0"/>
                    <a:pt x="206" y="3"/>
                    <a:pt x="196" y="8"/>
                  </a:cubicBezTo>
                  <a:cubicBezTo>
                    <a:pt x="188" y="7"/>
                    <a:pt x="180" y="6"/>
                    <a:pt x="172" y="7"/>
                  </a:cubicBezTo>
                  <a:cubicBezTo>
                    <a:pt x="165" y="8"/>
                    <a:pt x="161" y="14"/>
                    <a:pt x="161" y="20"/>
                  </a:cubicBezTo>
                  <a:cubicBezTo>
                    <a:pt x="162" y="27"/>
                    <a:pt x="168" y="31"/>
                    <a:pt x="174" y="30"/>
                  </a:cubicBezTo>
                  <a:cubicBezTo>
                    <a:pt x="181" y="30"/>
                    <a:pt x="188" y="30"/>
                    <a:pt x="195" y="32"/>
                  </a:cubicBezTo>
                  <a:cubicBezTo>
                    <a:pt x="198" y="33"/>
                    <a:pt x="201" y="32"/>
                    <a:pt x="204" y="31"/>
                  </a:cubicBezTo>
                  <a:cubicBezTo>
                    <a:pt x="211" y="26"/>
                    <a:pt x="220" y="24"/>
                    <a:pt x="228" y="24"/>
                  </a:cubicBezTo>
                  <a:cubicBezTo>
                    <a:pt x="235" y="24"/>
                    <a:pt x="242" y="25"/>
                    <a:pt x="248" y="28"/>
                  </a:cubicBezTo>
                  <a:lnTo>
                    <a:pt x="248" y="50"/>
                  </a:lnTo>
                  <a:lnTo>
                    <a:pt x="228" y="50"/>
                  </a:lnTo>
                  <a:cubicBezTo>
                    <a:pt x="222" y="50"/>
                    <a:pt x="217" y="55"/>
                    <a:pt x="217" y="61"/>
                  </a:cubicBezTo>
                  <a:cubicBezTo>
                    <a:pt x="217" y="68"/>
                    <a:pt x="222" y="73"/>
                    <a:pt x="228" y="73"/>
                  </a:cubicBezTo>
                  <a:lnTo>
                    <a:pt x="248" y="73"/>
                  </a:lnTo>
                  <a:lnTo>
                    <a:pt x="248" y="99"/>
                  </a:lnTo>
                  <a:lnTo>
                    <a:pt x="242" y="99"/>
                  </a:lnTo>
                  <a:cubicBezTo>
                    <a:pt x="231" y="99"/>
                    <a:pt x="221" y="103"/>
                    <a:pt x="213" y="111"/>
                  </a:cubicBezTo>
                  <a:lnTo>
                    <a:pt x="207" y="117"/>
                  </a:lnTo>
                  <a:cubicBezTo>
                    <a:pt x="202" y="122"/>
                    <a:pt x="202" y="129"/>
                    <a:pt x="207" y="134"/>
                  </a:cubicBezTo>
                  <a:cubicBezTo>
                    <a:pt x="209" y="136"/>
                    <a:pt x="212" y="137"/>
                    <a:pt x="215" y="137"/>
                  </a:cubicBezTo>
                  <a:cubicBezTo>
                    <a:pt x="218" y="137"/>
                    <a:pt x="221" y="136"/>
                    <a:pt x="223" y="134"/>
                  </a:cubicBezTo>
                  <a:lnTo>
                    <a:pt x="229" y="127"/>
                  </a:lnTo>
                  <a:cubicBezTo>
                    <a:pt x="233" y="124"/>
                    <a:pt x="237" y="122"/>
                    <a:pt x="242" y="122"/>
                  </a:cubicBezTo>
                  <a:lnTo>
                    <a:pt x="248" y="122"/>
                  </a:lnTo>
                  <a:lnTo>
                    <a:pt x="248" y="180"/>
                  </a:lnTo>
                  <a:lnTo>
                    <a:pt x="228" y="180"/>
                  </a:lnTo>
                  <a:cubicBezTo>
                    <a:pt x="222" y="180"/>
                    <a:pt x="217" y="185"/>
                    <a:pt x="217" y="192"/>
                  </a:cubicBezTo>
                  <a:cubicBezTo>
                    <a:pt x="217" y="198"/>
                    <a:pt x="222" y="203"/>
                    <a:pt x="228" y="203"/>
                  </a:cubicBezTo>
                  <a:lnTo>
                    <a:pt x="248" y="203"/>
                  </a:lnTo>
                  <a:lnTo>
                    <a:pt x="248" y="236"/>
                  </a:lnTo>
                  <a:cubicBezTo>
                    <a:pt x="244" y="239"/>
                    <a:pt x="238" y="242"/>
                    <a:pt x="233" y="243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0" y="243"/>
                    <a:pt x="228" y="243"/>
                    <a:pt x="225" y="243"/>
                  </a:cubicBezTo>
                  <a:cubicBezTo>
                    <a:pt x="217" y="243"/>
                    <a:pt x="208" y="241"/>
                    <a:pt x="202" y="235"/>
                  </a:cubicBezTo>
                  <a:cubicBezTo>
                    <a:pt x="198" y="232"/>
                    <a:pt x="193" y="232"/>
                    <a:pt x="188" y="235"/>
                  </a:cubicBezTo>
                  <a:cubicBezTo>
                    <a:pt x="184" y="237"/>
                    <a:pt x="180" y="239"/>
                    <a:pt x="175" y="239"/>
                  </a:cubicBezTo>
                  <a:cubicBezTo>
                    <a:pt x="164" y="239"/>
                    <a:pt x="154" y="232"/>
                    <a:pt x="150" y="222"/>
                  </a:cubicBezTo>
                  <a:cubicBezTo>
                    <a:pt x="148" y="217"/>
                    <a:pt x="144" y="214"/>
                    <a:pt x="139" y="215"/>
                  </a:cubicBezTo>
                  <a:cubicBezTo>
                    <a:pt x="138" y="215"/>
                    <a:pt x="137" y="215"/>
                    <a:pt x="137" y="215"/>
                  </a:cubicBezTo>
                  <a:cubicBezTo>
                    <a:pt x="115" y="215"/>
                    <a:pt x="98" y="197"/>
                    <a:pt x="98" y="176"/>
                  </a:cubicBezTo>
                  <a:cubicBezTo>
                    <a:pt x="98" y="170"/>
                    <a:pt x="99" y="165"/>
                    <a:pt x="102" y="160"/>
                  </a:cubicBezTo>
                  <a:lnTo>
                    <a:pt x="112" y="160"/>
                  </a:lnTo>
                  <a:cubicBezTo>
                    <a:pt x="115" y="160"/>
                    <a:pt x="117" y="161"/>
                    <a:pt x="118" y="163"/>
                  </a:cubicBezTo>
                  <a:lnTo>
                    <a:pt x="126" y="175"/>
                  </a:lnTo>
                  <a:cubicBezTo>
                    <a:pt x="132" y="184"/>
                    <a:pt x="141" y="190"/>
                    <a:pt x="152" y="190"/>
                  </a:cubicBezTo>
                  <a:lnTo>
                    <a:pt x="167" y="190"/>
                  </a:lnTo>
                  <a:cubicBezTo>
                    <a:pt x="173" y="190"/>
                    <a:pt x="178" y="185"/>
                    <a:pt x="178" y="178"/>
                  </a:cubicBezTo>
                  <a:cubicBezTo>
                    <a:pt x="178" y="172"/>
                    <a:pt x="173" y="166"/>
                    <a:pt x="167" y="166"/>
                  </a:cubicBezTo>
                  <a:lnTo>
                    <a:pt x="152" y="166"/>
                  </a:lnTo>
                  <a:cubicBezTo>
                    <a:pt x="149" y="166"/>
                    <a:pt x="147" y="165"/>
                    <a:pt x="146" y="163"/>
                  </a:cubicBezTo>
                  <a:lnTo>
                    <a:pt x="138" y="151"/>
                  </a:lnTo>
                  <a:cubicBezTo>
                    <a:pt x="133" y="142"/>
                    <a:pt x="123" y="136"/>
                    <a:pt x="112" y="136"/>
                  </a:cubicBezTo>
                  <a:lnTo>
                    <a:pt x="102" y="136"/>
                  </a:lnTo>
                  <a:cubicBezTo>
                    <a:pt x="99" y="130"/>
                    <a:pt x="98" y="124"/>
                    <a:pt x="98" y="118"/>
                  </a:cubicBezTo>
                  <a:cubicBezTo>
                    <a:pt x="98" y="100"/>
                    <a:pt x="109" y="83"/>
                    <a:pt x="125" y="75"/>
                  </a:cubicBezTo>
                  <a:cubicBezTo>
                    <a:pt x="128" y="74"/>
                    <a:pt x="131" y="71"/>
                    <a:pt x="131" y="68"/>
                  </a:cubicBezTo>
                  <a:cubicBezTo>
                    <a:pt x="133" y="63"/>
                    <a:pt x="135" y="58"/>
                    <a:pt x="138" y="54"/>
                  </a:cubicBezTo>
                  <a:cubicBezTo>
                    <a:pt x="141" y="48"/>
                    <a:pt x="140" y="41"/>
                    <a:pt x="134" y="38"/>
                  </a:cubicBezTo>
                  <a:cubicBezTo>
                    <a:pt x="129" y="34"/>
                    <a:pt x="121" y="36"/>
                    <a:pt x="118" y="41"/>
                  </a:cubicBezTo>
                  <a:cubicBezTo>
                    <a:pt x="115" y="46"/>
                    <a:pt x="112" y="51"/>
                    <a:pt x="110" y="56"/>
                  </a:cubicBezTo>
                  <a:cubicBezTo>
                    <a:pt x="88" y="69"/>
                    <a:pt x="75" y="92"/>
                    <a:pt x="75" y="118"/>
                  </a:cubicBezTo>
                  <a:cubicBezTo>
                    <a:pt x="75" y="128"/>
                    <a:pt x="77" y="138"/>
                    <a:pt x="81" y="148"/>
                  </a:cubicBezTo>
                  <a:cubicBezTo>
                    <a:pt x="77" y="156"/>
                    <a:pt x="75" y="166"/>
                    <a:pt x="75" y="176"/>
                  </a:cubicBezTo>
                  <a:cubicBezTo>
                    <a:pt x="75" y="209"/>
                    <a:pt x="100" y="236"/>
                    <a:pt x="132" y="238"/>
                  </a:cubicBezTo>
                  <a:cubicBezTo>
                    <a:pt x="141" y="253"/>
                    <a:pt x="157" y="262"/>
                    <a:pt x="175" y="262"/>
                  </a:cubicBezTo>
                  <a:cubicBezTo>
                    <a:pt x="181" y="262"/>
                    <a:pt x="188" y="261"/>
                    <a:pt x="194" y="258"/>
                  </a:cubicBezTo>
                  <a:cubicBezTo>
                    <a:pt x="203" y="263"/>
                    <a:pt x="213" y="266"/>
                    <a:pt x="223" y="267"/>
                  </a:cubicBezTo>
                  <a:lnTo>
                    <a:pt x="223" y="297"/>
                  </a:lnTo>
                  <a:lnTo>
                    <a:pt x="190" y="297"/>
                  </a:lnTo>
                  <a:cubicBezTo>
                    <a:pt x="166" y="297"/>
                    <a:pt x="143" y="306"/>
                    <a:pt x="126" y="323"/>
                  </a:cubicBezTo>
                  <a:lnTo>
                    <a:pt x="108" y="341"/>
                  </a:lnTo>
                  <a:cubicBezTo>
                    <a:pt x="96" y="354"/>
                    <a:pt x="79" y="361"/>
                    <a:pt x="61" y="361"/>
                  </a:cubicBezTo>
                  <a:lnTo>
                    <a:pt x="27" y="361"/>
                  </a:lnTo>
                  <a:cubicBezTo>
                    <a:pt x="21" y="361"/>
                    <a:pt x="16" y="366"/>
                    <a:pt x="16" y="373"/>
                  </a:cubicBezTo>
                  <a:cubicBezTo>
                    <a:pt x="16" y="379"/>
                    <a:pt x="21" y="384"/>
                    <a:pt x="27" y="384"/>
                  </a:cubicBezTo>
                  <a:lnTo>
                    <a:pt x="61" y="384"/>
                  </a:lnTo>
                  <a:cubicBezTo>
                    <a:pt x="81" y="384"/>
                    <a:pt x="101" y="378"/>
                    <a:pt x="116" y="365"/>
                  </a:cubicBezTo>
                  <a:lnTo>
                    <a:pt x="111" y="396"/>
                  </a:lnTo>
                  <a:cubicBezTo>
                    <a:pt x="108" y="414"/>
                    <a:pt x="95" y="427"/>
                    <a:pt x="77" y="431"/>
                  </a:cubicBezTo>
                  <a:lnTo>
                    <a:pt x="28" y="443"/>
                  </a:lnTo>
                  <a:cubicBezTo>
                    <a:pt x="22" y="444"/>
                    <a:pt x="18" y="450"/>
                    <a:pt x="19" y="457"/>
                  </a:cubicBezTo>
                  <a:cubicBezTo>
                    <a:pt x="21" y="462"/>
                    <a:pt x="25" y="466"/>
                    <a:pt x="31" y="466"/>
                  </a:cubicBezTo>
                  <a:cubicBezTo>
                    <a:pt x="32" y="466"/>
                    <a:pt x="33" y="466"/>
                    <a:pt x="33" y="466"/>
                  </a:cubicBezTo>
                  <a:lnTo>
                    <a:pt x="83" y="454"/>
                  </a:lnTo>
                  <a:cubicBezTo>
                    <a:pt x="109" y="448"/>
                    <a:pt x="129" y="427"/>
                    <a:pt x="134" y="401"/>
                  </a:cubicBezTo>
                  <a:lnTo>
                    <a:pt x="145" y="338"/>
                  </a:lnTo>
                  <a:cubicBezTo>
                    <a:pt x="158" y="326"/>
                    <a:pt x="173" y="320"/>
                    <a:pt x="190" y="320"/>
                  </a:cubicBezTo>
                  <a:lnTo>
                    <a:pt x="223" y="320"/>
                  </a:lnTo>
                  <a:lnTo>
                    <a:pt x="223" y="361"/>
                  </a:lnTo>
                  <a:lnTo>
                    <a:pt x="206" y="361"/>
                  </a:lnTo>
                  <a:cubicBezTo>
                    <a:pt x="195" y="361"/>
                    <a:pt x="185" y="365"/>
                    <a:pt x="177" y="373"/>
                  </a:cubicBezTo>
                  <a:lnTo>
                    <a:pt x="165" y="385"/>
                  </a:lnTo>
                  <a:cubicBezTo>
                    <a:pt x="161" y="389"/>
                    <a:pt x="161" y="397"/>
                    <a:pt x="165" y="401"/>
                  </a:cubicBezTo>
                  <a:cubicBezTo>
                    <a:pt x="168" y="404"/>
                    <a:pt x="171" y="405"/>
                    <a:pt x="174" y="405"/>
                  </a:cubicBezTo>
                  <a:cubicBezTo>
                    <a:pt x="177" y="405"/>
                    <a:pt x="180" y="404"/>
                    <a:pt x="182" y="401"/>
                  </a:cubicBezTo>
                  <a:lnTo>
                    <a:pt x="194" y="389"/>
                  </a:lnTo>
                  <a:cubicBezTo>
                    <a:pt x="197" y="386"/>
                    <a:pt x="201" y="384"/>
                    <a:pt x="206" y="384"/>
                  </a:cubicBezTo>
                  <a:lnTo>
                    <a:pt x="223" y="384"/>
                  </a:lnTo>
                  <a:lnTo>
                    <a:pt x="223" y="435"/>
                  </a:lnTo>
                  <a:lnTo>
                    <a:pt x="197" y="435"/>
                  </a:lnTo>
                  <a:cubicBezTo>
                    <a:pt x="183" y="435"/>
                    <a:pt x="170" y="441"/>
                    <a:pt x="160" y="451"/>
                  </a:cubicBezTo>
                  <a:lnTo>
                    <a:pt x="140" y="470"/>
                  </a:lnTo>
                  <a:cubicBezTo>
                    <a:pt x="134" y="476"/>
                    <a:pt x="127" y="479"/>
                    <a:pt x="119" y="479"/>
                  </a:cubicBezTo>
                  <a:lnTo>
                    <a:pt x="86" y="479"/>
                  </a:lnTo>
                  <a:cubicBezTo>
                    <a:pt x="80" y="479"/>
                    <a:pt x="75" y="484"/>
                    <a:pt x="75" y="491"/>
                  </a:cubicBezTo>
                  <a:cubicBezTo>
                    <a:pt x="75" y="497"/>
                    <a:pt x="80" y="503"/>
                    <a:pt x="86" y="503"/>
                  </a:cubicBezTo>
                  <a:lnTo>
                    <a:pt x="119" y="503"/>
                  </a:lnTo>
                  <a:cubicBezTo>
                    <a:pt x="133" y="503"/>
                    <a:pt x="146" y="497"/>
                    <a:pt x="156" y="487"/>
                  </a:cubicBezTo>
                  <a:lnTo>
                    <a:pt x="176" y="467"/>
                  </a:lnTo>
                  <a:cubicBezTo>
                    <a:pt x="182" y="462"/>
                    <a:pt x="189" y="458"/>
                    <a:pt x="197" y="458"/>
                  </a:cubicBezTo>
                  <a:lnTo>
                    <a:pt x="223" y="458"/>
                  </a:lnTo>
                  <a:lnTo>
                    <a:pt x="223" y="527"/>
                  </a:lnTo>
                  <a:lnTo>
                    <a:pt x="131" y="527"/>
                  </a:lnTo>
                  <a:cubicBezTo>
                    <a:pt x="124" y="527"/>
                    <a:pt x="119" y="532"/>
                    <a:pt x="119" y="539"/>
                  </a:cubicBezTo>
                  <a:cubicBezTo>
                    <a:pt x="119" y="545"/>
                    <a:pt x="124" y="550"/>
                    <a:pt x="131" y="550"/>
                  </a:cubicBezTo>
                  <a:lnTo>
                    <a:pt x="152" y="550"/>
                  </a:lnTo>
                  <a:lnTo>
                    <a:pt x="140" y="562"/>
                  </a:lnTo>
                  <a:cubicBezTo>
                    <a:pt x="134" y="568"/>
                    <a:pt x="127" y="571"/>
                    <a:pt x="119" y="571"/>
                  </a:cubicBezTo>
                  <a:lnTo>
                    <a:pt x="86" y="571"/>
                  </a:lnTo>
                  <a:cubicBezTo>
                    <a:pt x="80" y="571"/>
                    <a:pt x="75" y="576"/>
                    <a:pt x="75" y="583"/>
                  </a:cubicBezTo>
                  <a:cubicBezTo>
                    <a:pt x="75" y="589"/>
                    <a:pt x="80" y="595"/>
                    <a:pt x="86" y="595"/>
                  </a:cubicBezTo>
                  <a:lnTo>
                    <a:pt x="119" y="595"/>
                  </a:lnTo>
                  <a:cubicBezTo>
                    <a:pt x="133" y="595"/>
                    <a:pt x="146" y="589"/>
                    <a:pt x="156" y="579"/>
                  </a:cubicBezTo>
                  <a:lnTo>
                    <a:pt x="176" y="559"/>
                  </a:lnTo>
                  <a:cubicBezTo>
                    <a:pt x="182" y="553"/>
                    <a:pt x="189" y="550"/>
                    <a:pt x="197" y="550"/>
                  </a:cubicBezTo>
                  <a:lnTo>
                    <a:pt x="223" y="550"/>
                  </a:lnTo>
                  <a:lnTo>
                    <a:pt x="223" y="574"/>
                  </a:lnTo>
                  <a:lnTo>
                    <a:pt x="207" y="574"/>
                  </a:lnTo>
                  <a:cubicBezTo>
                    <a:pt x="200" y="574"/>
                    <a:pt x="195" y="580"/>
                    <a:pt x="195" y="586"/>
                  </a:cubicBezTo>
                  <a:cubicBezTo>
                    <a:pt x="195" y="593"/>
                    <a:pt x="200" y="598"/>
                    <a:pt x="207" y="598"/>
                  </a:cubicBezTo>
                  <a:lnTo>
                    <a:pt x="223" y="598"/>
                  </a:lnTo>
                  <a:lnTo>
                    <a:pt x="223" y="622"/>
                  </a:lnTo>
                  <a:lnTo>
                    <a:pt x="166" y="622"/>
                  </a:lnTo>
                  <a:cubicBezTo>
                    <a:pt x="152" y="622"/>
                    <a:pt x="138" y="628"/>
                    <a:pt x="128" y="638"/>
                  </a:cubicBezTo>
                  <a:lnTo>
                    <a:pt x="108" y="658"/>
                  </a:lnTo>
                  <a:cubicBezTo>
                    <a:pt x="103" y="663"/>
                    <a:pt x="95" y="666"/>
                    <a:pt x="87" y="666"/>
                  </a:cubicBezTo>
                  <a:lnTo>
                    <a:pt x="55" y="666"/>
                  </a:lnTo>
                  <a:cubicBezTo>
                    <a:pt x="48" y="666"/>
                    <a:pt x="43" y="672"/>
                    <a:pt x="43" y="678"/>
                  </a:cubicBezTo>
                  <a:cubicBezTo>
                    <a:pt x="43" y="684"/>
                    <a:pt x="48" y="690"/>
                    <a:pt x="55" y="690"/>
                  </a:cubicBezTo>
                  <a:lnTo>
                    <a:pt x="76" y="690"/>
                  </a:lnTo>
                  <a:lnTo>
                    <a:pt x="65" y="701"/>
                  </a:lnTo>
                  <a:cubicBezTo>
                    <a:pt x="60" y="706"/>
                    <a:pt x="53" y="709"/>
                    <a:pt x="46" y="709"/>
                  </a:cubicBezTo>
                  <a:lnTo>
                    <a:pt x="11" y="709"/>
                  </a:lnTo>
                  <a:cubicBezTo>
                    <a:pt x="5" y="709"/>
                    <a:pt x="0" y="714"/>
                    <a:pt x="0" y="720"/>
                  </a:cubicBezTo>
                  <a:cubicBezTo>
                    <a:pt x="0" y="727"/>
                    <a:pt x="5" y="732"/>
                    <a:pt x="11" y="732"/>
                  </a:cubicBezTo>
                  <a:lnTo>
                    <a:pt x="46" y="732"/>
                  </a:lnTo>
                  <a:cubicBezTo>
                    <a:pt x="60" y="732"/>
                    <a:pt x="72" y="727"/>
                    <a:pt x="82" y="717"/>
                  </a:cubicBezTo>
                  <a:lnTo>
                    <a:pt x="145" y="654"/>
                  </a:lnTo>
                  <a:cubicBezTo>
                    <a:pt x="150" y="649"/>
                    <a:pt x="158" y="646"/>
                    <a:pt x="166" y="646"/>
                  </a:cubicBezTo>
                  <a:lnTo>
                    <a:pt x="223" y="646"/>
                  </a:lnTo>
                  <a:lnTo>
                    <a:pt x="223" y="671"/>
                  </a:lnTo>
                  <a:lnTo>
                    <a:pt x="206" y="671"/>
                  </a:lnTo>
                  <a:cubicBezTo>
                    <a:pt x="195" y="671"/>
                    <a:pt x="185" y="675"/>
                    <a:pt x="177" y="683"/>
                  </a:cubicBezTo>
                  <a:lnTo>
                    <a:pt x="165" y="695"/>
                  </a:lnTo>
                  <a:cubicBezTo>
                    <a:pt x="161" y="699"/>
                    <a:pt x="161" y="707"/>
                    <a:pt x="165" y="711"/>
                  </a:cubicBezTo>
                  <a:cubicBezTo>
                    <a:pt x="168" y="714"/>
                    <a:pt x="171" y="715"/>
                    <a:pt x="174" y="715"/>
                  </a:cubicBezTo>
                  <a:cubicBezTo>
                    <a:pt x="177" y="715"/>
                    <a:pt x="180" y="714"/>
                    <a:pt x="182" y="711"/>
                  </a:cubicBezTo>
                  <a:lnTo>
                    <a:pt x="194" y="699"/>
                  </a:lnTo>
                  <a:cubicBezTo>
                    <a:pt x="197" y="696"/>
                    <a:pt x="201" y="694"/>
                    <a:pt x="206" y="694"/>
                  </a:cubicBezTo>
                  <a:lnTo>
                    <a:pt x="223" y="694"/>
                  </a:lnTo>
                  <a:lnTo>
                    <a:pt x="223" y="732"/>
                  </a:lnTo>
                  <a:lnTo>
                    <a:pt x="207" y="732"/>
                  </a:lnTo>
                  <a:cubicBezTo>
                    <a:pt x="197" y="732"/>
                    <a:pt x="186" y="737"/>
                    <a:pt x="180" y="746"/>
                  </a:cubicBezTo>
                  <a:lnTo>
                    <a:pt x="166" y="762"/>
                  </a:lnTo>
                  <a:cubicBezTo>
                    <a:pt x="163" y="765"/>
                    <a:pt x="160" y="767"/>
                    <a:pt x="156" y="767"/>
                  </a:cubicBezTo>
                  <a:lnTo>
                    <a:pt x="134" y="767"/>
                  </a:lnTo>
                  <a:cubicBezTo>
                    <a:pt x="127" y="767"/>
                    <a:pt x="122" y="772"/>
                    <a:pt x="122" y="779"/>
                  </a:cubicBezTo>
                  <a:cubicBezTo>
                    <a:pt x="122" y="785"/>
                    <a:pt x="127" y="791"/>
                    <a:pt x="134" y="791"/>
                  </a:cubicBezTo>
                  <a:lnTo>
                    <a:pt x="156" y="791"/>
                  </a:lnTo>
                  <a:cubicBezTo>
                    <a:pt x="167" y="791"/>
                    <a:pt x="177" y="786"/>
                    <a:pt x="184" y="777"/>
                  </a:cubicBezTo>
                  <a:lnTo>
                    <a:pt x="198" y="760"/>
                  </a:lnTo>
                  <a:cubicBezTo>
                    <a:pt x="200" y="757"/>
                    <a:pt x="204" y="756"/>
                    <a:pt x="207" y="756"/>
                  </a:cubicBezTo>
                  <a:lnTo>
                    <a:pt x="223" y="756"/>
                  </a:lnTo>
                  <a:lnTo>
                    <a:pt x="223" y="789"/>
                  </a:lnTo>
                  <a:cubicBezTo>
                    <a:pt x="223" y="795"/>
                    <a:pt x="228" y="800"/>
                    <a:pt x="235" y="800"/>
                  </a:cubicBezTo>
                  <a:cubicBezTo>
                    <a:pt x="241" y="800"/>
                    <a:pt x="246" y="795"/>
                    <a:pt x="246" y="789"/>
                  </a:cubicBezTo>
                  <a:lnTo>
                    <a:pt x="246" y="263"/>
                  </a:lnTo>
                  <a:cubicBezTo>
                    <a:pt x="251" y="261"/>
                    <a:pt x="256" y="259"/>
                    <a:pt x="260" y="256"/>
                  </a:cubicBezTo>
                  <a:cubicBezTo>
                    <a:pt x="264" y="259"/>
                    <a:pt x="269" y="261"/>
                    <a:pt x="273" y="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639360" y="3951135"/>
              <a:ext cx="19743" cy="19743"/>
            </a:xfrm>
            <a:custGeom>
              <a:rect b="b" l="l" r="r" t="t"/>
              <a:pathLst>
                <a:path extrusionOk="0" h="48" w="48">
                  <a:moveTo>
                    <a:pt x="12" y="48"/>
                  </a:moveTo>
                  <a:cubicBezTo>
                    <a:pt x="18" y="48"/>
                    <a:pt x="23" y="43"/>
                    <a:pt x="23" y="37"/>
                  </a:cubicBezTo>
                  <a:cubicBezTo>
                    <a:pt x="23" y="29"/>
                    <a:pt x="29" y="23"/>
                    <a:pt x="37" y="23"/>
                  </a:cubicBezTo>
                  <a:cubicBezTo>
                    <a:pt x="43" y="23"/>
                    <a:pt x="48" y="18"/>
                    <a:pt x="48" y="11"/>
                  </a:cubicBezTo>
                  <a:cubicBezTo>
                    <a:pt x="48" y="5"/>
                    <a:pt x="43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712984" y="3951135"/>
              <a:ext cx="20154" cy="19743"/>
            </a:xfrm>
            <a:custGeom>
              <a:rect b="b" l="l" r="r" t="t"/>
              <a:pathLst>
                <a:path extrusionOk="0" h="48" w="49">
                  <a:moveTo>
                    <a:pt x="26" y="37"/>
                  </a:moveTo>
                  <a:cubicBezTo>
                    <a:pt x="26" y="43"/>
                    <a:pt x="30" y="48"/>
                    <a:pt x="37" y="48"/>
                  </a:cubicBezTo>
                  <a:cubicBezTo>
                    <a:pt x="43" y="48"/>
                    <a:pt x="49" y="43"/>
                    <a:pt x="49" y="37"/>
                  </a:cubicBezTo>
                  <a:cubicBezTo>
                    <a:pt x="49" y="16"/>
                    <a:pt x="3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9" y="23"/>
                    <a:pt x="26" y="29"/>
                    <a:pt x="2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691596" y="4132934"/>
              <a:ext cx="101594" cy="120103"/>
            </a:xfrm>
            <a:custGeom>
              <a:rect b="b" l="l" r="r" t="t"/>
              <a:pathLst>
                <a:path extrusionOk="0" h="292" w="247">
                  <a:moveTo>
                    <a:pt x="236" y="201"/>
                  </a:moveTo>
                  <a:lnTo>
                    <a:pt x="201" y="201"/>
                  </a:lnTo>
                  <a:cubicBezTo>
                    <a:pt x="193" y="201"/>
                    <a:pt x="187" y="198"/>
                    <a:pt x="182" y="193"/>
                  </a:cubicBezTo>
                  <a:lnTo>
                    <a:pt x="171" y="182"/>
                  </a:lnTo>
                  <a:lnTo>
                    <a:pt x="192" y="182"/>
                  </a:lnTo>
                  <a:cubicBezTo>
                    <a:pt x="199" y="182"/>
                    <a:pt x="204" y="176"/>
                    <a:pt x="204" y="170"/>
                  </a:cubicBezTo>
                  <a:cubicBezTo>
                    <a:pt x="204" y="164"/>
                    <a:pt x="199" y="158"/>
                    <a:pt x="192" y="158"/>
                  </a:cubicBezTo>
                  <a:lnTo>
                    <a:pt x="160" y="158"/>
                  </a:lnTo>
                  <a:cubicBezTo>
                    <a:pt x="152" y="158"/>
                    <a:pt x="144" y="155"/>
                    <a:pt x="138" y="150"/>
                  </a:cubicBezTo>
                  <a:lnTo>
                    <a:pt x="119" y="130"/>
                  </a:lnTo>
                  <a:cubicBezTo>
                    <a:pt x="109" y="120"/>
                    <a:pt x="95" y="114"/>
                    <a:pt x="81" y="114"/>
                  </a:cubicBezTo>
                  <a:lnTo>
                    <a:pt x="24" y="114"/>
                  </a:lnTo>
                  <a:lnTo>
                    <a:pt x="24" y="90"/>
                  </a:lnTo>
                  <a:lnTo>
                    <a:pt x="40" y="90"/>
                  </a:lnTo>
                  <a:cubicBezTo>
                    <a:pt x="46" y="90"/>
                    <a:pt x="52" y="85"/>
                    <a:pt x="52" y="78"/>
                  </a:cubicBezTo>
                  <a:cubicBezTo>
                    <a:pt x="52" y="72"/>
                    <a:pt x="46" y="66"/>
                    <a:pt x="40" y="66"/>
                  </a:cubicBezTo>
                  <a:lnTo>
                    <a:pt x="24" y="66"/>
                  </a:lnTo>
                  <a:lnTo>
                    <a:pt x="24" y="42"/>
                  </a:lnTo>
                  <a:lnTo>
                    <a:pt x="49" y="42"/>
                  </a:lnTo>
                  <a:cubicBezTo>
                    <a:pt x="57" y="42"/>
                    <a:pt x="65" y="45"/>
                    <a:pt x="71" y="51"/>
                  </a:cubicBezTo>
                  <a:lnTo>
                    <a:pt x="90" y="71"/>
                  </a:lnTo>
                  <a:cubicBezTo>
                    <a:pt x="100" y="81"/>
                    <a:pt x="114" y="87"/>
                    <a:pt x="128" y="87"/>
                  </a:cubicBezTo>
                  <a:lnTo>
                    <a:pt x="161" y="87"/>
                  </a:lnTo>
                  <a:cubicBezTo>
                    <a:pt x="167" y="87"/>
                    <a:pt x="172" y="81"/>
                    <a:pt x="172" y="75"/>
                  </a:cubicBezTo>
                  <a:cubicBezTo>
                    <a:pt x="172" y="68"/>
                    <a:pt x="167" y="63"/>
                    <a:pt x="161" y="63"/>
                  </a:cubicBezTo>
                  <a:lnTo>
                    <a:pt x="128" y="63"/>
                  </a:lnTo>
                  <a:cubicBezTo>
                    <a:pt x="120" y="63"/>
                    <a:pt x="113" y="60"/>
                    <a:pt x="107" y="54"/>
                  </a:cubicBezTo>
                  <a:lnTo>
                    <a:pt x="95" y="42"/>
                  </a:lnTo>
                  <a:lnTo>
                    <a:pt x="116" y="42"/>
                  </a:lnTo>
                  <a:cubicBezTo>
                    <a:pt x="122" y="42"/>
                    <a:pt x="128" y="37"/>
                    <a:pt x="128" y="31"/>
                  </a:cubicBezTo>
                  <a:cubicBezTo>
                    <a:pt x="128" y="24"/>
                    <a:pt x="122" y="19"/>
                    <a:pt x="116" y="19"/>
                  </a:cubicBezTo>
                  <a:lnTo>
                    <a:pt x="24" y="19"/>
                  </a:lnTo>
                  <a:lnTo>
                    <a:pt x="24" y="11"/>
                  </a:ln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lnTo>
                    <a:pt x="0" y="281"/>
                  </a:lnTo>
                  <a:cubicBezTo>
                    <a:pt x="0" y="287"/>
                    <a:pt x="6" y="292"/>
                    <a:pt x="12" y="292"/>
                  </a:cubicBezTo>
                  <a:cubicBezTo>
                    <a:pt x="19" y="292"/>
                    <a:pt x="24" y="287"/>
                    <a:pt x="24" y="281"/>
                  </a:cubicBezTo>
                  <a:lnTo>
                    <a:pt x="24" y="248"/>
                  </a:lnTo>
                  <a:lnTo>
                    <a:pt x="39" y="248"/>
                  </a:lnTo>
                  <a:cubicBezTo>
                    <a:pt x="43" y="248"/>
                    <a:pt x="47" y="249"/>
                    <a:pt x="49" y="252"/>
                  </a:cubicBezTo>
                  <a:lnTo>
                    <a:pt x="63" y="269"/>
                  </a:lnTo>
                  <a:cubicBezTo>
                    <a:pt x="70" y="278"/>
                    <a:pt x="80" y="283"/>
                    <a:pt x="91" y="283"/>
                  </a:cubicBezTo>
                  <a:lnTo>
                    <a:pt x="113" y="283"/>
                  </a:lnTo>
                  <a:cubicBezTo>
                    <a:pt x="120" y="283"/>
                    <a:pt x="125" y="277"/>
                    <a:pt x="125" y="271"/>
                  </a:cubicBezTo>
                  <a:cubicBezTo>
                    <a:pt x="125" y="264"/>
                    <a:pt x="120" y="259"/>
                    <a:pt x="113" y="259"/>
                  </a:cubicBezTo>
                  <a:lnTo>
                    <a:pt x="91" y="259"/>
                  </a:lnTo>
                  <a:cubicBezTo>
                    <a:pt x="87" y="259"/>
                    <a:pt x="83" y="257"/>
                    <a:pt x="81" y="254"/>
                  </a:cubicBezTo>
                  <a:lnTo>
                    <a:pt x="67" y="238"/>
                  </a:lnTo>
                  <a:cubicBezTo>
                    <a:pt x="60" y="229"/>
                    <a:pt x="50" y="224"/>
                    <a:pt x="39" y="224"/>
                  </a:cubicBezTo>
                  <a:lnTo>
                    <a:pt x="24" y="224"/>
                  </a:lnTo>
                  <a:lnTo>
                    <a:pt x="24" y="186"/>
                  </a:lnTo>
                  <a:lnTo>
                    <a:pt x="41" y="186"/>
                  </a:lnTo>
                  <a:cubicBezTo>
                    <a:pt x="45" y="186"/>
                    <a:pt x="50" y="188"/>
                    <a:pt x="53" y="191"/>
                  </a:cubicBezTo>
                  <a:lnTo>
                    <a:pt x="65" y="203"/>
                  </a:lnTo>
                  <a:cubicBezTo>
                    <a:pt x="67" y="206"/>
                    <a:pt x="70" y="207"/>
                    <a:pt x="73" y="207"/>
                  </a:cubicBezTo>
                  <a:cubicBezTo>
                    <a:pt x="76" y="207"/>
                    <a:pt x="79" y="206"/>
                    <a:pt x="81" y="203"/>
                  </a:cubicBezTo>
                  <a:cubicBezTo>
                    <a:pt x="86" y="199"/>
                    <a:pt x="86" y="191"/>
                    <a:pt x="81" y="187"/>
                  </a:cubicBezTo>
                  <a:lnTo>
                    <a:pt x="70" y="175"/>
                  </a:lnTo>
                  <a:cubicBezTo>
                    <a:pt x="62" y="167"/>
                    <a:pt x="52" y="163"/>
                    <a:pt x="41" y="163"/>
                  </a:cubicBezTo>
                  <a:lnTo>
                    <a:pt x="24" y="163"/>
                  </a:lnTo>
                  <a:lnTo>
                    <a:pt x="24" y="138"/>
                  </a:lnTo>
                  <a:lnTo>
                    <a:pt x="81" y="138"/>
                  </a:lnTo>
                  <a:cubicBezTo>
                    <a:pt x="89" y="138"/>
                    <a:pt x="96" y="141"/>
                    <a:pt x="102" y="146"/>
                  </a:cubicBezTo>
                  <a:lnTo>
                    <a:pt x="165" y="209"/>
                  </a:lnTo>
                  <a:cubicBezTo>
                    <a:pt x="174" y="219"/>
                    <a:pt x="187" y="224"/>
                    <a:pt x="201" y="224"/>
                  </a:cubicBezTo>
                  <a:lnTo>
                    <a:pt x="236" y="224"/>
                  </a:lnTo>
                  <a:cubicBezTo>
                    <a:pt x="242" y="224"/>
                    <a:pt x="247" y="219"/>
                    <a:pt x="247" y="212"/>
                  </a:cubicBezTo>
                  <a:cubicBezTo>
                    <a:pt x="247" y="206"/>
                    <a:pt x="242" y="201"/>
                    <a:pt x="236" y="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28"/>
          <p:cNvGrpSpPr/>
          <p:nvPr/>
        </p:nvGrpSpPr>
        <p:grpSpPr>
          <a:xfrm>
            <a:off x="4401241" y="2700920"/>
            <a:ext cx="341517" cy="234906"/>
            <a:chOff x="6661864" y="2117928"/>
            <a:chExt cx="310950" cy="213881"/>
          </a:xfrm>
        </p:grpSpPr>
        <p:sp>
          <p:nvSpPr>
            <p:cNvPr id="648" name="Google Shape;648;p28"/>
            <p:cNvSpPr/>
            <p:nvPr/>
          </p:nvSpPr>
          <p:spPr>
            <a:xfrm>
              <a:off x="6784846" y="2157002"/>
              <a:ext cx="187969" cy="62519"/>
            </a:xfrm>
            <a:custGeom>
              <a:rect b="b" l="l" r="r" t="t"/>
              <a:pathLst>
                <a:path extrusionOk="0" h="152" w="457">
                  <a:moveTo>
                    <a:pt x="446" y="130"/>
                  </a:moveTo>
                  <a:lnTo>
                    <a:pt x="289" y="130"/>
                  </a:lnTo>
                  <a:cubicBezTo>
                    <a:pt x="230" y="130"/>
                    <a:pt x="175" y="104"/>
                    <a:pt x="138" y="59"/>
                  </a:cubicBezTo>
                  <a:cubicBezTo>
                    <a:pt x="106" y="22"/>
                    <a:pt x="60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54" y="22"/>
                    <a:pt x="94" y="41"/>
                    <a:pt x="121" y="73"/>
                  </a:cubicBezTo>
                  <a:cubicBezTo>
                    <a:pt x="141" y="97"/>
                    <a:pt x="165" y="116"/>
                    <a:pt x="193" y="130"/>
                  </a:cubicBezTo>
                  <a:lnTo>
                    <a:pt x="154" y="130"/>
                  </a:lnTo>
                  <a:cubicBezTo>
                    <a:pt x="144" y="130"/>
                    <a:pt x="135" y="126"/>
                    <a:pt x="128" y="119"/>
                  </a:cubicBezTo>
                  <a:lnTo>
                    <a:pt x="101" y="92"/>
                  </a:lnTo>
                  <a:cubicBezTo>
                    <a:pt x="90" y="81"/>
                    <a:pt x="75" y="75"/>
                    <a:pt x="59" y="75"/>
                  </a:cubicBezTo>
                  <a:lnTo>
                    <a:pt x="53" y="75"/>
                  </a:lnTo>
                  <a:cubicBezTo>
                    <a:pt x="50" y="75"/>
                    <a:pt x="48" y="73"/>
                    <a:pt x="47" y="70"/>
                  </a:cubicBezTo>
                  <a:lnTo>
                    <a:pt x="39" y="52"/>
                  </a:lnTo>
                  <a:cubicBezTo>
                    <a:pt x="37" y="47"/>
                    <a:pt x="30" y="44"/>
                    <a:pt x="24" y="47"/>
                  </a:cubicBezTo>
                  <a:cubicBezTo>
                    <a:pt x="19" y="49"/>
                    <a:pt x="16" y="56"/>
                    <a:pt x="19" y="61"/>
                  </a:cubicBezTo>
                  <a:lnTo>
                    <a:pt x="24" y="75"/>
                  </a:lnTo>
                  <a:lnTo>
                    <a:pt x="11" y="75"/>
                  </a:lnTo>
                  <a:cubicBezTo>
                    <a:pt x="5" y="75"/>
                    <a:pt x="0" y="80"/>
                    <a:pt x="0" y="86"/>
                  </a:cubicBezTo>
                  <a:cubicBezTo>
                    <a:pt x="0" y="92"/>
                    <a:pt x="5" y="97"/>
                    <a:pt x="11" y="97"/>
                  </a:cubicBezTo>
                  <a:lnTo>
                    <a:pt x="59" y="97"/>
                  </a:lnTo>
                  <a:cubicBezTo>
                    <a:pt x="66" y="97"/>
                    <a:pt x="73" y="99"/>
                    <a:pt x="79" y="102"/>
                  </a:cubicBezTo>
                  <a:cubicBezTo>
                    <a:pt x="74" y="104"/>
                    <a:pt x="71" y="107"/>
                    <a:pt x="68" y="110"/>
                  </a:cubicBezTo>
                  <a:lnTo>
                    <a:pt x="64" y="114"/>
                  </a:lnTo>
                  <a:cubicBezTo>
                    <a:pt x="60" y="118"/>
                    <a:pt x="55" y="120"/>
                    <a:pt x="50" y="120"/>
                  </a:cubicBezTo>
                  <a:lnTo>
                    <a:pt x="11" y="120"/>
                  </a:lnTo>
                  <a:cubicBezTo>
                    <a:pt x="5" y="120"/>
                    <a:pt x="0" y="125"/>
                    <a:pt x="0" y="131"/>
                  </a:cubicBezTo>
                  <a:cubicBezTo>
                    <a:pt x="0" y="137"/>
                    <a:pt x="5" y="142"/>
                    <a:pt x="11" y="142"/>
                  </a:cubicBezTo>
                  <a:lnTo>
                    <a:pt x="50" y="142"/>
                  </a:lnTo>
                  <a:cubicBezTo>
                    <a:pt x="61" y="142"/>
                    <a:pt x="72" y="138"/>
                    <a:pt x="80" y="130"/>
                  </a:cubicBezTo>
                  <a:lnTo>
                    <a:pt x="84" y="126"/>
                  </a:lnTo>
                  <a:cubicBezTo>
                    <a:pt x="86" y="123"/>
                    <a:pt x="89" y="121"/>
                    <a:pt x="93" y="121"/>
                  </a:cubicBezTo>
                  <a:lnTo>
                    <a:pt x="93" y="121"/>
                  </a:lnTo>
                  <a:cubicBezTo>
                    <a:pt x="97" y="121"/>
                    <a:pt x="100" y="123"/>
                    <a:pt x="103" y="125"/>
                  </a:cubicBezTo>
                  <a:lnTo>
                    <a:pt x="112" y="135"/>
                  </a:lnTo>
                  <a:cubicBezTo>
                    <a:pt x="123" y="146"/>
                    <a:pt x="138" y="152"/>
                    <a:pt x="154" y="152"/>
                  </a:cubicBezTo>
                  <a:lnTo>
                    <a:pt x="446" y="152"/>
                  </a:lnTo>
                  <a:cubicBezTo>
                    <a:pt x="452" y="152"/>
                    <a:pt x="457" y="147"/>
                    <a:pt x="457" y="141"/>
                  </a:cubicBezTo>
                  <a:cubicBezTo>
                    <a:pt x="457" y="135"/>
                    <a:pt x="452" y="130"/>
                    <a:pt x="446" y="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935385" y="2249547"/>
              <a:ext cx="37429" cy="9460"/>
            </a:xfrm>
            <a:custGeom>
              <a:rect b="b" l="l" r="r" t="t"/>
              <a:pathLst>
                <a:path extrusionOk="0" h="23" w="91">
                  <a:moveTo>
                    <a:pt x="80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lnTo>
                    <a:pt x="80" y="23"/>
                  </a:lnTo>
                  <a:cubicBezTo>
                    <a:pt x="86" y="23"/>
                    <a:pt x="91" y="18"/>
                    <a:pt x="91" y="11"/>
                  </a:cubicBezTo>
                  <a:cubicBezTo>
                    <a:pt x="91" y="5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6661864" y="2117928"/>
              <a:ext cx="310950" cy="213881"/>
            </a:xfrm>
            <a:custGeom>
              <a:rect b="b" l="l" r="r" t="t"/>
              <a:pathLst>
                <a:path extrusionOk="0" h="520" w="756">
                  <a:moveTo>
                    <a:pt x="624" y="320"/>
                  </a:moveTo>
                  <a:lnTo>
                    <a:pt x="588" y="320"/>
                  </a:lnTo>
                  <a:cubicBezTo>
                    <a:pt x="537" y="320"/>
                    <a:pt x="489" y="343"/>
                    <a:pt x="456" y="382"/>
                  </a:cubicBezTo>
                  <a:cubicBezTo>
                    <a:pt x="420" y="425"/>
                    <a:pt x="367" y="450"/>
                    <a:pt x="310" y="450"/>
                  </a:cubicBezTo>
                  <a:cubicBezTo>
                    <a:pt x="239" y="450"/>
                    <a:pt x="176" y="410"/>
                    <a:pt x="144" y="351"/>
                  </a:cubicBezTo>
                  <a:cubicBezTo>
                    <a:pt x="154" y="357"/>
                    <a:pt x="165" y="360"/>
                    <a:pt x="176" y="360"/>
                  </a:cubicBezTo>
                  <a:cubicBezTo>
                    <a:pt x="219" y="360"/>
                    <a:pt x="255" y="315"/>
                    <a:pt x="255" y="260"/>
                  </a:cubicBezTo>
                  <a:cubicBezTo>
                    <a:pt x="255" y="204"/>
                    <a:pt x="219" y="159"/>
                    <a:pt x="176" y="159"/>
                  </a:cubicBezTo>
                  <a:cubicBezTo>
                    <a:pt x="165" y="159"/>
                    <a:pt x="154" y="162"/>
                    <a:pt x="144" y="168"/>
                  </a:cubicBezTo>
                  <a:cubicBezTo>
                    <a:pt x="176" y="109"/>
                    <a:pt x="239" y="70"/>
                    <a:pt x="310" y="70"/>
                  </a:cubicBezTo>
                  <a:cubicBezTo>
                    <a:pt x="367" y="70"/>
                    <a:pt x="420" y="94"/>
                    <a:pt x="456" y="138"/>
                  </a:cubicBezTo>
                  <a:cubicBezTo>
                    <a:pt x="489" y="177"/>
                    <a:pt x="537" y="199"/>
                    <a:pt x="588" y="199"/>
                  </a:cubicBezTo>
                  <a:lnTo>
                    <a:pt x="745" y="199"/>
                  </a:lnTo>
                  <a:cubicBezTo>
                    <a:pt x="751" y="199"/>
                    <a:pt x="756" y="194"/>
                    <a:pt x="756" y="188"/>
                  </a:cubicBezTo>
                  <a:cubicBezTo>
                    <a:pt x="756" y="182"/>
                    <a:pt x="751" y="177"/>
                    <a:pt x="745" y="177"/>
                  </a:cubicBezTo>
                  <a:lnTo>
                    <a:pt x="588" y="177"/>
                  </a:lnTo>
                  <a:cubicBezTo>
                    <a:pt x="577" y="177"/>
                    <a:pt x="566" y="176"/>
                    <a:pt x="556" y="174"/>
                  </a:cubicBezTo>
                  <a:cubicBezTo>
                    <a:pt x="543" y="138"/>
                    <a:pt x="523" y="105"/>
                    <a:pt x="496" y="78"/>
                  </a:cubicBezTo>
                  <a:cubicBezTo>
                    <a:pt x="492" y="73"/>
                    <a:pt x="485" y="73"/>
                    <a:pt x="481" y="78"/>
                  </a:cubicBezTo>
                  <a:cubicBezTo>
                    <a:pt x="476" y="82"/>
                    <a:pt x="476" y="89"/>
                    <a:pt x="480" y="93"/>
                  </a:cubicBezTo>
                  <a:cubicBezTo>
                    <a:pt x="501" y="114"/>
                    <a:pt x="517" y="138"/>
                    <a:pt x="529" y="165"/>
                  </a:cubicBezTo>
                  <a:cubicBezTo>
                    <a:pt x="508" y="156"/>
                    <a:pt x="489" y="142"/>
                    <a:pt x="473" y="123"/>
                  </a:cubicBezTo>
                  <a:cubicBezTo>
                    <a:pt x="433" y="75"/>
                    <a:pt x="373" y="47"/>
                    <a:pt x="310" y="47"/>
                  </a:cubicBezTo>
                  <a:cubicBezTo>
                    <a:pt x="230" y="47"/>
                    <a:pt x="159" y="93"/>
                    <a:pt x="123" y="159"/>
                  </a:cubicBezTo>
                  <a:cubicBezTo>
                    <a:pt x="108" y="160"/>
                    <a:pt x="93" y="166"/>
                    <a:pt x="81" y="177"/>
                  </a:cubicBezTo>
                  <a:cubicBezTo>
                    <a:pt x="76" y="181"/>
                    <a:pt x="76" y="188"/>
                    <a:pt x="80" y="193"/>
                  </a:cubicBezTo>
                  <a:cubicBezTo>
                    <a:pt x="82" y="195"/>
                    <a:pt x="85" y="197"/>
                    <a:pt x="88" y="197"/>
                  </a:cubicBezTo>
                  <a:cubicBezTo>
                    <a:pt x="91" y="197"/>
                    <a:pt x="93" y="196"/>
                    <a:pt x="95" y="194"/>
                  </a:cubicBezTo>
                  <a:cubicBezTo>
                    <a:pt x="101" y="189"/>
                    <a:pt x="106" y="186"/>
                    <a:pt x="112" y="184"/>
                  </a:cubicBezTo>
                  <a:cubicBezTo>
                    <a:pt x="103" y="207"/>
                    <a:pt x="98" y="233"/>
                    <a:pt x="98" y="260"/>
                  </a:cubicBezTo>
                  <a:cubicBezTo>
                    <a:pt x="98" y="287"/>
                    <a:pt x="103" y="312"/>
                    <a:pt x="112" y="336"/>
                  </a:cubicBezTo>
                  <a:cubicBezTo>
                    <a:pt x="88" y="328"/>
                    <a:pt x="69" y="297"/>
                    <a:pt x="69" y="260"/>
                  </a:cubicBezTo>
                  <a:cubicBezTo>
                    <a:pt x="69" y="250"/>
                    <a:pt x="71" y="241"/>
                    <a:pt x="73" y="233"/>
                  </a:cubicBezTo>
                  <a:cubicBezTo>
                    <a:pt x="75" y="227"/>
                    <a:pt x="71" y="221"/>
                    <a:pt x="65" y="219"/>
                  </a:cubicBezTo>
                  <a:cubicBezTo>
                    <a:pt x="59" y="218"/>
                    <a:pt x="53" y="221"/>
                    <a:pt x="52" y="227"/>
                  </a:cubicBezTo>
                  <a:cubicBezTo>
                    <a:pt x="49" y="238"/>
                    <a:pt x="47" y="249"/>
                    <a:pt x="47" y="260"/>
                  </a:cubicBezTo>
                  <a:cubicBezTo>
                    <a:pt x="47" y="314"/>
                    <a:pt x="81" y="359"/>
                    <a:pt x="123" y="360"/>
                  </a:cubicBezTo>
                  <a:cubicBezTo>
                    <a:pt x="159" y="427"/>
                    <a:pt x="230" y="472"/>
                    <a:pt x="310" y="472"/>
                  </a:cubicBezTo>
                  <a:cubicBezTo>
                    <a:pt x="373" y="472"/>
                    <a:pt x="433" y="445"/>
                    <a:pt x="473" y="396"/>
                  </a:cubicBezTo>
                  <a:cubicBezTo>
                    <a:pt x="489" y="378"/>
                    <a:pt x="508" y="364"/>
                    <a:pt x="529" y="355"/>
                  </a:cubicBezTo>
                  <a:cubicBezTo>
                    <a:pt x="512" y="393"/>
                    <a:pt x="486" y="426"/>
                    <a:pt x="452" y="451"/>
                  </a:cubicBezTo>
                  <a:cubicBezTo>
                    <a:pt x="410" y="482"/>
                    <a:pt x="362" y="498"/>
                    <a:pt x="310" y="498"/>
                  </a:cubicBezTo>
                  <a:cubicBezTo>
                    <a:pt x="229" y="498"/>
                    <a:pt x="154" y="457"/>
                    <a:pt x="110" y="388"/>
                  </a:cubicBezTo>
                  <a:cubicBezTo>
                    <a:pt x="108" y="386"/>
                    <a:pt x="106" y="384"/>
                    <a:pt x="103" y="383"/>
                  </a:cubicBezTo>
                  <a:cubicBezTo>
                    <a:pt x="82" y="378"/>
                    <a:pt x="63" y="364"/>
                    <a:pt x="49" y="345"/>
                  </a:cubicBezTo>
                  <a:cubicBezTo>
                    <a:pt x="31" y="322"/>
                    <a:pt x="22" y="292"/>
                    <a:pt x="22" y="260"/>
                  </a:cubicBezTo>
                  <a:cubicBezTo>
                    <a:pt x="22" y="228"/>
                    <a:pt x="31" y="198"/>
                    <a:pt x="49" y="174"/>
                  </a:cubicBezTo>
                  <a:cubicBezTo>
                    <a:pt x="63" y="155"/>
                    <a:pt x="82" y="142"/>
                    <a:pt x="103" y="136"/>
                  </a:cubicBezTo>
                  <a:cubicBezTo>
                    <a:pt x="106" y="136"/>
                    <a:pt x="108" y="134"/>
                    <a:pt x="110" y="132"/>
                  </a:cubicBezTo>
                  <a:cubicBezTo>
                    <a:pt x="154" y="63"/>
                    <a:pt x="229" y="22"/>
                    <a:pt x="310" y="22"/>
                  </a:cubicBezTo>
                  <a:cubicBezTo>
                    <a:pt x="358" y="22"/>
                    <a:pt x="403" y="36"/>
                    <a:pt x="442" y="62"/>
                  </a:cubicBezTo>
                  <a:cubicBezTo>
                    <a:pt x="448" y="65"/>
                    <a:pt x="454" y="64"/>
                    <a:pt x="458" y="59"/>
                  </a:cubicBezTo>
                  <a:cubicBezTo>
                    <a:pt x="461" y="54"/>
                    <a:pt x="460" y="47"/>
                    <a:pt x="455" y="43"/>
                  </a:cubicBezTo>
                  <a:cubicBezTo>
                    <a:pt x="412" y="15"/>
                    <a:pt x="362" y="0"/>
                    <a:pt x="310" y="0"/>
                  </a:cubicBezTo>
                  <a:cubicBezTo>
                    <a:pt x="223" y="0"/>
                    <a:pt x="142" y="43"/>
                    <a:pt x="94" y="116"/>
                  </a:cubicBezTo>
                  <a:cubicBezTo>
                    <a:pt x="69" y="124"/>
                    <a:pt x="48" y="139"/>
                    <a:pt x="31" y="161"/>
                  </a:cubicBezTo>
                  <a:cubicBezTo>
                    <a:pt x="11" y="188"/>
                    <a:pt x="0" y="223"/>
                    <a:pt x="0" y="260"/>
                  </a:cubicBezTo>
                  <a:cubicBezTo>
                    <a:pt x="0" y="296"/>
                    <a:pt x="11" y="331"/>
                    <a:pt x="31" y="358"/>
                  </a:cubicBezTo>
                  <a:cubicBezTo>
                    <a:pt x="48" y="381"/>
                    <a:pt x="69" y="396"/>
                    <a:pt x="94" y="403"/>
                  </a:cubicBezTo>
                  <a:cubicBezTo>
                    <a:pt x="142" y="477"/>
                    <a:pt x="223" y="520"/>
                    <a:pt x="310" y="520"/>
                  </a:cubicBezTo>
                  <a:cubicBezTo>
                    <a:pt x="366" y="520"/>
                    <a:pt x="420" y="502"/>
                    <a:pt x="465" y="469"/>
                  </a:cubicBezTo>
                  <a:cubicBezTo>
                    <a:pt x="507" y="438"/>
                    <a:pt x="539" y="395"/>
                    <a:pt x="556" y="346"/>
                  </a:cubicBezTo>
                  <a:cubicBezTo>
                    <a:pt x="566" y="344"/>
                    <a:pt x="577" y="343"/>
                    <a:pt x="588" y="343"/>
                  </a:cubicBezTo>
                  <a:lnTo>
                    <a:pt x="624" y="343"/>
                  </a:lnTo>
                  <a:cubicBezTo>
                    <a:pt x="630" y="343"/>
                    <a:pt x="635" y="338"/>
                    <a:pt x="635" y="331"/>
                  </a:cubicBezTo>
                  <a:cubicBezTo>
                    <a:pt x="635" y="325"/>
                    <a:pt x="630" y="320"/>
                    <a:pt x="624" y="320"/>
                  </a:cubicBezTo>
                  <a:moveTo>
                    <a:pt x="232" y="260"/>
                  </a:moveTo>
                  <a:cubicBezTo>
                    <a:pt x="232" y="303"/>
                    <a:pt x="207" y="338"/>
                    <a:pt x="176" y="338"/>
                  </a:cubicBezTo>
                  <a:cubicBezTo>
                    <a:pt x="145" y="338"/>
                    <a:pt x="120" y="303"/>
                    <a:pt x="120" y="260"/>
                  </a:cubicBezTo>
                  <a:cubicBezTo>
                    <a:pt x="120" y="217"/>
                    <a:pt x="145" y="181"/>
                    <a:pt x="176" y="181"/>
                  </a:cubicBezTo>
                  <a:cubicBezTo>
                    <a:pt x="207" y="181"/>
                    <a:pt x="232" y="217"/>
                    <a:pt x="23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6784846" y="2230215"/>
              <a:ext cx="187969" cy="62108"/>
            </a:xfrm>
            <a:custGeom>
              <a:rect b="b" l="l" r="r" t="t"/>
              <a:pathLst>
                <a:path extrusionOk="0" h="151" w="457">
                  <a:moveTo>
                    <a:pt x="446" y="0"/>
                  </a:moveTo>
                  <a:lnTo>
                    <a:pt x="154" y="0"/>
                  </a:lnTo>
                  <a:cubicBezTo>
                    <a:pt x="138" y="0"/>
                    <a:pt x="123" y="6"/>
                    <a:pt x="112" y="17"/>
                  </a:cubicBezTo>
                  <a:lnTo>
                    <a:pt x="103" y="26"/>
                  </a:lnTo>
                  <a:cubicBezTo>
                    <a:pt x="100" y="29"/>
                    <a:pt x="97" y="30"/>
                    <a:pt x="93" y="30"/>
                  </a:cubicBezTo>
                  <a:lnTo>
                    <a:pt x="93" y="30"/>
                  </a:lnTo>
                  <a:cubicBezTo>
                    <a:pt x="89" y="30"/>
                    <a:pt x="86" y="29"/>
                    <a:pt x="84" y="26"/>
                  </a:cubicBezTo>
                  <a:lnTo>
                    <a:pt x="80" y="22"/>
                  </a:lnTo>
                  <a:cubicBezTo>
                    <a:pt x="72" y="14"/>
                    <a:pt x="61" y="9"/>
                    <a:pt x="50" y="9"/>
                  </a:cubicBezTo>
                  <a:lnTo>
                    <a:pt x="11" y="9"/>
                  </a:lnTo>
                  <a:cubicBezTo>
                    <a:pt x="5" y="9"/>
                    <a:pt x="0" y="14"/>
                    <a:pt x="0" y="20"/>
                  </a:cubicBezTo>
                  <a:cubicBezTo>
                    <a:pt x="0" y="26"/>
                    <a:pt x="5" y="31"/>
                    <a:pt x="11" y="31"/>
                  </a:cubicBezTo>
                  <a:lnTo>
                    <a:pt x="50" y="31"/>
                  </a:lnTo>
                  <a:cubicBezTo>
                    <a:pt x="55" y="31"/>
                    <a:pt x="60" y="33"/>
                    <a:pt x="64" y="37"/>
                  </a:cubicBezTo>
                  <a:lnTo>
                    <a:pt x="68" y="41"/>
                  </a:lnTo>
                  <a:cubicBezTo>
                    <a:pt x="71" y="45"/>
                    <a:pt x="74" y="47"/>
                    <a:pt x="79" y="49"/>
                  </a:cubicBezTo>
                  <a:cubicBezTo>
                    <a:pt x="73" y="53"/>
                    <a:pt x="66" y="55"/>
                    <a:pt x="59" y="55"/>
                  </a:cubicBezTo>
                  <a:lnTo>
                    <a:pt x="11" y="55"/>
                  </a:lnTo>
                  <a:cubicBezTo>
                    <a:pt x="5" y="55"/>
                    <a:pt x="0" y="60"/>
                    <a:pt x="0" y="66"/>
                  </a:cubicBezTo>
                  <a:cubicBezTo>
                    <a:pt x="0" y="72"/>
                    <a:pt x="5" y="77"/>
                    <a:pt x="11" y="77"/>
                  </a:cubicBezTo>
                  <a:lnTo>
                    <a:pt x="24" y="77"/>
                  </a:lnTo>
                  <a:lnTo>
                    <a:pt x="19" y="90"/>
                  </a:lnTo>
                  <a:cubicBezTo>
                    <a:pt x="16" y="96"/>
                    <a:pt x="19" y="103"/>
                    <a:pt x="24" y="105"/>
                  </a:cubicBezTo>
                  <a:cubicBezTo>
                    <a:pt x="26" y="106"/>
                    <a:pt x="27" y="106"/>
                    <a:pt x="29" y="106"/>
                  </a:cubicBezTo>
                  <a:cubicBezTo>
                    <a:pt x="33" y="106"/>
                    <a:pt x="37" y="103"/>
                    <a:pt x="39" y="99"/>
                  </a:cubicBezTo>
                  <a:lnTo>
                    <a:pt x="47" y="81"/>
                  </a:lnTo>
                  <a:cubicBezTo>
                    <a:pt x="48" y="79"/>
                    <a:pt x="50" y="77"/>
                    <a:pt x="53" y="77"/>
                  </a:cubicBezTo>
                  <a:lnTo>
                    <a:pt x="59" y="77"/>
                  </a:lnTo>
                  <a:cubicBezTo>
                    <a:pt x="75" y="77"/>
                    <a:pt x="90" y="71"/>
                    <a:pt x="101" y="60"/>
                  </a:cubicBezTo>
                  <a:lnTo>
                    <a:pt x="128" y="33"/>
                  </a:lnTo>
                  <a:cubicBezTo>
                    <a:pt x="135" y="26"/>
                    <a:pt x="144" y="22"/>
                    <a:pt x="154" y="22"/>
                  </a:cubicBezTo>
                  <a:lnTo>
                    <a:pt x="193" y="22"/>
                  </a:lnTo>
                  <a:cubicBezTo>
                    <a:pt x="165" y="35"/>
                    <a:pt x="141" y="54"/>
                    <a:pt x="121" y="78"/>
                  </a:cubicBezTo>
                  <a:cubicBezTo>
                    <a:pt x="94" y="111"/>
                    <a:pt x="54" y="129"/>
                    <a:pt x="11" y="129"/>
                  </a:cubicBezTo>
                  <a:cubicBezTo>
                    <a:pt x="5" y="129"/>
                    <a:pt x="0" y="134"/>
                    <a:pt x="0" y="140"/>
                  </a:cubicBezTo>
                  <a:cubicBezTo>
                    <a:pt x="0" y="146"/>
                    <a:pt x="5" y="151"/>
                    <a:pt x="11" y="151"/>
                  </a:cubicBezTo>
                  <a:cubicBezTo>
                    <a:pt x="60" y="151"/>
                    <a:pt x="106" y="130"/>
                    <a:pt x="138" y="92"/>
                  </a:cubicBezTo>
                  <a:cubicBezTo>
                    <a:pt x="175" y="48"/>
                    <a:pt x="230" y="22"/>
                    <a:pt x="289" y="22"/>
                  </a:cubicBezTo>
                  <a:lnTo>
                    <a:pt x="446" y="22"/>
                  </a:lnTo>
                  <a:cubicBezTo>
                    <a:pt x="452" y="22"/>
                    <a:pt x="457" y="17"/>
                    <a:pt x="457" y="11"/>
                  </a:cubicBezTo>
                  <a:cubicBezTo>
                    <a:pt x="457" y="5"/>
                    <a:pt x="452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9350" lIns="90000" spcFirstLastPara="1" rIns="90000" wrap="square" tIns="9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28"/>
          <p:cNvSpPr/>
          <p:nvPr/>
        </p:nvSpPr>
        <p:spPr>
          <a:xfrm>
            <a:off x="4468357" y="3820034"/>
            <a:ext cx="207345" cy="349639"/>
          </a:xfrm>
          <a:custGeom>
            <a:rect b="b" l="l" r="r" t="t"/>
            <a:pathLst>
              <a:path extrusionOk="0" h="774" w="459">
                <a:moveTo>
                  <a:pt x="456" y="414"/>
                </a:moveTo>
                <a:lnTo>
                  <a:pt x="456" y="316"/>
                </a:lnTo>
                <a:cubicBezTo>
                  <a:pt x="456" y="309"/>
                  <a:pt x="451" y="304"/>
                  <a:pt x="445" y="304"/>
                </a:cubicBezTo>
                <a:cubicBezTo>
                  <a:pt x="438" y="304"/>
                  <a:pt x="433" y="309"/>
                  <a:pt x="433" y="316"/>
                </a:cubicBezTo>
                <a:lnTo>
                  <a:pt x="433" y="338"/>
                </a:lnTo>
                <a:cubicBezTo>
                  <a:pt x="419" y="309"/>
                  <a:pt x="399" y="283"/>
                  <a:pt x="368" y="267"/>
                </a:cubicBezTo>
                <a:lnTo>
                  <a:pt x="368" y="267"/>
                </a:lnTo>
                <a:lnTo>
                  <a:pt x="368" y="228"/>
                </a:lnTo>
                <a:cubicBezTo>
                  <a:pt x="368" y="175"/>
                  <a:pt x="337" y="125"/>
                  <a:pt x="288" y="103"/>
                </a:cubicBezTo>
                <a:cubicBezTo>
                  <a:pt x="278" y="98"/>
                  <a:pt x="267" y="99"/>
                  <a:pt x="257" y="104"/>
                </a:cubicBezTo>
                <a:cubicBezTo>
                  <a:pt x="248" y="110"/>
                  <a:pt x="242" y="121"/>
                  <a:pt x="242" y="132"/>
                </a:cubicBezTo>
                <a:cubicBezTo>
                  <a:pt x="242" y="139"/>
                  <a:pt x="245" y="146"/>
                  <a:pt x="249" y="151"/>
                </a:cubicBezTo>
                <a:cubicBezTo>
                  <a:pt x="253" y="156"/>
                  <a:pt x="255" y="162"/>
                  <a:pt x="255" y="169"/>
                </a:cubicBezTo>
                <a:cubicBezTo>
                  <a:pt x="254" y="181"/>
                  <a:pt x="244" y="192"/>
                  <a:pt x="231" y="192"/>
                </a:cubicBezTo>
                <a:cubicBezTo>
                  <a:pt x="224" y="193"/>
                  <a:pt x="217" y="190"/>
                  <a:pt x="212" y="186"/>
                </a:cubicBezTo>
                <a:cubicBezTo>
                  <a:pt x="207" y="181"/>
                  <a:pt x="204" y="174"/>
                  <a:pt x="204" y="167"/>
                </a:cubicBezTo>
                <a:cubicBezTo>
                  <a:pt x="204" y="161"/>
                  <a:pt x="206" y="156"/>
                  <a:pt x="209" y="151"/>
                </a:cubicBezTo>
                <a:cubicBezTo>
                  <a:pt x="214" y="146"/>
                  <a:pt x="216" y="139"/>
                  <a:pt x="216" y="132"/>
                </a:cubicBezTo>
                <a:cubicBezTo>
                  <a:pt x="216" y="121"/>
                  <a:pt x="211" y="110"/>
                  <a:pt x="201" y="104"/>
                </a:cubicBezTo>
                <a:cubicBezTo>
                  <a:pt x="192" y="98"/>
                  <a:pt x="180" y="98"/>
                  <a:pt x="170" y="102"/>
                </a:cubicBezTo>
                <a:cubicBezTo>
                  <a:pt x="155" y="110"/>
                  <a:pt x="142" y="119"/>
                  <a:pt x="130" y="131"/>
                </a:cubicBezTo>
                <a:cubicBezTo>
                  <a:pt x="126" y="136"/>
                  <a:pt x="126" y="143"/>
                  <a:pt x="130" y="147"/>
                </a:cubicBezTo>
                <a:cubicBezTo>
                  <a:pt x="135" y="152"/>
                  <a:pt x="142" y="152"/>
                  <a:pt x="146" y="147"/>
                </a:cubicBezTo>
                <a:cubicBezTo>
                  <a:pt x="156" y="137"/>
                  <a:pt x="167" y="129"/>
                  <a:pt x="180" y="123"/>
                </a:cubicBezTo>
                <a:cubicBezTo>
                  <a:pt x="184" y="121"/>
                  <a:pt x="188" y="123"/>
                  <a:pt x="189" y="124"/>
                </a:cubicBezTo>
                <a:cubicBezTo>
                  <a:pt x="191" y="124"/>
                  <a:pt x="194" y="127"/>
                  <a:pt x="194" y="132"/>
                </a:cubicBezTo>
                <a:cubicBezTo>
                  <a:pt x="194" y="134"/>
                  <a:pt x="193" y="136"/>
                  <a:pt x="192" y="137"/>
                </a:cubicBezTo>
                <a:cubicBezTo>
                  <a:pt x="185" y="146"/>
                  <a:pt x="181" y="156"/>
                  <a:pt x="181" y="167"/>
                </a:cubicBezTo>
                <a:cubicBezTo>
                  <a:pt x="181" y="180"/>
                  <a:pt x="187" y="193"/>
                  <a:pt x="197" y="202"/>
                </a:cubicBezTo>
                <a:cubicBezTo>
                  <a:pt x="206" y="211"/>
                  <a:pt x="219" y="216"/>
                  <a:pt x="232" y="215"/>
                </a:cubicBezTo>
                <a:cubicBezTo>
                  <a:pt x="257" y="213"/>
                  <a:pt x="276" y="194"/>
                  <a:pt x="277" y="170"/>
                </a:cubicBezTo>
                <a:cubicBezTo>
                  <a:pt x="278" y="158"/>
                  <a:pt x="274" y="147"/>
                  <a:pt x="267" y="137"/>
                </a:cubicBezTo>
                <a:cubicBezTo>
                  <a:pt x="266" y="136"/>
                  <a:pt x="265" y="134"/>
                  <a:pt x="265" y="132"/>
                </a:cubicBezTo>
                <a:cubicBezTo>
                  <a:pt x="265" y="127"/>
                  <a:pt x="268" y="124"/>
                  <a:pt x="270" y="124"/>
                </a:cubicBezTo>
                <a:cubicBezTo>
                  <a:pt x="271" y="123"/>
                  <a:pt x="274" y="121"/>
                  <a:pt x="279" y="123"/>
                </a:cubicBezTo>
                <a:cubicBezTo>
                  <a:pt x="319" y="142"/>
                  <a:pt x="345" y="183"/>
                  <a:pt x="345" y="228"/>
                </a:cubicBezTo>
                <a:lnTo>
                  <a:pt x="345" y="258"/>
                </a:lnTo>
                <a:cubicBezTo>
                  <a:pt x="320" y="252"/>
                  <a:pt x="293" y="253"/>
                  <a:pt x="266" y="264"/>
                </a:cubicBezTo>
                <a:cubicBezTo>
                  <a:pt x="250" y="270"/>
                  <a:pt x="237" y="278"/>
                  <a:pt x="229" y="283"/>
                </a:cubicBezTo>
                <a:cubicBezTo>
                  <a:pt x="222" y="278"/>
                  <a:pt x="209" y="270"/>
                  <a:pt x="192" y="264"/>
                </a:cubicBezTo>
                <a:cubicBezTo>
                  <a:pt x="165" y="253"/>
                  <a:pt x="138" y="252"/>
                  <a:pt x="114" y="258"/>
                </a:cubicBezTo>
                <a:lnTo>
                  <a:pt x="114" y="228"/>
                </a:lnTo>
                <a:cubicBezTo>
                  <a:pt x="114" y="214"/>
                  <a:pt x="116" y="201"/>
                  <a:pt x="121" y="188"/>
                </a:cubicBezTo>
                <a:cubicBezTo>
                  <a:pt x="123" y="182"/>
                  <a:pt x="120" y="175"/>
                  <a:pt x="114" y="173"/>
                </a:cubicBezTo>
                <a:cubicBezTo>
                  <a:pt x="108" y="171"/>
                  <a:pt x="102" y="174"/>
                  <a:pt x="99" y="180"/>
                </a:cubicBezTo>
                <a:cubicBezTo>
                  <a:pt x="94" y="195"/>
                  <a:pt x="91" y="211"/>
                  <a:pt x="91" y="228"/>
                </a:cubicBezTo>
                <a:lnTo>
                  <a:pt x="91" y="267"/>
                </a:lnTo>
                <a:lnTo>
                  <a:pt x="91" y="267"/>
                </a:lnTo>
                <a:cubicBezTo>
                  <a:pt x="60" y="283"/>
                  <a:pt x="39" y="310"/>
                  <a:pt x="25" y="338"/>
                </a:cubicBezTo>
                <a:lnTo>
                  <a:pt x="25" y="227"/>
                </a:lnTo>
                <a:cubicBezTo>
                  <a:pt x="25" y="115"/>
                  <a:pt x="117" y="23"/>
                  <a:pt x="229" y="23"/>
                </a:cubicBezTo>
                <a:cubicBezTo>
                  <a:pt x="342" y="23"/>
                  <a:pt x="433" y="115"/>
                  <a:pt x="433" y="227"/>
                </a:cubicBezTo>
                <a:lnTo>
                  <a:pt x="433" y="263"/>
                </a:lnTo>
                <a:cubicBezTo>
                  <a:pt x="433" y="269"/>
                  <a:pt x="438" y="274"/>
                  <a:pt x="445" y="274"/>
                </a:cubicBezTo>
                <a:cubicBezTo>
                  <a:pt x="451" y="274"/>
                  <a:pt x="456" y="269"/>
                  <a:pt x="456" y="263"/>
                </a:cubicBezTo>
                <a:lnTo>
                  <a:pt x="456" y="227"/>
                </a:lnTo>
                <a:cubicBezTo>
                  <a:pt x="456" y="102"/>
                  <a:pt x="354" y="0"/>
                  <a:pt x="229" y="0"/>
                </a:cubicBezTo>
                <a:cubicBezTo>
                  <a:pt x="104" y="0"/>
                  <a:pt x="3" y="102"/>
                  <a:pt x="3" y="227"/>
                </a:cubicBezTo>
                <a:lnTo>
                  <a:pt x="3" y="414"/>
                </a:lnTo>
                <a:cubicBezTo>
                  <a:pt x="1" y="427"/>
                  <a:pt x="0" y="438"/>
                  <a:pt x="0" y="448"/>
                </a:cubicBezTo>
                <a:cubicBezTo>
                  <a:pt x="0" y="470"/>
                  <a:pt x="3" y="509"/>
                  <a:pt x="11" y="549"/>
                </a:cubicBezTo>
                <a:cubicBezTo>
                  <a:pt x="12" y="555"/>
                  <a:pt x="18" y="559"/>
                  <a:pt x="25" y="558"/>
                </a:cubicBezTo>
                <a:cubicBezTo>
                  <a:pt x="31" y="557"/>
                  <a:pt x="35" y="551"/>
                  <a:pt x="33" y="545"/>
                </a:cubicBezTo>
                <a:cubicBezTo>
                  <a:pt x="23" y="495"/>
                  <a:pt x="23" y="455"/>
                  <a:pt x="23" y="448"/>
                </a:cubicBezTo>
                <a:cubicBezTo>
                  <a:pt x="23" y="430"/>
                  <a:pt x="27" y="398"/>
                  <a:pt x="37" y="368"/>
                </a:cubicBezTo>
                <a:cubicBezTo>
                  <a:pt x="43" y="352"/>
                  <a:pt x="50" y="338"/>
                  <a:pt x="59" y="326"/>
                </a:cubicBezTo>
                <a:lnTo>
                  <a:pt x="59" y="374"/>
                </a:lnTo>
                <a:cubicBezTo>
                  <a:pt x="59" y="395"/>
                  <a:pt x="66" y="415"/>
                  <a:pt x="79" y="431"/>
                </a:cubicBezTo>
                <a:lnTo>
                  <a:pt x="57" y="453"/>
                </a:lnTo>
                <a:cubicBezTo>
                  <a:pt x="53" y="457"/>
                  <a:pt x="53" y="464"/>
                  <a:pt x="57" y="469"/>
                </a:cubicBezTo>
                <a:cubicBezTo>
                  <a:pt x="62" y="473"/>
                  <a:pt x="69" y="473"/>
                  <a:pt x="73" y="469"/>
                </a:cubicBezTo>
                <a:lnTo>
                  <a:pt x="94" y="448"/>
                </a:lnTo>
                <a:lnTo>
                  <a:pt x="114" y="468"/>
                </a:lnTo>
                <a:cubicBezTo>
                  <a:pt x="119" y="473"/>
                  <a:pt x="121" y="479"/>
                  <a:pt x="121" y="486"/>
                </a:cubicBezTo>
                <a:lnTo>
                  <a:pt x="121" y="516"/>
                </a:lnTo>
                <a:cubicBezTo>
                  <a:pt x="121" y="524"/>
                  <a:pt x="119" y="531"/>
                  <a:pt x="113" y="536"/>
                </a:cubicBezTo>
                <a:lnTo>
                  <a:pt x="98" y="551"/>
                </a:lnTo>
                <a:cubicBezTo>
                  <a:pt x="89" y="561"/>
                  <a:pt x="83" y="574"/>
                  <a:pt x="83" y="587"/>
                </a:cubicBezTo>
                <a:lnTo>
                  <a:pt x="83" y="622"/>
                </a:lnTo>
                <a:cubicBezTo>
                  <a:pt x="83" y="629"/>
                  <a:pt x="88" y="634"/>
                  <a:pt x="95" y="634"/>
                </a:cubicBezTo>
                <a:cubicBezTo>
                  <a:pt x="101" y="634"/>
                  <a:pt x="106" y="629"/>
                  <a:pt x="106" y="622"/>
                </a:cubicBezTo>
                <a:lnTo>
                  <a:pt x="106" y="587"/>
                </a:lnTo>
                <a:cubicBezTo>
                  <a:pt x="106" y="580"/>
                  <a:pt x="109" y="573"/>
                  <a:pt x="114" y="567"/>
                </a:cubicBezTo>
                <a:lnTo>
                  <a:pt x="127" y="555"/>
                </a:lnTo>
                <a:cubicBezTo>
                  <a:pt x="129" y="559"/>
                  <a:pt x="132" y="563"/>
                  <a:pt x="136" y="567"/>
                </a:cubicBezTo>
                <a:lnTo>
                  <a:pt x="146" y="577"/>
                </a:lnTo>
                <a:lnTo>
                  <a:pt x="146" y="609"/>
                </a:lnTo>
                <a:cubicBezTo>
                  <a:pt x="146" y="626"/>
                  <a:pt x="153" y="642"/>
                  <a:pt x="165" y="654"/>
                </a:cubicBezTo>
                <a:cubicBezTo>
                  <a:pt x="172" y="662"/>
                  <a:pt x="177" y="672"/>
                  <a:pt x="177" y="683"/>
                </a:cubicBezTo>
                <a:lnTo>
                  <a:pt x="177" y="704"/>
                </a:lnTo>
                <a:cubicBezTo>
                  <a:pt x="177" y="710"/>
                  <a:pt x="182" y="715"/>
                  <a:pt x="188" y="715"/>
                </a:cubicBezTo>
                <a:cubicBezTo>
                  <a:pt x="194" y="715"/>
                  <a:pt x="199" y="710"/>
                  <a:pt x="199" y="704"/>
                </a:cubicBezTo>
                <a:lnTo>
                  <a:pt x="199" y="683"/>
                </a:lnTo>
                <a:cubicBezTo>
                  <a:pt x="199" y="666"/>
                  <a:pt x="193" y="650"/>
                  <a:pt x="181" y="638"/>
                </a:cubicBezTo>
                <a:cubicBezTo>
                  <a:pt x="173" y="630"/>
                  <a:pt x="169" y="620"/>
                  <a:pt x="169" y="609"/>
                </a:cubicBezTo>
                <a:lnTo>
                  <a:pt x="169" y="600"/>
                </a:lnTo>
                <a:lnTo>
                  <a:pt x="174" y="605"/>
                </a:lnTo>
                <a:cubicBezTo>
                  <a:pt x="176" y="608"/>
                  <a:pt x="179" y="609"/>
                  <a:pt x="182" y="609"/>
                </a:cubicBezTo>
                <a:cubicBezTo>
                  <a:pt x="185" y="609"/>
                  <a:pt x="188" y="608"/>
                  <a:pt x="190" y="605"/>
                </a:cubicBezTo>
                <a:cubicBezTo>
                  <a:pt x="195" y="601"/>
                  <a:pt x="195" y="594"/>
                  <a:pt x="190" y="589"/>
                </a:cubicBezTo>
                <a:lnTo>
                  <a:pt x="152" y="551"/>
                </a:lnTo>
                <a:cubicBezTo>
                  <a:pt x="147" y="546"/>
                  <a:pt x="144" y="540"/>
                  <a:pt x="144" y="533"/>
                </a:cubicBezTo>
                <a:lnTo>
                  <a:pt x="144" y="486"/>
                </a:lnTo>
                <a:cubicBezTo>
                  <a:pt x="144" y="481"/>
                  <a:pt x="143" y="476"/>
                  <a:pt x="142" y="471"/>
                </a:cubicBezTo>
                <a:lnTo>
                  <a:pt x="143" y="471"/>
                </a:lnTo>
                <a:cubicBezTo>
                  <a:pt x="153" y="471"/>
                  <a:pt x="163" y="475"/>
                  <a:pt x="170" y="483"/>
                </a:cubicBezTo>
                <a:lnTo>
                  <a:pt x="190" y="502"/>
                </a:lnTo>
                <a:cubicBezTo>
                  <a:pt x="193" y="505"/>
                  <a:pt x="195" y="506"/>
                  <a:pt x="198" y="506"/>
                </a:cubicBezTo>
                <a:cubicBezTo>
                  <a:pt x="201" y="506"/>
                  <a:pt x="204" y="505"/>
                  <a:pt x="206" y="502"/>
                </a:cubicBezTo>
                <a:cubicBezTo>
                  <a:pt x="211" y="498"/>
                  <a:pt x="211" y="491"/>
                  <a:pt x="206" y="486"/>
                </a:cubicBezTo>
                <a:lnTo>
                  <a:pt x="187" y="467"/>
                </a:lnTo>
                <a:cubicBezTo>
                  <a:pt x="175" y="455"/>
                  <a:pt x="159" y="448"/>
                  <a:pt x="143" y="448"/>
                </a:cubicBezTo>
                <a:cubicBezTo>
                  <a:pt x="133" y="448"/>
                  <a:pt x="123" y="444"/>
                  <a:pt x="115" y="437"/>
                </a:cubicBezTo>
                <a:lnTo>
                  <a:pt x="102" y="424"/>
                </a:lnTo>
                <a:cubicBezTo>
                  <a:pt x="89" y="410"/>
                  <a:pt x="81" y="393"/>
                  <a:pt x="81" y="374"/>
                </a:cubicBezTo>
                <a:lnTo>
                  <a:pt x="81" y="301"/>
                </a:lnTo>
                <a:cubicBezTo>
                  <a:pt x="87" y="295"/>
                  <a:pt x="94" y="291"/>
                  <a:pt x="101" y="288"/>
                </a:cubicBezTo>
                <a:cubicBezTo>
                  <a:pt x="126" y="275"/>
                  <a:pt x="154" y="274"/>
                  <a:pt x="184" y="285"/>
                </a:cubicBezTo>
                <a:cubicBezTo>
                  <a:pt x="207" y="293"/>
                  <a:pt x="222" y="306"/>
                  <a:pt x="222" y="306"/>
                </a:cubicBezTo>
                <a:cubicBezTo>
                  <a:pt x="226" y="310"/>
                  <a:pt x="232" y="310"/>
                  <a:pt x="237" y="306"/>
                </a:cubicBezTo>
                <a:cubicBezTo>
                  <a:pt x="237" y="306"/>
                  <a:pt x="252" y="293"/>
                  <a:pt x="275" y="285"/>
                </a:cubicBezTo>
                <a:cubicBezTo>
                  <a:pt x="305" y="274"/>
                  <a:pt x="333" y="275"/>
                  <a:pt x="358" y="288"/>
                </a:cubicBezTo>
                <a:cubicBezTo>
                  <a:pt x="365" y="291"/>
                  <a:pt x="371" y="295"/>
                  <a:pt x="377" y="301"/>
                </a:cubicBezTo>
                <a:lnTo>
                  <a:pt x="377" y="374"/>
                </a:lnTo>
                <a:cubicBezTo>
                  <a:pt x="377" y="393"/>
                  <a:pt x="370" y="410"/>
                  <a:pt x="357" y="424"/>
                </a:cubicBezTo>
                <a:lnTo>
                  <a:pt x="343" y="437"/>
                </a:lnTo>
                <a:cubicBezTo>
                  <a:pt x="336" y="444"/>
                  <a:pt x="326" y="448"/>
                  <a:pt x="316" y="448"/>
                </a:cubicBezTo>
                <a:cubicBezTo>
                  <a:pt x="299" y="448"/>
                  <a:pt x="284" y="455"/>
                  <a:pt x="272" y="467"/>
                </a:cubicBezTo>
                <a:lnTo>
                  <a:pt x="252" y="486"/>
                </a:lnTo>
                <a:cubicBezTo>
                  <a:pt x="248" y="491"/>
                  <a:pt x="248" y="498"/>
                  <a:pt x="252" y="502"/>
                </a:cubicBezTo>
                <a:cubicBezTo>
                  <a:pt x="255" y="505"/>
                  <a:pt x="258" y="506"/>
                  <a:pt x="260" y="506"/>
                </a:cubicBezTo>
                <a:cubicBezTo>
                  <a:pt x="263" y="506"/>
                  <a:pt x="266" y="505"/>
                  <a:pt x="268" y="502"/>
                </a:cubicBezTo>
                <a:lnTo>
                  <a:pt x="288" y="483"/>
                </a:lnTo>
                <a:cubicBezTo>
                  <a:pt x="296" y="475"/>
                  <a:pt x="305" y="471"/>
                  <a:pt x="316" y="471"/>
                </a:cubicBezTo>
                <a:lnTo>
                  <a:pt x="317" y="471"/>
                </a:lnTo>
                <a:cubicBezTo>
                  <a:pt x="315" y="476"/>
                  <a:pt x="315" y="481"/>
                  <a:pt x="315" y="486"/>
                </a:cubicBezTo>
                <a:lnTo>
                  <a:pt x="315" y="533"/>
                </a:lnTo>
                <a:cubicBezTo>
                  <a:pt x="315" y="540"/>
                  <a:pt x="312" y="546"/>
                  <a:pt x="307" y="551"/>
                </a:cubicBezTo>
                <a:lnTo>
                  <a:pt x="269" y="589"/>
                </a:lnTo>
                <a:cubicBezTo>
                  <a:pt x="264" y="594"/>
                  <a:pt x="264" y="601"/>
                  <a:pt x="269" y="605"/>
                </a:cubicBezTo>
                <a:cubicBezTo>
                  <a:pt x="271" y="608"/>
                  <a:pt x="274" y="609"/>
                  <a:pt x="277" y="609"/>
                </a:cubicBezTo>
                <a:cubicBezTo>
                  <a:pt x="279" y="609"/>
                  <a:pt x="282" y="608"/>
                  <a:pt x="285" y="605"/>
                </a:cubicBezTo>
                <a:lnTo>
                  <a:pt x="290" y="600"/>
                </a:lnTo>
                <a:lnTo>
                  <a:pt x="290" y="609"/>
                </a:lnTo>
                <a:cubicBezTo>
                  <a:pt x="290" y="620"/>
                  <a:pt x="286" y="630"/>
                  <a:pt x="278" y="638"/>
                </a:cubicBezTo>
                <a:cubicBezTo>
                  <a:pt x="266" y="650"/>
                  <a:pt x="259" y="666"/>
                  <a:pt x="259" y="683"/>
                </a:cubicBezTo>
                <a:lnTo>
                  <a:pt x="259" y="704"/>
                </a:lnTo>
                <a:cubicBezTo>
                  <a:pt x="259" y="710"/>
                  <a:pt x="265" y="715"/>
                  <a:pt x="271" y="715"/>
                </a:cubicBezTo>
                <a:cubicBezTo>
                  <a:pt x="278" y="715"/>
                  <a:pt x="282" y="710"/>
                  <a:pt x="282" y="704"/>
                </a:cubicBezTo>
                <a:lnTo>
                  <a:pt x="282" y="683"/>
                </a:lnTo>
                <a:cubicBezTo>
                  <a:pt x="282" y="672"/>
                  <a:pt x="286" y="662"/>
                  <a:pt x="294" y="654"/>
                </a:cubicBezTo>
                <a:cubicBezTo>
                  <a:pt x="306" y="642"/>
                  <a:pt x="313" y="626"/>
                  <a:pt x="313" y="609"/>
                </a:cubicBezTo>
                <a:lnTo>
                  <a:pt x="313" y="577"/>
                </a:lnTo>
                <a:lnTo>
                  <a:pt x="323" y="567"/>
                </a:lnTo>
                <a:cubicBezTo>
                  <a:pt x="327" y="563"/>
                  <a:pt x="330" y="559"/>
                  <a:pt x="332" y="555"/>
                </a:cubicBezTo>
                <a:lnTo>
                  <a:pt x="344" y="567"/>
                </a:lnTo>
                <a:cubicBezTo>
                  <a:pt x="350" y="573"/>
                  <a:pt x="353" y="580"/>
                  <a:pt x="353" y="587"/>
                </a:cubicBezTo>
                <a:lnTo>
                  <a:pt x="353" y="622"/>
                </a:lnTo>
                <a:cubicBezTo>
                  <a:pt x="353" y="629"/>
                  <a:pt x="358" y="634"/>
                  <a:pt x="364" y="634"/>
                </a:cubicBezTo>
                <a:cubicBezTo>
                  <a:pt x="370" y="634"/>
                  <a:pt x="375" y="629"/>
                  <a:pt x="375" y="622"/>
                </a:cubicBezTo>
                <a:lnTo>
                  <a:pt x="375" y="587"/>
                </a:lnTo>
                <a:cubicBezTo>
                  <a:pt x="375" y="574"/>
                  <a:pt x="370" y="561"/>
                  <a:pt x="360" y="551"/>
                </a:cubicBezTo>
                <a:lnTo>
                  <a:pt x="346" y="536"/>
                </a:lnTo>
                <a:cubicBezTo>
                  <a:pt x="340" y="531"/>
                  <a:pt x="337" y="524"/>
                  <a:pt x="337" y="516"/>
                </a:cubicBezTo>
                <a:lnTo>
                  <a:pt x="337" y="486"/>
                </a:lnTo>
                <a:cubicBezTo>
                  <a:pt x="337" y="479"/>
                  <a:pt x="340" y="473"/>
                  <a:pt x="345" y="468"/>
                </a:cubicBezTo>
                <a:lnTo>
                  <a:pt x="365" y="448"/>
                </a:lnTo>
                <a:lnTo>
                  <a:pt x="385" y="469"/>
                </a:lnTo>
                <a:cubicBezTo>
                  <a:pt x="390" y="473"/>
                  <a:pt x="397" y="473"/>
                  <a:pt x="401" y="469"/>
                </a:cubicBezTo>
                <a:cubicBezTo>
                  <a:pt x="406" y="464"/>
                  <a:pt x="406" y="457"/>
                  <a:pt x="401" y="453"/>
                </a:cubicBezTo>
                <a:lnTo>
                  <a:pt x="380" y="431"/>
                </a:lnTo>
                <a:cubicBezTo>
                  <a:pt x="393" y="415"/>
                  <a:pt x="400" y="395"/>
                  <a:pt x="400" y="374"/>
                </a:cubicBezTo>
                <a:lnTo>
                  <a:pt x="400" y="326"/>
                </a:lnTo>
                <a:cubicBezTo>
                  <a:pt x="408" y="338"/>
                  <a:pt x="416" y="352"/>
                  <a:pt x="421" y="368"/>
                </a:cubicBezTo>
                <a:cubicBezTo>
                  <a:pt x="432" y="398"/>
                  <a:pt x="436" y="430"/>
                  <a:pt x="436" y="448"/>
                </a:cubicBezTo>
                <a:cubicBezTo>
                  <a:pt x="436" y="457"/>
                  <a:pt x="435" y="542"/>
                  <a:pt x="402" y="621"/>
                </a:cubicBezTo>
                <a:cubicBezTo>
                  <a:pt x="367" y="708"/>
                  <a:pt x="309" y="751"/>
                  <a:pt x="229" y="751"/>
                </a:cubicBezTo>
                <a:cubicBezTo>
                  <a:pt x="181" y="751"/>
                  <a:pt x="141" y="735"/>
                  <a:pt x="109" y="703"/>
                </a:cubicBezTo>
                <a:cubicBezTo>
                  <a:pt x="82" y="677"/>
                  <a:pt x="61" y="641"/>
                  <a:pt x="47" y="595"/>
                </a:cubicBezTo>
                <a:cubicBezTo>
                  <a:pt x="45" y="589"/>
                  <a:pt x="38" y="585"/>
                  <a:pt x="32" y="587"/>
                </a:cubicBezTo>
                <a:cubicBezTo>
                  <a:pt x="26" y="589"/>
                  <a:pt x="23" y="596"/>
                  <a:pt x="25" y="602"/>
                </a:cubicBezTo>
                <a:cubicBezTo>
                  <a:pt x="62" y="715"/>
                  <a:pt x="132" y="774"/>
                  <a:pt x="229" y="774"/>
                </a:cubicBezTo>
                <a:cubicBezTo>
                  <a:pt x="278" y="774"/>
                  <a:pt x="320" y="759"/>
                  <a:pt x="355" y="730"/>
                </a:cubicBezTo>
                <a:cubicBezTo>
                  <a:pt x="383" y="706"/>
                  <a:pt x="406" y="672"/>
                  <a:pt x="423" y="630"/>
                </a:cubicBezTo>
                <a:cubicBezTo>
                  <a:pt x="458" y="547"/>
                  <a:pt x="459" y="458"/>
                  <a:pt x="459" y="448"/>
                </a:cubicBezTo>
                <a:cubicBezTo>
                  <a:pt x="459" y="438"/>
                  <a:pt x="458" y="427"/>
                  <a:pt x="456" y="4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658" name="Google Shape;658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9" name="Google Shape;659;p29"/>
          <p:cNvCxnSpPr>
            <a:stCxn id="660" idx="4"/>
          </p:cNvCxnSpPr>
          <p:nvPr/>
        </p:nvCxnSpPr>
        <p:spPr>
          <a:xfrm>
            <a:off x="4572000" y="3105588"/>
            <a:ext cx="0" cy="9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29"/>
          <p:cNvSpPr txBox="1"/>
          <p:nvPr/>
        </p:nvSpPr>
        <p:spPr>
          <a:xfrm>
            <a:off x="1854375" y="3097238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2" name="Google Shape;662;p29"/>
          <p:cNvSpPr txBox="1"/>
          <p:nvPr/>
        </p:nvSpPr>
        <p:spPr>
          <a:xfrm>
            <a:off x="1854375" y="3548738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5725375" y="3097238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4" name="Google Shape;664;p29"/>
          <p:cNvSpPr txBox="1"/>
          <p:nvPr/>
        </p:nvSpPr>
        <p:spPr>
          <a:xfrm>
            <a:off x="5725425" y="3548738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2568817" y="2465203"/>
            <a:ext cx="333061" cy="193681"/>
          </a:xfrm>
          <a:custGeom>
            <a:rect b="b" l="l" r="r" t="t"/>
            <a:pathLst>
              <a:path extrusionOk="0" h="667" w="1147">
                <a:moveTo>
                  <a:pt x="0" y="76"/>
                </a:moveTo>
                <a:cubicBezTo>
                  <a:pt x="0" y="76"/>
                  <a:pt x="324" y="696"/>
                  <a:pt x="766" y="666"/>
                </a:cubicBezTo>
                <a:cubicBezTo>
                  <a:pt x="1207" y="637"/>
                  <a:pt x="1144" y="147"/>
                  <a:pt x="1144" y="147"/>
                </a:cubicBezTo>
                <a:lnTo>
                  <a:pt x="503" y="0"/>
                </a:lnTo>
                <a:lnTo>
                  <a:pt x="0" y="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2737816" y="2555510"/>
            <a:ext cx="360066" cy="492187"/>
          </a:xfrm>
          <a:custGeom>
            <a:rect b="b" l="l" r="r" t="t"/>
            <a:pathLst>
              <a:path extrusionOk="0" h="1695" w="1240">
                <a:moveTo>
                  <a:pt x="1028" y="194"/>
                </a:moveTo>
                <a:cubicBezTo>
                  <a:pt x="1028" y="194"/>
                  <a:pt x="1097" y="693"/>
                  <a:pt x="1167" y="1003"/>
                </a:cubicBezTo>
                <a:cubicBezTo>
                  <a:pt x="1236" y="1313"/>
                  <a:pt x="1318" y="1591"/>
                  <a:pt x="1097" y="1671"/>
                </a:cubicBezTo>
                <a:cubicBezTo>
                  <a:pt x="876" y="1752"/>
                  <a:pt x="805" y="1610"/>
                  <a:pt x="795" y="1539"/>
                </a:cubicBezTo>
                <a:cubicBezTo>
                  <a:pt x="786" y="1468"/>
                  <a:pt x="734" y="1183"/>
                  <a:pt x="634" y="1022"/>
                </a:cubicBezTo>
                <a:cubicBezTo>
                  <a:pt x="535" y="861"/>
                  <a:pt x="117" y="614"/>
                  <a:pt x="8" y="273"/>
                </a:cubicBezTo>
                <a:cubicBezTo>
                  <a:pt x="-101" y="-68"/>
                  <a:pt x="986" y="-85"/>
                  <a:pt x="10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2801118" y="2617941"/>
            <a:ext cx="217201" cy="429756"/>
          </a:xfrm>
          <a:custGeom>
            <a:rect b="b" l="l" r="r" t="t"/>
            <a:pathLst>
              <a:path extrusionOk="0" h="1480" w="748">
                <a:moveTo>
                  <a:pt x="78" y="234"/>
                </a:moveTo>
                <a:cubicBezTo>
                  <a:pt x="139" y="382"/>
                  <a:pt x="268" y="496"/>
                  <a:pt x="363" y="623"/>
                </a:cubicBezTo>
                <a:cubicBezTo>
                  <a:pt x="456" y="748"/>
                  <a:pt x="503" y="888"/>
                  <a:pt x="543" y="1038"/>
                </a:cubicBezTo>
                <a:cubicBezTo>
                  <a:pt x="575" y="1158"/>
                  <a:pt x="584" y="1286"/>
                  <a:pt x="611" y="1408"/>
                </a:cubicBezTo>
                <a:cubicBezTo>
                  <a:pt x="637" y="1445"/>
                  <a:pt x="681" y="1477"/>
                  <a:pt x="748" y="1480"/>
                </a:cubicBezTo>
                <a:cubicBezTo>
                  <a:pt x="742" y="1415"/>
                  <a:pt x="734" y="1350"/>
                  <a:pt x="725" y="1285"/>
                </a:cubicBezTo>
                <a:cubicBezTo>
                  <a:pt x="700" y="1105"/>
                  <a:pt x="699" y="916"/>
                  <a:pt x="621" y="750"/>
                </a:cubicBezTo>
                <a:cubicBezTo>
                  <a:pt x="530" y="555"/>
                  <a:pt x="357" y="427"/>
                  <a:pt x="243" y="250"/>
                </a:cubicBezTo>
                <a:cubicBezTo>
                  <a:pt x="156" y="116"/>
                  <a:pt x="242" y="139"/>
                  <a:pt x="146" y="11"/>
                </a:cubicBezTo>
                <a:cubicBezTo>
                  <a:pt x="100" y="21"/>
                  <a:pt x="38" y="-11"/>
                  <a:pt x="0" y="4"/>
                </a:cubicBezTo>
                <a:cubicBezTo>
                  <a:pt x="36" y="139"/>
                  <a:pt x="24" y="104"/>
                  <a:pt x="78" y="2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2958502" y="2561898"/>
            <a:ext cx="109181" cy="485218"/>
          </a:xfrm>
          <a:custGeom>
            <a:rect b="b" l="l" r="r" t="t"/>
            <a:pathLst>
              <a:path extrusionOk="0" h="1671" w="376">
                <a:moveTo>
                  <a:pt x="371" y="1400"/>
                </a:moveTo>
                <a:cubicBezTo>
                  <a:pt x="362" y="1223"/>
                  <a:pt x="320" y="1051"/>
                  <a:pt x="278" y="879"/>
                </a:cubicBezTo>
                <a:cubicBezTo>
                  <a:pt x="239" y="720"/>
                  <a:pt x="212" y="561"/>
                  <a:pt x="178" y="402"/>
                </a:cubicBezTo>
                <a:cubicBezTo>
                  <a:pt x="151" y="276"/>
                  <a:pt x="116" y="154"/>
                  <a:pt x="100" y="27"/>
                </a:cubicBezTo>
                <a:cubicBezTo>
                  <a:pt x="69" y="16"/>
                  <a:pt x="36" y="7"/>
                  <a:pt x="0" y="0"/>
                </a:cubicBezTo>
                <a:cubicBezTo>
                  <a:pt x="6" y="177"/>
                  <a:pt x="28" y="352"/>
                  <a:pt x="50" y="527"/>
                </a:cubicBezTo>
                <a:cubicBezTo>
                  <a:pt x="62" y="622"/>
                  <a:pt x="76" y="706"/>
                  <a:pt x="113" y="794"/>
                </a:cubicBezTo>
                <a:cubicBezTo>
                  <a:pt x="141" y="860"/>
                  <a:pt x="173" y="923"/>
                  <a:pt x="190" y="993"/>
                </a:cubicBezTo>
                <a:cubicBezTo>
                  <a:pt x="210" y="1075"/>
                  <a:pt x="211" y="1160"/>
                  <a:pt x="215" y="1245"/>
                </a:cubicBezTo>
                <a:cubicBezTo>
                  <a:pt x="220" y="1340"/>
                  <a:pt x="238" y="1430"/>
                  <a:pt x="250" y="1524"/>
                </a:cubicBezTo>
                <a:cubicBezTo>
                  <a:pt x="256" y="1572"/>
                  <a:pt x="254" y="1621"/>
                  <a:pt x="251" y="1671"/>
                </a:cubicBezTo>
                <a:cubicBezTo>
                  <a:pt x="277" y="1668"/>
                  <a:pt x="305" y="1661"/>
                  <a:pt x="337" y="1649"/>
                </a:cubicBezTo>
                <a:cubicBezTo>
                  <a:pt x="351" y="1644"/>
                  <a:pt x="364" y="1638"/>
                  <a:pt x="376" y="1631"/>
                </a:cubicBezTo>
                <a:cubicBezTo>
                  <a:pt x="376" y="1554"/>
                  <a:pt x="375" y="1477"/>
                  <a:pt x="371" y="14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2999154" y="2574384"/>
            <a:ext cx="98728" cy="452987"/>
          </a:xfrm>
          <a:custGeom>
            <a:rect b="b" l="l" r="r" t="t"/>
            <a:pathLst>
              <a:path extrusionOk="0" h="1560" w="340">
                <a:moveTo>
                  <a:pt x="267" y="938"/>
                </a:moveTo>
                <a:cubicBezTo>
                  <a:pt x="197" y="628"/>
                  <a:pt x="128" y="129"/>
                  <a:pt x="128" y="129"/>
                </a:cubicBezTo>
                <a:cubicBezTo>
                  <a:pt x="119" y="74"/>
                  <a:pt x="71" y="31"/>
                  <a:pt x="0" y="0"/>
                </a:cubicBezTo>
                <a:cubicBezTo>
                  <a:pt x="20" y="141"/>
                  <a:pt x="62" y="275"/>
                  <a:pt x="88" y="415"/>
                </a:cubicBezTo>
                <a:cubicBezTo>
                  <a:pt x="118" y="577"/>
                  <a:pt x="153" y="736"/>
                  <a:pt x="192" y="895"/>
                </a:cubicBezTo>
                <a:cubicBezTo>
                  <a:pt x="229" y="1047"/>
                  <a:pt x="261" y="1200"/>
                  <a:pt x="269" y="1357"/>
                </a:cubicBezTo>
                <a:cubicBezTo>
                  <a:pt x="273" y="1425"/>
                  <a:pt x="274" y="1492"/>
                  <a:pt x="274" y="1560"/>
                </a:cubicBezTo>
                <a:cubicBezTo>
                  <a:pt x="395" y="1445"/>
                  <a:pt x="326" y="1203"/>
                  <a:pt x="267" y="9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2548491" y="2360377"/>
            <a:ext cx="369649" cy="312154"/>
          </a:xfrm>
          <a:custGeom>
            <a:rect b="b" l="l" r="r" t="t"/>
            <a:pathLst>
              <a:path extrusionOk="0" h="1075" w="1273">
                <a:moveTo>
                  <a:pt x="1273" y="552"/>
                </a:moveTo>
                <a:cubicBezTo>
                  <a:pt x="1262" y="201"/>
                  <a:pt x="845" y="-41"/>
                  <a:pt x="528" y="6"/>
                </a:cubicBezTo>
                <a:cubicBezTo>
                  <a:pt x="210" y="54"/>
                  <a:pt x="-41" y="84"/>
                  <a:pt x="6" y="239"/>
                </a:cubicBezTo>
                <a:cubicBezTo>
                  <a:pt x="6" y="239"/>
                  <a:pt x="139" y="841"/>
                  <a:pt x="570" y="1021"/>
                </a:cubicBezTo>
                <a:cubicBezTo>
                  <a:pt x="1002" y="1201"/>
                  <a:pt x="1283" y="902"/>
                  <a:pt x="1273" y="552"/>
                </a:cubicBezTo>
                <a:moveTo>
                  <a:pt x="922" y="874"/>
                </a:moveTo>
                <a:cubicBezTo>
                  <a:pt x="907" y="881"/>
                  <a:pt x="890" y="887"/>
                  <a:pt x="870" y="891"/>
                </a:cubicBezTo>
                <a:cubicBezTo>
                  <a:pt x="746" y="914"/>
                  <a:pt x="613" y="882"/>
                  <a:pt x="503" y="828"/>
                </a:cubicBezTo>
                <a:cubicBezTo>
                  <a:pt x="440" y="797"/>
                  <a:pt x="385" y="774"/>
                  <a:pt x="335" y="722"/>
                </a:cubicBezTo>
                <a:cubicBezTo>
                  <a:pt x="293" y="677"/>
                  <a:pt x="241" y="612"/>
                  <a:pt x="273" y="555"/>
                </a:cubicBezTo>
                <a:cubicBezTo>
                  <a:pt x="345" y="518"/>
                  <a:pt x="440" y="538"/>
                  <a:pt x="519" y="521"/>
                </a:cubicBezTo>
                <a:cubicBezTo>
                  <a:pt x="610" y="502"/>
                  <a:pt x="710" y="430"/>
                  <a:pt x="784" y="521"/>
                </a:cubicBezTo>
                <a:cubicBezTo>
                  <a:pt x="806" y="549"/>
                  <a:pt x="823" y="581"/>
                  <a:pt x="846" y="609"/>
                </a:cubicBezTo>
                <a:cubicBezTo>
                  <a:pt x="874" y="643"/>
                  <a:pt x="908" y="672"/>
                  <a:pt x="935" y="706"/>
                </a:cubicBezTo>
                <a:cubicBezTo>
                  <a:pt x="981" y="766"/>
                  <a:pt x="1002" y="832"/>
                  <a:pt x="922" y="8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2750012" y="2316821"/>
            <a:ext cx="668736" cy="365583"/>
          </a:xfrm>
          <a:custGeom>
            <a:rect b="b" l="l" r="r" t="t"/>
            <a:pathLst>
              <a:path extrusionOk="0" h="1259" w="2303">
                <a:moveTo>
                  <a:pt x="4" y="223"/>
                </a:moveTo>
                <a:cubicBezTo>
                  <a:pt x="4" y="223"/>
                  <a:pt x="175" y="1051"/>
                  <a:pt x="948" y="1225"/>
                </a:cubicBezTo>
                <a:cubicBezTo>
                  <a:pt x="1720" y="1398"/>
                  <a:pt x="2261" y="867"/>
                  <a:pt x="2303" y="450"/>
                </a:cubicBezTo>
                <a:cubicBezTo>
                  <a:pt x="2346" y="33"/>
                  <a:pt x="-100" y="-199"/>
                  <a:pt x="4" y="2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2791245" y="2331340"/>
            <a:ext cx="126894" cy="251175"/>
          </a:xfrm>
          <a:custGeom>
            <a:rect b="b" l="l" r="r" t="t"/>
            <a:pathLst>
              <a:path extrusionOk="0" h="865" w="437">
                <a:moveTo>
                  <a:pt x="393" y="865"/>
                </a:moveTo>
                <a:lnTo>
                  <a:pt x="437" y="865"/>
                </a:lnTo>
                <a:cubicBezTo>
                  <a:pt x="437" y="865"/>
                  <a:pt x="142" y="700"/>
                  <a:pt x="82" y="296"/>
                </a:cubicBezTo>
                <a:cubicBezTo>
                  <a:pt x="61" y="157"/>
                  <a:pt x="50" y="64"/>
                  <a:pt x="43" y="0"/>
                </a:cubicBezTo>
                <a:cubicBezTo>
                  <a:pt x="28" y="5"/>
                  <a:pt x="13" y="9"/>
                  <a:pt x="0" y="14"/>
                </a:cubicBezTo>
                <a:cubicBezTo>
                  <a:pt x="12" y="241"/>
                  <a:pt x="75" y="748"/>
                  <a:pt x="393" y="8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2843513" y="2321176"/>
            <a:ext cx="109472" cy="261338"/>
          </a:xfrm>
          <a:custGeom>
            <a:rect b="b" l="l" r="r" t="t"/>
            <a:pathLst>
              <a:path extrusionOk="0" h="900" w="377">
                <a:moveTo>
                  <a:pt x="52" y="0"/>
                </a:moveTo>
                <a:cubicBezTo>
                  <a:pt x="35" y="2"/>
                  <a:pt x="17" y="5"/>
                  <a:pt x="0" y="7"/>
                </a:cubicBezTo>
                <a:cubicBezTo>
                  <a:pt x="25" y="235"/>
                  <a:pt x="108" y="771"/>
                  <a:pt x="338" y="900"/>
                </a:cubicBezTo>
                <a:lnTo>
                  <a:pt x="377" y="900"/>
                </a:lnTo>
                <a:cubicBezTo>
                  <a:pt x="377" y="900"/>
                  <a:pt x="198" y="720"/>
                  <a:pt x="141" y="490"/>
                </a:cubicBezTo>
                <a:cubicBezTo>
                  <a:pt x="103" y="341"/>
                  <a:pt x="71" y="130"/>
                  <a:pt x="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2915816" y="2316821"/>
            <a:ext cx="65335" cy="265694"/>
          </a:xfrm>
          <a:custGeom>
            <a:rect b="b" l="l" r="r" t="t"/>
            <a:pathLst>
              <a:path extrusionOk="0" h="915" w="225">
                <a:moveTo>
                  <a:pt x="51" y="0"/>
                </a:moveTo>
                <a:cubicBezTo>
                  <a:pt x="34" y="0"/>
                  <a:pt x="18" y="1"/>
                  <a:pt x="2" y="1"/>
                </a:cubicBezTo>
                <a:cubicBezTo>
                  <a:pt x="-6" y="216"/>
                  <a:pt x="-1" y="708"/>
                  <a:pt x="184" y="915"/>
                </a:cubicBezTo>
                <a:lnTo>
                  <a:pt x="225" y="915"/>
                </a:lnTo>
                <a:cubicBezTo>
                  <a:pt x="225" y="915"/>
                  <a:pt x="88" y="751"/>
                  <a:pt x="69" y="446"/>
                </a:cubicBezTo>
                <a:cubicBezTo>
                  <a:pt x="57" y="260"/>
                  <a:pt x="53" y="99"/>
                  <a:pt x="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9"/>
          <p:cNvSpPr/>
          <p:nvPr/>
        </p:nvSpPr>
        <p:spPr>
          <a:xfrm>
            <a:off x="2976505" y="2317111"/>
            <a:ext cx="23230" cy="265404"/>
          </a:xfrm>
          <a:custGeom>
            <a:rect b="b" l="l" r="r" t="t"/>
            <a:pathLst>
              <a:path extrusionOk="0" h="914" w="80">
                <a:moveTo>
                  <a:pt x="30" y="0"/>
                </a:moveTo>
                <a:cubicBezTo>
                  <a:pt x="11" y="174"/>
                  <a:pt x="-30" y="636"/>
                  <a:pt x="38" y="914"/>
                </a:cubicBezTo>
                <a:lnTo>
                  <a:pt x="76" y="914"/>
                </a:lnTo>
                <a:cubicBezTo>
                  <a:pt x="76" y="914"/>
                  <a:pt x="25" y="372"/>
                  <a:pt x="80" y="2"/>
                </a:cubicBezTo>
                <a:cubicBezTo>
                  <a:pt x="63" y="1"/>
                  <a:pt x="46" y="1"/>
                  <a:pt x="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9"/>
          <p:cNvSpPr/>
          <p:nvPr/>
        </p:nvSpPr>
        <p:spPr>
          <a:xfrm>
            <a:off x="3004091" y="2320596"/>
            <a:ext cx="60979" cy="261919"/>
          </a:xfrm>
          <a:custGeom>
            <a:rect b="b" l="l" r="r" t="t"/>
            <a:pathLst>
              <a:path extrusionOk="0" h="902" w="210">
                <a:moveTo>
                  <a:pt x="210" y="5"/>
                </a:moveTo>
                <a:cubicBezTo>
                  <a:pt x="190" y="3"/>
                  <a:pt x="171" y="1"/>
                  <a:pt x="151" y="0"/>
                </a:cubicBezTo>
                <a:cubicBezTo>
                  <a:pt x="154" y="84"/>
                  <a:pt x="155" y="239"/>
                  <a:pt x="137" y="404"/>
                </a:cubicBezTo>
                <a:cubicBezTo>
                  <a:pt x="116" y="587"/>
                  <a:pt x="65" y="789"/>
                  <a:pt x="0" y="882"/>
                </a:cubicBezTo>
                <a:lnTo>
                  <a:pt x="54" y="902"/>
                </a:lnTo>
                <a:cubicBezTo>
                  <a:pt x="54" y="902"/>
                  <a:pt x="142" y="707"/>
                  <a:pt x="188" y="411"/>
                </a:cubicBezTo>
                <a:cubicBezTo>
                  <a:pt x="206" y="291"/>
                  <a:pt x="206" y="155"/>
                  <a:pt x="21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3039516" y="2327565"/>
            <a:ext cx="97857" cy="249433"/>
          </a:xfrm>
          <a:custGeom>
            <a:rect b="b" l="l" r="r" t="t"/>
            <a:pathLst>
              <a:path extrusionOk="0" h="859" w="337">
                <a:moveTo>
                  <a:pt x="274" y="0"/>
                </a:moveTo>
                <a:cubicBezTo>
                  <a:pt x="247" y="176"/>
                  <a:pt x="152" y="711"/>
                  <a:pt x="0" y="859"/>
                </a:cubicBezTo>
                <a:lnTo>
                  <a:pt x="46" y="859"/>
                </a:lnTo>
                <a:cubicBezTo>
                  <a:pt x="46" y="859"/>
                  <a:pt x="290" y="540"/>
                  <a:pt x="337" y="9"/>
                </a:cubicBezTo>
                <a:cubicBezTo>
                  <a:pt x="316" y="6"/>
                  <a:pt x="295" y="3"/>
                  <a:pt x="2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3090332" y="2340632"/>
            <a:ext cx="127475" cy="226493"/>
          </a:xfrm>
          <a:custGeom>
            <a:rect b="b" l="l" r="r" t="t"/>
            <a:pathLst>
              <a:path extrusionOk="0" h="780" w="439">
                <a:moveTo>
                  <a:pt x="388" y="0"/>
                </a:moveTo>
                <a:cubicBezTo>
                  <a:pt x="360" y="162"/>
                  <a:pt x="247" y="620"/>
                  <a:pt x="0" y="780"/>
                </a:cubicBezTo>
                <a:lnTo>
                  <a:pt x="79" y="779"/>
                </a:lnTo>
                <a:cubicBezTo>
                  <a:pt x="79" y="779"/>
                  <a:pt x="348" y="576"/>
                  <a:pt x="439" y="10"/>
                </a:cubicBezTo>
                <a:cubicBezTo>
                  <a:pt x="422" y="7"/>
                  <a:pt x="405" y="4"/>
                  <a:pt x="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9"/>
          <p:cNvSpPr/>
          <p:nvPr/>
        </p:nvSpPr>
        <p:spPr>
          <a:xfrm>
            <a:off x="3144923" y="2371121"/>
            <a:ext cx="190487" cy="195713"/>
          </a:xfrm>
          <a:custGeom>
            <a:rect b="b" l="l" r="r" t="t"/>
            <a:pathLst>
              <a:path extrusionOk="0" h="674" w="656">
                <a:moveTo>
                  <a:pt x="610" y="0"/>
                </a:moveTo>
                <a:cubicBezTo>
                  <a:pt x="527" y="136"/>
                  <a:pt x="247" y="549"/>
                  <a:pt x="0" y="674"/>
                </a:cubicBezTo>
                <a:lnTo>
                  <a:pt x="52" y="674"/>
                </a:lnTo>
                <a:cubicBezTo>
                  <a:pt x="52" y="674"/>
                  <a:pt x="392" y="558"/>
                  <a:pt x="656" y="17"/>
                </a:cubicBezTo>
                <a:cubicBezTo>
                  <a:pt x="641" y="11"/>
                  <a:pt x="626" y="6"/>
                  <a:pt x="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9"/>
          <p:cNvSpPr/>
          <p:nvPr/>
        </p:nvSpPr>
        <p:spPr>
          <a:xfrm>
            <a:off x="3186156" y="2410322"/>
            <a:ext cx="224170" cy="156513"/>
          </a:xfrm>
          <a:custGeom>
            <a:rect b="b" l="l" r="r" t="t"/>
            <a:pathLst>
              <a:path extrusionOk="0" h="539" w="772">
                <a:moveTo>
                  <a:pt x="772" y="40"/>
                </a:moveTo>
                <a:cubicBezTo>
                  <a:pt x="762" y="26"/>
                  <a:pt x="749" y="13"/>
                  <a:pt x="734" y="0"/>
                </a:cubicBezTo>
                <a:cubicBezTo>
                  <a:pt x="626" y="107"/>
                  <a:pt x="282" y="434"/>
                  <a:pt x="0" y="531"/>
                </a:cubicBezTo>
                <a:lnTo>
                  <a:pt x="60" y="539"/>
                </a:lnTo>
                <a:cubicBezTo>
                  <a:pt x="60" y="539"/>
                  <a:pt x="449" y="409"/>
                  <a:pt x="772" y="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9"/>
          <p:cNvSpPr/>
          <p:nvPr/>
        </p:nvSpPr>
        <p:spPr>
          <a:xfrm>
            <a:off x="3199223" y="2528795"/>
            <a:ext cx="191939" cy="42685"/>
          </a:xfrm>
          <a:custGeom>
            <a:rect b="b" l="l" r="r" t="t"/>
            <a:pathLst>
              <a:path extrusionOk="0" h="147" w="661">
                <a:moveTo>
                  <a:pt x="661" y="0"/>
                </a:moveTo>
                <a:cubicBezTo>
                  <a:pt x="573" y="32"/>
                  <a:pt x="454" y="68"/>
                  <a:pt x="384" y="59"/>
                </a:cubicBezTo>
                <a:cubicBezTo>
                  <a:pt x="266" y="43"/>
                  <a:pt x="45" y="100"/>
                  <a:pt x="0" y="131"/>
                </a:cubicBezTo>
                <a:lnTo>
                  <a:pt x="45" y="147"/>
                </a:lnTo>
                <a:cubicBezTo>
                  <a:pt x="45" y="147"/>
                  <a:pt x="218" y="76"/>
                  <a:pt x="399" y="109"/>
                </a:cubicBezTo>
                <a:cubicBezTo>
                  <a:pt x="472" y="123"/>
                  <a:pt x="548" y="104"/>
                  <a:pt x="611" y="77"/>
                </a:cubicBezTo>
                <a:cubicBezTo>
                  <a:pt x="629" y="52"/>
                  <a:pt x="646" y="26"/>
                  <a:pt x="6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7900" lIns="90000" spcFirstLastPara="1" rIns="90000" wrap="square" tIns="7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9"/>
          <p:cNvSpPr/>
          <p:nvPr/>
        </p:nvSpPr>
        <p:spPr>
          <a:xfrm>
            <a:off x="3190512" y="2564512"/>
            <a:ext cx="149544" cy="48202"/>
          </a:xfrm>
          <a:custGeom>
            <a:rect b="b" l="l" r="r" t="t"/>
            <a:pathLst>
              <a:path extrusionOk="0" h="166" w="515">
                <a:moveTo>
                  <a:pt x="45" y="0"/>
                </a:moveTo>
                <a:lnTo>
                  <a:pt x="0" y="2"/>
                </a:lnTo>
                <a:cubicBezTo>
                  <a:pt x="0" y="2"/>
                  <a:pt x="176" y="197"/>
                  <a:pt x="441" y="162"/>
                </a:cubicBezTo>
                <a:cubicBezTo>
                  <a:pt x="467" y="141"/>
                  <a:pt x="492" y="120"/>
                  <a:pt x="515" y="98"/>
                </a:cubicBezTo>
                <a:cubicBezTo>
                  <a:pt x="410" y="127"/>
                  <a:pt x="229" y="142"/>
                  <a:pt x="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4750" lIns="90000" spcFirstLastPara="1" rIns="90000" wrap="square" tIns="14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9"/>
          <p:cNvSpPr/>
          <p:nvPr/>
        </p:nvSpPr>
        <p:spPr>
          <a:xfrm>
            <a:off x="3141729" y="2567706"/>
            <a:ext cx="128056" cy="87403"/>
          </a:xfrm>
          <a:custGeom>
            <a:rect b="b" l="l" r="r" t="t"/>
            <a:pathLst>
              <a:path extrusionOk="0" h="301" w="441">
                <a:moveTo>
                  <a:pt x="47" y="4"/>
                </a:moveTo>
                <a:cubicBezTo>
                  <a:pt x="44" y="3"/>
                  <a:pt x="42" y="3"/>
                  <a:pt x="40" y="1"/>
                </a:cubicBezTo>
                <a:cubicBezTo>
                  <a:pt x="32" y="-3"/>
                  <a:pt x="16" y="3"/>
                  <a:pt x="8" y="5"/>
                </a:cubicBezTo>
                <a:cubicBezTo>
                  <a:pt x="5" y="5"/>
                  <a:pt x="3" y="5"/>
                  <a:pt x="0" y="6"/>
                </a:cubicBezTo>
                <a:cubicBezTo>
                  <a:pt x="32" y="58"/>
                  <a:pt x="144" y="220"/>
                  <a:pt x="359" y="301"/>
                </a:cubicBezTo>
                <a:cubicBezTo>
                  <a:pt x="387" y="289"/>
                  <a:pt x="414" y="275"/>
                  <a:pt x="441" y="261"/>
                </a:cubicBezTo>
                <a:cubicBezTo>
                  <a:pt x="350" y="241"/>
                  <a:pt x="157" y="178"/>
                  <a:pt x="47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9"/>
          <p:cNvSpPr/>
          <p:nvPr/>
        </p:nvSpPr>
        <p:spPr>
          <a:xfrm>
            <a:off x="3094688" y="2564512"/>
            <a:ext cx="86532" cy="113537"/>
          </a:xfrm>
          <a:custGeom>
            <a:rect b="b" l="l" r="r" t="t"/>
            <a:pathLst>
              <a:path extrusionOk="0" h="391" w="298">
                <a:moveTo>
                  <a:pt x="64" y="8"/>
                </a:moveTo>
                <a:lnTo>
                  <a:pt x="0" y="0"/>
                </a:lnTo>
                <a:cubicBezTo>
                  <a:pt x="0" y="0"/>
                  <a:pt x="80" y="226"/>
                  <a:pt x="247" y="391"/>
                </a:cubicBezTo>
                <a:cubicBezTo>
                  <a:pt x="264" y="388"/>
                  <a:pt x="281" y="385"/>
                  <a:pt x="298" y="382"/>
                </a:cubicBezTo>
                <a:cubicBezTo>
                  <a:pt x="220" y="294"/>
                  <a:pt x="82" y="127"/>
                  <a:pt x="64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3047647" y="2568577"/>
            <a:ext cx="70561" cy="113827"/>
          </a:xfrm>
          <a:custGeom>
            <a:rect b="b" l="l" r="r" t="t"/>
            <a:pathLst>
              <a:path extrusionOk="0" h="392" w="243">
                <a:moveTo>
                  <a:pt x="243" y="391"/>
                </a:moveTo>
                <a:cubicBezTo>
                  <a:pt x="186" y="319"/>
                  <a:pt x="49" y="134"/>
                  <a:pt x="38" y="0"/>
                </a:cubicBezTo>
                <a:lnTo>
                  <a:pt x="0" y="10"/>
                </a:lnTo>
                <a:cubicBezTo>
                  <a:pt x="0" y="10"/>
                  <a:pt x="62" y="252"/>
                  <a:pt x="189" y="391"/>
                </a:cubicBezTo>
                <a:cubicBezTo>
                  <a:pt x="207" y="392"/>
                  <a:pt x="225" y="391"/>
                  <a:pt x="243" y="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984345" y="2576998"/>
            <a:ext cx="61850" cy="99599"/>
          </a:xfrm>
          <a:custGeom>
            <a:rect b="b" l="l" r="r" t="t"/>
            <a:pathLst>
              <a:path extrusionOk="0" h="343" w="213">
                <a:moveTo>
                  <a:pt x="213" y="343"/>
                </a:moveTo>
                <a:cubicBezTo>
                  <a:pt x="164" y="276"/>
                  <a:pt x="81" y="147"/>
                  <a:pt x="47" y="0"/>
                </a:cubicBezTo>
                <a:lnTo>
                  <a:pt x="0" y="0"/>
                </a:lnTo>
                <a:cubicBezTo>
                  <a:pt x="0" y="0"/>
                  <a:pt x="36" y="176"/>
                  <a:pt x="152" y="331"/>
                </a:cubicBezTo>
                <a:cubicBezTo>
                  <a:pt x="173" y="336"/>
                  <a:pt x="193" y="340"/>
                  <a:pt x="213" y="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2924818" y="2579611"/>
            <a:ext cx="54591" cy="78982"/>
          </a:xfrm>
          <a:custGeom>
            <a:rect b="b" l="l" r="r" t="t"/>
            <a:pathLst>
              <a:path extrusionOk="0" h="272" w="188">
                <a:moveTo>
                  <a:pt x="43" y="0"/>
                </a:moveTo>
                <a:lnTo>
                  <a:pt x="0" y="0"/>
                </a:lnTo>
                <a:cubicBezTo>
                  <a:pt x="0" y="0"/>
                  <a:pt x="19" y="124"/>
                  <a:pt x="112" y="240"/>
                </a:cubicBezTo>
                <a:cubicBezTo>
                  <a:pt x="136" y="252"/>
                  <a:pt x="162" y="262"/>
                  <a:pt x="188" y="272"/>
                </a:cubicBezTo>
                <a:cubicBezTo>
                  <a:pt x="135" y="218"/>
                  <a:pt x="58" y="122"/>
                  <a:pt x="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2851353" y="2557252"/>
            <a:ext cx="379812" cy="28747"/>
          </a:xfrm>
          <a:custGeom>
            <a:rect b="b" l="l" r="r" t="t"/>
            <a:pathLst>
              <a:path extrusionOk="0" h="99" w="1308">
                <a:moveTo>
                  <a:pt x="0" y="49"/>
                </a:moveTo>
                <a:cubicBezTo>
                  <a:pt x="0" y="49"/>
                  <a:pt x="997" y="47"/>
                  <a:pt x="1308" y="0"/>
                </a:cubicBezTo>
                <a:cubicBezTo>
                  <a:pt x="1308" y="0"/>
                  <a:pt x="895" y="139"/>
                  <a:pt x="37" y="87"/>
                </a:cubicBezTo>
                <a:cubicBezTo>
                  <a:pt x="37" y="87"/>
                  <a:pt x="19" y="69"/>
                  <a:pt x="0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1691591" y="1395458"/>
            <a:ext cx="1889767" cy="1150470"/>
          </a:xfrm>
          <a:custGeom>
            <a:rect b="b" l="l" r="r" t="t"/>
            <a:pathLst>
              <a:path extrusionOk="0" h="3962" w="6508">
                <a:moveTo>
                  <a:pt x="5272" y="3696"/>
                </a:moveTo>
                <a:cubicBezTo>
                  <a:pt x="5117" y="3630"/>
                  <a:pt x="5171" y="3582"/>
                  <a:pt x="5111" y="3598"/>
                </a:cubicBezTo>
                <a:cubicBezTo>
                  <a:pt x="5051" y="3614"/>
                  <a:pt x="4830" y="3662"/>
                  <a:pt x="4697" y="3592"/>
                </a:cubicBezTo>
                <a:cubicBezTo>
                  <a:pt x="4564" y="3522"/>
                  <a:pt x="4310" y="3630"/>
                  <a:pt x="4167" y="3667"/>
                </a:cubicBezTo>
                <a:cubicBezTo>
                  <a:pt x="4024" y="3704"/>
                  <a:pt x="3837" y="3660"/>
                  <a:pt x="3727" y="3627"/>
                </a:cubicBezTo>
                <a:cubicBezTo>
                  <a:pt x="3616" y="3595"/>
                  <a:pt x="3706" y="3780"/>
                  <a:pt x="3313" y="3770"/>
                </a:cubicBezTo>
                <a:cubicBezTo>
                  <a:pt x="2919" y="3761"/>
                  <a:pt x="3019" y="3744"/>
                  <a:pt x="2910" y="3802"/>
                </a:cubicBezTo>
                <a:cubicBezTo>
                  <a:pt x="2801" y="3860"/>
                  <a:pt x="2583" y="3960"/>
                  <a:pt x="2365" y="3912"/>
                </a:cubicBezTo>
                <a:cubicBezTo>
                  <a:pt x="2147" y="3865"/>
                  <a:pt x="2207" y="4053"/>
                  <a:pt x="1903" y="3901"/>
                </a:cubicBezTo>
                <a:cubicBezTo>
                  <a:pt x="1600" y="3750"/>
                  <a:pt x="1701" y="3630"/>
                  <a:pt x="1654" y="3544"/>
                </a:cubicBezTo>
                <a:cubicBezTo>
                  <a:pt x="1606" y="3459"/>
                  <a:pt x="1537" y="3557"/>
                  <a:pt x="1413" y="3434"/>
                </a:cubicBezTo>
                <a:cubicBezTo>
                  <a:pt x="1290" y="3310"/>
                  <a:pt x="1322" y="3211"/>
                  <a:pt x="1278" y="3172"/>
                </a:cubicBezTo>
                <a:cubicBezTo>
                  <a:pt x="1233" y="3133"/>
                  <a:pt x="1170" y="3209"/>
                  <a:pt x="999" y="3137"/>
                </a:cubicBezTo>
                <a:cubicBezTo>
                  <a:pt x="829" y="3064"/>
                  <a:pt x="905" y="3061"/>
                  <a:pt x="739" y="3038"/>
                </a:cubicBezTo>
                <a:cubicBezTo>
                  <a:pt x="573" y="3014"/>
                  <a:pt x="504" y="2931"/>
                  <a:pt x="440" y="2820"/>
                </a:cubicBezTo>
                <a:cubicBezTo>
                  <a:pt x="376" y="2708"/>
                  <a:pt x="405" y="2729"/>
                  <a:pt x="257" y="2656"/>
                </a:cubicBezTo>
                <a:cubicBezTo>
                  <a:pt x="108" y="2583"/>
                  <a:pt x="-15" y="2410"/>
                  <a:pt x="1" y="2245"/>
                </a:cubicBezTo>
                <a:cubicBezTo>
                  <a:pt x="17" y="2081"/>
                  <a:pt x="102" y="2002"/>
                  <a:pt x="51" y="1869"/>
                </a:cubicBezTo>
                <a:cubicBezTo>
                  <a:pt x="1" y="1737"/>
                  <a:pt x="1" y="1635"/>
                  <a:pt x="159" y="1503"/>
                </a:cubicBezTo>
                <a:cubicBezTo>
                  <a:pt x="317" y="1370"/>
                  <a:pt x="254" y="1370"/>
                  <a:pt x="266" y="1285"/>
                </a:cubicBezTo>
                <a:cubicBezTo>
                  <a:pt x="279" y="1199"/>
                  <a:pt x="336" y="1101"/>
                  <a:pt x="491" y="1054"/>
                </a:cubicBezTo>
                <a:cubicBezTo>
                  <a:pt x="645" y="1006"/>
                  <a:pt x="538" y="956"/>
                  <a:pt x="680" y="833"/>
                </a:cubicBezTo>
                <a:cubicBezTo>
                  <a:pt x="822" y="709"/>
                  <a:pt x="917" y="792"/>
                  <a:pt x="993" y="735"/>
                </a:cubicBezTo>
                <a:cubicBezTo>
                  <a:pt x="1069" y="678"/>
                  <a:pt x="1066" y="532"/>
                  <a:pt x="1227" y="485"/>
                </a:cubicBezTo>
                <a:cubicBezTo>
                  <a:pt x="1388" y="438"/>
                  <a:pt x="1432" y="472"/>
                  <a:pt x="1489" y="444"/>
                </a:cubicBezTo>
                <a:cubicBezTo>
                  <a:pt x="1546" y="416"/>
                  <a:pt x="1590" y="302"/>
                  <a:pt x="1717" y="270"/>
                </a:cubicBezTo>
                <a:cubicBezTo>
                  <a:pt x="1843" y="239"/>
                  <a:pt x="1929" y="299"/>
                  <a:pt x="2027" y="270"/>
                </a:cubicBezTo>
                <a:cubicBezTo>
                  <a:pt x="2124" y="242"/>
                  <a:pt x="2064" y="77"/>
                  <a:pt x="2320" y="93"/>
                </a:cubicBezTo>
                <a:cubicBezTo>
                  <a:pt x="2576" y="109"/>
                  <a:pt x="2554" y="118"/>
                  <a:pt x="2646" y="65"/>
                </a:cubicBezTo>
                <a:cubicBezTo>
                  <a:pt x="2738" y="11"/>
                  <a:pt x="2826" y="-5"/>
                  <a:pt x="2937" y="43"/>
                </a:cubicBezTo>
                <a:cubicBezTo>
                  <a:pt x="3047" y="90"/>
                  <a:pt x="3139" y="49"/>
                  <a:pt x="3224" y="14"/>
                </a:cubicBezTo>
                <a:cubicBezTo>
                  <a:pt x="3310" y="-21"/>
                  <a:pt x="3382" y="14"/>
                  <a:pt x="3531" y="55"/>
                </a:cubicBezTo>
                <a:cubicBezTo>
                  <a:pt x="3679" y="96"/>
                  <a:pt x="3728" y="-43"/>
                  <a:pt x="3909" y="17"/>
                </a:cubicBezTo>
                <a:cubicBezTo>
                  <a:pt x="4090" y="77"/>
                  <a:pt x="4062" y="160"/>
                  <a:pt x="4157" y="182"/>
                </a:cubicBezTo>
                <a:cubicBezTo>
                  <a:pt x="4251" y="204"/>
                  <a:pt x="4343" y="125"/>
                  <a:pt x="4463" y="251"/>
                </a:cubicBezTo>
                <a:cubicBezTo>
                  <a:pt x="4583" y="378"/>
                  <a:pt x="4643" y="340"/>
                  <a:pt x="4719" y="340"/>
                </a:cubicBezTo>
                <a:cubicBezTo>
                  <a:pt x="4795" y="340"/>
                  <a:pt x="4858" y="368"/>
                  <a:pt x="4975" y="536"/>
                </a:cubicBezTo>
                <a:cubicBezTo>
                  <a:pt x="5092" y="703"/>
                  <a:pt x="5196" y="589"/>
                  <a:pt x="5285" y="694"/>
                </a:cubicBezTo>
                <a:cubicBezTo>
                  <a:pt x="5373" y="798"/>
                  <a:pt x="5373" y="924"/>
                  <a:pt x="5446" y="965"/>
                </a:cubicBezTo>
                <a:cubicBezTo>
                  <a:pt x="5519" y="1006"/>
                  <a:pt x="5617" y="940"/>
                  <a:pt x="5696" y="1098"/>
                </a:cubicBezTo>
                <a:cubicBezTo>
                  <a:pt x="5775" y="1256"/>
                  <a:pt x="5762" y="1291"/>
                  <a:pt x="5825" y="1335"/>
                </a:cubicBezTo>
                <a:cubicBezTo>
                  <a:pt x="5888" y="1379"/>
                  <a:pt x="5964" y="1446"/>
                  <a:pt x="5990" y="1597"/>
                </a:cubicBezTo>
                <a:cubicBezTo>
                  <a:pt x="6015" y="1749"/>
                  <a:pt x="6078" y="1749"/>
                  <a:pt x="6141" y="1781"/>
                </a:cubicBezTo>
                <a:cubicBezTo>
                  <a:pt x="6204" y="1812"/>
                  <a:pt x="6239" y="1876"/>
                  <a:pt x="6252" y="1999"/>
                </a:cubicBezTo>
                <a:cubicBezTo>
                  <a:pt x="6265" y="2122"/>
                  <a:pt x="6331" y="2147"/>
                  <a:pt x="6353" y="2261"/>
                </a:cubicBezTo>
                <a:cubicBezTo>
                  <a:pt x="6375" y="2375"/>
                  <a:pt x="6340" y="2482"/>
                  <a:pt x="6353" y="2508"/>
                </a:cubicBezTo>
                <a:cubicBezTo>
                  <a:pt x="6366" y="2533"/>
                  <a:pt x="6502" y="2581"/>
                  <a:pt x="6508" y="2783"/>
                </a:cubicBezTo>
                <a:cubicBezTo>
                  <a:pt x="6514" y="2986"/>
                  <a:pt x="6416" y="2966"/>
                  <a:pt x="6416" y="3010"/>
                </a:cubicBezTo>
                <a:cubicBezTo>
                  <a:pt x="6416" y="3054"/>
                  <a:pt x="6495" y="3175"/>
                  <a:pt x="6448" y="3323"/>
                </a:cubicBezTo>
                <a:cubicBezTo>
                  <a:pt x="6400" y="3472"/>
                  <a:pt x="6340" y="3405"/>
                  <a:pt x="6302" y="3519"/>
                </a:cubicBezTo>
                <a:cubicBezTo>
                  <a:pt x="6265" y="3633"/>
                  <a:pt x="6201" y="3753"/>
                  <a:pt x="6037" y="3769"/>
                </a:cubicBezTo>
                <a:cubicBezTo>
                  <a:pt x="5873" y="3784"/>
                  <a:pt x="5764" y="3710"/>
                  <a:pt x="5714" y="3694"/>
                </a:cubicBezTo>
                <a:cubicBezTo>
                  <a:pt x="5663" y="3679"/>
                  <a:pt x="5580" y="3827"/>
                  <a:pt x="5272" y="36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1691591" y="1395458"/>
            <a:ext cx="1889761" cy="1150466"/>
          </a:xfrm>
          <a:custGeom>
            <a:rect b="b" l="l" r="r" t="t"/>
            <a:pathLst>
              <a:path extrusionOk="0" h="3962" w="6508">
                <a:moveTo>
                  <a:pt x="6508" y="2783"/>
                </a:moveTo>
                <a:cubicBezTo>
                  <a:pt x="6502" y="2580"/>
                  <a:pt x="6366" y="2533"/>
                  <a:pt x="6353" y="2508"/>
                </a:cubicBezTo>
                <a:cubicBezTo>
                  <a:pt x="6340" y="2482"/>
                  <a:pt x="6375" y="2375"/>
                  <a:pt x="6353" y="2261"/>
                </a:cubicBezTo>
                <a:cubicBezTo>
                  <a:pt x="6332" y="2155"/>
                  <a:pt x="6273" y="2126"/>
                  <a:pt x="6255" y="2022"/>
                </a:cubicBezTo>
                <a:cubicBezTo>
                  <a:pt x="6254" y="2015"/>
                  <a:pt x="6253" y="2007"/>
                  <a:pt x="6252" y="1999"/>
                </a:cubicBezTo>
                <a:cubicBezTo>
                  <a:pt x="6251" y="1986"/>
                  <a:pt x="6249" y="1974"/>
                  <a:pt x="6247" y="1962"/>
                </a:cubicBezTo>
                <a:cubicBezTo>
                  <a:pt x="6246" y="1957"/>
                  <a:pt x="6245" y="1952"/>
                  <a:pt x="6244" y="1947"/>
                </a:cubicBezTo>
                <a:cubicBezTo>
                  <a:pt x="6243" y="1942"/>
                  <a:pt x="6242" y="1937"/>
                  <a:pt x="6241" y="1932"/>
                </a:cubicBezTo>
                <a:cubicBezTo>
                  <a:pt x="6224" y="1852"/>
                  <a:pt x="6192" y="1806"/>
                  <a:pt x="6141" y="1781"/>
                </a:cubicBezTo>
                <a:cubicBezTo>
                  <a:pt x="6078" y="1749"/>
                  <a:pt x="6015" y="1749"/>
                  <a:pt x="5990" y="1597"/>
                </a:cubicBezTo>
                <a:cubicBezTo>
                  <a:pt x="5964" y="1446"/>
                  <a:pt x="5888" y="1379"/>
                  <a:pt x="5825" y="1335"/>
                </a:cubicBezTo>
                <a:cubicBezTo>
                  <a:pt x="5762" y="1291"/>
                  <a:pt x="5775" y="1256"/>
                  <a:pt x="5696" y="1098"/>
                </a:cubicBezTo>
                <a:cubicBezTo>
                  <a:pt x="5617" y="940"/>
                  <a:pt x="5519" y="1006"/>
                  <a:pt x="5446" y="965"/>
                </a:cubicBezTo>
                <a:cubicBezTo>
                  <a:pt x="5373" y="924"/>
                  <a:pt x="5373" y="798"/>
                  <a:pt x="5285" y="694"/>
                </a:cubicBezTo>
                <a:cubicBezTo>
                  <a:pt x="5196" y="589"/>
                  <a:pt x="5092" y="703"/>
                  <a:pt x="4975" y="536"/>
                </a:cubicBezTo>
                <a:cubicBezTo>
                  <a:pt x="4858" y="368"/>
                  <a:pt x="4795" y="340"/>
                  <a:pt x="4719" y="340"/>
                </a:cubicBezTo>
                <a:cubicBezTo>
                  <a:pt x="4643" y="340"/>
                  <a:pt x="4583" y="378"/>
                  <a:pt x="4463" y="251"/>
                </a:cubicBezTo>
                <a:cubicBezTo>
                  <a:pt x="4343" y="125"/>
                  <a:pt x="4251" y="204"/>
                  <a:pt x="4157" y="182"/>
                </a:cubicBezTo>
                <a:cubicBezTo>
                  <a:pt x="4062" y="160"/>
                  <a:pt x="4090" y="77"/>
                  <a:pt x="3909" y="17"/>
                </a:cubicBezTo>
                <a:cubicBezTo>
                  <a:pt x="3728" y="-43"/>
                  <a:pt x="3679" y="96"/>
                  <a:pt x="3531" y="55"/>
                </a:cubicBezTo>
                <a:cubicBezTo>
                  <a:pt x="3382" y="14"/>
                  <a:pt x="3310" y="-21"/>
                  <a:pt x="3224" y="14"/>
                </a:cubicBezTo>
                <a:cubicBezTo>
                  <a:pt x="3139" y="49"/>
                  <a:pt x="3047" y="90"/>
                  <a:pt x="2937" y="43"/>
                </a:cubicBezTo>
                <a:cubicBezTo>
                  <a:pt x="2826" y="-5"/>
                  <a:pt x="2738" y="11"/>
                  <a:pt x="2646" y="65"/>
                </a:cubicBezTo>
                <a:cubicBezTo>
                  <a:pt x="2554" y="118"/>
                  <a:pt x="2576" y="109"/>
                  <a:pt x="2320" y="93"/>
                </a:cubicBezTo>
                <a:cubicBezTo>
                  <a:pt x="2064" y="77"/>
                  <a:pt x="2124" y="242"/>
                  <a:pt x="2027" y="270"/>
                </a:cubicBezTo>
                <a:cubicBezTo>
                  <a:pt x="1929" y="299"/>
                  <a:pt x="1843" y="239"/>
                  <a:pt x="1717" y="270"/>
                </a:cubicBezTo>
                <a:cubicBezTo>
                  <a:pt x="1590" y="302"/>
                  <a:pt x="1546" y="416"/>
                  <a:pt x="1489" y="444"/>
                </a:cubicBezTo>
                <a:cubicBezTo>
                  <a:pt x="1432" y="472"/>
                  <a:pt x="1388" y="438"/>
                  <a:pt x="1227" y="485"/>
                </a:cubicBezTo>
                <a:cubicBezTo>
                  <a:pt x="1066" y="532"/>
                  <a:pt x="1069" y="678"/>
                  <a:pt x="993" y="735"/>
                </a:cubicBezTo>
                <a:cubicBezTo>
                  <a:pt x="917" y="792"/>
                  <a:pt x="822" y="709"/>
                  <a:pt x="680" y="833"/>
                </a:cubicBezTo>
                <a:cubicBezTo>
                  <a:pt x="538" y="956"/>
                  <a:pt x="645" y="1006"/>
                  <a:pt x="491" y="1054"/>
                </a:cubicBezTo>
                <a:cubicBezTo>
                  <a:pt x="336" y="1101"/>
                  <a:pt x="279" y="1199"/>
                  <a:pt x="266" y="1285"/>
                </a:cubicBezTo>
                <a:cubicBezTo>
                  <a:pt x="254" y="1370"/>
                  <a:pt x="317" y="1370"/>
                  <a:pt x="159" y="1503"/>
                </a:cubicBezTo>
                <a:cubicBezTo>
                  <a:pt x="1" y="1635"/>
                  <a:pt x="1" y="1737"/>
                  <a:pt x="51" y="1869"/>
                </a:cubicBezTo>
                <a:cubicBezTo>
                  <a:pt x="102" y="2002"/>
                  <a:pt x="17" y="2081"/>
                  <a:pt x="1" y="2245"/>
                </a:cubicBezTo>
                <a:cubicBezTo>
                  <a:pt x="-15" y="2410"/>
                  <a:pt x="108" y="2583"/>
                  <a:pt x="257" y="2656"/>
                </a:cubicBezTo>
                <a:cubicBezTo>
                  <a:pt x="405" y="2729"/>
                  <a:pt x="376" y="2708"/>
                  <a:pt x="440" y="2820"/>
                </a:cubicBezTo>
                <a:cubicBezTo>
                  <a:pt x="504" y="2931"/>
                  <a:pt x="573" y="3014"/>
                  <a:pt x="739" y="3038"/>
                </a:cubicBezTo>
                <a:cubicBezTo>
                  <a:pt x="905" y="3061"/>
                  <a:pt x="829" y="3064"/>
                  <a:pt x="999" y="3137"/>
                </a:cubicBezTo>
                <a:cubicBezTo>
                  <a:pt x="1170" y="3209"/>
                  <a:pt x="1233" y="3133"/>
                  <a:pt x="1278" y="3172"/>
                </a:cubicBezTo>
                <a:cubicBezTo>
                  <a:pt x="1322" y="3211"/>
                  <a:pt x="1290" y="3310"/>
                  <a:pt x="1413" y="3434"/>
                </a:cubicBezTo>
                <a:cubicBezTo>
                  <a:pt x="1537" y="3557"/>
                  <a:pt x="1606" y="3459"/>
                  <a:pt x="1654" y="3544"/>
                </a:cubicBezTo>
                <a:cubicBezTo>
                  <a:pt x="1701" y="3630"/>
                  <a:pt x="1600" y="3750"/>
                  <a:pt x="1903" y="3901"/>
                </a:cubicBezTo>
                <a:cubicBezTo>
                  <a:pt x="2207" y="4053"/>
                  <a:pt x="2147" y="3865"/>
                  <a:pt x="2365" y="3912"/>
                </a:cubicBezTo>
                <a:cubicBezTo>
                  <a:pt x="2583" y="3960"/>
                  <a:pt x="2801" y="3860"/>
                  <a:pt x="2910" y="3802"/>
                </a:cubicBezTo>
                <a:cubicBezTo>
                  <a:pt x="3019" y="3744"/>
                  <a:pt x="2919" y="3761"/>
                  <a:pt x="3313" y="3770"/>
                </a:cubicBezTo>
                <a:cubicBezTo>
                  <a:pt x="3706" y="3780"/>
                  <a:pt x="3616" y="3595"/>
                  <a:pt x="3727" y="3627"/>
                </a:cubicBezTo>
                <a:cubicBezTo>
                  <a:pt x="3837" y="3660"/>
                  <a:pt x="4024" y="3704"/>
                  <a:pt x="4167" y="3667"/>
                </a:cubicBezTo>
                <a:cubicBezTo>
                  <a:pt x="4310" y="3630"/>
                  <a:pt x="4564" y="3522"/>
                  <a:pt x="4697" y="3592"/>
                </a:cubicBezTo>
                <a:cubicBezTo>
                  <a:pt x="4830" y="3662"/>
                  <a:pt x="5051" y="3614"/>
                  <a:pt x="5111" y="3598"/>
                </a:cubicBezTo>
                <a:cubicBezTo>
                  <a:pt x="5171" y="3582"/>
                  <a:pt x="5117" y="3630"/>
                  <a:pt x="5272" y="3696"/>
                </a:cubicBezTo>
                <a:cubicBezTo>
                  <a:pt x="5508" y="3796"/>
                  <a:pt x="5612" y="3733"/>
                  <a:pt x="5670" y="3705"/>
                </a:cubicBezTo>
                <a:cubicBezTo>
                  <a:pt x="5674" y="3703"/>
                  <a:pt x="5678" y="3701"/>
                  <a:pt x="5682" y="3699"/>
                </a:cubicBezTo>
                <a:cubicBezTo>
                  <a:pt x="5683" y="3699"/>
                  <a:pt x="5684" y="3698"/>
                  <a:pt x="5686" y="3698"/>
                </a:cubicBezTo>
                <a:cubicBezTo>
                  <a:pt x="5688" y="3697"/>
                  <a:pt x="5691" y="3696"/>
                  <a:pt x="5694" y="3695"/>
                </a:cubicBezTo>
                <a:cubicBezTo>
                  <a:pt x="5695" y="3695"/>
                  <a:pt x="5697" y="3695"/>
                  <a:pt x="5699" y="3694"/>
                </a:cubicBezTo>
                <a:cubicBezTo>
                  <a:pt x="5701" y="3694"/>
                  <a:pt x="5702" y="3693"/>
                  <a:pt x="5704" y="3693"/>
                </a:cubicBezTo>
                <a:cubicBezTo>
                  <a:pt x="5708" y="3693"/>
                  <a:pt x="5711" y="3693"/>
                  <a:pt x="5714" y="3694"/>
                </a:cubicBezTo>
                <a:cubicBezTo>
                  <a:pt x="5719" y="3696"/>
                  <a:pt x="5726" y="3699"/>
                  <a:pt x="5733" y="3702"/>
                </a:cubicBezTo>
                <a:cubicBezTo>
                  <a:pt x="5736" y="3703"/>
                  <a:pt x="5739" y="3704"/>
                  <a:pt x="5742" y="3706"/>
                </a:cubicBezTo>
                <a:cubicBezTo>
                  <a:pt x="5800" y="3731"/>
                  <a:pt x="5898" y="3782"/>
                  <a:pt x="6037" y="3769"/>
                </a:cubicBezTo>
                <a:cubicBezTo>
                  <a:pt x="6201" y="3753"/>
                  <a:pt x="6265" y="3633"/>
                  <a:pt x="6302" y="3519"/>
                </a:cubicBezTo>
                <a:cubicBezTo>
                  <a:pt x="6303" y="3518"/>
                  <a:pt x="6303" y="3517"/>
                  <a:pt x="6304" y="3516"/>
                </a:cubicBezTo>
                <a:cubicBezTo>
                  <a:pt x="6341" y="3407"/>
                  <a:pt x="6401" y="3470"/>
                  <a:pt x="6448" y="3323"/>
                </a:cubicBezTo>
                <a:cubicBezTo>
                  <a:pt x="6495" y="3175"/>
                  <a:pt x="6416" y="3054"/>
                  <a:pt x="6416" y="3010"/>
                </a:cubicBezTo>
                <a:cubicBezTo>
                  <a:pt x="6416" y="2966"/>
                  <a:pt x="6514" y="2985"/>
                  <a:pt x="6508" y="2783"/>
                </a:cubicBezTo>
                <a:moveTo>
                  <a:pt x="2012" y="359"/>
                </a:moveTo>
                <a:cubicBezTo>
                  <a:pt x="2013" y="445"/>
                  <a:pt x="1817" y="523"/>
                  <a:pt x="1817" y="523"/>
                </a:cubicBezTo>
                <a:cubicBezTo>
                  <a:pt x="2090" y="561"/>
                  <a:pt x="2206" y="217"/>
                  <a:pt x="2246" y="191"/>
                </a:cubicBezTo>
                <a:cubicBezTo>
                  <a:pt x="2286" y="165"/>
                  <a:pt x="2412" y="191"/>
                  <a:pt x="2519" y="203"/>
                </a:cubicBezTo>
                <a:cubicBezTo>
                  <a:pt x="2625" y="215"/>
                  <a:pt x="2654" y="148"/>
                  <a:pt x="2753" y="115"/>
                </a:cubicBezTo>
                <a:cubicBezTo>
                  <a:pt x="2853" y="82"/>
                  <a:pt x="2870" y="127"/>
                  <a:pt x="2995" y="153"/>
                </a:cubicBezTo>
                <a:cubicBezTo>
                  <a:pt x="3121" y="179"/>
                  <a:pt x="3206" y="101"/>
                  <a:pt x="3301" y="92"/>
                </a:cubicBezTo>
                <a:cubicBezTo>
                  <a:pt x="3369" y="85"/>
                  <a:pt x="3412" y="134"/>
                  <a:pt x="3464" y="162"/>
                </a:cubicBezTo>
                <a:cubicBezTo>
                  <a:pt x="3440" y="208"/>
                  <a:pt x="3398" y="270"/>
                  <a:pt x="3341" y="305"/>
                </a:cubicBezTo>
                <a:cubicBezTo>
                  <a:pt x="3244" y="364"/>
                  <a:pt x="3204" y="310"/>
                  <a:pt x="3200" y="298"/>
                </a:cubicBezTo>
                <a:cubicBezTo>
                  <a:pt x="3200" y="298"/>
                  <a:pt x="3184" y="413"/>
                  <a:pt x="3306" y="374"/>
                </a:cubicBezTo>
                <a:cubicBezTo>
                  <a:pt x="3306" y="374"/>
                  <a:pt x="3258" y="528"/>
                  <a:pt x="3233" y="607"/>
                </a:cubicBezTo>
                <a:cubicBezTo>
                  <a:pt x="3233" y="607"/>
                  <a:pt x="3164" y="425"/>
                  <a:pt x="3065" y="371"/>
                </a:cubicBezTo>
                <a:cubicBezTo>
                  <a:pt x="2965" y="318"/>
                  <a:pt x="3253" y="348"/>
                  <a:pt x="3234" y="166"/>
                </a:cubicBezTo>
                <a:cubicBezTo>
                  <a:pt x="3234" y="166"/>
                  <a:pt x="3205" y="231"/>
                  <a:pt x="3114" y="257"/>
                </a:cubicBezTo>
                <a:cubicBezTo>
                  <a:pt x="3022" y="284"/>
                  <a:pt x="2987" y="318"/>
                  <a:pt x="2978" y="325"/>
                </a:cubicBezTo>
                <a:cubicBezTo>
                  <a:pt x="2976" y="327"/>
                  <a:pt x="2936" y="308"/>
                  <a:pt x="2933" y="307"/>
                </a:cubicBezTo>
                <a:cubicBezTo>
                  <a:pt x="2892" y="293"/>
                  <a:pt x="2849" y="286"/>
                  <a:pt x="2806" y="284"/>
                </a:cubicBezTo>
                <a:cubicBezTo>
                  <a:pt x="2747" y="280"/>
                  <a:pt x="2671" y="281"/>
                  <a:pt x="2616" y="303"/>
                </a:cubicBezTo>
                <a:cubicBezTo>
                  <a:pt x="2564" y="324"/>
                  <a:pt x="2522" y="366"/>
                  <a:pt x="2462" y="369"/>
                </a:cubicBezTo>
                <a:cubicBezTo>
                  <a:pt x="2444" y="370"/>
                  <a:pt x="2424" y="365"/>
                  <a:pt x="2409" y="355"/>
                </a:cubicBezTo>
                <a:cubicBezTo>
                  <a:pt x="2388" y="341"/>
                  <a:pt x="2357" y="314"/>
                  <a:pt x="2340" y="295"/>
                </a:cubicBezTo>
                <a:cubicBezTo>
                  <a:pt x="2327" y="281"/>
                  <a:pt x="2301" y="233"/>
                  <a:pt x="2313" y="213"/>
                </a:cubicBezTo>
                <a:cubicBezTo>
                  <a:pt x="2296" y="242"/>
                  <a:pt x="2299" y="297"/>
                  <a:pt x="2312" y="327"/>
                </a:cubicBezTo>
                <a:cubicBezTo>
                  <a:pt x="2322" y="350"/>
                  <a:pt x="2351" y="366"/>
                  <a:pt x="2371" y="380"/>
                </a:cubicBezTo>
                <a:cubicBezTo>
                  <a:pt x="2386" y="390"/>
                  <a:pt x="2412" y="400"/>
                  <a:pt x="2407" y="420"/>
                </a:cubicBezTo>
                <a:cubicBezTo>
                  <a:pt x="2402" y="446"/>
                  <a:pt x="2360" y="458"/>
                  <a:pt x="2339" y="465"/>
                </a:cubicBezTo>
                <a:cubicBezTo>
                  <a:pt x="2307" y="476"/>
                  <a:pt x="2284" y="484"/>
                  <a:pt x="2257" y="504"/>
                </a:cubicBezTo>
                <a:cubicBezTo>
                  <a:pt x="2189" y="554"/>
                  <a:pt x="2103" y="597"/>
                  <a:pt x="2024" y="625"/>
                </a:cubicBezTo>
                <a:cubicBezTo>
                  <a:pt x="1937" y="655"/>
                  <a:pt x="1842" y="661"/>
                  <a:pt x="1751" y="651"/>
                </a:cubicBezTo>
                <a:cubicBezTo>
                  <a:pt x="1675" y="643"/>
                  <a:pt x="1653" y="587"/>
                  <a:pt x="1594" y="548"/>
                </a:cubicBezTo>
                <a:cubicBezTo>
                  <a:pt x="1570" y="532"/>
                  <a:pt x="1517" y="516"/>
                  <a:pt x="1533" y="484"/>
                </a:cubicBezTo>
                <a:cubicBezTo>
                  <a:pt x="1546" y="455"/>
                  <a:pt x="1583" y="438"/>
                  <a:pt x="1607" y="419"/>
                </a:cubicBezTo>
                <a:cubicBezTo>
                  <a:pt x="1640" y="393"/>
                  <a:pt x="1672" y="367"/>
                  <a:pt x="1710" y="348"/>
                </a:cubicBezTo>
                <a:cubicBezTo>
                  <a:pt x="1753" y="326"/>
                  <a:pt x="2010" y="274"/>
                  <a:pt x="2012" y="359"/>
                </a:cubicBezTo>
                <a:moveTo>
                  <a:pt x="6168" y="3671"/>
                </a:moveTo>
                <a:cubicBezTo>
                  <a:pt x="6105" y="3724"/>
                  <a:pt x="5977" y="3764"/>
                  <a:pt x="5869" y="3722"/>
                </a:cubicBezTo>
                <a:cubicBezTo>
                  <a:pt x="5761" y="3679"/>
                  <a:pt x="5738" y="3602"/>
                  <a:pt x="5774" y="3558"/>
                </a:cubicBezTo>
                <a:cubicBezTo>
                  <a:pt x="5811" y="3514"/>
                  <a:pt x="5930" y="3495"/>
                  <a:pt x="5930" y="3495"/>
                </a:cubicBezTo>
                <a:cubicBezTo>
                  <a:pt x="5800" y="3501"/>
                  <a:pt x="5704" y="3551"/>
                  <a:pt x="5672" y="3616"/>
                </a:cubicBezTo>
                <a:cubicBezTo>
                  <a:pt x="5576" y="3655"/>
                  <a:pt x="5404" y="3659"/>
                  <a:pt x="5370" y="3656"/>
                </a:cubicBezTo>
                <a:cubicBezTo>
                  <a:pt x="5331" y="3651"/>
                  <a:pt x="5231" y="3595"/>
                  <a:pt x="5210" y="3448"/>
                </a:cubicBezTo>
                <a:cubicBezTo>
                  <a:pt x="5188" y="3301"/>
                  <a:pt x="5100" y="3303"/>
                  <a:pt x="5100" y="3303"/>
                </a:cubicBezTo>
                <a:cubicBezTo>
                  <a:pt x="5164" y="3325"/>
                  <a:pt x="5162" y="3400"/>
                  <a:pt x="5147" y="3502"/>
                </a:cubicBezTo>
                <a:cubicBezTo>
                  <a:pt x="5133" y="3604"/>
                  <a:pt x="4861" y="3600"/>
                  <a:pt x="4811" y="3543"/>
                </a:cubicBezTo>
                <a:cubicBezTo>
                  <a:pt x="4761" y="3486"/>
                  <a:pt x="4775" y="3320"/>
                  <a:pt x="4861" y="3255"/>
                </a:cubicBezTo>
                <a:cubicBezTo>
                  <a:pt x="4946" y="3191"/>
                  <a:pt x="4913" y="3059"/>
                  <a:pt x="4913" y="3059"/>
                </a:cubicBezTo>
                <a:cubicBezTo>
                  <a:pt x="4900" y="3135"/>
                  <a:pt x="4828" y="3200"/>
                  <a:pt x="4746" y="3223"/>
                </a:cubicBezTo>
                <a:cubicBezTo>
                  <a:pt x="4664" y="3246"/>
                  <a:pt x="4526" y="3119"/>
                  <a:pt x="4526" y="3119"/>
                </a:cubicBezTo>
                <a:cubicBezTo>
                  <a:pt x="4511" y="3265"/>
                  <a:pt x="4654" y="3260"/>
                  <a:pt x="4696" y="3315"/>
                </a:cubicBezTo>
                <a:cubicBezTo>
                  <a:pt x="4738" y="3370"/>
                  <a:pt x="4705" y="3492"/>
                  <a:pt x="4625" y="3495"/>
                </a:cubicBezTo>
                <a:cubicBezTo>
                  <a:pt x="4545" y="3497"/>
                  <a:pt x="4387" y="3470"/>
                  <a:pt x="4259" y="3533"/>
                </a:cubicBezTo>
                <a:cubicBezTo>
                  <a:pt x="4131" y="3596"/>
                  <a:pt x="3890" y="3619"/>
                  <a:pt x="3777" y="3551"/>
                </a:cubicBezTo>
                <a:cubicBezTo>
                  <a:pt x="3665" y="3483"/>
                  <a:pt x="3692" y="3277"/>
                  <a:pt x="3692" y="3277"/>
                </a:cubicBezTo>
                <a:cubicBezTo>
                  <a:pt x="3566" y="3408"/>
                  <a:pt x="3727" y="3516"/>
                  <a:pt x="3646" y="3619"/>
                </a:cubicBezTo>
                <a:cubicBezTo>
                  <a:pt x="3565" y="3721"/>
                  <a:pt x="3246" y="3716"/>
                  <a:pt x="3162" y="3697"/>
                </a:cubicBezTo>
                <a:cubicBezTo>
                  <a:pt x="3078" y="3678"/>
                  <a:pt x="3035" y="3645"/>
                  <a:pt x="3043" y="3614"/>
                </a:cubicBezTo>
                <a:cubicBezTo>
                  <a:pt x="3050" y="3581"/>
                  <a:pt x="3109" y="3582"/>
                  <a:pt x="3134" y="3580"/>
                </a:cubicBezTo>
                <a:cubicBezTo>
                  <a:pt x="3183" y="3576"/>
                  <a:pt x="3240" y="3572"/>
                  <a:pt x="3280" y="3539"/>
                </a:cubicBezTo>
                <a:cubicBezTo>
                  <a:pt x="3298" y="3524"/>
                  <a:pt x="3317" y="3506"/>
                  <a:pt x="3329" y="3486"/>
                </a:cubicBezTo>
                <a:cubicBezTo>
                  <a:pt x="3302" y="3493"/>
                  <a:pt x="3277" y="3516"/>
                  <a:pt x="3248" y="3526"/>
                </a:cubicBezTo>
                <a:cubicBezTo>
                  <a:pt x="3209" y="3538"/>
                  <a:pt x="3165" y="3545"/>
                  <a:pt x="3123" y="3547"/>
                </a:cubicBezTo>
                <a:cubicBezTo>
                  <a:pt x="3083" y="3548"/>
                  <a:pt x="3023" y="3550"/>
                  <a:pt x="2988" y="3528"/>
                </a:cubicBezTo>
                <a:cubicBezTo>
                  <a:pt x="2962" y="3511"/>
                  <a:pt x="2939" y="3481"/>
                  <a:pt x="2917" y="3458"/>
                </a:cubicBezTo>
                <a:cubicBezTo>
                  <a:pt x="2896" y="3435"/>
                  <a:pt x="2874" y="3415"/>
                  <a:pt x="2850" y="3394"/>
                </a:cubicBezTo>
                <a:cubicBezTo>
                  <a:pt x="2861" y="3412"/>
                  <a:pt x="2872" y="3437"/>
                  <a:pt x="2884" y="3456"/>
                </a:cubicBezTo>
                <a:cubicBezTo>
                  <a:pt x="2900" y="3484"/>
                  <a:pt x="2918" y="3508"/>
                  <a:pt x="2930" y="3538"/>
                </a:cubicBezTo>
                <a:cubicBezTo>
                  <a:pt x="2942" y="3566"/>
                  <a:pt x="2942" y="3596"/>
                  <a:pt x="2932" y="3625"/>
                </a:cubicBezTo>
                <a:cubicBezTo>
                  <a:pt x="2899" y="3718"/>
                  <a:pt x="2813" y="3791"/>
                  <a:pt x="2726" y="3832"/>
                </a:cubicBezTo>
                <a:cubicBezTo>
                  <a:pt x="2658" y="3863"/>
                  <a:pt x="2553" y="3900"/>
                  <a:pt x="2481" y="3861"/>
                </a:cubicBezTo>
                <a:cubicBezTo>
                  <a:pt x="2379" y="3804"/>
                  <a:pt x="2320" y="3680"/>
                  <a:pt x="2201" y="3630"/>
                </a:cubicBezTo>
                <a:cubicBezTo>
                  <a:pt x="2158" y="3612"/>
                  <a:pt x="2119" y="3613"/>
                  <a:pt x="2074" y="3616"/>
                </a:cubicBezTo>
                <a:cubicBezTo>
                  <a:pt x="2131" y="3657"/>
                  <a:pt x="2205" y="3682"/>
                  <a:pt x="2247" y="3743"/>
                </a:cubicBezTo>
                <a:cubicBezTo>
                  <a:pt x="2304" y="3828"/>
                  <a:pt x="2138" y="3863"/>
                  <a:pt x="2082" y="3864"/>
                </a:cubicBezTo>
                <a:cubicBezTo>
                  <a:pt x="1996" y="3866"/>
                  <a:pt x="1906" y="3837"/>
                  <a:pt x="1842" y="3780"/>
                </a:cubicBezTo>
                <a:cubicBezTo>
                  <a:pt x="1810" y="3751"/>
                  <a:pt x="1785" y="3715"/>
                  <a:pt x="1774" y="3673"/>
                </a:cubicBezTo>
                <a:cubicBezTo>
                  <a:pt x="1770" y="3657"/>
                  <a:pt x="1767" y="3643"/>
                  <a:pt x="1763" y="3629"/>
                </a:cubicBezTo>
                <a:cubicBezTo>
                  <a:pt x="1757" y="3569"/>
                  <a:pt x="1736" y="3440"/>
                  <a:pt x="1875" y="3363"/>
                </a:cubicBezTo>
                <a:cubicBezTo>
                  <a:pt x="2014" y="3285"/>
                  <a:pt x="2106" y="3364"/>
                  <a:pt x="2180" y="3367"/>
                </a:cubicBezTo>
                <a:cubicBezTo>
                  <a:pt x="2254" y="3370"/>
                  <a:pt x="2251" y="3318"/>
                  <a:pt x="2390" y="3453"/>
                </a:cubicBezTo>
                <a:cubicBezTo>
                  <a:pt x="2529" y="3587"/>
                  <a:pt x="2655" y="3505"/>
                  <a:pt x="2655" y="3505"/>
                </a:cubicBezTo>
                <a:cubicBezTo>
                  <a:pt x="2466" y="3525"/>
                  <a:pt x="2431" y="3397"/>
                  <a:pt x="2429" y="3323"/>
                </a:cubicBezTo>
                <a:cubicBezTo>
                  <a:pt x="2428" y="3250"/>
                  <a:pt x="2537" y="3118"/>
                  <a:pt x="2608" y="3077"/>
                </a:cubicBezTo>
                <a:cubicBezTo>
                  <a:pt x="2679" y="3035"/>
                  <a:pt x="2812" y="3037"/>
                  <a:pt x="2937" y="3148"/>
                </a:cubicBezTo>
                <a:cubicBezTo>
                  <a:pt x="3062" y="3258"/>
                  <a:pt x="3204" y="3247"/>
                  <a:pt x="3335" y="3188"/>
                </a:cubicBezTo>
                <a:cubicBezTo>
                  <a:pt x="3402" y="3158"/>
                  <a:pt x="3445" y="3093"/>
                  <a:pt x="3493" y="3040"/>
                </a:cubicBezTo>
                <a:cubicBezTo>
                  <a:pt x="3547" y="2981"/>
                  <a:pt x="3603" y="2942"/>
                  <a:pt x="3684" y="2935"/>
                </a:cubicBezTo>
                <a:cubicBezTo>
                  <a:pt x="3716" y="2932"/>
                  <a:pt x="3749" y="2928"/>
                  <a:pt x="3772" y="2954"/>
                </a:cubicBezTo>
                <a:cubicBezTo>
                  <a:pt x="3811" y="2998"/>
                  <a:pt x="3816" y="3072"/>
                  <a:pt x="3834" y="3126"/>
                </a:cubicBezTo>
                <a:cubicBezTo>
                  <a:pt x="3879" y="3261"/>
                  <a:pt x="4102" y="3346"/>
                  <a:pt x="4216" y="3246"/>
                </a:cubicBezTo>
                <a:cubicBezTo>
                  <a:pt x="3922" y="3301"/>
                  <a:pt x="3918" y="3121"/>
                  <a:pt x="3864" y="3032"/>
                </a:cubicBezTo>
                <a:cubicBezTo>
                  <a:pt x="3811" y="2944"/>
                  <a:pt x="3859" y="2939"/>
                  <a:pt x="3909" y="2828"/>
                </a:cubicBezTo>
                <a:cubicBezTo>
                  <a:pt x="3958" y="2718"/>
                  <a:pt x="4002" y="2666"/>
                  <a:pt x="4076" y="2637"/>
                </a:cubicBezTo>
                <a:cubicBezTo>
                  <a:pt x="4150" y="2609"/>
                  <a:pt x="4215" y="2696"/>
                  <a:pt x="4292" y="2716"/>
                </a:cubicBezTo>
                <a:cubicBezTo>
                  <a:pt x="4370" y="2737"/>
                  <a:pt x="4413" y="2674"/>
                  <a:pt x="4441" y="2621"/>
                </a:cubicBezTo>
                <a:cubicBezTo>
                  <a:pt x="4469" y="2569"/>
                  <a:pt x="4564" y="2538"/>
                  <a:pt x="4564" y="2538"/>
                </a:cubicBezTo>
                <a:cubicBezTo>
                  <a:pt x="4452" y="2530"/>
                  <a:pt x="4408" y="2650"/>
                  <a:pt x="4329" y="2661"/>
                </a:cubicBezTo>
                <a:cubicBezTo>
                  <a:pt x="4249" y="2672"/>
                  <a:pt x="4202" y="2539"/>
                  <a:pt x="4046" y="2568"/>
                </a:cubicBezTo>
                <a:cubicBezTo>
                  <a:pt x="3890" y="2596"/>
                  <a:pt x="3883" y="2745"/>
                  <a:pt x="3850" y="2798"/>
                </a:cubicBezTo>
                <a:cubicBezTo>
                  <a:pt x="3817" y="2852"/>
                  <a:pt x="3760" y="2901"/>
                  <a:pt x="3616" y="2881"/>
                </a:cubicBezTo>
                <a:cubicBezTo>
                  <a:pt x="3566" y="2873"/>
                  <a:pt x="3528" y="2862"/>
                  <a:pt x="3493" y="2825"/>
                </a:cubicBezTo>
                <a:cubicBezTo>
                  <a:pt x="3478" y="2810"/>
                  <a:pt x="3462" y="2793"/>
                  <a:pt x="3446" y="2780"/>
                </a:cubicBezTo>
                <a:cubicBezTo>
                  <a:pt x="3419" y="2758"/>
                  <a:pt x="3376" y="2765"/>
                  <a:pt x="3348" y="2781"/>
                </a:cubicBezTo>
                <a:cubicBezTo>
                  <a:pt x="3329" y="2791"/>
                  <a:pt x="3313" y="2807"/>
                  <a:pt x="3297" y="2820"/>
                </a:cubicBezTo>
                <a:cubicBezTo>
                  <a:pt x="3351" y="2783"/>
                  <a:pt x="3464" y="2814"/>
                  <a:pt x="3493" y="2867"/>
                </a:cubicBezTo>
                <a:cubicBezTo>
                  <a:pt x="3509" y="2897"/>
                  <a:pt x="3516" y="2922"/>
                  <a:pt x="3500" y="2954"/>
                </a:cubicBezTo>
                <a:cubicBezTo>
                  <a:pt x="3480" y="2993"/>
                  <a:pt x="3444" y="3025"/>
                  <a:pt x="3413" y="3054"/>
                </a:cubicBezTo>
                <a:cubicBezTo>
                  <a:pt x="3348" y="3112"/>
                  <a:pt x="3258" y="3139"/>
                  <a:pt x="3175" y="3158"/>
                </a:cubicBezTo>
                <a:cubicBezTo>
                  <a:pt x="3083" y="3180"/>
                  <a:pt x="3001" y="3131"/>
                  <a:pt x="2934" y="3074"/>
                </a:cubicBezTo>
                <a:cubicBezTo>
                  <a:pt x="2838" y="2994"/>
                  <a:pt x="2658" y="2957"/>
                  <a:pt x="2552" y="3039"/>
                </a:cubicBezTo>
                <a:cubicBezTo>
                  <a:pt x="2481" y="3095"/>
                  <a:pt x="2465" y="3189"/>
                  <a:pt x="2399" y="3250"/>
                </a:cubicBezTo>
                <a:cubicBezTo>
                  <a:pt x="2374" y="3274"/>
                  <a:pt x="2342" y="3294"/>
                  <a:pt x="2306" y="3297"/>
                </a:cubicBezTo>
                <a:cubicBezTo>
                  <a:pt x="2274" y="3300"/>
                  <a:pt x="2242" y="3300"/>
                  <a:pt x="2210" y="3308"/>
                </a:cubicBezTo>
                <a:cubicBezTo>
                  <a:pt x="2182" y="3315"/>
                  <a:pt x="2156" y="3323"/>
                  <a:pt x="2127" y="3317"/>
                </a:cubicBezTo>
                <a:cubicBezTo>
                  <a:pt x="2108" y="3314"/>
                  <a:pt x="2069" y="3306"/>
                  <a:pt x="2067" y="3284"/>
                </a:cubicBezTo>
                <a:cubicBezTo>
                  <a:pt x="2064" y="3262"/>
                  <a:pt x="2091" y="3246"/>
                  <a:pt x="2103" y="3232"/>
                </a:cubicBezTo>
                <a:cubicBezTo>
                  <a:pt x="2118" y="3216"/>
                  <a:pt x="2137" y="3203"/>
                  <a:pt x="2147" y="3183"/>
                </a:cubicBezTo>
                <a:cubicBezTo>
                  <a:pt x="2158" y="3161"/>
                  <a:pt x="2163" y="3131"/>
                  <a:pt x="2164" y="3106"/>
                </a:cubicBezTo>
                <a:cubicBezTo>
                  <a:pt x="2165" y="3084"/>
                  <a:pt x="2163" y="3061"/>
                  <a:pt x="2157" y="3040"/>
                </a:cubicBezTo>
                <a:cubicBezTo>
                  <a:pt x="2155" y="3033"/>
                  <a:pt x="2148" y="3023"/>
                  <a:pt x="2148" y="3016"/>
                </a:cubicBezTo>
                <a:cubicBezTo>
                  <a:pt x="2151" y="3122"/>
                  <a:pt x="2075" y="3252"/>
                  <a:pt x="1899" y="3282"/>
                </a:cubicBezTo>
                <a:cubicBezTo>
                  <a:pt x="1862" y="3288"/>
                  <a:pt x="1808" y="3298"/>
                  <a:pt x="1793" y="3336"/>
                </a:cubicBezTo>
                <a:cubicBezTo>
                  <a:pt x="1789" y="3347"/>
                  <a:pt x="1785" y="3358"/>
                  <a:pt x="1781" y="3369"/>
                </a:cubicBezTo>
                <a:cubicBezTo>
                  <a:pt x="1768" y="3403"/>
                  <a:pt x="1753" y="3436"/>
                  <a:pt x="1724" y="3459"/>
                </a:cubicBezTo>
                <a:cubicBezTo>
                  <a:pt x="1682" y="3494"/>
                  <a:pt x="1637" y="3444"/>
                  <a:pt x="1595" y="3430"/>
                </a:cubicBezTo>
                <a:cubicBezTo>
                  <a:pt x="1527" y="3409"/>
                  <a:pt x="1454" y="3390"/>
                  <a:pt x="1416" y="3323"/>
                </a:cubicBezTo>
                <a:cubicBezTo>
                  <a:pt x="1403" y="3300"/>
                  <a:pt x="1387" y="3260"/>
                  <a:pt x="1401" y="3234"/>
                </a:cubicBezTo>
                <a:cubicBezTo>
                  <a:pt x="1410" y="3217"/>
                  <a:pt x="1434" y="3206"/>
                  <a:pt x="1451" y="3199"/>
                </a:cubicBezTo>
                <a:cubicBezTo>
                  <a:pt x="1479" y="3188"/>
                  <a:pt x="1510" y="3178"/>
                  <a:pt x="1540" y="3172"/>
                </a:cubicBezTo>
                <a:cubicBezTo>
                  <a:pt x="1560" y="3168"/>
                  <a:pt x="1577" y="3166"/>
                  <a:pt x="1596" y="3157"/>
                </a:cubicBezTo>
                <a:cubicBezTo>
                  <a:pt x="1631" y="3141"/>
                  <a:pt x="1667" y="3128"/>
                  <a:pt x="1699" y="3108"/>
                </a:cubicBezTo>
                <a:cubicBezTo>
                  <a:pt x="1831" y="3026"/>
                  <a:pt x="1929" y="2877"/>
                  <a:pt x="1960" y="2866"/>
                </a:cubicBezTo>
                <a:cubicBezTo>
                  <a:pt x="1992" y="2855"/>
                  <a:pt x="2188" y="2884"/>
                  <a:pt x="2298" y="2822"/>
                </a:cubicBezTo>
                <a:cubicBezTo>
                  <a:pt x="2409" y="2760"/>
                  <a:pt x="2447" y="2625"/>
                  <a:pt x="2501" y="2617"/>
                </a:cubicBezTo>
                <a:cubicBezTo>
                  <a:pt x="2554" y="2609"/>
                  <a:pt x="2652" y="2680"/>
                  <a:pt x="2785" y="2618"/>
                </a:cubicBezTo>
                <a:cubicBezTo>
                  <a:pt x="2918" y="2557"/>
                  <a:pt x="2945" y="2444"/>
                  <a:pt x="2983" y="2478"/>
                </a:cubicBezTo>
                <a:cubicBezTo>
                  <a:pt x="3020" y="2511"/>
                  <a:pt x="3043" y="2711"/>
                  <a:pt x="2813" y="2817"/>
                </a:cubicBezTo>
                <a:cubicBezTo>
                  <a:pt x="2826" y="2811"/>
                  <a:pt x="2856" y="2817"/>
                  <a:pt x="2872" y="2813"/>
                </a:cubicBezTo>
                <a:cubicBezTo>
                  <a:pt x="2909" y="2805"/>
                  <a:pt x="2931" y="2785"/>
                  <a:pt x="2958" y="2759"/>
                </a:cubicBezTo>
                <a:cubicBezTo>
                  <a:pt x="2974" y="2743"/>
                  <a:pt x="2990" y="2724"/>
                  <a:pt x="3002" y="2705"/>
                </a:cubicBezTo>
                <a:cubicBezTo>
                  <a:pt x="3026" y="2668"/>
                  <a:pt x="3045" y="2624"/>
                  <a:pt x="3043" y="2579"/>
                </a:cubicBezTo>
                <a:cubicBezTo>
                  <a:pt x="3042" y="2550"/>
                  <a:pt x="3035" y="2524"/>
                  <a:pt x="3035" y="2494"/>
                </a:cubicBezTo>
                <a:cubicBezTo>
                  <a:pt x="3035" y="2464"/>
                  <a:pt x="3034" y="2448"/>
                  <a:pt x="3053" y="2424"/>
                </a:cubicBezTo>
                <a:cubicBezTo>
                  <a:pt x="3086" y="2382"/>
                  <a:pt x="3154" y="2360"/>
                  <a:pt x="3205" y="2374"/>
                </a:cubicBezTo>
                <a:cubicBezTo>
                  <a:pt x="3244" y="2384"/>
                  <a:pt x="3280" y="2406"/>
                  <a:pt x="3319" y="2417"/>
                </a:cubicBezTo>
                <a:cubicBezTo>
                  <a:pt x="3359" y="2428"/>
                  <a:pt x="3418" y="2426"/>
                  <a:pt x="3458" y="2416"/>
                </a:cubicBezTo>
                <a:cubicBezTo>
                  <a:pt x="3500" y="2406"/>
                  <a:pt x="3537" y="2390"/>
                  <a:pt x="3571" y="2364"/>
                </a:cubicBezTo>
                <a:cubicBezTo>
                  <a:pt x="3598" y="2344"/>
                  <a:pt x="3612" y="2324"/>
                  <a:pt x="3631" y="2298"/>
                </a:cubicBezTo>
                <a:cubicBezTo>
                  <a:pt x="3647" y="2275"/>
                  <a:pt x="3655" y="2280"/>
                  <a:pt x="3674" y="2297"/>
                </a:cubicBezTo>
                <a:cubicBezTo>
                  <a:pt x="3696" y="2317"/>
                  <a:pt x="3714" y="2330"/>
                  <a:pt x="3743" y="2341"/>
                </a:cubicBezTo>
                <a:cubicBezTo>
                  <a:pt x="3867" y="2390"/>
                  <a:pt x="4015" y="2379"/>
                  <a:pt x="4130" y="2311"/>
                </a:cubicBezTo>
                <a:cubicBezTo>
                  <a:pt x="4169" y="2288"/>
                  <a:pt x="4213" y="2239"/>
                  <a:pt x="4258" y="2274"/>
                </a:cubicBezTo>
                <a:cubicBezTo>
                  <a:pt x="4280" y="2291"/>
                  <a:pt x="4299" y="2307"/>
                  <a:pt x="4327" y="2316"/>
                </a:cubicBezTo>
                <a:cubicBezTo>
                  <a:pt x="4363" y="2327"/>
                  <a:pt x="4398" y="2329"/>
                  <a:pt x="4435" y="2329"/>
                </a:cubicBezTo>
                <a:cubicBezTo>
                  <a:pt x="4497" y="2329"/>
                  <a:pt x="4563" y="2318"/>
                  <a:pt x="4622" y="2337"/>
                </a:cubicBezTo>
                <a:cubicBezTo>
                  <a:pt x="4647" y="2345"/>
                  <a:pt x="4672" y="2363"/>
                  <a:pt x="4685" y="2387"/>
                </a:cubicBezTo>
                <a:cubicBezTo>
                  <a:pt x="4698" y="2412"/>
                  <a:pt x="4688" y="2434"/>
                  <a:pt x="4691" y="2460"/>
                </a:cubicBezTo>
                <a:cubicBezTo>
                  <a:pt x="4733" y="2396"/>
                  <a:pt x="4713" y="2331"/>
                  <a:pt x="4639" y="2304"/>
                </a:cubicBezTo>
                <a:cubicBezTo>
                  <a:pt x="4506" y="2255"/>
                  <a:pt x="4362" y="2297"/>
                  <a:pt x="4300" y="2250"/>
                </a:cubicBezTo>
                <a:cubicBezTo>
                  <a:pt x="4239" y="2203"/>
                  <a:pt x="4517" y="2169"/>
                  <a:pt x="4411" y="1961"/>
                </a:cubicBezTo>
                <a:cubicBezTo>
                  <a:pt x="4414" y="1967"/>
                  <a:pt x="4408" y="1982"/>
                  <a:pt x="4408" y="1989"/>
                </a:cubicBezTo>
                <a:cubicBezTo>
                  <a:pt x="4407" y="2002"/>
                  <a:pt x="4408" y="2014"/>
                  <a:pt x="4406" y="2027"/>
                </a:cubicBezTo>
                <a:cubicBezTo>
                  <a:pt x="4401" y="2054"/>
                  <a:pt x="4389" y="2081"/>
                  <a:pt x="4373" y="2104"/>
                </a:cubicBezTo>
                <a:cubicBezTo>
                  <a:pt x="4349" y="2140"/>
                  <a:pt x="4303" y="2166"/>
                  <a:pt x="4264" y="2182"/>
                </a:cubicBezTo>
                <a:cubicBezTo>
                  <a:pt x="4227" y="2198"/>
                  <a:pt x="4192" y="2196"/>
                  <a:pt x="4162" y="2226"/>
                </a:cubicBezTo>
                <a:cubicBezTo>
                  <a:pt x="4130" y="2258"/>
                  <a:pt x="4097" y="2279"/>
                  <a:pt x="4055" y="2298"/>
                </a:cubicBezTo>
                <a:cubicBezTo>
                  <a:pt x="3962" y="2339"/>
                  <a:pt x="3849" y="2333"/>
                  <a:pt x="3757" y="2293"/>
                </a:cubicBezTo>
                <a:cubicBezTo>
                  <a:pt x="3693" y="2264"/>
                  <a:pt x="3647" y="2197"/>
                  <a:pt x="3650" y="2125"/>
                </a:cubicBezTo>
                <a:cubicBezTo>
                  <a:pt x="3652" y="2088"/>
                  <a:pt x="3659" y="2062"/>
                  <a:pt x="3689" y="2041"/>
                </a:cubicBezTo>
                <a:cubicBezTo>
                  <a:pt x="3708" y="2027"/>
                  <a:pt x="3726" y="2012"/>
                  <a:pt x="3747" y="2003"/>
                </a:cubicBezTo>
                <a:cubicBezTo>
                  <a:pt x="3757" y="1999"/>
                  <a:pt x="3767" y="1999"/>
                  <a:pt x="3777" y="1996"/>
                </a:cubicBezTo>
                <a:cubicBezTo>
                  <a:pt x="3782" y="1994"/>
                  <a:pt x="3801" y="1979"/>
                  <a:pt x="3806" y="1981"/>
                </a:cubicBezTo>
                <a:cubicBezTo>
                  <a:pt x="3806" y="1981"/>
                  <a:pt x="3731" y="1952"/>
                  <a:pt x="3630" y="2051"/>
                </a:cubicBezTo>
                <a:cubicBezTo>
                  <a:pt x="3630" y="2051"/>
                  <a:pt x="3569" y="1974"/>
                  <a:pt x="3474" y="1996"/>
                </a:cubicBezTo>
                <a:cubicBezTo>
                  <a:pt x="3474" y="1996"/>
                  <a:pt x="3578" y="2037"/>
                  <a:pt x="3611" y="2114"/>
                </a:cubicBezTo>
                <a:cubicBezTo>
                  <a:pt x="3645" y="2192"/>
                  <a:pt x="3632" y="2247"/>
                  <a:pt x="3573" y="2297"/>
                </a:cubicBezTo>
                <a:cubicBezTo>
                  <a:pt x="3515" y="2348"/>
                  <a:pt x="3412" y="2408"/>
                  <a:pt x="3305" y="2367"/>
                </a:cubicBezTo>
                <a:cubicBezTo>
                  <a:pt x="3197" y="2326"/>
                  <a:pt x="3131" y="2296"/>
                  <a:pt x="3043" y="2353"/>
                </a:cubicBezTo>
                <a:cubicBezTo>
                  <a:pt x="2993" y="2385"/>
                  <a:pt x="2939" y="2418"/>
                  <a:pt x="2901" y="2465"/>
                </a:cubicBezTo>
                <a:cubicBezTo>
                  <a:pt x="2887" y="2483"/>
                  <a:pt x="2872" y="2500"/>
                  <a:pt x="2852" y="2513"/>
                </a:cubicBezTo>
                <a:cubicBezTo>
                  <a:pt x="2815" y="2535"/>
                  <a:pt x="2814" y="2502"/>
                  <a:pt x="2816" y="2473"/>
                </a:cubicBezTo>
                <a:cubicBezTo>
                  <a:pt x="2817" y="2438"/>
                  <a:pt x="2824" y="2405"/>
                  <a:pt x="2832" y="2370"/>
                </a:cubicBezTo>
                <a:cubicBezTo>
                  <a:pt x="2843" y="2325"/>
                  <a:pt x="2857" y="2294"/>
                  <a:pt x="2898" y="2272"/>
                </a:cubicBezTo>
                <a:cubicBezTo>
                  <a:pt x="2926" y="2257"/>
                  <a:pt x="2954" y="2241"/>
                  <a:pt x="2985" y="2233"/>
                </a:cubicBezTo>
                <a:cubicBezTo>
                  <a:pt x="3011" y="2226"/>
                  <a:pt x="3042" y="2228"/>
                  <a:pt x="3069" y="2226"/>
                </a:cubicBezTo>
                <a:cubicBezTo>
                  <a:pt x="3069" y="2226"/>
                  <a:pt x="2964" y="2169"/>
                  <a:pt x="2858" y="2264"/>
                </a:cubicBezTo>
                <a:cubicBezTo>
                  <a:pt x="2815" y="2303"/>
                  <a:pt x="2806" y="2357"/>
                  <a:pt x="2798" y="2412"/>
                </a:cubicBezTo>
                <a:cubicBezTo>
                  <a:pt x="2792" y="2459"/>
                  <a:pt x="2789" y="2526"/>
                  <a:pt x="2754" y="2562"/>
                </a:cubicBezTo>
                <a:cubicBezTo>
                  <a:pt x="2726" y="2590"/>
                  <a:pt x="2687" y="2590"/>
                  <a:pt x="2651" y="2588"/>
                </a:cubicBezTo>
                <a:cubicBezTo>
                  <a:pt x="2595" y="2585"/>
                  <a:pt x="2522" y="2576"/>
                  <a:pt x="2497" y="2518"/>
                </a:cubicBezTo>
                <a:cubicBezTo>
                  <a:pt x="2493" y="2508"/>
                  <a:pt x="2491" y="2496"/>
                  <a:pt x="2492" y="2485"/>
                </a:cubicBezTo>
                <a:cubicBezTo>
                  <a:pt x="2494" y="2473"/>
                  <a:pt x="2501" y="2462"/>
                  <a:pt x="2503" y="2451"/>
                </a:cubicBezTo>
                <a:cubicBezTo>
                  <a:pt x="2508" y="2433"/>
                  <a:pt x="2506" y="2414"/>
                  <a:pt x="2511" y="2397"/>
                </a:cubicBezTo>
                <a:cubicBezTo>
                  <a:pt x="2513" y="2385"/>
                  <a:pt x="2520" y="2375"/>
                  <a:pt x="2524" y="2363"/>
                </a:cubicBezTo>
                <a:cubicBezTo>
                  <a:pt x="2534" y="2329"/>
                  <a:pt x="2538" y="2289"/>
                  <a:pt x="2531" y="2255"/>
                </a:cubicBezTo>
                <a:cubicBezTo>
                  <a:pt x="2516" y="2188"/>
                  <a:pt x="2501" y="2125"/>
                  <a:pt x="2543" y="2095"/>
                </a:cubicBezTo>
                <a:cubicBezTo>
                  <a:pt x="2586" y="2065"/>
                  <a:pt x="2627" y="2067"/>
                  <a:pt x="2657" y="1974"/>
                </a:cubicBezTo>
                <a:cubicBezTo>
                  <a:pt x="2657" y="1974"/>
                  <a:pt x="2529" y="2043"/>
                  <a:pt x="2493" y="2043"/>
                </a:cubicBezTo>
                <a:cubicBezTo>
                  <a:pt x="2456" y="2043"/>
                  <a:pt x="2485" y="1947"/>
                  <a:pt x="2390" y="1929"/>
                </a:cubicBezTo>
                <a:cubicBezTo>
                  <a:pt x="2390" y="1929"/>
                  <a:pt x="2461" y="2004"/>
                  <a:pt x="2458" y="2097"/>
                </a:cubicBezTo>
                <a:cubicBezTo>
                  <a:pt x="2455" y="2190"/>
                  <a:pt x="2491" y="2230"/>
                  <a:pt x="2471" y="2361"/>
                </a:cubicBezTo>
                <a:cubicBezTo>
                  <a:pt x="2456" y="2451"/>
                  <a:pt x="2454" y="2562"/>
                  <a:pt x="2402" y="2641"/>
                </a:cubicBezTo>
                <a:cubicBezTo>
                  <a:pt x="2380" y="2674"/>
                  <a:pt x="2356" y="2706"/>
                  <a:pt x="2325" y="2731"/>
                </a:cubicBezTo>
                <a:cubicBezTo>
                  <a:pt x="2288" y="2762"/>
                  <a:pt x="2243" y="2779"/>
                  <a:pt x="2196" y="2787"/>
                </a:cubicBezTo>
                <a:cubicBezTo>
                  <a:pt x="2150" y="2795"/>
                  <a:pt x="2102" y="2803"/>
                  <a:pt x="2055" y="2803"/>
                </a:cubicBezTo>
                <a:cubicBezTo>
                  <a:pt x="2006" y="2803"/>
                  <a:pt x="1929" y="2796"/>
                  <a:pt x="1978" y="2733"/>
                </a:cubicBezTo>
                <a:cubicBezTo>
                  <a:pt x="2013" y="2687"/>
                  <a:pt x="2069" y="2662"/>
                  <a:pt x="2116" y="2630"/>
                </a:cubicBezTo>
                <a:cubicBezTo>
                  <a:pt x="2165" y="2598"/>
                  <a:pt x="2224" y="2575"/>
                  <a:pt x="2253" y="2519"/>
                </a:cubicBezTo>
                <a:cubicBezTo>
                  <a:pt x="2277" y="2473"/>
                  <a:pt x="2260" y="2408"/>
                  <a:pt x="2227" y="2372"/>
                </a:cubicBezTo>
                <a:cubicBezTo>
                  <a:pt x="2227" y="2372"/>
                  <a:pt x="2241" y="2516"/>
                  <a:pt x="2170" y="2557"/>
                </a:cubicBezTo>
                <a:cubicBezTo>
                  <a:pt x="2101" y="2597"/>
                  <a:pt x="2029" y="2630"/>
                  <a:pt x="1974" y="2690"/>
                </a:cubicBezTo>
                <a:cubicBezTo>
                  <a:pt x="1958" y="2708"/>
                  <a:pt x="1943" y="2727"/>
                  <a:pt x="1931" y="2748"/>
                </a:cubicBezTo>
                <a:cubicBezTo>
                  <a:pt x="1920" y="2768"/>
                  <a:pt x="1922" y="2793"/>
                  <a:pt x="1909" y="2810"/>
                </a:cubicBezTo>
                <a:cubicBezTo>
                  <a:pt x="1886" y="2843"/>
                  <a:pt x="1836" y="2826"/>
                  <a:pt x="1804" y="2819"/>
                </a:cubicBezTo>
                <a:cubicBezTo>
                  <a:pt x="1746" y="2805"/>
                  <a:pt x="1688" y="2784"/>
                  <a:pt x="1634" y="2757"/>
                </a:cubicBezTo>
                <a:cubicBezTo>
                  <a:pt x="1604" y="2742"/>
                  <a:pt x="1579" y="2724"/>
                  <a:pt x="1554" y="2702"/>
                </a:cubicBezTo>
                <a:cubicBezTo>
                  <a:pt x="1526" y="2677"/>
                  <a:pt x="1515" y="2651"/>
                  <a:pt x="1494" y="2622"/>
                </a:cubicBezTo>
                <a:cubicBezTo>
                  <a:pt x="1461" y="2577"/>
                  <a:pt x="1397" y="2515"/>
                  <a:pt x="1338" y="2511"/>
                </a:cubicBezTo>
                <a:cubicBezTo>
                  <a:pt x="1301" y="2508"/>
                  <a:pt x="1264" y="2514"/>
                  <a:pt x="1227" y="2516"/>
                </a:cubicBezTo>
                <a:cubicBezTo>
                  <a:pt x="1189" y="2518"/>
                  <a:pt x="1160" y="2509"/>
                  <a:pt x="1124" y="2500"/>
                </a:cubicBezTo>
                <a:cubicBezTo>
                  <a:pt x="1093" y="2492"/>
                  <a:pt x="1062" y="2488"/>
                  <a:pt x="1031" y="2478"/>
                </a:cubicBezTo>
                <a:cubicBezTo>
                  <a:pt x="993" y="2465"/>
                  <a:pt x="956" y="2451"/>
                  <a:pt x="919" y="2438"/>
                </a:cubicBezTo>
                <a:cubicBezTo>
                  <a:pt x="811" y="2400"/>
                  <a:pt x="742" y="2340"/>
                  <a:pt x="728" y="2195"/>
                </a:cubicBezTo>
                <a:cubicBezTo>
                  <a:pt x="728" y="2195"/>
                  <a:pt x="655" y="2465"/>
                  <a:pt x="946" y="2500"/>
                </a:cubicBezTo>
                <a:cubicBezTo>
                  <a:pt x="1236" y="2535"/>
                  <a:pt x="1172" y="2870"/>
                  <a:pt x="1172" y="2870"/>
                </a:cubicBezTo>
                <a:cubicBezTo>
                  <a:pt x="1172" y="2870"/>
                  <a:pt x="1285" y="2784"/>
                  <a:pt x="1202" y="2572"/>
                </a:cubicBezTo>
                <a:cubicBezTo>
                  <a:pt x="1202" y="2572"/>
                  <a:pt x="1314" y="2514"/>
                  <a:pt x="1409" y="2598"/>
                </a:cubicBezTo>
                <a:cubicBezTo>
                  <a:pt x="1503" y="2681"/>
                  <a:pt x="1472" y="2783"/>
                  <a:pt x="1695" y="2838"/>
                </a:cubicBezTo>
                <a:cubicBezTo>
                  <a:pt x="1719" y="2844"/>
                  <a:pt x="1743" y="2849"/>
                  <a:pt x="1767" y="2855"/>
                </a:cubicBezTo>
                <a:cubicBezTo>
                  <a:pt x="1785" y="2860"/>
                  <a:pt x="1817" y="2869"/>
                  <a:pt x="1824" y="2888"/>
                </a:cubicBezTo>
                <a:cubicBezTo>
                  <a:pt x="1829" y="2903"/>
                  <a:pt x="1821" y="2919"/>
                  <a:pt x="1815" y="2931"/>
                </a:cubicBezTo>
                <a:cubicBezTo>
                  <a:pt x="1809" y="2944"/>
                  <a:pt x="1798" y="2954"/>
                  <a:pt x="1794" y="2967"/>
                </a:cubicBezTo>
                <a:cubicBezTo>
                  <a:pt x="1789" y="2983"/>
                  <a:pt x="1789" y="2992"/>
                  <a:pt x="1778" y="3006"/>
                </a:cubicBezTo>
                <a:cubicBezTo>
                  <a:pt x="1743" y="3049"/>
                  <a:pt x="1680" y="3087"/>
                  <a:pt x="1627" y="3101"/>
                </a:cubicBezTo>
                <a:cubicBezTo>
                  <a:pt x="1590" y="3112"/>
                  <a:pt x="1555" y="3112"/>
                  <a:pt x="1516" y="3114"/>
                </a:cubicBezTo>
                <a:cubicBezTo>
                  <a:pt x="1484" y="3116"/>
                  <a:pt x="1453" y="3126"/>
                  <a:pt x="1422" y="3133"/>
                </a:cubicBezTo>
                <a:cubicBezTo>
                  <a:pt x="1402" y="3137"/>
                  <a:pt x="1361" y="3148"/>
                  <a:pt x="1346" y="3127"/>
                </a:cubicBezTo>
                <a:cubicBezTo>
                  <a:pt x="1335" y="3111"/>
                  <a:pt x="1346" y="3082"/>
                  <a:pt x="1351" y="3065"/>
                </a:cubicBezTo>
                <a:cubicBezTo>
                  <a:pt x="1364" y="3022"/>
                  <a:pt x="1376" y="2977"/>
                  <a:pt x="1373" y="2932"/>
                </a:cubicBezTo>
                <a:cubicBezTo>
                  <a:pt x="1372" y="2914"/>
                  <a:pt x="1370" y="2894"/>
                  <a:pt x="1366" y="2876"/>
                </a:cubicBezTo>
                <a:cubicBezTo>
                  <a:pt x="1364" y="2866"/>
                  <a:pt x="1353" y="2854"/>
                  <a:pt x="1353" y="2843"/>
                </a:cubicBezTo>
                <a:cubicBezTo>
                  <a:pt x="1362" y="3104"/>
                  <a:pt x="1241" y="3066"/>
                  <a:pt x="1156" y="3076"/>
                </a:cubicBezTo>
                <a:cubicBezTo>
                  <a:pt x="1070" y="3085"/>
                  <a:pt x="997" y="3061"/>
                  <a:pt x="1002" y="2919"/>
                </a:cubicBezTo>
                <a:cubicBezTo>
                  <a:pt x="1007" y="2777"/>
                  <a:pt x="924" y="2744"/>
                  <a:pt x="924" y="2744"/>
                </a:cubicBezTo>
                <a:cubicBezTo>
                  <a:pt x="1002" y="2867"/>
                  <a:pt x="897" y="2971"/>
                  <a:pt x="845" y="2974"/>
                </a:cubicBezTo>
                <a:cubicBezTo>
                  <a:pt x="793" y="2976"/>
                  <a:pt x="670" y="2943"/>
                  <a:pt x="637" y="2841"/>
                </a:cubicBezTo>
                <a:cubicBezTo>
                  <a:pt x="604" y="2739"/>
                  <a:pt x="727" y="2663"/>
                  <a:pt x="651" y="2545"/>
                </a:cubicBezTo>
                <a:cubicBezTo>
                  <a:pt x="575" y="2426"/>
                  <a:pt x="483" y="2457"/>
                  <a:pt x="483" y="2457"/>
                </a:cubicBezTo>
                <a:cubicBezTo>
                  <a:pt x="618" y="2507"/>
                  <a:pt x="615" y="2656"/>
                  <a:pt x="528" y="2701"/>
                </a:cubicBezTo>
                <a:cubicBezTo>
                  <a:pt x="440" y="2746"/>
                  <a:pt x="295" y="2614"/>
                  <a:pt x="163" y="2424"/>
                </a:cubicBezTo>
                <a:cubicBezTo>
                  <a:pt x="30" y="2234"/>
                  <a:pt x="118" y="2010"/>
                  <a:pt x="132" y="1972"/>
                </a:cubicBezTo>
                <a:cubicBezTo>
                  <a:pt x="146" y="1934"/>
                  <a:pt x="195" y="1936"/>
                  <a:pt x="307" y="1858"/>
                </a:cubicBezTo>
                <a:cubicBezTo>
                  <a:pt x="419" y="1781"/>
                  <a:pt x="336" y="1650"/>
                  <a:pt x="336" y="1650"/>
                </a:cubicBezTo>
                <a:cubicBezTo>
                  <a:pt x="372" y="1716"/>
                  <a:pt x="219" y="1980"/>
                  <a:pt x="137" y="1787"/>
                </a:cubicBezTo>
                <a:cubicBezTo>
                  <a:pt x="54" y="1594"/>
                  <a:pt x="211" y="1552"/>
                  <a:pt x="274" y="1514"/>
                </a:cubicBezTo>
                <a:cubicBezTo>
                  <a:pt x="278" y="1511"/>
                  <a:pt x="281" y="1508"/>
                  <a:pt x="285" y="1506"/>
                </a:cubicBezTo>
                <a:cubicBezTo>
                  <a:pt x="352" y="1508"/>
                  <a:pt x="462" y="1521"/>
                  <a:pt x="522" y="1580"/>
                </a:cubicBezTo>
                <a:cubicBezTo>
                  <a:pt x="612" y="1669"/>
                  <a:pt x="598" y="1675"/>
                  <a:pt x="573" y="1719"/>
                </a:cubicBezTo>
                <a:cubicBezTo>
                  <a:pt x="547" y="1763"/>
                  <a:pt x="481" y="1853"/>
                  <a:pt x="623" y="1951"/>
                </a:cubicBezTo>
                <a:cubicBezTo>
                  <a:pt x="623" y="1951"/>
                  <a:pt x="565" y="1856"/>
                  <a:pt x="609" y="1778"/>
                </a:cubicBezTo>
                <a:cubicBezTo>
                  <a:pt x="653" y="1701"/>
                  <a:pt x="641" y="1710"/>
                  <a:pt x="691" y="1716"/>
                </a:cubicBezTo>
                <a:cubicBezTo>
                  <a:pt x="742" y="1722"/>
                  <a:pt x="859" y="1735"/>
                  <a:pt x="976" y="1610"/>
                </a:cubicBezTo>
                <a:cubicBezTo>
                  <a:pt x="1093" y="1485"/>
                  <a:pt x="1054" y="1338"/>
                  <a:pt x="1054" y="1338"/>
                </a:cubicBezTo>
                <a:cubicBezTo>
                  <a:pt x="1054" y="1338"/>
                  <a:pt x="1007" y="1642"/>
                  <a:pt x="762" y="1640"/>
                </a:cubicBezTo>
                <a:cubicBezTo>
                  <a:pt x="517" y="1639"/>
                  <a:pt x="615" y="1567"/>
                  <a:pt x="467" y="1489"/>
                </a:cubicBezTo>
                <a:cubicBezTo>
                  <a:pt x="397" y="1453"/>
                  <a:pt x="354" y="1432"/>
                  <a:pt x="327" y="1419"/>
                </a:cubicBezTo>
                <a:cubicBezTo>
                  <a:pt x="334" y="1383"/>
                  <a:pt x="339" y="1338"/>
                  <a:pt x="353" y="1278"/>
                </a:cubicBezTo>
                <a:cubicBezTo>
                  <a:pt x="376" y="1182"/>
                  <a:pt x="449" y="1147"/>
                  <a:pt x="512" y="1119"/>
                </a:cubicBezTo>
                <a:cubicBezTo>
                  <a:pt x="543" y="1126"/>
                  <a:pt x="583" y="1149"/>
                  <a:pt x="622" y="1210"/>
                </a:cubicBezTo>
                <a:cubicBezTo>
                  <a:pt x="701" y="1337"/>
                  <a:pt x="638" y="1419"/>
                  <a:pt x="592" y="1462"/>
                </a:cubicBezTo>
                <a:cubicBezTo>
                  <a:pt x="592" y="1462"/>
                  <a:pt x="685" y="1462"/>
                  <a:pt x="731" y="1360"/>
                </a:cubicBezTo>
                <a:cubicBezTo>
                  <a:pt x="731" y="1360"/>
                  <a:pt x="890" y="1427"/>
                  <a:pt x="963" y="1244"/>
                </a:cubicBezTo>
                <a:cubicBezTo>
                  <a:pt x="963" y="1244"/>
                  <a:pt x="866" y="1330"/>
                  <a:pt x="745" y="1292"/>
                </a:cubicBezTo>
                <a:cubicBezTo>
                  <a:pt x="712" y="1282"/>
                  <a:pt x="679" y="1228"/>
                  <a:pt x="660" y="1194"/>
                </a:cubicBezTo>
                <a:cubicBezTo>
                  <a:pt x="633" y="1144"/>
                  <a:pt x="621" y="1089"/>
                  <a:pt x="615" y="1049"/>
                </a:cubicBezTo>
                <a:cubicBezTo>
                  <a:pt x="648" y="1004"/>
                  <a:pt x="668" y="948"/>
                  <a:pt x="704" y="935"/>
                </a:cubicBezTo>
                <a:cubicBezTo>
                  <a:pt x="753" y="918"/>
                  <a:pt x="724" y="916"/>
                  <a:pt x="758" y="1037"/>
                </a:cubicBezTo>
                <a:cubicBezTo>
                  <a:pt x="791" y="1157"/>
                  <a:pt x="871" y="1114"/>
                  <a:pt x="871" y="1114"/>
                </a:cubicBezTo>
                <a:cubicBezTo>
                  <a:pt x="698" y="926"/>
                  <a:pt x="966" y="890"/>
                  <a:pt x="1078" y="791"/>
                </a:cubicBezTo>
                <a:cubicBezTo>
                  <a:pt x="1189" y="691"/>
                  <a:pt x="1220" y="528"/>
                  <a:pt x="1305" y="542"/>
                </a:cubicBezTo>
                <a:cubicBezTo>
                  <a:pt x="1344" y="548"/>
                  <a:pt x="1405" y="544"/>
                  <a:pt x="1459" y="534"/>
                </a:cubicBezTo>
                <a:cubicBezTo>
                  <a:pt x="1497" y="542"/>
                  <a:pt x="1546" y="560"/>
                  <a:pt x="1594" y="602"/>
                </a:cubicBezTo>
                <a:cubicBezTo>
                  <a:pt x="1643" y="646"/>
                  <a:pt x="1664" y="711"/>
                  <a:pt x="1702" y="764"/>
                </a:cubicBezTo>
                <a:cubicBezTo>
                  <a:pt x="1721" y="789"/>
                  <a:pt x="1743" y="811"/>
                  <a:pt x="1772" y="822"/>
                </a:cubicBezTo>
                <a:cubicBezTo>
                  <a:pt x="1788" y="829"/>
                  <a:pt x="1803" y="831"/>
                  <a:pt x="1819" y="830"/>
                </a:cubicBezTo>
                <a:cubicBezTo>
                  <a:pt x="1834" y="829"/>
                  <a:pt x="1858" y="817"/>
                  <a:pt x="1872" y="820"/>
                </a:cubicBezTo>
                <a:cubicBezTo>
                  <a:pt x="1816" y="806"/>
                  <a:pt x="1769" y="791"/>
                  <a:pt x="1733" y="740"/>
                </a:cubicBezTo>
                <a:cubicBezTo>
                  <a:pt x="1690" y="678"/>
                  <a:pt x="1779" y="699"/>
                  <a:pt x="1811" y="703"/>
                </a:cubicBezTo>
                <a:cubicBezTo>
                  <a:pt x="1881" y="710"/>
                  <a:pt x="1954" y="697"/>
                  <a:pt x="2022" y="680"/>
                </a:cubicBezTo>
                <a:cubicBezTo>
                  <a:pt x="2208" y="634"/>
                  <a:pt x="2322" y="529"/>
                  <a:pt x="2417" y="474"/>
                </a:cubicBezTo>
                <a:cubicBezTo>
                  <a:pt x="2512" y="419"/>
                  <a:pt x="2600" y="336"/>
                  <a:pt x="2809" y="353"/>
                </a:cubicBezTo>
                <a:cubicBezTo>
                  <a:pt x="3017" y="370"/>
                  <a:pt x="3147" y="495"/>
                  <a:pt x="3182" y="627"/>
                </a:cubicBezTo>
                <a:cubicBezTo>
                  <a:pt x="3187" y="648"/>
                  <a:pt x="3194" y="671"/>
                  <a:pt x="3201" y="694"/>
                </a:cubicBezTo>
                <a:lnTo>
                  <a:pt x="3199" y="691"/>
                </a:lnTo>
                <a:cubicBezTo>
                  <a:pt x="3123" y="919"/>
                  <a:pt x="3012" y="793"/>
                  <a:pt x="2789" y="788"/>
                </a:cubicBezTo>
                <a:cubicBezTo>
                  <a:pt x="2566" y="784"/>
                  <a:pt x="2521" y="964"/>
                  <a:pt x="2362" y="1137"/>
                </a:cubicBezTo>
                <a:cubicBezTo>
                  <a:pt x="2302" y="1203"/>
                  <a:pt x="2241" y="1219"/>
                  <a:pt x="2159" y="1240"/>
                </a:cubicBezTo>
                <a:cubicBezTo>
                  <a:pt x="2081" y="1260"/>
                  <a:pt x="2022" y="1232"/>
                  <a:pt x="1958" y="1185"/>
                </a:cubicBezTo>
                <a:cubicBezTo>
                  <a:pt x="1919" y="1156"/>
                  <a:pt x="1873" y="1127"/>
                  <a:pt x="1828" y="1111"/>
                </a:cubicBezTo>
                <a:cubicBezTo>
                  <a:pt x="1780" y="1093"/>
                  <a:pt x="1729" y="1092"/>
                  <a:pt x="1676" y="1095"/>
                </a:cubicBezTo>
                <a:cubicBezTo>
                  <a:pt x="1616" y="1098"/>
                  <a:pt x="1556" y="1093"/>
                  <a:pt x="1499" y="1112"/>
                </a:cubicBezTo>
                <a:cubicBezTo>
                  <a:pt x="1467" y="1123"/>
                  <a:pt x="1431" y="1138"/>
                  <a:pt x="1403" y="1156"/>
                </a:cubicBezTo>
                <a:cubicBezTo>
                  <a:pt x="1349" y="1192"/>
                  <a:pt x="1308" y="1229"/>
                  <a:pt x="1280" y="1287"/>
                </a:cubicBezTo>
                <a:cubicBezTo>
                  <a:pt x="1253" y="1342"/>
                  <a:pt x="1239" y="1401"/>
                  <a:pt x="1234" y="1462"/>
                </a:cubicBezTo>
                <a:cubicBezTo>
                  <a:pt x="1222" y="1611"/>
                  <a:pt x="1060" y="1623"/>
                  <a:pt x="1060" y="1623"/>
                </a:cubicBezTo>
                <a:cubicBezTo>
                  <a:pt x="1225" y="1669"/>
                  <a:pt x="1304" y="1536"/>
                  <a:pt x="1304" y="1536"/>
                </a:cubicBezTo>
                <a:cubicBezTo>
                  <a:pt x="1437" y="1591"/>
                  <a:pt x="1551" y="1579"/>
                  <a:pt x="1631" y="1462"/>
                </a:cubicBezTo>
                <a:cubicBezTo>
                  <a:pt x="1682" y="1388"/>
                  <a:pt x="1669" y="1293"/>
                  <a:pt x="1652" y="1233"/>
                </a:cubicBezTo>
                <a:cubicBezTo>
                  <a:pt x="1639" y="1189"/>
                  <a:pt x="1655" y="1152"/>
                  <a:pt x="1699" y="1140"/>
                </a:cubicBezTo>
                <a:cubicBezTo>
                  <a:pt x="1764" y="1124"/>
                  <a:pt x="1822" y="1149"/>
                  <a:pt x="1879" y="1179"/>
                </a:cubicBezTo>
                <a:cubicBezTo>
                  <a:pt x="1905" y="1194"/>
                  <a:pt x="1934" y="1208"/>
                  <a:pt x="1956" y="1229"/>
                </a:cubicBezTo>
                <a:cubicBezTo>
                  <a:pt x="1963" y="1237"/>
                  <a:pt x="1980" y="1249"/>
                  <a:pt x="1983" y="1257"/>
                </a:cubicBezTo>
                <a:cubicBezTo>
                  <a:pt x="1934" y="1260"/>
                  <a:pt x="1871" y="1271"/>
                  <a:pt x="1842" y="1315"/>
                </a:cubicBezTo>
                <a:cubicBezTo>
                  <a:pt x="1832" y="1330"/>
                  <a:pt x="1827" y="1349"/>
                  <a:pt x="1820" y="1366"/>
                </a:cubicBezTo>
                <a:cubicBezTo>
                  <a:pt x="1815" y="1379"/>
                  <a:pt x="1809" y="1393"/>
                  <a:pt x="1804" y="1406"/>
                </a:cubicBezTo>
                <a:cubicBezTo>
                  <a:pt x="1835" y="1382"/>
                  <a:pt x="1850" y="1340"/>
                  <a:pt x="1880" y="1314"/>
                </a:cubicBezTo>
                <a:cubicBezTo>
                  <a:pt x="1925" y="1277"/>
                  <a:pt x="1985" y="1299"/>
                  <a:pt x="2035" y="1306"/>
                </a:cubicBezTo>
                <a:cubicBezTo>
                  <a:pt x="2095" y="1315"/>
                  <a:pt x="2153" y="1321"/>
                  <a:pt x="2213" y="1308"/>
                </a:cubicBezTo>
                <a:cubicBezTo>
                  <a:pt x="2398" y="1265"/>
                  <a:pt x="2509" y="1028"/>
                  <a:pt x="2614" y="928"/>
                </a:cubicBezTo>
                <a:cubicBezTo>
                  <a:pt x="2699" y="846"/>
                  <a:pt x="2820" y="849"/>
                  <a:pt x="2931" y="864"/>
                </a:cubicBezTo>
                <a:cubicBezTo>
                  <a:pt x="2967" y="869"/>
                  <a:pt x="3002" y="882"/>
                  <a:pt x="3039" y="879"/>
                </a:cubicBezTo>
                <a:cubicBezTo>
                  <a:pt x="3084" y="876"/>
                  <a:pt x="3112" y="858"/>
                  <a:pt x="3143" y="828"/>
                </a:cubicBezTo>
                <a:cubicBezTo>
                  <a:pt x="3161" y="811"/>
                  <a:pt x="3174" y="784"/>
                  <a:pt x="3192" y="769"/>
                </a:cubicBezTo>
                <a:cubicBezTo>
                  <a:pt x="3244" y="726"/>
                  <a:pt x="3244" y="879"/>
                  <a:pt x="3245" y="904"/>
                </a:cubicBezTo>
                <a:cubicBezTo>
                  <a:pt x="3251" y="987"/>
                  <a:pt x="3237" y="1069"/>
                  <a:pt x="3202" y="1144"/>
                </a:cubicBezTo>
                <a:cubicBezTo>
                  <a:pt x="3174" y="1206"/>
                  <a:pt x="3140" y="1259"/>
                  <a:pt x="3096" y="1310"/>
                </a:cubicBezTo>
                <a:cubicBezTo>
                  <a:pt x="3080" y="1328"/>
                  <a:pt x="2988" y="1415"/>
                  <a:pt x="2990" y="1344"/>
                </a:cubicBezTo>
                <a:cubicBezTo>
                  <a:pt x="2991" y="1314"/>
                  <a:pt x="3006" y="1284"/>
                  <a:pt x="3001" y="1254"/>
                </a:cubicBezTo>
                <a:cubicBezTo>
                  <a:pt x="2996" y="1218"/>
                  <a:pt x="2976" y="1195"/>
                  <a:pt x="2999" y="1157"/>
                </a:cubicBezTo>
                <a:cubicBezTo>
                  <a:pt x="3024" y="1118"/>
                  <a:pt x="3057" y="1091"/>
                  <a:pt x="3074" y="1044"/>
                </a:cubicBezTo>
                <a:cubicBezTo>
                  <a:pt x="3039" y="1105"/>
                  <a:pt x="2943" y="1119"/>
                  <a:pt x="2954" y="1205"/>
                </a:cubicBezTo>
                <a:cubicBezTo>
                  <a:pt x="2959" y="1244"/>
                  <a:pt x="2974" y="1279"/>
                  <a:pt x="2972" y="1318"/>
                </a:cubicBezTo>
                <a:cubicBezTo>
                  <a:pt x="2969" y="1380"/>
                  <a:pt x="2902" y="1412"/>
                  <a:pt x="2853" y="1436"/>
                </a:cubicBezTo>
                <a:cubicBezTo>
                  <a:pt x="2799" y="1463"/>
                  <a:pt x="2750" y="1460"/>
                  <a:pt x="2694" y="1468"/>
                </a:cubicBezTo>
                <a:cubicBezTo>
                  <a:pt x="2649" y="1474"/>
                  <a:pt x="2629" y="1459"/>
                  <a:pt x="2631" y="1412"/>
                </a:cubicBezTo>
                <a:cubicBezTo>
                  <a:pt x="2636" y="1323"/>
                  <a:pt x="2680" y="1225"/>
                  <a:pt x="2752" y="1171"/>
                </a:cubicBezTo>
                <a:cubicBezTo>
                  <a:pt x="2770" y="1157"/>
                  <a:pt x="2789" y="1138"/>
                  <a:pt x="2808" y="1126"/>
                </a:cubicBezTo>
                <a:cubicBezTo>
                  <a:pt x="2823" y="1116"/>
                  <a:pt x="2839" y="1112"/>
                  <a:pt x="2852" y="1099"/>
                </a:cubicBezTo>
                <a:cubicBezTo>
                  <a:pt x="2866" y="1087"/>
                  <a:pt x="2875" y="1070"/>
                  <a:pt x="2881" y="1053"/>
                </a:cubicBezTo>
                <a:cubicBezTo>
                  <a:pt x="2884" y="1044"/>
                  <a:pt x="2883" y="1013"/>
                  <a:pt x="2887" y="1008"/>
                </a:cubicBezTo>
                <a:cubicBezTo>
                  <a:pt x="2877" y="1019"/>
                  <a:pt x="2873" y="1037"/>
                  <a:pt x="2863" y="1050"/>
                </a:cubicBezTo>
                <a:cubicBezTo>
                  <a:pt x="2850" y="1067"/>
                  <a:pt x="2826" y="1079"/>
                  <a:pt x="2807" y="1088"/>
                </a:cubicBezTo>
                <a:cubicBezTo>
                  <a:pt x="2785" y="1099"/>
                  <a:pt x="2760" y="1105"/>
                  <a:pt x="2739" y="1118"/>
                </a:cubicBezTo>
                <a:cubicBezTo>
                  <a:pt x="2719" y="1131"/>
                  <a:pt x="2704" y="1151"/>
                  <a:pt x="2690" y="1169"/>
                </a:cubicBezTo>
                <a:cubicBezTo>
                  <a:pt x="2656" y="1213"/>
                  <a:pt x="2631" y="1263"/>
                  <a:pt x="2613" y="1315"/>
                </a:cubicBezTo>
                <a:cubicBezTo>
                  <a:pt x="2597" y="1361"/>
                  <a:pt x="2590" y="1410"/>
                  <a:pt x="2575" y="1456"/>
                </a:cubicBezTo>
                <a:cubicBezTo>
                  <a:pt x="2559" y="1506"/>
                  <a:pt x="2506" y="1535"/>
                  <a:pt x="2463" y="1558"/>
                </a:cubicBezTo>
                <a:cubicBezTo>
                  <a:pt x="2418" y="1581"/>
                  <a:pt x="2369" y="1609"/>
                  <a:pt x="2339" y="1651"/>
                </a:cubicBezTo>
                <a:cubicBezTo>
                  <a:pt x="2320" y="1677"/>
                  <a:pt x="2297" y="1701"/>
                  <a:pt x="2280" y="1728"/>
                </a:cubicBezTo>
                <a:cubicBezTo>
                  <a:pt x="2268" y="1750"/>
                  <a:pt x="2257" y="1772"/>
                  <a:pt x="2249" y="1795"/>
                </a:cubicBezTo>
                <a:cubicBezTo>
                  <a:pt x="2233" y="1838"/>
                  <a:pt x="2208" y="1878"/>
                  <a:pt x="2197" y="1922"/>
                </a:cubicBezTo>
                <a:cubicBezTo>
                  <a:pt x="2191" y="1949"/>
                  <a:pt x="2194" y="1980"/>
                  <a:pt x="2182" y="2006"/>
                </a:cubicBezTo>
                <a:cubicBezTo>
                  <a:pt x="2154" y="2069"/>
                  <a:pt x="2074" y="2080"/>
                  <a:pt x="2014" y="2086"/>
                </a:cubicBezTo>
                <a:cubicBezTo>
                  <a:pt x="1950" y="2093"/>
                  <a:pt x="1873" y="2086"/>
                  <a:pt x="1832" y="2030"/>
                </a:cubicBezTo>
                <a:cubicBezTo>
                  <a:pt x="1832" y="2030"/>
                  <a:pt x="1835" y="2139"/>
                  <a:pt x="2001" y="2143"/>
                </a:cubicBezTo>
                <a:cubicBezTo>
                  <a:pt x="2167" y="2146"/>
                  <a:pt x="2154" y="2106"/>
                  <a:pt x="2167" y="2124"/>
                </a:cubicBezTo>
                <a:cubicBezTo>
                  <a:pt x="2180" y="2141"/>
                  <a:pt x="2254" y="2318"/>
                  <a:pt x="1861" y="2440"/>
                </a:cubicBezTo>
                <a:cubicBezTo>
                  <a:pt x="1873" y="2436"/>
                  <a:pt x="1893" y="2440"/>
                  <a:pt x="1905" y="2440"/>
                </a:cubicBezTo>
                <a:cubicBezTo>
                  <a:pt x="1941" y="2438"/>
                  <a:pt x="1977" y="2432"/>
                  <a:pt x="2011" y="2422"/>
                </a:cubicBezTo>
                <a:cubicBezTo>
                  <a:pt x="2087" y="2400"/>
                  <a:pt x="2162" y="2351"/>
                  <a:pt x="2192" y="2275"/>
                </a:cubicBezTo>
                <a:cubicBezTo>
                  <a:pt x="2209" y="2232"/>
                  <a:pt x="2213" y="2176"/>
                  <a:pt x="2213" y="2130"/>
                </a:cubicBezTo>
                <a:cubicBezTo>
                  <a:pt x="2213" y="2032"/>
                  <a:pt x="2229" y="1939"/>
                  <a:pt x="2265" y="1849"/>
                </a:cubicBezTo>
                <a:cubicBezTo>
                  <a:pt x="2373" y="1575"/>
                  <a:pt x="2581" y="1569"/>
                  <a:pt x="2668" y="1545"/>
                </a:cubicBezTo>
                <a:cubicBezTo>
                  <a:pt x="2770" y="1517"/>
                  <a:pt x="2874" y="1503"/>
                  <a:pt x="2971" y="1459"/>
                </a:cubicBezTo>
                <a:cubicBezTo>
                  <a:pt x="3035" y="1430"/>
                  <a:pt x="3093" y="1392"/>
                  <a:pt x="3144" y="1345"/>
                </a:cubicBezTo>
                <a:cubicBezTo>
                  <a:pt x="3195" y="1298"/>
                  <a:pt x="3212" y="1234"/>
                  <a:pt x="3249" y="1177"/>
                </a:cubicBezTo>
                <a:cubicBezTo>
                  <a:pt x="3262" y="1158"/>
                  <a:pt x="3274" y="1135"/>
                  <a:pt x="3298" y="1149"/>
                </a:cubicBezTo>
                <a:cubicBezTo>
                  <a:pt x="3318" y="1160"/>
                  <a:pt x="3319" y="1196"/>
                  <a:pt x="3335" y="1214"/>
                </a:cubicBezTo>
                <a:cubicBezTo>
                  <a:pt x="3342" y="1223"/>
                  <a:pt x="3350" y="1232"/>
                  <a:pt x="3361" y="1236"/>
                </a:cubicBezTo>
                <a:cubicBezTo>
                  <a:pt x="3371" y="1240"/>
                  <a:pt x="3400" y="1232"/>
                  <a:pt x="3404" y="1236"/>
                </a:cubicBezTo>
                <a:cubicBezTo>
                  <a:pt x="3330" y="1183"/>
                  <a:pt x="3270" y="1070"/>
                  <a:pt x="3279" y="978"/>
                </a:cubicBezTo>
                <a:cubicBezTo>
                  <a:pt x="3283" y="929"/>
                  <a:pt x="3310" y="893"/>
                  <a:pt x="3347" y="862"/>
                </a:cubicBezTo>
                <a:cubicBezTo>
                  <a:pt x="3384" y="832"/>
                  <a:pt x="3428" y="793"/>
                  <a:pt x="3470" y="772"/>
                </a:cubicBezTo>
                <a:cubicBezTo>
                  <a:pt x="3510" y="752"/>
                  <a:pt x="3557" y="745"/>
                  <a:pt x="3600" y="741"/>
                </a:cubicBezTo>
                <a:cubicBezTo>
                  <a:pt x="3718" y="728"/>
                  <a:pt x="3844" y="797"/>
                  <a:pt x="3909" y="897"/>
                </a:cubicBezTo>
                <a:cubicBezTo>
                  <a:pt x="4038" y="1097"/>
                  <a:pt x="3981" y="1277"/>
                  <a:pt x="3872" y="1419"/>
                </a:cubicBezTo>
                <a:cubicBezTo>
                  <a:pt x="3763" y="1561"/>
                  <a:pt x="3676" y="1591"/>
                  <a:pt x="3536" y="1639"/>
                </a:cubicBezTo>
                <a:cubicBezTo>
                  <a:pt x="3395" y="1688"/>
                  <a:pt x="3283" y="1708"/>
                  <a:pt x="3213" y="1787"/>
                </a:cubicBezTo>
                <a:cubicBezTo>
                  <a:pt x="3144" y="1866"/>
                  <a:pt x="3088" y="1981"/>
                  <a:pt x="3229" y="2125"/>
                </a:cubicBezTo>
                <a:cubicBezTo>
                  <a:pt x="3229" y="2125"/>
                  <a:pt x="3145" y="1991"/>
                  <a:pt x="3188" y="1895"/>
                </a:cubicBezTo>
                <a:cubicBezTo>
                  <a:pt x="3231" y="1798"/>
                  <a:pt x="3376" y="1719"/>
                  <a:pt x="3532" y="1702"/>
                </a:cubicBezTo>
                <a:cubicBezTo>
                  <a:pt x="3689" y="1684"/>
                  <a:pt x="3836" y="1548"/>
                  <a:pt x="3882" y="1490"/>
                </a:cubicBezTo>
                <a:cubicBezTo>
                  <a:pt x="3927" y="1432"/>
                  <a:pt x="3951" y="1447"/>
                  <a:pt x="3948" y="1530"/>
                </a:cubicBezTo>
                <a:cubicBezTo>
                  <a:pt x="3945" y="1612"/>
                  <a:pt x="3780" y="1697"/>
                  <a:pt x="3807" y="1825"/>
                </a:cubicBezTo>
                <a:cubicBezTo>
                  <a:pt x="3806" y="1818"/>
                  <a:pt x="3819" y="1799"/>
                  <a:pt x="3822" y="1793"/>
                </a:cubicBezTo>
                <a:cubicBezTo>
                  <a:pt x="3833" y="1772"/>
                  <a:pt x="3848" y="1753"/>
                  <a:pt x="3858" y="1731"/>
                </a:cubicBezTo>
                <a:cubicBezTo>
                  <a:pt x="3867" y="1713"/>
                  <a:pt x="3872" y="1702"/>
                  <a:pt x="3888" y="1688"/>
                </a:cubicBezTo>
                <a:cubicBezTo>
                  <a:pt x="3905" y="1672"/>
                  <a:pt x="3925" y="1659"/>
                  <a:pt x="3938" y="1639"/>
                </a:cubicBezTo>
                <a:cubicBezTo>
                  <a:pt x="3950" y="1623"/>
                  <a:pt x="3959" y="1608"/>
                  <a:pt x="3966" y="1590"/>
                </a:cubicBezTo>
                <a:cubicBezTo>
                  <a:pt x="3986" y="1541"/>
                  <a:pt x="3994" y="1494"/>
                  <a:pt x="3980" y="1442"/>
                </a:cubicBezTo>
                <a:cubicBezTo>
                  <a:pt x="3973" y="1418"/>
                  <a:pt x="3959" y="1400"/>
                  <a:pt x="3963" y="1374"/>
                </a:cubicBezTo>
                <a:cubicBezTo>
                  <a:pt x="3967" y="1346"/>
                  <a:pt x="3982" y="1315"/>
                  <a:pt x="3992" y="1288"/>
                </a:cubicBezTo>
                <a:cubicBezTo>
                  <a:pt x="4011" y="1237"/>
                  <a:pt x="4032" y="1180"/>
                  <a:pt x="4084" y="1153"/>
                </a:cubicBezTo>
                <a:cubicBezTo>
                  <a:pt x="4133" y="1128"/>
                  <a:pt x="4219" y="1160"/>
                  <a:pt x="4262" y="1189"/>
                </a:cubicBezTo>
                <a:cubicBezTo>
                  <a:pt x="4285" y="1205"/>
                  <a:pt x="4303" y="1228"/>
                  <a:pt x="4326" y="1244"/>
                </a:cubicBezTo>
                <a:cubicBezTo>
                  <a:pt x="4367" y="1273"/>
                  <a:pt x="4382" y="1301"/>
                  <a:pt x="4389" y="1351"/>
                </a:cubicBezTo>
                <a:cubicBezTo>
                  <a:pt x="4395" y="1397"/>
                  <a:pt x="4392" y="1466"/>
                  <a:pt x="4368" y="1507"/>
                </a:cubicBezTo>
                <a:cubicBezTo>
                  <a:pt x="4362" y="1518"/>
                  <a:pt x="4352" y="1529"/>
                  <a:pt x="4344" y="1541"/>
                </a:cubicBezTo>
                <a:cubicBezTo>
                  <a:pt x="4338" y="1550"/>
                  <a:pt x="4322" y="1565"/>
                  <a:pt x="4319" y="1573"/>
                </a:cubicBezTo>
                <a:cubicBezTo>
                  <a:pt x="4303" y="1576"/>
                  <a:pt x="4287" y="1595"/>
                  <a:pt x="4275" y="1605"/>
                </a:cubicBezTo>
                <a:cubicBezTo>
                  <a:pt x="4246" y="1628"/>
                  <a:pt x="4216" y="1648"/>
                  <a:pt x="4189" y="1672"/>
                </a:cubicBezTo>
                <a:cubicBezTo>
                  <a:pt x="4164" y="1693"/>
                  <a:pt x="4141" y="1709"/>
                  <a:pt x="4114" y="1726"/>
                </a:cubicBezTo>
                <a:cubicBezTo>
                  <a:pt x="4058" y="1761"/>
                  <a:pt x="4014" y="1839"/>
                  <a:pt x="4008" y="1903"/>
                </a:cubicBezTo>
                <a:cubicBezTo>
                  <a:pt x="4006" y="1931"/>
                  <a:pt x="4013" y="1956"/>
                  <a:pt x="4030" y="1978"/>
                </a:cubicBezTo>
                <a:cubicBezTo>
                  <a:pt x="4051" y="2005"/>
                  <a:pt x="4088" y="2008"/>
                  <a:pt x="4111" y="2029"/>
                </a:cubicBezTo>
                <a:cubicBezTo>
                  <a:pt x="4099" y="2017"/>
                  <a:pt x="4037" y="1950"/>
                  <a:pt x="4074" y="1855"/>
                </a:cubicBezTo>
                <a:cubicBezTo>
                  <a:pt x="4114" y="1751"/>
                  <a:pt x="4282" y="1680"/>
                  <a:pt x="4372" y="1566"/>
                </a:cubicBezTo>
                <a:cubicBezTo>
                  <a:pt x="4462" y="1452"/>
                  <a:pt x="4465" y="1284"/>
                  <a:pt x="4332" y="1172"/>
                </a:cubicBezTo>
                <a:cubicBezTo>
                  <a:pt x="4282" y="1130"/>
                  <a:pt x="4219" y="1087"/>
                  <a:pt x="4150" y="1090"/>
                </a:cubicBezTo>
                <a:cubicBezTo>
                  <a:pt x="4118" y="1092"/>
                  <a:pt x="4031" y="1158"/>
                  <a:pt x="4013" y="1109"/>
                </a:cubicBezTo>
                <a:cubicBezTo>
                  <a:pt x="4008" y="1095"/>
                  <a:pt x="4008" y="1079"/>
                  <a:pt x="4006" y="1064"/>
                </a:cubicBezTo>
                <a:cubicBezTo>
                  <a:pt x="4003" y="1043"/>
                  <a:pt x="3994" y="1024"/>
                  <a:pt x="3992" y="1004"/>
                </a:cubicBezTo>
                <a:cubicBezTo>
                  <a:pt x="3990" y="985"/>
                  <a:pt x="3987" y="966"/>
                  <a:pt x="3981" y="947"/>
                </a:cubicBezTo>
                <a:cubicBezTo>
                  <a:pt x="3953" y="858"/>
                  <a:pt x="3870" y="805"/>
                  <a:pt x="3801" y="749"/>
                </a:cubicBezTo>
                <a:cubicBezTo>
                  <a:pt x="3859" y="751"/>
                  <a:pt x="3937" y="723"/>
                  <a:pt x="3941" y="656"/>
                </a:cubicBezTo>
                <a:cubicBezTo>
                  <a:pt x="3941" y="656"/>
                  <a:pt x="3886" y="715"/>
                  <a:pt x="3787" y="705"/>
                </a:cubicBezTo>
                <a:cubicBezTo>
                  <a:pt x="3701" y="697"/>
                  <a:pt x="3617" y="684"/>
                  <a:pt x="3532" y="704"/>
                </a:cubicBezTo>
                <a:cubicBezTo>
                  <a:pt x="3476" y="716"/>
                  <a:pt x="3424" y="741"/>
                  <a:pt x="3380" y="777"/>
                </a:cubicBezTo>
                <a:cubicBezTo>
                  <a:pt x="3354" y="799"/>
                  <a:pt x="3339" y="825"/>
                  <a:pt x="3318" y="850"/>
                </a:cubicBezTo>
                <a:cubicBezTo>
                  <a:pt x="3295" y="876"/>
                  <a:pt x="3285" y="864"/>
                  <a:pt x="3277" y="834"/>
                </a:cubicBezTo>
                <a:cubicBezTo>
                  <a:pt x="3270" y="809"/>
                  <a:pt x="3261" y="786"/>
                  <a:pt x="3260" y="759"/>
                </a:cubicBezTo>
                <a:cubicBezTo>
                  <a:pt x="3255" y="698"/>
                  <a:pt x="3259" y="636"/>
                  <a:pt x="3271" y="576"/>
                </a:cubicBezTo>
                <a:cubicBezTo>
                  <a:pt x="3282" y="522"/>
                  <a:pt x="3302" y="455"/>
                  <a:pt x="3329" y="407"/>
                </a:cubicBezTo>
                <a:cubicBezTo>
                  <a:pt x="3349" y="373"/>
                  <a:pt x="3376" y="340"/>
                  <a:pt x="3402" y="310"/>
                </a:cubicBezTo>
                <a:cubicBezTo>
                  <a:pt x="3429" y="278"/>
                  <a:pt x="3453" y="244"/>
                  <a:pt x="3482" y="213"/>
                </a:cubicBezTo>
                <a:cubicBezTo>
                  <a:pt x="3494" y="201"/>
                  <a:pt x="3502" y="188"/>
                  <a:pt x="3513" y="175"/>
                </a:cubicBezTo>
                <a:cubicBezTo>
                  <a:pt x="3525" y="159"/>
                  <a:pt x="3545" y="151"/>
                  <a:pt x="3560" y="138"/>
                </a:cubicBezTo>
                <a:cubicBezTo>
                  <a:pt x="3576" y="123"/>
                  <a:pt x="3593" y="113"/>
                  <a:pt x="3614" y="105"/>
                </a:cubicBezTo>
                <a:cubicBezTo>
                  <a:pt x="3643" y="95"/>
                  <a:pt x="3675" y="95"/>
                  <a:pt x="3705" y="89"/>
                </a:cubicBezTo>
                <a:cubicBezTo>
                  <a:pt x="3732" y="83"/>
                  <a:pt x="3755" y="70"/>
                  <a:pt x="3781" y="62"/>
                </a:cubicBezTo>
                <a:cubicBezTo>
                  <a:pt x="3852" y="40"/>
                  <a:pt x="3931" y="90"/>
                  <a:pt x="3984" y="134"/>
                </a:cubicBezTo>
                <a:cubicBezTo>
                  <a:pt x="4031" y="173"/>
                  <a:pt x="4077" y="203"/>
                  <a:pt x="4042" y="271"/>
                </a:cubicBezTo>
                <a:cubicBezTo>
                  <a:pt x="4027" y="300"/>
                  <a:pt x="3989" y="317"/>
                  <a:pt x="3958" y="326"/>
                </a:cubicBezTo>
                <a:cubicBezTo>
                  <a:pt x="3930" y="334"/>
                  <a:pt x="3909" y="329"/>
                  <a:pt x="3881" y="327"/>
                </a:cubicBezTo>
                <a:cubicBezTo>
                  <a:pt x="3833" y="325"/>
                  <a:pt x="3786" y="313"/>
                  <a:pt x="3737" y="315"/>
                </a:cubicBezTo>
                <a:cubicBezTo>
                  <a:pt x="3712" y="316"/>
                  <a:pt x="3688" y="319"/>
                  <a:pt x="3664" y="325"/>
                </a:cubicBezTo>
                <a:cubicBezTo>
                  <a:pt x="3613" y="338"/>
                  <a:pt x="3561" y="371"/>
                  <a:pt x="3523" y="406"/>
                </a:cubicBezTo>
                <a:cubicBezTo>
                  <a:pt x="3500" y="426"/>
                  <a:pt x="3480" y="449"/>
                  <a:pt x="3462" y="474"/>
                </a:cubicBezTo>
                <a:cubicBezTo>
                  <a:pt x="3452" y="487"/>
                  <a:pt x="3444" y="501"/>
                  <a:pt x="3435" y="515"/>
                </a:cubicBezTo>
                <a:cubicBezTo>
                  <a:pt x="3428" y="528"/>
                  <a:pt x="3421" y="553"/>
                  <a:pt x="3411" y="562"/>
                </a:cubicBezTo>
                <a:cubicBezTo>
                  <a:pt x="3411" y="562"/>
                  <a:pt x="3523" y="458"/>
                  <a:pt x="3570" y="507"/>
                </a:cubicBezTo>
                <a:cubicBezTo>
                  <a:pt x="3618" y="556"/>
                  <a:pt x="3667" y="627"/>
                  <a:pt x="3901" y="600"/>
                </a:cubicBezTo>
                <a:cubicBezTo>
                  <a:pt x="3953" y="594"/>
                  <a:pt x="4028" y="599"/>
                  <a:pt x="4059" y="649"/>
                </a:cubicBezTo>
                <a:cubicBezTo>
                  <a:pt x="4096" y="707"/>
                  <a:pt x="4100" y="788"/>
                  <a:pt x="4073" y="850"/>
                </a:cubicBezTo>
                <a:cubicBezTo>
                  <a:pt x="4119" y="803"/>
                  <a:pt x="4130" y="716"/>
                  <a:pt x="4107" y="657"/>
                </a:cubicBezTo>
                <a:cubicBezTo>
                  <a:pt x="4099" y="636"/>
                  <a:pt x="4090" y="619"/>
                  <a:pt x="4090" y="597"/>
                </a:cubicBezTo>
                <a:cubicBezTo>
                  <a:pt x="4089" y="578"/>
                  <a:pt x="4101" y="563"/>
                  <a:pt x="4106" y="545"/>
                </a:cubicBezTo>
                <a:cubicBezTo>
                  <a:pt x="4111" y="526"/>
                  <a:pt x="4111" y="510"/>
                  <a:pt x="4124" y="493"/>
                </a:cubicBezTo>
                <a:cubicBezTo>
                  <a:pt x="4148" y="461"/>
                  <a:pt x="4202" y="457"/>
                  <a:pt x="4238" y="460"/>
                </a:cubicBezTo>
                <a:cubicBezTo>
                  <a:pt x="4265" y="463"/>
                  <a:pt x="4319" y="463"/>
                  <a:pt x="4339" y="482"/>
                </a:cubicBezTo>
                <a:cubicBezTo>
                  <a:pt x="4299" y="440"/>
                  <a:pt x="4256" y="422"/>
                  <a:pt x="4198" y="424"/>
                </a:cubicBezTo>
                <a:cubicBezTo>
                  <a:pt x="4150" y="427"/>
                  <a:pt x="4104" y="452"/>
                  <a:pt x="4089" y="500"/>
                </a:cubicBezTo>
                <a:cubicBezTo>
                  <a:pt x="4084" y="518"/>
                  <a:pt x="4079" y="557"/>
                  <a:pt x="4063" y="569"/>
                </a:cubicBezTo>
                <a:cubicBezTo>
                  <a:pt x="4048" y="580"/>
                  <a:pt x="3998" y="565"/>
                  <a:pt x="3981" y="562"/>
                </a:cubicBezTo>
                <a:cubicBezTo>
                  <a:pt x="3945" y="555"/>
                  <a:pt x="3911" y="558"/>
                  <a:pt x="3875" y="560"/>
                </a:cubicBezTo>
                <a:cubicBezTo>
                  <a:pt x="3843" y="561"/>
                  <a:pt x="3811" y="556"/>
                  <a:pt x="3780" y="554"/>
                </a:cubicBezTo>
                <a:cubicBezTo>
                  <a:pt x="3752" y="553"/>
                  <a:pt x="3727" y="558"/>
                  <a:pt x="3700" y="550"/>
                </a:cubicBezTo>
                <a:cubicBezTo>
                  <a:pt x="3670" y="541"/>
                  <a:pt x="3653" y="522"/>
                  <a:pt x="3628" y="506"/>
                </a:cubicBezTo>
                <a:cubicBezTo>
                  <a:pt x="3603" y="490"/>
                  <a:pt x="3573" y="483"/>
                  <a:pt x="3548" y="468"/>
                </a:cubicBezTo>
                <a:cubicBezTo>
                  <a:pt x="3534" y="460"/>
                  <a:pt x="3522" y="460"/>
                  <a:pt x="3531" y="442"/>
                </a:cubicBezTo>
                <a:cubicBezTo>
                  <a:pt x="3537" y="429"/>
                  <a:pt x="3554" y="421"/>
                  <a:pt x="3566" y="414"/>
                </a:cubicBezTo>
                <a:cubicBezTo>
                  <a:pt x="3617" y="386"/>
                  <a:pt x="3671" y="364"/>
                  <a:pt x="3730" y="364"/>
                </a:cubicBezTo>
                <a:cubicBezTo>
                  <a:pt x="3791" y="364"/>
                  <a:pt x="3850" y="383"/>
                  <a:pt x="3911" y="380"/>
                </a:cubicBezTo>
                <a:cubicBezTo>
                  <a:pt x="3953" y="378"/>
                  <a:pt x="3994" y="360"/>
                  <a:pt x="4025" y="332"/>
                </a:cubicBezTo>
                <a:cubicBezTo>
                  <a:pt x="4041" y="319"/>
                  <a:pt x="4055" y="297"/>
                  <a:pt x="4066" y="280"/>
                </a:cubicBezTo>
                <a:cubicBezTo>
                  <a:pt x="4076" y="263"/>
                  <a:pt x="4084" y="230"/>
                  <a:pt x="4103" y="221"/>
                </a:cubicBezTo>
                <a:cubicBezTo>
                  <a:pt x="4119" y="213"/>
                  <a:pt x="4150" y="220"/>
                  <a:pt x="4167" y="223"/>
                </a:cubicBezTo>
                <a:cubicBezTo>
                  <a:pt x="4199" y="228"/>
                  <a:pt x="4232" y="225"/>
                  <a:pt x="4264" y="228"/>
                </a:cubicBezTo>
                <a:cubicBezTo>
                  <a:pt x="4297" y="231"/>
                  <a:pt x="4331" y="239"/>
                  <a:pt x="4359" y="259"/>
                </a:cubicBezTo>
                <a:cubicBezTo>
                  <a:pt x="4384" y="277"/>
                  <a:pt x="4402" y="306"/>
                  <a:pt x="4424" y="330"/>
                </a:cubicBezTo>
                <a:cubicBezTo>
                  <a:pt x="4444" y="352"/>
                  <a:pt x="4483" y="372"/>
                  <a:pt x="4500" y="394"/>
                </a:cubicBezTo>
                <a:cubicBezTo>
                  <a:pt x="4539" y="447"/>
                  <a:pt x="4467" y="494"/>
                  <a:pt x="4433" y="537"/>
                </a:cubicBezTo>
                <a:cubicBezTo>
                  <a:pt x="4386" y="596"/>
                  <a:pt x="4379" y="674"/>
                  <a:pt x="4364" y="747"/>
                </a:cubicBezTo>
                <a:cubicBezTo>
                  <a:pt x="4351" y="817"/>
                  <a:pt x="4326" y="905"/>
                  <a:pt x="4254" y="933"/>
                </a:cubicBezTo>
                <a:cubicBezTo>
                  <a:pt x="4233" y="941"/>
                  <a:pt x="4211" y="944"/>
                  <a:pt x="4190" y="951"/>
                </a:cubicBezTo>
                <a:cubicBezTo>
                  <a:pt x="4176" y="955"/>
                  <a:pt x="4160" y="963"/>
                  <a:pt x="4145" y="964"/>
                </a:cubicBezTo>
                <a:cubicBezTo>
                  <a:pt x="4145" y="964"/>
                  <a:pt x="4230" y="1004"/>
                  <a:pt x="4320" y="964"/>
                </a:cubicBezTo>
                <a:cubicBezTo>
                  <a:pt x="4308" y="969"/>
                  <a:pt x="4397" y="1118"/>
                  <a:pt x="4408" y="1131"/>
                </a:cubicBezTo>
                <a:cubicBezTo>
                  <a:pt x="4448" y="1180"/>
                  <a:pt x="4500" y="1220"/>
                  <a:pt x="4547" y="1263"/>
                </a:cubicBezTo>
                <a:cubicBezTo>
                  <a:pt x="4589" y="1301"/>
                  <a:pt x="4641" y="1336"/>
                  <a:pt x="4695" y="1353"/>
                </a:cubicBezTo>
                <a:cubicBezTo>
                  <a:pt x="4722" y="1361"/>
                  <a:pt x="4752" y="1366"/>
                  <a:pt x="4774" y="1385"/>
                </a:cubicBezTo>
                <a:cubicBezTo>
                  <a:pt x="4820" y="1422"/>
                  <a:pt x="4834" y="1491"/>
                  <a:pt x="4814" y="1545"/>
                </a:cubicBezTo>
                <a:cubicBezTo>
                  <a:pt x="4805" y="1572"/>
                  <a:pt x="4788" y="1591"/>
                  <a:pt x="4774" y="1614"/>
                </a:cubicBezTo>
                <a:cubicBezTo>
                  <a:pt x="4799" y="1607"/>
                  <a:pt x="4821" y="1592"/>
                  <a:pt x="4836" y="1571"/>
                </a:cubicBezTo>
                <a:cubicBezTo>
                  <a:pt x="4860" y="1536"/>
                  <a:pt x="4862" y="1472"/>
                  <a:pt x="4848" y="1433"/>
                </a:cubicBezTo>
                <a:cubicBezTo>
                  <a:pt x="4844" y="1420"/>
                  <a:pt x="4819" y="1393"/>
                  <a:pt x="4830" y="1380"/>
                </a:cubicBezTo>
                <a:cubicBezTo>
                  <a:pt x="4846" y="1360"/>
                  <a:pt x="4895" y="1315"/>
                  <a:pt x="4984" y="1329"/>
                </a:cubicBezTo>
                <a:cubicBezTo>
                  <a:pt x="4947" y="1297"/>
                  <a:pt x="4895" y="1293"/>
                  <a:pt x="4850" y="1306"/>
                </a:cubicBezTo>
                <a:cubicBezTo>
                  <a:pt x="4836" y="1311"/>
                  <a:pt x="4821" y="1317"/>
                  <a:pt x="4806" y="1322"/>
                </a:cubicBezTo>
                <a:cubicBezTo>
                  <a:pt x="4777" y="1332"/>
                  <a:pt x="4753" y="1340"/>
                  <a:pt x="4722" y="1334"/>
                </a:cubicBezTo>
                <a:cubicBezTo>
                  <a:pt x="4692" y="1328"/>
                  <a:pt x="4666" y="1314"/>
                  <a:pt x="4640" y="1298"/>
                </a:cubicBezTo>
                <a:cubicBezTo>
                  <a:pt x="4616" y="1283"/>
                  <a:pt x="4593" y="1264"/>
                  <a:pt x="4571" y="1247"/>
                </a:cubicBezTo>
                <a:cubicBezTo>
                  <a:pt x="4557" y="1236"/>
                  <a:pt x="4547" y="1225"/>
                  <a:pt x="4534" y="1213"/>
                </a:cubicBezTo>
                <a:cubicBezTo>
                  <a:pt x="4492" y="1173"/>
                  <a:pt x="4449" y="1131"/>
                  <a:pt x="4418" y="1081"/>
                </a:cubicBezTo>
                <a:cubicBezTo>
                  <a:pt x="4394" y="1044"/>
                  <a:pt x="4364" y="1002"/>
                  <a:pt x="4356" y="957"/>
                </a:cubicBezTo>
                <a:cubicBezTo>
                  <a:pt x="4349" y="915"/>
                  <a:pt x="4347" y="872"/>
                  <a:pt x="4374" y="835"/>
                </a:cubicBezTo>
                <a:cubicBezTo>
                  <a:pt x="4416" y="778"/>
                  <a:pt x="4527" y="745"/>
                  <a:pt x="4578" y="806"/>
                </a:cubicBezTo>
                <a:cubicBezTo>
                  <a:pt x="4626" y="861"/>
                  <a:pt x="4714" y="899"/>
                  <a:pt x="4812" y="863"/>
                </a:cubicBezTo>
                <a:cubicBezTo>
                  <a:pt x="4910" y="826"/>
                  <a:pt x="4907" y="768"/>
                  <a:pt x="4901" y="720"/>
                </a:cubicBezTo>
                <a:cubicBezTo>
                  <a:pt x="4909" y="780"/>
                  <a:pt x="4816" y="819"/>
                  <a:pt x="4770" y="825"/>
                </a:cubicBezTo>
                <a:cubicBezTo>
                  <a:pt x="4740" y="829"/>
                  <a:pt x="4705" y="824"/>
                  <a:pt x="4677" y="816"/>
                </a:cubicBezTo>
                <a:cubicBezTo>
                  <a:pt x="4642" y="806"/>
                  <a:pt x="4627" y="786"/>
                  <a:pt x="4601" y="765"/>
                </a:cubicBezTo>
                <a:cubicBezTo>
                  <a:pt x="4580" y="748"/>
                  <a:pt x="4560" y="731"/>
                  <a:pt x="4533" y="725"/>
                </a:cubicBezTo>
                <a:cubicBezTo>
                  <a:pt x="4508" y="720"/>
                  <a:pt x="4417" y="741"/>
                  <a:pt x="4410" y="710"/>
                </a:cubicBezTo>
                <a:cubicBezTo>
                  <a:pt x="4407" y="698"/>
                  <a:pt x="4417" y="670"/>
                  <a:pt x="4419" y="658"/>
                </a:cubicBezTo>
                <a:cubicBezTo>
                  <a:pt x="4421" y="636"/>
                  <a:pt x="4427" y="614"/>
                  <a:pt x="4438" y="595"/>
                </a:cubicBezTo>
                <a:cubicBezTo>
                  <a:pt x="4457" y="562"/>
                  <a:pt x="4489" y="533"/>
                  <a:pt x="4514" y="504"/>
                </a:cubicBezTo>
                <a:cubicBezTo>
                  <a:pt x="4552" y="459"/>
                  <a:pt x="4596" y="404"/>
                  <a:pt x="4657" y="394"/>
                </a:cubicBezTo>
                <a:cubicBezTo>
                  <a:pt x="4822" y="367"/>
                  <a:pt x="4878" y="548"/>
                  <a:pt x="4961" y="649"/>
                </a:cubicBezTo>
                <a:cubicBezTo>
                  <a:pt x="5018" y="719"/>
                  <a:pt x="5105" y="681"/>
                  <a:pt x="5201" y="703"/>
                </a:cubicBezTo>
                <a:cubicBezTo>
                  <a:pt x="5297" y="725"/>
                  <a:pt x="5272" y="773"/>
                  <a:pt x="5323" y="904"/>
                </a:cubicBezTo>
                <a:cubicBezTo>
                  <a:pt x="5373" y="1035"/>
                  <a:pt x="5400" y="1005"/>
                  <a:pt x="5487" y="1027"/>
                </a:cubicBezTo>
                <a:cubicBezTo>
                  <a:pt x="5574" y="1049"/>
                  <a:pt x="5631" y="1117"/>
                  <a:pt x="5656" y="1198"/>
                </a:cubicBezTo>
                <a:cubicBezTo>
                  <a:pt x="5681" y="1278"/>
                  <a:pt x="5644" y="1373"/>
                  <a:pt x="5527" y="1376"/>
                </a:cubicBezTo>
                <a:cubicBezTo>
                  <a:pt x="5410" y="1379"/>
                  <a:pt x="5373" y="1229"/>
                  <a:pt x="5373" y="1229"/>
                </a:cubicBezTo>
                <a:cubicBezTo>
                  <a:pt x="5345" y="1362"/>
                  <a:pt x="5433" y="1420"/>
                  <a:pt x="5536" y="1432"/>
                </a:cubicBezTo>
                <a:cubicBezTo>
                  <a:pt x="5639" y="1443"/>
                  <a:pt x="5656" y="1364"/>
                  <a:pt x="5743" y="1368"/>
                </a:cubicBezTo>
                <a:cubicBezTo>
                  <a:pt x="5830" y="1373"/>
                  <a:pt x="5986" y="1578"/>
                  <a:pt x="5917" y="1708"/>
                </a:cubicBezTo>
                <a:cubicBezTo>
                  <a:pt x="5848" y="1838"/>
                  <a:pt x="5892" y="1937"/>
                  <a:pt x="5855" y="1981"/>
                </a:cubicBezTo>
                <a:cubicBezTo>
                  <a:pt x="5819" y="2024"/>
                  <a:pt x="5659" y="2046"/>
                  <a:pt x="5659" y="2046"/>
                </a:cubicBezTo>
                <a:cubicBezTo>
                  <a:pt x="5847" y="2121"/>
                  <a:pt x="5895" y="2021"/>
                  <a:pt x="5911" y="1928"/>
                </a:cubicBezTo>
                <a:cubicBezTo>
                  <a:pt x="5926" y="1835"/>
                  <a:pt x="6001" y="1779"/>
                  <a:pt x="6001" y="1779"/>
                </a:cubicBezTo>
                <a:cubicBezTo>
                  <a:pt x="6190" y="1858"/>
                  <a:pt x="6172" y="2031"/>
                  <a:pt x="6184" y="2102"/>
                </a:cubicBezTo>
                <a:cubicBezTo>
                  <a:pt x="6151" y="2166"/>
                  <a:pt x="6068" y="2236"/>
                  <a:pt x="5994" y="2237"/>
                </a:cubicBezTo>
                <a:cubicBezTo>
                  <a:pt x="5906" y="2239"/>
                  <a:pt x="5882" y="2173"/>
                  <a:pt x="5705" y="2200"/>
                </a:cubicBezTo>
                <a:cubicBezTo>
                  <a:pt x="5528" y="2226"/>
                  <a:pt x="5500" y="2323"/>
                  <a:pt x="5463" y="2334"/>
                </a:cubicBezTo>
                <a:cubicBezTo>
                  <a:pt x="5427" y="2345"/>
                  <a:pt x="5399" y="2326"/>
                  <a:pt x="5348" y="2272"/>
                </a:cubicBezTo>
                <a:cubicBezTo>
                  <a:pt x="5297" y="2218"/>
                  <a:pt x="5261" y="2094"/>
                  <a:pt x="5135" y="2057"/>
                </a:cubicBezTo>
                <a:cubicBezTo>
                  <a:pt x="5008" y="2021"/>
                  <a:pt x="4975" y="2090"/>
                  <a:pt x="4906" y="2102"/>
                </a:cubicBezTo>
                <a:cubicBezTo>
                  <a:pt x="4836" y="2113"/>
                  <a:pt x="4785" y="2026"/>
                  <a:pt x="4741" y="1904"/>
                </a:cubicBezTo>
                <a:cubicBezTo>
                  <a:pt x="4697" y="1782"/>
                  <a:pt x="4601" y="1786"/>
                  <a:pt x="4542" y="1768"/>
                </a:cubicBezTo>
                <a:cubicBezTo>
                  <a:pt x="4484" y="1751"/>
                  <a:pt x="4439" y="1675"/>
                  <a:pt x="4439" y="1675"/>
                </a:cubicBezTo>
                <a:cubicBezTo>
                  <a:pt x="4411" y="1751"/>
                  <a:pt x="4529" y="1793"/>
                  <a:pt x="4529" y="1793"/>
                </a:cubicBezTo>
                <a:cubicBezTo>
                  <a:pt x="4386" y="1798"/>
                  <a:pt x="4390" y="1896"/>
                  <a:pt x="4390" y="1896"/>
                </a:cubicBezTo>
                <a:cubicBezTo>
                  <a:pt x="4390" y="1888"/>
                  <a:pt x="4416" y="1869"/>
                  <a:pt x="4422" y="1864"/>
                </a:cubicBezTo>
                <a:cubicBezTo>
                  <a:pt x="4436" y="1854"/>
                  <a:pt x="4451" y="1849"/>
                  <a:pt x="4466" y="1841"/>
                </a:cubicBezTo>
                <a:cubicBezTo>
                  <a:pt x="4495" y="1825"/>
                  <a:pt x="4521" y="1824"/>
                  <a:pt x="4554" y="1820"/>
                </a:cubicBezTo>
                <a:cubicBezTo>
                  <a:pt x="4581" y="1816"/>
                  <a:pt x="4605" y="1821"/>
                  <a:pt x="4630" y="1831"/>
                </a:cubicBezTo>
                <a:cubicBezTo>
                  <a:pt x="4684" y="1852"/>
                  <a:pt x="4717" y="1892"/>
                  <a:pt x="4738" y="1945"/>
                </a:cubicBezTo>
                <a:cubicBezTo>
                  <a:pt x="4757" y="1994"/>
                  <a:pt x="4770" y="2048"/>
                  <a:pt x="4799" y="2090"/>
                </a:cubicBezTo>
                <a:cubicBezTo>
                  <a:pt x="4834" y="2141"/>
                  <a:pt x="4894" y="2137"/>
                  <a:pt x="4942" y="2169"/>
                </a:cubicBezTo>
                <a:cubicBezTo>
                  <a:pt x="4970" y="2188"/>
                  <a:pt x="4993" y="2210"/>
                  <a:pt x="5007" y="2242"/>
                </a:cubicBezTo>
                <a:cubicBezTo>
                  <a:pt x="5019" y="2271"/>
                  <a:pt x="5013" y="2303"/>
                  <a:pt x="5013" y="2334"/>
                </a:cubicBezTo>
                <a:cubicBezTo>
                  <a:pt x="5013" y="2416"/>
                  <a:pt x="4877" y="2454"/>
                  <a:pt x="4877" y="2454"/>
                </a:cubicBezTo>
                <a:cubicBezTo>
                  <a:pt x="5160" y="2402"/>
                  <a:pt x="5029" y="2207"/>
                  <a:pt x="4996" y="2166"/>
                </a:cubicBezTo>
                <a:cubicBezTo>
                  <a:pt x="4962" y="2125"/>
                  <a:pt x="5011" y="2053"/>
                  <a:pt x="5150" y="2108"/>
                </a:cubicBezTo>
                <a:cubicBezTo>
                  <a:pt x="5290" y="2163"/>
                  <a:pt x="5248" y="2271"/>
                  <a:pt x="5332" y="2343"/>
                </a:cubicBezTo>
                <a:cubicBezTo>
                  <a:pt x="5416" y="2416"/>
                  <a:pt x="5402" y="2456"/>
                  <a:pt x="5307" y="2533"/>
                </a:cubicBezTo>
                <a:cubicBezTo>
                  <a:pt x="5212" y="2610"/>
                  <a:pt x="5152" y="2664"/>
                  <a:pt x="5097" y="2712"/>
                </a:cubicBezTo>
                <a:cubicBezTo>
                  <a:pt x="5041" y="2759"/>
                  <a:pt x="5029" y="2721"/>
                  <a:pt x="4939" y="2675"/>
                </a:cubicBezTo>
                <a:cubicBezTo>
                  <a:pt x="4849" y="2629"/>
                  <a:pt x="4787" y="2533"/>
                  <a:pt x="4787" y="2533"/>
                </a:cubicBezTo>
                <a:cubicBezTo>
                  <a:pt x="4797" y="2670"/>
                  <a:pt x="4961" y="2707"/>
                  <a:pt x="4979" y="2776"/>
                </a:cubicBezTo>
                <a:cubicBezTo>
                  <a:pt x="4998" y="2846"/>
                  <a:pt x="4987" y="2845"/>
                  <a:pt x="4895" y="2866"/>
                </a:cubicBezTo>
                <a:cubicBezTo>
                  <a:pt x="4802" y="2887"/>
                  <a:pt x="4780" y="2832"/>
                  <a:pt x="4633" y="2830"/>
                </a:cubicBezTo>
                <a:cubicBezTo>
                  <a:pt x="4486" y="2829"/>
                  <a:pt x="4423" y="2951"/>
                  <a:pt x="4344" y="2981"/>
                </a:cubicBezTo>
                <a:cubicBezTo>
                  <a:pt x="4264" y="3011"/>
                  <a:pt x="4113" y="2967"/>
                  <a:pt x="4113" y="2967"/>
                </a:cubicBezTo>
                <a:cubicBezTo>
                  <a:pt x="4285" y="3083"/>
                  <a:pt x="4434" y="2975"/>
                  <a:pt x="4497" y="2934"/>
                </a:cubicBezTo>
                <a:cubicBezTo>
                  <a:pt x="4560" y="2892"/>
                  <a:pt x="4639" y="2835"/>
                  <a:pt x="4717" y="2890"/>
                </a:cubicBezTo>
                <a:cubicBezTo>
                  <a:pt x="4795" y="2944"/>
                  <a:pt x="4889" y="2917"/>
                  <a:pt x="4965" y="2926"/>
                </a:cubicBezTo>
                <a:cubicBezTo>
                  <a:pt x="5041" y="2936"/>
                  <a:pt x="5054" y="2922"/>
                  <a:pt x="5157" y="2974"/>
                </a:cubicBezTo>
                <a:cubicBezTo>
                  <a:pt x="5260" y="3026"/>
                  <a:pt x="5271" y="3107"/>
                  <a:pt x="5380" y="3198"/>
                </a:cubicBezTo>
                <a:cubicBezTo>
                  <a:pt x="5489" y="3290"/>
                  <a:pt x="5612" y="3263"/>
                  <a:pt x="5713" y="3210"/>
                </a:cubicBezTo>
                <a:cubicBezTo>
                  <a:pt x="5814" y="3158"/>
                  <a:pt x="5881" y="3193"/>
                  <a:pt x="5881" y="3193"/>
                </a:cubicBezTo>
                <a:cubicBezTo>
                  <a:pt x="5926" y="3375"/>
                  <a:pt x="5973" y="3413"/>
                  <a:pt x="6063" y="3440"/>
                </a:cubicBezTo>
                <a:cubicBezTo>
                  <a:pt x="6154" y="3466"/>
                  <a:pt x="6227" y="3499"/>
                  <a:pt x="6239" y="3520"/>
                </a:cubicBezTo>
                <a:cubicBezTo>
                  <a:pt x="6251" y="3541"/>
                  <a:pt x="6231" y="3617"/>
                  <a:pt x="6168" y="3671"/>
                </a:cubicBezTo>
                <a:moveTo>
                  <a:pt x="3287" y="2829"/>
                </a:moveTo>
                <a:cubicBezTo>
                  <a:pt x="3290" y="2826"/>
                  <a:pt x="3293" y="2823"/>
                  <a:pt x="3297" y="2820"/>
                </a:cubicBezTo>
                <a:cubicBezTo>
                  <a:pt x="3293" y="2823"/>
                  <a:pt x="3290" y="2826"/>
                  <a:pt x="3287" y="2829"/>
                </a:cubicBezTo>
                <a:moveTo>
                  <a:pt x="1632" y="1341"/>
                </a:moveTo>
                <a:cubicBezTo>
                  <a:pt x="1632" y="1395"/>
                  <a:pt x="1602" y="1454"/>
                  <a:pt x="1561" y="1488"/>
                </a:cubicBezTo>
                <a:cubicBezTo>
                  <a:pt x="1532" y="1511"/>
                  <a:pt x="1493" y="1524"/>
                  <a:pt x="1456" y="1526"/>
                </a:cubicBezTo>
                <a:cubicBezTo>
                  <a:pt x="1434" y="1527"/>
                  <a:pt x="1411" y="1528"/>
                  <a:pt x="1389" y="1528"/>
                </a:cubicBezTo>
                <a:cubicBezTo>
                  <a:pt x="1361" y="1529"/>
                  <a:pt x="1335" y="1516"/>
                  <a:pt x="1309" y="1509"/>
                </a:cubicBezTo>
                <a:cubicBezTo>
                  <a:pt x="1285" y="1503"/>
                  <a:pt x="1261" y="1497"/>
                  <a:pt x="1256" y="1469"/>
                </a:cubicBezTo>
                <a:cubicBezTo>
                  <a:pt x="1251" y="1438"/>
                  <a:pt x="1269" y="1402"/>
                  <a:pt x="1281" y="1376"/>
                </a:cubicBezTo>
                <a:cubicBezTo>
                  <a:pt x="1296" y="1341"/>
                  <a:pt x="1309" y="1303"/>
                  <a:pt x="1328" y="1269"/>
                </a:cubicBezTo>
                <a:cubicBezTo>
                  <a:pt x="1355" y="1221"/>
                  <a:pt x="1419" y="1197"/>
                  <a:pt x="1468" y="1177"/>
                </a:cubicBezTo>
                <a:cubicBezTo>
                  <a:pt x="1491" y="1167"/>
                  <a:pt x="1517" y="1153"/>
                  <a:pt x="1542" y="1153"/>
                </a:cubicBezTo>
                <a:cubicBezTo>
                  <a:pt x="1562" y="1153"/>
                  <a:pt x="1591" y="1150"/>
                  <a:pt x="1606" y="1167"/>
                </a:cubicBezTo>
                <a:cubicBezTo>
                  <a:pt x="1622" y="1186"/>
                  <a:pt x="1619" y="1215"/>
                  <a:pt x="1620" y="1238"/>
                </a:cubicBezTo>
                <a:cubicBezTo>
                  <a:pt x="1622" y="1272"/>
                  <a:pt x="1632" y="1307"/>
                  <a:pt x="1632" y="1341"/>
                </a:cubicBezTo>
                <a:moveTo>
                  <a:pt x="6369" y="3353"/>
                </a:moveTo>
                <a:cubicBezTo>
                  <a:pt x="6316" y="3403"/>
                  <a:pt x="6285" y="3454"/>
                  <a:pt x="6271" y="3479"/>
                </a:cubicBezTo>
                <a:cubicBezTo>
                  <a:pt x="6245" y="3455"/>
                  <a:pt x="6209" y="3435"/>
                  <a:pt x="6159" y="3424"/>
                </a:cubicBezTo>
                <a:cubicBezTo>
                  <a:pt x="6014" y="3392"/>
                  <a:pt x="5939" y="3301"/>
                  <a:pt x="5919" y="3211"/>
                </a:cubicBezTo>
                <a:cubicBezTo>
                  <a:pt x="5900" y="3121"/>
                  <a:pt x="5973" y="3031"/>
                  <a:pt x="5918" y="2942"/>
                </a:cubicBezTo>
                <a:cubicBezTo>
                  <a:pt x="5862" y="2854"/>
                  <a:pt x="5795" y="2858"/>
                  <a:pt x="5795" y="2858"/>
                </a:cubicBezTo>
                <a:cubicBezTo>
                  <a:pt x="5941" y="2943"/>
                  <a:pt x="5902" y="3115"/>
                  <a:pt x="5885" y="3128"/>
                </a:cubicBezTo>
                <a:cubicBezTo>
                  <a:pt x="5867" y="3141"/>
                  <a:pt x="5848" y="3136"/>
                  <a:pt x="5764" y="3120"/>
                </a:cubicBezTo>
                <a:cubicBezTo>
                  <a:pt x="5679" y="3103"/>
                  <a:pt x="5634" y="3190"/>
                  <a:pt x="5533" y="3198"/>
                </a:cubicBezTo>
                <a:cubicBezTo>
                  <a:pt x="5432" y="3206"/>
                  <a:pt x="5335" y="3057"/>
                  <a:pt x="5335" y="3020"/>
                </a:cubicBezTo>
                <a:cubicBezTo>
                  <a:pt x="5335" y="2983"/>
                  <a:pt x="5421" y="2942"/>
                  <a:pt x="5486" y="2896"/>
                </a:cubicBezTo>
                <a:cubicBezTo>
                  <a:pt x="5551" y="2849"/>
                  <a:pt x="5582" y="2817"/>
                  <a:pt x="5606" y="2774"/>
                </a:cubicBezTo>
                <a:cubicBezTo>
                  <a:pt x="5630" y="2730"/>
                  <a:pt x="5656" y="2699"/>
                  <a:pt x="5741" y="2682"/>
                </a:cubicBezTo>
                <a:cubicBezTo>
                  <a:pt x="5826" y="2666"/>
                  <a:pt x="5811" y="2689"/>
                  <a:pt x="5864" y="2732"/>
                </a:cubicBezTo>
                <a:cubicBezTo>
                  <a:pt x="5918" y="2775"/>
                  <a:pt x="5980" y="2725"/>
                  <a:pt x="5980" y="2725"/>
                </a:cubicBezTo>
                <a:cubicBezTo>
                  <a:pt x="5889" y="2742"/>
                  <a:pt x="5881" y="2648"/>
                  <a:pt x="5812" y="2634"/>
                </a:cubicBezTo>
                <a:cubicBezTo>
                  <a:pt x="5743" y="2619"/>
                  <a:pt x="5671" y="2669"/>
                  <a:pt x="5640" y="2663"/>
                </a:cubicBezTo>
                <a:cubicBezTo>
                  <a:pt x="5610" y="2657"/>
                  <a:pt x="5605" y="2618"/>
                  <a:pt x="5575" y="2571"/>
                </a:cubicBezTo>
                <a:cubicBezTo>
                  <a:pt x="5546" y="2523"/>
                  <a:pt x="5541" y="2465"/>
                  <a:pt x="5541" y="2465"/>
                </a:cubicBezTo>
                <a:cubicBezTo>
                  <a:pt x="5500" y="2553"/>
                  <a:pt x="5587" y="2582"/>
                  <a:pt x="5579" y="2707"/>
                </a:cubicBezTo>
                <a:cubicBezTo>
                  <a:pt x="5571" y="2832"/>
                  <a:pt x="5386" y="2906"/>
                  <a:pt x="5329" y="2934"/>
                </a:cubicBezTo>
                <a:cubicBezTo>
                  <a:pt x="5272" y="2963"/>
                  <a:pt x="5241" y="2937"/>
                  <a:pt x="5166" y="2890"/>
                </a:cubicBezTo>
                <a:cubicBezTo>
                  <a:pt x="5092" y="2843"/>
                  <a:pt x="5102" y="2844"/>
                  <a:pt x="5102" y="2776"/>
                </a:cubicBezTo>
                <a:cubicBezTo>
                  <a:pt x="5102" y="2708"/>
                  <a:pt x="5201" y="2672"/>
                  <a:pt x="5318" y="2582"/>
                </a:cubicBezTo>
                <a:cubicBezTo>
                  <a:pt x="5435" y="2492"/>
                  <a:pt x="5429" y="2456"/>
                  <a:pt x="5484" y="2391"/>
                </a:cubicBezTo>
                <a:cubicBezTo>
                  <a:pt x="5539" y="2326"/>
                  <a:pt x="5738" y="2223"/>
                  <a:pt x="5830" y="2250"/>
                </a:cubicBezTo>
                <a:cubicBezTo>
                  <a:pt x="5922" y="2277"/>
                  <a:pt x="6072" y="2318"/>
                  <a:pt x="6165" y="2212"/>
                </a:cubicBezTo>
                <a:cubicBezTo>
                  <a:pt x="6181" y="2194"/>
                  <a:pt x="6195" y="2172"/>
                  <a:pt x="6207" y="2149"/>
                </a:cubicBezTo>
                <a:cubicBezTo>
                  <a:pt x="6236" y="2183"/>
                  <a:pt x="6276" y="2210"/>
                  <a:pt x="6291" y="2296"/>
                </a:cubicBezTo>
                <a:cubicBezTo>
                  <a:pt x="6310" y="2402"/>
                  <a:pt x="6260" y="2528"/>
                  <a:pt x="6179" y="2549"/>
                </a:cubicBezTo>
                <a:cubicBezTo>
                  <a:pt x="6099" y="2569"/>
                  <a:pt x="6132" y="2517"/>
                  <a:pt x="5986" y="2440"/>
                </a:cubicBezTo>
                <a:cubicBezTo>
                  <a:pt x="5841" y="2362"/>
                  <a:pt x="5770" y="2454"/>
                  <a:pt x="5770" y="2454"/>
                </a:cubicBezTo>
                <a:cubicBezTo>
                  <a:pt x="5999" y="2443"/>
                  <a:pt x="5991" y="2553"/>
                  <a:pt x="6092" y="2618"/>
                </a:cubicBezTo>
                <a:cubicBezTo>
                  <a:pt x="6193" y="2683"/>
                  <a:pt x="6260" y="2572"/>
                  <a:pt x="6285" y="2558"/>
                </a:cubicBezTo>
                <a:cubicBezTo>
                  <a:pt x="6310" y="2544"/>
                  <a:pt x="6377" y="2599"/>
                  <a:pt x="6419" y="2735"/>
                </a:cubicBezTo>
                <a:cubicBezTo>
                  <a:pt x="6462" y="2871"/>
                  <a:pt x="6350" y="2950"/>
                  <a:pt x="6276" y="2969"/>
                </a:cubicBezTo>
                <a:cubicBezTo>
                  <a:pt x="6202" y="2988"/>
                  <a:pt x="6141" y="3020"/>
                  <a:pt x="6141" y="3020"/>
                </a:cubicBezTo>
                <a:cubicBezTo>
                  <a:pt x="6446" y="3043"/>
                  <a:pt x="6443" y="3284"/>
                  <a:pt x="6369" y="33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/>
          <p:nvPr/>
        </p:nvSpPr>
        <p:spPr>
          <a:xfrm>
            <a:off x="3038645" y="1646052"/>
            <a:ext cx="309831" cy="301991"/>
          </a:xfrm>
          <a:custGeom>
            <a:rect b="b" l="l" r="r" t="t"/>
            <a:pathLst>
              <a:path extrusionOk="0" h="1040" w="1067">
                <a:moveTo>
                  <a:pt x="616" y="949"/>
                </a:moveTo>
                <a:cubicBezTo>
                  <a:pt x="616" y="950"/>
                  <a:pt x="617" y="950"/>
                  <a:pt x="617" y="950"/>
                </a:cubicBezTo>
                <a:cubicBezTo>
                  <a:pt x="627" y="959"/>
                  <a:pt x="638" y="967"/>
                  <a:pt x="649" y="974"/>
                </a:cubicBezTo>
                <a:cubicBezTo>
                  <a:pt x="711" y="1015"/>
                  <a:pt x="784" y="1023"/>
                  <a:pt x="857" y="1025"/>
                </a:cubicBezTo>
                <a:cubicBezTo>
                  <a:pt x="890" y="1026"/>
                  <a:pt x="932" y="1029"/>
                  <a:pt x="964" y="1017"/>
                </a:cubicBezTo>
                <a:cubicBezTo>
                  <a:pt x="992" y="1006"/>
                  <a:pt x="1022" y="973"/>
                  <a:pt x="1038" y="948"/>
                </a:cubicBezTo>
                <a:cubicBezTo>
                  <a:pt x="1051" y="929"/>
                  <a:pt x="1054" y="906"/>
                  <a:pt x="1064" y="886"/>
                </a:cubicBezTo>
                <a:cubicBezTo>
                  <a:pt x="1032" y="943"/>
                  <a:pt x="969" y="997"/>
                  <a:pt x="900" y="995"/>
                </a:cubicBezTo>
                <a:cubicBezTo>
                  <a:pt x="785" y="992"/>
                  <a:pt x="633" y="959"/>
                  <a:pt x="594" y="856"/>
                </a:cubicBezTo>
                <a:cubicBezTo>
                  <a:pt x="554" y="753"/>
                  <a:pt x="595" y="681"/>
                  <a:pt x="569" y="541"/>
                </a:cubicBezTo>
                <a:cubicBezTo>
                  <a:pt x="546" y="419"/>
                  <a:pt x="494" y="322"/>
                  <a:pt x="524" y="300"/>
                </a:cubicBezTo>
                <a:cubicBezTo>
                  <a:pt x="554" y="278"/>
                  <a:pt x="693" y="262"/>
                  <a:pt x="749" y="199"/>
                </a:cubicBezTo>
                <a:cubicBezTo>
                  <a:pt x="738" y="211"/>
                  <a:pt x="684" y="213"/>
                  <a:pt x="670" y="215"/>
                </a:cubicBezTo>
                <a:cubicBezTo>
                  <a:pt x="621" y="224"/>
                  <a:pt x="577" y="236"/>
                  <a:pt x="530" y="250"/>
                </a:cubicBezTo>
                <a:cubicBezTo>
                  <a:pt x="499" y="259"/>
                  <a:pt x="462" y="261"/>
                  <a:pt x="430" y="256"/>
                </a:cubicBezTo>
                <a:cubicBezTo>
                  <a:pt x="414" y="254"/>
                  <a:pt x="399" y="250"/>
                  <a:pt x="387" y="240"/>
                </a:cubicBezTo>
                <a:cubicBezTo>
                  <a:pt x="356" y="214"/>
                  <a:pt x="404" y="167"/>
                  <a:pt x="417" y="141"/>
                </a:cubicBezTo>
                <a:cubicBezTo>
                  <a:pt x="438" y="97"/>
                  <a:pt x="449" y="48"/>
                  <a:pt x="439" y="0"/>
                </a:cubicBezTo>
                <a:cubicBezTo>
                  <a:pt x="444" y="24"/>
                  <a:pt x="414" y="72"/>
                  <a:pt x="405" y="93"/>
                </a:cubicBezTo>
                <a:cubicBezTo>
                  <a:pt x="390" y="129"/>
                  <a:pt x="375" y="165"/>
                  <a:pt x="355" y="198"/>
                </a:cubicBezTo>
                <a:cubicBezTo>
                  <a:pt x="328" y="242"/>
                  <a:pt x="261" y="256"/>
                  <a:pt x="213" y="256"/>
                </a:cubicBezTo>
                <a:cubicBezTo>
                  <a:pt x="186" y="255"/>
                  <a:pt x="159" y="252"/>
                  <a:pt x="133" y="243"/>
                </a:cubicBezTo>
                <a:cubicBezTo>
                  <a:pt x="107" y="234"/>
                  <a:pt x="83" y="218"/>
                  <a:pt x="56" y="213"/>
                </a:cubicBezTo>
                <a:cubicBezTo>
                  <a:pt x="40" y="209"/>
                  <a:pt x="12" y="207"/>
                  <a:pt x="0" y="192"/>
                </a:cubicBezTo>
                <a:cubicBezTo>
                  <a:pt x="27" y="226"/>
                  <a:pt x="65" y="252"/>
                  <a:pt x="104" y="271"/>
                </a:cubicBezTo>
                <a:cubicBezTo>
                  <a:pt x="140" y="289"/>
                  <a:pt x="181" y="300"/>
                  <a:pt x="222" y="302"/>
                </a:cubicBezTo>
                <a:cubicBezTo>
                  <a:pt x="265" y="304"/>
                  <a:pt x="297" y="287"/>
                  <a:pt x="338" y="276"/>
                </a:cubicBezTo>
                <a:cubicBezTo>
                  <a:pt x="358" y="271"/>
                  <a:pt x="383" y="270"/>
                  <a:pt x="403" y="276"/>
                </a:cubicBezTo>
                <a:cubicBezTo>
                  <a:pt x="448" y="288"/>
                  <a:pt x="471" y="326"/>
                  <a:pt x="485" y="368"/>
                </a:cubicBezTo>
                <a:cubicBezTo>
                  <a:pt x="504" y="423"/>
                  <a:pt x="524" y="480"/>
                  <a:pt x="537" y="536"/>
                </a:cubicBezTo>
                <a:cubicBezTo>
                  <a:pt x="548" y="587"/>
                  <a:pt x="548" y="643"/>
                  <a:pt x="550" y="695"/>
                </a:cubicBezTo>
                <a:cubicBezTo>
                  <a:pt x="551" y="712"/>
                  <a:pt x="554" y="728"/>
                  <a:pt x="555" y="745"/>
                </a:cubicBezTo>
                <a:cubicBezTo>
                  <a:pt x="557" y="773"/>
                  <a:pt x="556" y="799"/>
                  <a:pt x="554" y="827"/>
                </a:cubicBezTo>
                <a:cubicBezTo>
                  <a:pt x="551" y="856"/>
                  <a:pt x="549" y="881"/>
                  <a:pt x="535" y="907"/>
                </a:cubicBezTo>
                <a:cubicBezTo>
                  <a:pt x="521" y="933"/>
                  <a:pt x="503" y="947"/>
                  <a:pt x="479" y="963"/>
                </a:cubicBezTo>
                <a:cubicBezTo>
                  <a:pt x="467" y="971"/>
                  <a:pt x="455" y="980"/>
                  <a:pt x="442" y="986"/>
                </a:cubicBezTo>
                <a:cubicBezTo>
                  <a:pt x="425" y="993"/>
                  <a:pt x="412" y="988"/>
                  <a:pt x="396" y="990"/>
                </a:cubicBezTo>
                <a:cubicBezTo>
                  <a:pt x="378" y="992"/>
                  <a:pt x="359" y="990"/>
                  <a:pt x="342" y="986"/>
                </a:cubicBezTo>
                <a:cubicBezTo>
                  <a:pt x="328" y="982"/>
                  <a:pt x="282" y="973"/>
                  <a:pt x="274" y="960"/>
                </a:cubicBezTo>
                <a:cubicBezTo>
                  <a:pt x="285" y="979"/>
                  <a:pt x="301" y="996"/>
                  <a:pt x="318" y="1010"/>
                </a:cubicBezTo>
                <a:cubicBezTo>
                  <a:pt x="354" y="1040"/>
                  <a:pt x="386" y="1046"/>
                  <a:pt x="431" y="1032"/>
                </a:cubicBezTo>
                <a:cubicBezTo>
                  <a:pt x="453" y="1025"/>
                  <a:pt x="475" y="1017"/>
                  <a:pt x="496" y="1007"/>
                </a:cubicBezTo>
                <a:cubicBezTo>
                  <a:pt x="523" y="994"/>
                  <a:pt x="542" y="976"/>
                  <a:pt x="557" y="949"/>
                </a:cubicBezTo>
                <a:cubicBezTo>
                  <a:pt x="565" y="934"/>
                  <a:pt x="571" y="912"/>
                  <a:pt x="590" y="922"/>
                </a:cubicBezTo>
                <a:cubicBezTo>
                  <a:pt x="599" y="928"/>
                  <a:pt x="607" y="941"/>
                  <a:pt x="616" y="949"/>
                </a:cubicBezTo>
                <a:moveTo>
                  <a:pt x="1067" y="881"/>
                </a:moveTo>
                <a:cubicBezTo>
                  <a:pt x="1066" y="883"/>
                  <a:pt x="1065" y="884"/>
                  <a:pt x="1064" y="886"/>
                </a:cubicBezTo>
                <a:cubicBezTo>
                  <a:pt x="1065" y="884"/>
                  <a:pt x="1066" y="882"/>
                  <a:pt x="1067" y="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1765347" y="1807501"/>
            <a:ext cx="605724" cy="313896"/>
          </a:xfrm>
          <a:custGeom>
            <a:rect b="b" l="l" r="r" t="t"/>
            <a:pathLst>
              <a:path extrusionOk="0" h="1081" w="2086">
                <a:moveTo>
                  <a:pt x="1654" y="504"/>
                </a:moveTo>
                <a:cubicBezTo>
                  <a:pt x="1664" y="481"/>
                  <a:pt x="1680" y="456"/>
                  <a:pt x="1684" y="429"/>
                </a:cubicBezTo>
                <a:cubicBezTo>
                  <a:pt x="1695" y="370"/>
                  <a:pt x="1670" y="320"/>
                  <a:pt x="1618" y="291"/>
                </a:cubicBezTo>
                <a:cubicBezTo>
                  <a:pt x="1594" y="278"/>
                  <a:pt x="1568" y="272"/>
                  <a:pt x="1572" y="239"/>
                </a:cubicBezTo>
                <a:cubicBezTo>
                  <a:pt x="1575" y="210"/>
                  <a:pt x="1596" y="184"/>
                  <a:pt x="1601" y="155"/>
                </a:cubicBezTo>
                <a:cubicBezTo>
                  <a:pt x="1606" y="131"/>
                  <a:pt x="1613" y="112"/>
                  <a:pt x="1631" y="95"/>
                </a:cubicBezTo>
                <a:cubicBezTo>
                  <a:pt x="1665" y="62"/>
                  <a:pt x="1715" y="66"/>
                  <a:pt x="1759" y="72"/>
                </a:cubicBezTo>
                <a:cubicBezTo>
                  <a:pt x="1848" y="85"/>
                  <a:pt x="1955" y="150"/>
                  <a:pt x="2086" y="0"/>
                </a:cubicBezTo>
                <a:cubicBezTo>
                  <a:pt x="2086" y="0"/>
                  <a:pt x="1985" y="49"/>
                  <a:pt x="1927" y="56"/>
                </a:cubicBezTo>
                <a:cubicBezTo>
                  <a:pt x="1871" y="62"/>
                  <a:pt x="1812" y="28"/>
                  <a:pt x="1758" y="18"/>
                </a:cubicBezTo>
                <a:cubicBezTo>
                  <a:pt x="1734" y="13"/>
                  <a:pt x="1697" y="7"/>
                  <a:pt x="1673" y="15"/>
                </a:cubicBezTo>
                <a:cubicBezTo>
                  <a:pt x="1645" y="24"/>
                  <a:pt x="1629" y="55"/>
                  <a:pt x="1609" y="75"/>
                </a:cubicBezTo>
                <a:cubicBezTo>
                  <a:pt x="1595" y="88"/>
                  <a:pt x="1585" y="101"/>
                  <a:pt x="1575" y="118"/>
                </a:cubicBezTo>
                <a:cubicBezTo>
                  <a:pt x="1537" y="185"/>
                  <a:pt x="1490" y="251"/>
                  <a:pt x="1436" y="307"/>
                </a:cubicBezTo>
                <a:cubicBezTo>
                  <a:pt x="1413" y="331"/>
                  <a:pt x="1383" y="358"/>
                  <a:pt x="1354" y="373"/>
                </a:cubicBezTo>
                <a:cubicBezTo>
                  <a:pt x="1316" y="392"/>
                  <a:pt x="1255" y="392"/>
                  <a:pt x="1214" y="392"/>
                </a:cubicBezTo>
                <a:cubicBezTo>
                  <a:pt x="1163" y="392"/>
                  <a:pt x="1113" y="381"/>
                  <a:pt x="1063" y="376"/>
                </a:cubicBezTo>
                <a:cubicBezTo>
                  <a:pt x="1033" y="373"/>
                  <a:pt x="1004" y="370"/>
                  <a:pt x="975" y="363"/>
                </a:cubicBezTo>
                <a:cubicBezTo>
                  <a:pt x="918" y="349"/>
                  <a:pt x="888" y="348"/>
                  <a:pt x="839" y="387"/>
                </a:cubicBezTo>
                <a:cubicBezTo>
                  <a:pt x="791" y="426"/>
                  <a:pt x="749" y="475"/>
                  <a:pt x="707" y="520"/>
                </a:cubicBezTo>
                <a:cubicBezTo>
                  <a:pt x="664" y="566"/>
                  <a:pt x="619" y="589"/>
                  <a:pt x="555" y="592"/>
                </a:cubicBezTo>
                <a:cubicBezTo>
                  <a:pt x="488" y="594"/>
                  <a:pt x="434" y="567"/>
                  <a:pt x="371" y="598"/>
                </a:cubicBezTo>
                <a:cubicBezTo>
                  <a:pt x="302" y="632"/>
                  <a:pt x="240" y="670"/>
                  <a:pt x="177" y="714"/>
                </a:cubicBezTo>
                <a:cubicBezTo>
                  <a:pt x="143" y="736"/>
                  <a:pt x="99" y="733"/>
                  <a:pt x="69" y="706"/>
                </a:cubicBezTo>
                <a:cubicBezTo>
                  <a:pt x="42" y="680"/>
                  <a:pt x="14" y="643"/>
                  <a:pt x="3" y="590"/>
                </a:cubicBezTo>
                <a:cubicBezTo>
                  <a:pt x="3" y="590"/>
                  <a:pt x="-23" y="690"/>
                  <a:pt x="81" y="761"/>
                </a:cubicBezTo>
                <a:cubicBezTo>
                  <a:pt x="81" y="761"/>
                  <a:pt x="3" y="892"/>
                  <a:pt x="69" y="1010"/>
                </a:cubicBezTo>
                <a:cubicBezTo>
                  <a:pt x="69" y="1010"/>
                  <a:pt x="60" y="825"/>
                  <a:pt x="147" y="792"/>
                </a:cubicBezTo>
                <a:cubicBezTo>
                  <a:pt x="235" y="758"/>
                  <a:pt x="283" y="674"/>
                  <a:pt x="355" y="648"/>
                </a:cubicBezTo>
                <a:cubicBezTo>
                  <a:pt x="428" y="622"/>
                  <a:pt x="504" y="678"/>
                  <a:pt x="691" y="616"/>
                </a:cubicBezTo>
                <a:cubicBezTo>
                  <a:pt x="691" y="616"/>
                  <a:pt x="702" y="747"/>
                  <a:pt x="790" y="837"/>
                </a:cubicBezTo>
                <a:cubicBezTo>
                  <a:pt x="790" y="837"/>
                  <a:pt x="816" y="891"/>
                  <a:pt x="750" y="965"/>
                </a:cubicBezTo>
                <a:cubicBezTo>
                  <a:pt x="750" y="965"/>
                  <a:pt x="822" y="974"/>
                  <a:pt x="859" y="877"/>
                </a:cubicBezTo>
                <a:cubicBezTo>
                  <a:pt x="859" y="877"/>
                  <a:pt x="921" y="881"/>
                  <a:pt x="1021" y="846"/>
                </a:cubicBezTo>
                <a:cubicBezTo>
                  <a:pt x="1021" y="846"/>
                  <a:pt x="870" y="853"/>
                  <a:pt x="833" y="821"/>
                </a:cubicBezTo>
                <a:cubicBezTo>
                  <a:pt x="796" y="789"/>
                  <a:pt x="717" y="670"/>
                  <a:pt x="731" y="590"/>
                </a:cubicBezTo>
                <a:cubicBezTo>
                  <a:pt x="745" y="510"/>
                  <a:pt x="820" y="392"/>
                  <a:pt x="933" y="408"/>
                </a:cubicBezTo>
                <a:cubicBezTo>
                  <a:pt x="1025" y="420"/>
                  <a:pt x="1138" y="450"/>
                  <a:pt x="1244" y="443"/>
                </a:cubicBezTo>
                <a:cubicBezTo>
                  <a:pt x="1253" y="442"/>
                  <a:pt x="1315" y="430"/>
                  <a:pt x="1283" y="460"/>
                </a:cubicBezTo>
                <a:cubicBezTo>
                  <a:pt x="1235" y="502"/>
                  <a:pt x="1105" y="523"/>
                  <a:pt x="1035" y="569"/>
                </a:cubicBezTo>
                <a:cubicBezTo>
                  <a:pt x="978" y="605"/>
                  <a:pt x="973" y="664"/>
                  <a:pt x="987" y="717"/>
                </a:cubicBezTo>
                <a:cubicBezTo>
                  <a:pt x="1030" y="885"/>
                  <a:pt x="1248" y="927"/>
                  <a:pt x="1248" y="927"/>
                </a:cubicBezTo>
                <a:cubicBezTo>
                  <a:pt x="1248" y="927"/>
                  <a:pt x="1231" y="1025"/>
                  <a:pt x="1319" y="1081"/>
                </a:cubicBezTo>
                <a:cubicBezTo>
                  <a:pt x="1319" y="1081"/>
                  <a:pt x="1282" y="936"/>
                  <a:pt x="1298" y="920"/>
                </a:cubicBezTo>
                <a:cubicBezTo>
                  <a:pt x="1313" y="903"/>
                  <a:pt x="1446" y="888"/>
                  <a:pt x="1507" y="751"/>
                </a:cubicBezTo>
                <a:cubicBezTo>
                  <a:pt x="1507" y="751"/>
                  <a:pt x="1372" y="872"/>
                  <a:pt x="1282" y="867"/>
                </a:cubicBezTo>
                <a:cubicBezTo>
                  <a:pt x="1192" y="863"/>
                  <a:pt x="1037" y="818"/>
                  <a:pt x="1036" y="673"/>
                </a:cubicBezTo>
                <a:cubicBezTo>
                  <a:pt x="1035" y="528"/>
                  <a:pt x="1172" y="647"/>
                  <a:pt x="1338" y="495"/>
                </a:cubicBezTo>
                <a:cubicBezTo>
                  <a:pt x="1388" y="449"/>
                  <a:pt x="1440" y="398"/>
                  <a:pt x="1473" y="338"/>
                </a:cubicBezTo>
                <a:cubicBezTo>
                  <a:pt x="1486" y="315"/>
                  <a:pt x="1489" y="286"/>
                  <a:pt x="1521" y="283"/>
                </a:cubicBezTo>
                <a:cubicBezTo>
                  <a:pt x="1569" y="278"/>
                  <a:pt x="1602" y="336"/>
                  <a:pt x="1628" y="368"/>
                </a:cubicBezTo>
                <a:cubicBezTo>
                  <a:pt x="1664" y="412"/>
                  <a:pt x="1677" y="449"/>
                  <a:pt x="1654" y="5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1981386" y="1538032"/>
            <a:ext cx="572041" cy="212555"/>
          </a:xfrm>
          <a:custGeom>
            <a:rect b="b" l="l" r="r" t="t"/>
            <a:pathLst>
              <a:path extrusionOk="0" h="732" w="1970">
                <a:moveTo>
                  <a:pt x="169" y="520"/>
                </a:moveTo>
                <a:cubicBezTo>
                  <a:pt x="260" y="526"/>
                  <a:pt x="235" y="684"/>
                  <a:pt x="200" y="732"/>
                </a:cubicBezTo>
                <a:cubicBezTo>
                  <a:pt x="248" y="700"/>
                  <a:pt x="293" y="620"/>
                  <a:pt x="269" y="563"/>
                </a:cubicBezTo>
                <a:cubicBezTo>
                  <a:pt x="258" y="537"/>
                  <a:pt x="222" y="510"/>
                  <a:pt x="243" y="484"/>
                </a:cubicBezTo>
                <a:cubicBezTo>
                  <a:pt x="271" y="449"/>
                  <a:pt x="331" y="426"/>
                  <a:pt x="371" y="410"/>
                </a:cubicBezTo>
                <a:cubicBezTo>
                  <a:pt x="424" y="388"/>
                  <a:pt x="483" y="387"/>
                  <a:pt x="535" y="406"/>
                </a:cubicBezTo>
                <a:cubicBezTo>
                  <a:pt x="605" y="432"/>
                  <a:pt x="750" y="444"/>
                  <a:pt x="831" y="445"/>
                </a:cubicBezTo>
                <a:cubicBezTo>
                  <a:pt x="912" y="446"/>
                  <a:pt x="1016" y="492"/>
                  <a:pt x="1065" y="536"/>
                </a:cubicBezTo>
                <a:cubicBezTo>
                  <a:pt x="1114" y="580"/>
                  <a:pt x="1266" y="677"/>
                  <a:pt x="1342" y="511"/>
                </a:cubicBezTo>
                <a:cubicBezTo>
                  <a:pt x="1342" y="511"/>
                  <a:pt x="1229" y="568"/>
                  <a:pt x="1185" y="536"/>
                </a:cubicBezTo>
                <a:cubicBezTo>
                  <a:pt x="1141" y="504"/>
                  <a:pt x="1131" y="485"/>
                  <a:pt x="1183" y="452"/>
                </a:cubicBezTo>
                <a:cubicBezTo>
                  <a:pt x="1236" y="419"/>
                  <a:pt x="1303" y="441"/>
                  <a:pt x="1392" y="304"/>
                </a:cubicBezTo>
                <a:cubicBezTo>
                  <a:pt x="1480" y="166"/>
                  <a:pt x="1566" y="106"/>
                  <a:pt x="1619" y="128"/>
                </a:cubicBezTo>
                <a:cubicBezTo>
                  <a:pt x="1673" y="150"/>
                  <a:pt x="1770" y="290"/>
                  <a:pt x="1970" y="229"/>
                </a:cubicBezTo>
                <a:cubicBezTo>
                  <a:pt x="1920" y="217"/>
                  <a:pt x="1865" y="204"/>
                  <a:pt x="1817" y="186"/>
                </a:cubicBezTo>
                <a:cubicBezTo>
                  <a:pt x="1784" y="174"/>
                  <a:pt x="1689" y="160"/>
                  <a:pt x="1675" y="122"/>
                </a:cubicBezTo>
                <a:cubicBezTo>
                  <a:pt x="1664" y="94"/>
                  <a:pt x="1693" y="80"/>
                  <a:pt x="1714" y="72"/>
                </a:cubicBezTo>
                <a:cubicBezTo>
                  <a:pt x="1779" y="45"/>
                  <a:pt x="1861" y="19"/>
                  <a:pt x="1931" y="41"/>
                </a:cubicBezTo>
                <a:cubicBezTo>
                  <a:pt x="1931" y="41"/>
                  <a:pt x="1831" y="-36"/>
                  <a:pt x="1729" y="19"/>
                </a:cubicBezTo>
                <a:cubicBezTo>
                  <a:pt x="1683" y="44"/>
                  <a:pt x="1656" y="57"/>
                  <a:pt x="1607" y="60"/>
                </a:cubicBezTo>
                <a:cubicBezTo>
                  <a:pt x="1538" y="65"/>
                  <a:pt x="1469" y="130"/>
                  <a:pt x="1432" y="186"/>
                </a:cubicBezTo>
                <a:cubicBezTo>
                  <a:pt x="1401" y="233"/>
                  <a:pt x="1354" y="267"/>
                  <a:pt x="1319" y="311"/>
                </a:cubicBezTo>
                <a:cubicBezTo>
                  <a:pt x="1288" y="350"/>
                  <a:pt x="1249" y="369"/>
                  <a:pt x="1207" y="396"/>
                </a:cubicBezTo>
                <a:cubicBezTo>
                  <a:pt x="1162" y="424"/>
                  <a:pt x="1119" y="460"/>
                  <a:pt x="1063" y="455"/>
                </a:cubicBezTo>
                <a:cubicBezTo>
                  <a:pt x="982" y="449"/>
                  <a:pt x="910" y="407"/>
                  <a:pt x="832" y="389"/>
                </a:cubicBezTo>
                <a:cubicBezTo>
                  <a:pt x="748" y="370"/>
                  <a:pt x="662" y="384"/>
                  <a:pt x="578" y="364"/>
                </a:cubicBezTo>
                <a:cubicBezTo>
                  <a:pt x="542" y="356"/>
                  <a:pt x="493" y="364"/>
                  <a:pt x="460" y="349"/>
                </a:cubicBezTo>
                <a:cubicBezTo>
                  <a:pt x="425" y="332"/>
                  <a:pt x="434" y="283"/>
                  <a:pt x="423" y="251"/>
                </a:cubicBezTo>
                <a:cubicBezTo>
                  <a:pt x="411" y="218"/>
                  <a:pt x="373" y="207"/>
                  <a:pt x="350" y="189"/>
                </a:cubicBezTo>
                <a:cubicBezTo>
                  <a:pt x="375" y="212"/>
                  <a:pt x="393" y="268"/>
                  <a:pt x="397" y="301"/>
                </a:cubicBezTo>
                <a:cubicBezTo>
                  <a:pt x="405" y="386"/>
                  <a:pt x="265" y="426"/>
                  <a:pt x="203" y="450"/>
                </a:cubicBezTo>
                <a:cubicBezTo>
                  <a:pt x="158" y="468"/>
                  <a:pt x="102" y="487"/>
                  <a:pt x="64" y="518"/>
                </a:cubicBezTo>
                <a:cubicBezTo>
                  <a:pt x="34" y="544"/>
                  <a:pt x="-3" y="610"/>
                  <a:pt x="0" y="650"/>
                </a:cubicBezTo>
                <a:cubicBezTo>
                  <a:pt x="40" y="605"/>
                  <a:pt x="100" y="516"/>
                  <a:pt x="169" y="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2423048" y="1669573"/>
            <a:ext cx="385619" cy="323188"/>
          </a:xfrm>
          <a:custGeom>
            <a:rect b="b" l="l" r="r" t="t"/>
            <a:pathLst>
              <a:path extrusionOk="0" h="1113" w="1328">
                <a:moveTo>
                  <a:pt x="762" y="560"/>
                </a:moveTo>
                <a:cubicBezTo>
                  <a:pt x="871" y="533"/>
                  <a:pt x="968" y="505"/>
                  <a:pt x="1010" y="475"/>
                </a:cubicBezTo>
                <a:cubicBezTo>
                  <a:pt x="1053" y="445"/>
                  <a:pt x="1023" y="589"/>
                  <a:pt x="1149" y="548"/>
                </a:cubicBezTo>
                <a:cubicBezTo>
                  <a:pt x="1149" y="548"/>
                  <a:pt x="1043" y="484"/>
                  <a:pt x="1069" y="402"/>
                </a:cubicBezTo>
                <a:cubicBezTo>
                  <a:pt x="1094" y="320"/>
                  <a:pt x="1225" y="129"/>
                  <a:pt x="1328" y="110"/>
                </a:cubicBezTo>
                <a:cubicBezTo>
                  <a:pt x="1300" y="98"/>
                  <a:pt x="1258" y="95"/>
                  <a:pt x="1231" y="109"/>
                </a:cubicBezTo>
                <a:cubicBezTo>
                  <a:pt x="1211" y="118"/>
                  <a:pt x="1190" y="134"/>
                  <a:pt x="1177" y="151"/>
                </a:cubicBezTo>
                <a:cubicBezTo>
                  <a:pt x="1177" y="151"/>
                  <a:pt x="1138" y="201"/>
                  <a:pt x="1136" y="186"/>
                </a:cubicBezTo>
                <a:cubicBezTo>
                  <a:pt x="1130" y="149"/>
                  <a:pt x="1150" y="113"/>
                  <a:pt x="1133" y="75"/>
                </a:cubicBezTo>
                <a:cubicBezTo>
                  <a:pt x="1113" y="33"/>
                  <a:pt x="1060" y="16"/>
                  <a:pt x="1020" y="0"/>
                </a:cubicBezTo>
                <a:cubicBezTo>
                  <a:pt x="1052" y="24"/>
                  <a:pt x="1070" y="50"/>
                  <a:pt x="1085" y="85"/>
                </a:cubicBezTo>
                <a:cubicBezTo>
                  <a:pt x="1107" y="134"/>
                  <a:pt x="1111" y="193"/>
                  <a:pt x="1101" y="246"/>
                </a:cubicBezTo>
                <a:cubicBezTo>
                  <a:pt x="1064" y="430"/>
                  <a:pt x="889" y="466"/>
                  <a:pt x="736" y="513"/>
                </a:cubicBezTo>
                <a:cubicBezTo>
                  <a:pt x="591" y="558"/>
                  <a:pt x="465" y="650"/>
                  <a:pt x="348" y="746"/>
                </a:cubicBezTo>
                <a:cubicBezTo>
                  <a:pt x="289" y="794"/>
                  <a:pt x="234" y="843"/>
                  <a:pt x="157" y="854"/>
                </a:cubicBezTo>
                <a:cubicBezTo>
                  <a:pt x="100" y="862"/>
                  <a:pt x="57" y="829"/>
                  <a:pt x="0" y="828"/>
                </a:cubicBezTo>
                <a:cubicBezTo>
                  <a:pt x="54" y="873"/>
                  <a:pt x="128" y="904"/>
                  <a:pt x="198" y="879"/>
                </a:cubicBezTo>
                <a:cubicBezTo>
                  <a:pt x="198" y="879"/>
                  <a:pt x="102" y="1049"/>
                  <a:pt x="255" y="1113"/>
                </a:cubicBezTo>
                <a:cubicBezTo>
                  <a:pt x="255" y="1113"/>
                  <a:pt x="160" y="1023"/>
                  <a:pt x="255" y="889"/>
                </a:cubicBezTo>
                <a:cubicBezTo>
                  <a:pt x="350" y="755"/>
                  <a:pt x="446" y="731"/>
                  <a:pt x="449" y="739"/>
                </a:cubicBezTo>
                <a:cubicBezTo>
                  <a:pt x="452" y="747"/>
                  <a:pt x="436" y="885"/>
                  <a:pt x="603" y="864"/>
                </a:cubicBezTo>
                <a:cubicBezTo>
                  <a:pt x="603" y="864"/>
                  <a:pt x="487" y="816"/>
                  <a:pt x="516" y="709"/>
                </a:cubicBezTo>
                <a:cubicBezTo>
                  <a:pt x="544" y="601"/>
                  <a:pt x="653" y="587"/>
                  <a:pt x="762" y="5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6495179" y="1379304"/>
            <a:ext cx="794381" cy="1662168"/>
          </a:xfrm>
          <a:custGeom>
            <a:rect b="b" l="l" r="r" t="t"/>
            <a:pathLst>
              <a:path extrusionOk="0" h="5662" w="2706">
                <a:moveTo>
                  <a:pt x="133" y="205"/>
                </a:moveTo>
                <a:cubicBezTo>
                  <a:pt x="219" y="73"/>
                  <a:pt x="427" y="-8"/>
                  <a:pt x="544" y="1"/>
                </a:cubicBezTo>
                <a:cubicBezTo>
                  <a:pt x="661" y="10"/>
                  <a:pt x="704" y="71"/>
                  <a:pt x="764" y="73"/>
                </a:cubicBezTo>
                <a:cubicBezTo>
                  <a:pt x="825" y="75"/>
                  <a:pt x="885" y="12"/>
                  <a:pt x="1063" y="112"/>
                </a:cubicBezTo>
                <a:cubicBezTo>
                  <a:pt x="1240" y="211"/>
                  <a:pt x="1325" y="336"/>
                  <a:pt x="1361" y="414"/>
                </a:cubicBezTo>
                <a:cubicBezTo>
                  <a:pt x="1397" y="492"/>
                  <a:pt x="1437" y="476"/>
                  <a:pt x="1484" y="494"/>
                </a:cubicBezTo>
                <a:cubicBezTo>
                  <a:pt x="1532" y="513"/>
                  <a:pt x="1653" y="574"/>
                  <a:pt x="1725" y="714"/>
                </a:cubicBezTo>
                <a:cubicBezTo>
                  <a:pt x="1796" y="855"/>
                  <a:pt x="1774" y="922"/>
                  <a:pt x="1821" y="969"/>
                </a:cubicBezTo>
                <a:cubicBezTo>
                  <a:pt x="1868" y="1017"/>
                  <a:pt x="2028" y="1128"/>
                  <a:pt x="2124" y="1307"/>
                </a:cubicBezTo>
                <a:cubicBezTo>
                  <a:pt x="2220" y="1486"/>
                  <a:pt x="2161" y="1640"/>
                  <a:pt x="2186" y="1698"/>
                </a:cubicBezTo>
                <a:cubicBezTo>
                  <a:pt x="2211" y="1755"/>
                  <a:pt x="2287" y="1710"/>
                  <a:pt x="2352" y="1811"/>
                </a:cubicBezTo>
                <a:cubicBezTo>
                  <a:pt x="2417" y="1911"/>
                  <a:pt x="2352" y="2014"/>
                  <a:pt x="2374" y="2029"/>
                </a:cubicBezTo>
                <a:cubicBezTo>
                  <a:pt x="2397" y="2045"/>
                  <a:pt x="2456" y="2052"/>
                  <a:pt x="2480" y="2137"/>
                </a:cubicBezTo>
                <a:cubicBezTo>
                  <a:pt x="2504" y="2223"/>
                  <a:pt x="2495" y="2260"/>
                  <a:pt x="2555" y="2327"/>
                </a:cubicBezTo>
                <a:cubicBezTo>
                  <a:pt x="2615" y="2393"/>
                  <a:pt x="2632" y="2564"/>
                  <a:pt x="2612" y="2695"/>
                </a:cubicBezTo>
                <a:cubicBezTo>
                  <a:pt x="2592" y="2825"/>
                  <a:pt x="2683" y="2816"/>
                  <a:pt x="2652" y="3009"/>
                </a:cubicBezTo>
                <a:cubicBezTo>
                  <a:pt x="2621" y="3202"/>
                  <a:pt x="2727" y="3222"/>
                  <a:pt x="2702" y="3421"/>
                </a:cubicBezTo>
                <a:cubicBezTo>
                  <a:pt x="2676" y="3620"/>
                  <a:pt x="2604" y="3647"/>
                  <a:pt x="2607" y="3709"/>
                </a:cubicBezTo>
                <a:cubicBezTo>
                  <a:pt x="2610" y="3771"/>
                  <a:pt x="2635" y="3833"/>
                  <a:pt x="2606" y="3970"/>
                </a:cubicBezTo>
                <a:cubicBezTo>
                  <a:pt x="2577" y="4107"/>
                  <a:pt x="2499" y="4093"/>
                  <a:pt x="2470" y="4164"/>
                </a:cubicBezTo>
                <a:cubicBezTo>
                  <a:pt x="2440" y="4235"/>
                  <a:pt x="2508" y="4312"/>
                  <a:pt x="2405" y="4476"/>
                </a:cubicBezTo>
                <a:cubicBezTo>
                  <a:pt x="2301" y="4640"/>
                  <a:pt x="2286" y="4578"/>
                  <a:pt x="2235" y="4637"/>
                </a:cubicBezTo>
                <a:cubicBezTo>
                  <a:pt x="2185" y="4696"/>
                  <a:pt x="2180" y="4840"/>
                  <a:pt x="2116" y="4910"/>
                </a:cubicBezTo>
                <a:cubicBezTo>
                  <a:pt x="2050" y="4981"/>
                  <a:pt x="2003" y="5008"/>
                  <a:pt x="1984" y="5074"/>
                </a:cubicBezTo>
                <a:cubicBezTo>
                  <a:pt x="1965" y="5139"/>
                  <a:pt x="1840" y="5270"/>
                  <a:pt x="1734" y="5303"/>
                </a:cubicBezTo>
                <a:cubicBezTo>
                  <a:pt x="1627" y="5335"/>
                  <a:pt x="1661" y="5329"/>
                  <a:pt x="1616" y="5387"/>
                </a:cubicBezTo>
                <a:cubicBezTo>
                  <a:pt x="1571" y="5446"/>
                  <a:pt x="1442" y="5568"/>
                  <a:pt x="1294" y="5590"/>
                </a:cubicBezTo>
                <a:cubicBezTo>
                  <a:pt x="1146" y="5613"/>
                  <a:pt x="1050" y="5626"/>
                  <a:pt x="968" y="5656"/>
                </a:cubicBezTo>
                <a:cubicBezTo>
                  <a:pt x="885" y="5685"/>
                  <a:pt x="735" y="5609"/>
                  <a:pt x="656" y="5592"/>
                </a:cubicBezTo>
                <a:cubicBezTo>
                  <a:pt x="577" y="5575"/>
                  <a:pt x="433" y="5617"/>
                  <a:pt x="337" y="5541"/>
                </a:cubicBezTo>
                <a:cubicBezTo>
                  <a:pt x="242" y="5465"/>
                  <a:pt x="1" y="5244"/>
                  <a:pt x="0" y="5115"/>
                </a:cubicBezTo>
                <a:cubicBezTo>
                  <a:pt x="-2" y="4596"/>
                  <a:pt x="62" y="4052"/>
                  <a:pt x="70" y="3531"/>
                </a:cubicBezTo>
                <a:cubicBezTo>
                  <a:pt x="87" y="2523"/>
                  <a:pt x="15" y="1481"/>
                  <a:pt x="74" y="461"/>
                </a:cubicBezTo>
                <a:cubicBezTo>
                  <a:pt x="83" y="300"/>
                  <a:pt x="119" y="228"/>
                  <a:pt x="133" y="2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29"/>
          <p:cNvGrpSpPr/>
          <p:nvPr/>
        </p:nvGrpSpPr>
        <p:grpSpPr>
          <a:xfrm>
            <a:off x="6495136" y="1379286"/>
            <a:ext cx="794374" cy="1662138"/>
            <a:chOff x="4482247" y="1495980"/>
            <a:chExt cx="1099143" cy="2299834"/>
          </a:xfrm>
        </p:grpSpPr>
        <p:sp>
          <p:nvSpPr>
            <p:cNvPr id="697" name="Google Shape;697;p29"/>
            <p:cNvSpPr/>
            <p:nvPr/>
          </p:nvSpPr>
          <p:spPr>
            <a:xfrm>
              <a:off x="4482247" y="1495980"/>
              <a:ext cx="1099143" cy="2299834"/>
            </a:xfrm>
            <a:custGeom>
              <a:rect b="b" l="l" r="r" t="t"/>
              <a:pathLst>
                <a:path extrusionOk="0" h="5662" w="2706">
                  <a:moveTo>
                    <a:pt x="2702" y="3421"/>
                  </a:moveTo>
                  <a:cubicBezTo>
                    <a:pt x="2727" y="3222"/>
                    <a:pt x="2621" y="3202"/>
                    <a:pt x="2652" y="3009"/>
                  </a:cubicBezTo>
                  <a:cubicBezTo>
                    <a:pt x="2683" y="2816"/>
                    <a:pt x="2592" y="2825"/>
                    <a:pt x="2612" y="2695"/>
                  </a:cubicBezTo>
                  <a:cubicBezTo>
                    <a:pt x="2632" y="2564"/>
                    <a:pt x="2615" y="2393"/>
                    <a:pt x="2555" y="2327"/>
                  </a:cubicBezTo>
                  <a:cubicBezTo>
                    <a:pt x="2495" y="2260"/>
                    <a:pt x="2504" y="2223"/>
                    <a:pt x="2480" y="2137"/>
                  </a:cubicBezTo>
                  <a:cubicBezTo>
                    <a:pt x="2456" y="2052"/>
                    <a:pt x="2397" y="2045"/>
                    <a:pt x="2374" y="2029"/>
                  </a:cubicBezTo>
                  <a:cubicBezTo>
                    <a:pt x="2352" y="2014"/>
                    <a:pt x="2417" y="1911"/>
                    <a:pt x="2352" y="1811"/>
                  </a:cubicBezTo>
                  <a:cubicBezTo>
                    <a:pt x="2287" y="1710"/>
                    <a:pt x="2211" y="1755"/>
                    <a:pt x="2186" y="1698"/>
                  </a:cubicBezTo>
                  <a:cubicBezTo>
                    <a:pt x="2161" y="1640"/>
                    <a:pt x="2220" y="1486"/>
                    <a:pt x="2124" y="1307"/>
                  </a:cubicBezTo>
                  <a:cubicBezTo>
                    <a:pt x="2028" y="1128"/>
                    <a:pt x="1868" y="1017"/>
                    <a:pt x="1821" y="969"/>
                  </a:cubicBezTo>
                  <a:cubicBezTo>
                    <a:pt x="1774" y="922"/>
                    <a:pt x="1796" y="855"/>
                    <a:pt x="1725" y="714"/>
                  </a:cubicBezTo>
                  <a:cubicBezTo>
                    <a:pt x="1653" y="574"/>
                    <a:pt x="1532" y="513"/>
                    <a:pt x="1484" y="494"/>
                  </a:cubicBezTo>
                  <a:cubicBezTo>
                    <a:pt x="1437" y="476"/>
                    <a:pt x="1397" y="492"/>
                    <a:pt x="1361" y="414"/>
                  </a:cubicBezTo>
                  <a:cubicBezTo>
                    <a:pt x="1325" y="336"/>
                    <a:pt x="1240" y="211"/>
                    <a:pt x="1063" y="112"/>
                  </a:cubicBezTo>
                  <a:cubicBezTo>
                    <a:pt x="885" y="12"/>
                    <a:pt x="825" y="75"/>
                    <a:pt x="764" y="73"/>
                  </a:cubicBezTo>
                  <a:cubicBezTo>
                    <a:pt x="704" y="71"/>
                    <a:pt x="661" y="10"/>
                    <a:pt x="544" y="1"/>
                  </a:cubicBezTo>
                  <a:cubicBezTo>
                    <a:pt x="439" y="-7"/>
                    <a:pt x="260" y="58"/>
                    <a:pt x="163" y="167"/>
                  </a:cubicBezTo>
                  <a:cubicBezTo>
                    <a:pt x="152" y="179"/>
                    <a:pt x="142" y="192"/>
                    <a:pt x="133" y="205"/>
                  </a:cubicBezTo>
                  <a:cubicBezTo>
                    <a:pt x="119" y="228"/>
                    <a:pt x="83" y="300"/>
                    <a:pt x="74" y="461"/>
                  </a:cubicBezTo>
                  <a:cubicBezTo>
                    <a:pt x="69" y="536"/>
                    <a:pt x="66" y="625"/>
                    <a:pt x="63" y="722"/>
                  </a:cubicBezTo>
                  <a:lnTo>
                    <a:pt x="63" y="722"/>
                  </a:lnTo>
                  <a:cubicBezTo>
                    <a:pt x="62" y="734"/>
                    <a:pt x="62" y="746"/>
                    <a:pt x="62" y="758"/>
                  </a:cubicBezTo>
                  <a:cubicBezTo>
                    <a:pt x="62" y="764"/>
                    <a:pt x="62" y="770"/>
                    <a:pt x="61" y="777"/>
                  </a:cubicBezTo>
                  <a:cubicBezTo>
                    <a:pt x="61" y="799"/>
                    <a:pt x="60" y="822"/>
                    <a:pt x="60" y="845"/>
                  </a:cubicBezTo>
                  <a:cubicBezTo>
                    <a:pt x="60" y="852"/>
                    <a:pt x="59" y="858"/>
                    <a:pt x="59" y="865"/>
                  </a:cubicBezTo>
                  <a:cubicBezTo>
                    <a:pt x="59" y="889"/>
                    <a:pt x="58" y="913"/>
                    <a:pt x="58" y="938"/>
                  </a:cubicBezTo>
                  <a:cubicBezTo>
                    <a:pt x="58" y="944"/>
                    <a:pt x="58" y="949"/>
                    <a:pt x="58" y="955"/>
                  </a:cubicBezTo>
                  <a:cubicBezTo>
                    <a:pt x="57" y="981"/>
                    <a:pt x="57" y="1007"/>
                    <a:pt x="57" y="1033"/>
                  </a:cubicBezTo>
                  <a:cubicBezTo>
                    <a:pt x="56" y="1039"/>
                    <a:pt x="56" y="1045"/>
                    <a:pt x="56" y="1051"/>
                  </a:cubicBezTo>
                  <a:cubicBezTo>
                    <a:pt x="56" y="1078"/>
                    <a:pt x="56" y="1104"/>
                    <a:pt x="55" y="1131"/>
                  </a:cubicBezTo>
                  <a:cubicBezTo>
                    <a:pt x="55" y="1138"/>
                    <a:pt x="55" y="1144"/>
                    <a:pt x="55" y="1151"/>
                  </a:cubicBezTo>
                  <a:cubicBezTo>
                    <a:pt x="55" y="1178"/>
                    <a:pt x="55" y="1206"/>
                    <a:pt x="55" y="1234"/>
                  </a:cubicBezTo>
                  <a:cubicBezTo>
                    <a:pt x="55" y="1240"/>
                    <a:pt x="54" y="1245"/>
                    <a:pt x="54" y="1250"/>
                  </a:cubicBezTo>
                  <a:cubicBezTo>
                    <a:pt x="54" y="1279"/>
                    <a:pt x="54" y="1309"/>
                    <a:pt x="54" y="1339"/>
                  </a:cubicBezTo>
                  <a:cubicBezTo>
                    <a:pt x="54" y="1344"/>
                    <a:pt x="54" y="1350"/>
                    <a:pt x="54" y="1355"/>
                  </a:cubicBezTo>
                  <a:cubicBezTo>
                    <a:pt x="54" y="1384"/>
                    <a:pt x="54" y="1414"/>
                    <a:pt x="54" y="1444"/>
                  </a:cubicBezTo>
                  <a:cubicBezTo>
                    <a:pt x="54" y="1450"/>
                    <a:pt x="54" y="1456"/>
                    <a:pt x="54" y="1463"/>
                  </a:cubicBezTo>
                  <a:cubicBezTo>
                    <a:pt x="54" y="1494"/>
                    <a:pt x="53" y="1525"/>
                    <a:pt x="53" y="1557"/>
                  </a:cubicBezTo>
                  <a:lnTo>
                    <a:pt x="53" y="1569"/>
                  </a:lnTo>
                  <a:cubicBezTo>
                    <a:pt x="53" y="1600"/>
                    <a:pt x="54" y="1632"/>
                    <a:pt x="54" y="1664"/>
                  </a:cubicBezTo>
                  <a:cubicBezTo>
                    <a:pt x="54" y="1669"/>
                    <a:pt x="54" y="1674"/>
                    <a:pt x="54" y="1680"/>
                  </a:cubicBezTo>
                  <a:cubicBezTo>
                    <a:pt x="54" y="1711"/>
                    <a:pt x="54" y="1743"/>
                    <a:pt x="54" y="1775"/>
                  </a:cubicBezTo>
                  <a:cubicBezTo>
                    <a:pt x="54" y="1780"/>
                    <a:pt x="54" y="1784"/>
                    <a:pt x="54" y="1789"/>
                  </a:cubicBezTo>
                  <a:cubicBezTo>
                    <a:pt x="54" y="1822"/>
                    <a:pt x="54" y="1855"/>
                    <a:pt x="54" y="1888"/>
                  </a:cubicBezTo>
                  <a:cubicBezTo>
                    <a:pt x="54" y="1891"/>
                    <a:pt x="54" y="1895"/>
                    <a:pt x="54" y="1898"/>
                  </a:cubicBezTo>
                  <a:cubicBezTo>
                    <a:pt x="55" y="1932"/>
                    <a:pt x="55" y="1966"/>
                    <a:pt x="55" y="1999"/>
                  </a:cubicBezTo>
                  <a:cubicBezTo>
                    <a:pt x="55" y="2001"/>
                    <a:pt x="55" y="2003"/>
                    <a:pt x="55" y="2004"/>
                  </a:cubicBezTo>
                  <a:cubicBezTo>
                    <a:pt x="59" y="2513"/>
                    <a:pt x="78" y="3030"/>
                    <a:pt x="70" y="3531"/>
                  </a:cubicBezTo>
                  <a:cubicBezTo>
                    <a:pt x="62" y="4051"/>
                    <a:pt x="-2" y="4596"/>
                    <a:pt x="0" y="5115"/>
                  </a:cubicBezTo>
                  <a:cubicBezTo>
                    <a:pt x="1" y="5244"/>
                    <a:pt x="242" y="5465"/>
                    <a:pt x="337" y="5541"/>
                  </a:cubicBezTo>
                  <a:cubicBezTo>
                    <a:pt x="433" y="5617"/>
                    <a:pt x="577" y="5575"/>
                    <a:pt x="656" y="5592"/>
                  </a:cubicBezTo>
                  <a:cubicBezTo>
                    <a:pt x="735" y="5609"/>
                    <a:pt x="885" y="5685"/>
                    <a:pt x="968" y="5656"/>
                  </a:cubicBezTo>
                  <a:cubicBezTo>
                    <a:pt x="1050" y="5626"/>
                    <a:pt x="1146" y="5613"/>
                    <a:pt x="1294" y="5590"/>
                  </a:cubicBezTo>
                  <a:cubicBezTo>
                    <a:pt x="1442" y="5568"/>
                    <a:pt x="1571" y="5446"/>
                    <a:pt x="1616" y="5387"/>
                  </a:cubicBezTo>
                  <a:cubicBezTo>
                    <a:pt x="1661" y="5329"/>
                    <a:pt x="1627" y="5335"/>
                    <a:pt x="1734" y="5303"/>
                  </a:cubicBezTo>
                  <a:cubicBezTo>
                    <a:pt x="1840" y="5270"/>
                    <a:pt x="1965" y="5139"/>
                    <a:pt x="1984" y="5074"/>
                  </a:cubicBezTo>
                  <a:cubicBezTo>
                    <a:pt x="2003" y="5008"/>
                    <a:pt x="2050" y="4981"/>
                    <a:pt x="2116" y="4910"/>
                  </a:cubicBezTo>
                  <a:cubicBezTo>
                    <a:pt x="2180" y="4840"/>
                    <a:pt x="2185" y="4696"/>
                    <a:pt x="2235" y="4637"/>
                  </a:cubicBezTo>
                  <a:cubicBezTo>
                    <a:pt x="2286" y="4578"/>
                    <a:pt x="2301" y="4640"/>
                    <a:pt x="2405" y="4476"/>
                  </a:cubicBezTo>
                  <a:cubicBezTo>
                    <a:pt x="2508" y="4313"/>
                    <a:pt x="2441" y="4236"/>
                    <a:pt x="2469" y="4165"/>
                  </a:cubicBezTo>
                  <a:cubicBezTo>
                    <a:pt x="2469" y="4164"/>
                    <a:pt x="2469" y="4164"/>
                    <a:pt x="2470" y="4164"/>
                  </a:cubicBezTo>
                  <a:cubicBezTo>
                    <a:pt x="2472" y="4159"/>
                    <a:pt x="2474" y="4155"/>
                    <a:pt x="2476" y="4151"/>
                  </a:cubicBezTo>
                  <a:cubicBezTo>
                    <a:pt x="2477" y="4150"/>
                    <a:pt x="2477" y="4149"/>
                    <a:pt x="2478" y="4148"/>
                  </a:cubicBezTo>
                  <a:cubicBezTo>
                    <a:pt x="2480" y="4145"/>
                    <a:pt x="2482" y="4142"/>
                    <a:pt x="2484" y="4139"/>
                  </a:cubicBezTo>
                  <a:cubicBezTo>
                    <a:pt x="2485" y="4139"/>
                    <a:pt x="2485" y="4138"/>
                    <a:pt x="2486" y="4137"/>
                  </a:cubicBezTo>
                  <a:cubicBezTo>
                    <a:pt x="2488" y="4134"/>
                    <a:pt x="2490" y="4132"/>
                    <a:pt x="2493" y="4129"/>
                  </a:cubicBezTo>
                  <a:lnTo>
                    <a:pt x="2494" y="4128"/>
                  </a:lnTo>
                  <a:cubicBezTo>
                    <a:pt x="2497" y="4125"/>
                    <a:pt x="2500" y="4122"/>
                    <a:pt x="2503" y="4120"/>
                  </a:cubicBezTo>
                  <a:cubicBezTo>
                    <a:pt x="2539" y="4089"/>
                    <a:pt x="2585" y="4069"/>
                    <a:pt x="2606" y="3970"/>
                  </a:cubicBezTo>
                  <a:cubicBezTo>
                    <a:pt x="2632" y="3851"/>
                    <a:pt x="2616" y="3789"/>
                    <a:pt x="2609" y="3735"/>
                  </a:cubicBezTo>
                  <a:cubicBezTo>
                    <a:pt x="2608" y="3726"/>
                    <a:pt x="2607" y="3718"/>
                    <a:pt x="2607" y="3709"/>
                  </a:cubicBezTo>
                  <a:cubicBezTo>
                    <a:pt x="2607" y="3701"/>
                    <a:pt x="2607" y="3694"/>
                    <a:pt x="2609" y="3687"/>
                  </a:cubicBezTo>
                  <a:cubicBezTo>
                    <a:pt x="2621" y="3638"/>
                    <a:pt x="2679" y="3595"/>
                    <a:pt x="2702" y="3421"/>
                  </a:cubicBezTo>
                  <a:moveTo>
                    <a:pt x="2473" y="2334"/>
                  </a:moveTo>
                  <a:cubicBezTo>
                    <a:pt x="2500" y="2361"/>
                    <a:pt x="2531" y="2408"/>
                    <a:pt x="2541" y="2494"/>
                  </a:cubicBezTo>
                  <a:cubicBezTo>
                    <a:pt x="2547" y="2552"/>
                    <a:pt x="2546" y="2605"/>
                    <a:pt x="2542" y="2649"/>
                  </a:cubicBezTo>
                  <a:cubicBezTo>
                    <a:pt x="2542" y="2653"/>
                    <a:pt x="2502" y="2814"/>
                    <a:pt x="2344" y="2826"/>
                  </a:cubicBezTo>
                  <a:cubicBezTo>
                    <a:pt x="2185" y="2838"/>
                    <a:pt x="2142" y="2786"/>
                    <a:pt x="2161" y="2697"/>
                  </a:cubicBezTo>
                  <a:cubicBezTo>
                    <a:pt x="2179" y="2615"/>
                    <a:pt x="2413" y="2540"/>
                    <a:pt x="2473" y="2334"/>
                  </a:cubicBezTo>
                  <a:moveTo>
                    <a:pt x="2308" y="1981"/>
                  </a:moveTo>
                  <a:cubicBezTo>
                    <a:pt x="2267" y="2103"/>
                    <a:pt x="2119" y="2096"/>
                    <a:pt x="2083" y="2101"/>
                  </a:cubicBezTo>
                  <a:cubicBezTo>
                    <a:pt x="2083" y="2101"/>
                    <a:pt x="2211" y="2173"/>
                    <a:pt x="2209" y="2293"/>
                  </a:cubicBezTo>
                  <a:cubicBezTo>
                    <a:pt x="2209" y="2293"/>
                    <a:pt x="2224" y="2156"/>
                    <a:pt x="2265" y="2121"/>
                  </a:cubicBezTo>
                  <a:cubicBezTo>
                    <a:pt x="2305" y="2086"/>
                    <a:pt x="2371" y="2064"/>
                    <a:pt x="2396" y="2108"/>
                  </a:cubicBezTo>
                  <a:cubicBezTo>
                    <a:pt x="2413" y="2137"/>
                    <a:pt x="2426" y="2181"/>
                    <a:pt x="2429" y="2230"/>
                  </a:cubicBezTo>
                  <a:cubicBezTo>
                    <a:pt x="2427" y="2235"/>
                    <a:pt x="2363" y="2418"/>
                    <a:pt x="2259" y="2489"/>
                  </a:cubicBezTo>
                  <a:cubicBezTo>
                    <a:pt x="2152" y="2561"/>
                    <a:pt x="1999" y="2484"/>
                    <a:pt x="1924" y="2383"/>
                  </a:cubicBezTo>
                  <a:cubicBezTo>
                    <a:pt x="1850" y="2283"/>
                    <a:pt x="1872" y="2146"/>
                    <a:pt x="1935" y="2004"/>
                  </a:cubicBezTo>
                  <a:cubicBezTo>
                    <a:pt x="1983" y="1895"/>
                    <a:pt x="2096" y="1811"/>
                    <a:pt x="2173" y="1776"/>
                  </a:cubicBezTo>
                  <a:cubicBezTo>
                    <a:pt x="2219" y="1800"/>
                    <a:pt x="2342" y="1877"/>
                    <a:pt x="2308" y="1981"/>
                  </a:cubicBezTo>
                  <a:moveTo>
                    <a:pt x="2272" y="4572"/>
                  </a:moveTo>
                  <a:cubicBezTo>
                    <a:pt x="2254" y="4581"/>
                    <a:pt x="2235" y="4587"/>
                    <a:pt x="2214" y="4591"/>
                  </a:cubicBezTo>
                  <a:cubicBezTo>
                    <a:pt x="2214" y="4591"/>
                    <a:pt x="2206" y="4590"/>
                    <a:pt x="2203" y="4590"/>
                  </a:cubicBezTo>
                  <a:cubicBezTo>
                    <a:pt x="2176" y="4574"/>
                    <a:pt x="2162" y="4568"/>
                    <a:pt x="2164" y="4523"/>
                  </a:cubicBezTo>
                  <a:cubicBezTo>
                    <a:pt x="2164" y="4496"/>
                    <a:pt x="2174" y="4465"/>
                    <a:pt x="2194" y="4446"/>
                  </a:cubicBezTo>
                  <a:cubicBezTo>
                    <a:pt x="2164" y="4472"/>
                    <a:pt x="2146" y="4507"/>
                    <a:pt x="2141" y="4545"/>
                  </a:cubicBezTo>
                  <a:cubicBezTo>
                    <a:pt x="2137" y="4574"/>
                    <a:pt x="2157" y="4600"/>
                    <a:pt x="2164" y="4626"/>
                  </a:cubicBezTo>
                  <a:cubicBezTo>
                    <a:pt x="2172" y="4654"/>
                    <a:pt x="2174" y="4682"/>
                    <a:pt x="2167" y="4713"/>
                  </a:cubicBezTo>
                  <a:cubicBezTo>
                    <a:pt x="2140" y="4819"/>
                    <a:pt x="2058" y="4899"/>
                    <a:pt x="2021" y="4923"/>
                  </a:cubicBezTo>
                  <a:cubicBezTo>
                    <a:pt x="1988" y="4943"/>
                    <a:pt x="1917" y="4951"/>
                    <a:pt x="1880" y="4953"/>
                  </a:cubicBezTo>
                  <a:cubicBezTo>
                    <a:pt x="1833" y="4955"/>
                    <a:pt x="1804" y="4935"/>
                    <a:pt x="1824" y="4881"/>
                  </a:cubicBezTo>
                  <a:cubicBezTo>
                    <a:pt x="1845" y="4827"/>
                    <a:pt x="1900" y="4841"/>
                    <a:pt x="1936" y="4813"/>
                  </a:cubicBezTo>
                  <a:cubicBezTo>
                    <a:pt x="1969" y="4787"/>
                    <a:pt x="1960" y="4757"/>
                    <a:pt x="1961" y="4723"/>
                  </a:cubicBezTo>
                  <a:cubicBezTo>
                    <a:pt x="1962" y="4677"/>
                    <a:pt x="1985" y="4647"/>
                    <a:pt x="2025" y="4620"/>
                  </a:cubicBezTo>
                  <a:cubicBezTo>
                    <a:pt x="2007" y="4632"/>
                    <a:pt x="1988" y="4628"/>
                    <a:pt x="1970" y="4647"/>
                  </a:cubicBezTo>
                  <a:cubicBezTo>
                    <a:pt x="1954" y="4664"/>
                    <a:pt x="1944" y="4686"/>
                    <a:pt x="1939" y="4708"/>
                  </a:cubicBezTo>
                  <a:cubicBezTo>
                    <a:pt x="1928" y="4752"/>
                    <a:pt x="1930" y="4796"/>
                    <a:pt x="1876" y="4816"/>
                  </a:cubicBezTo>
                  <a:cubicBezTo>
                    <a:pt x="1816" y="4839"/>
                    <a:pt x="1743" y="4901"/>
                    <a:pt x="1783" y="4968"/>
                  </a:cubicBezTo>
                  <a:cubicBezTo>
                    <a:pt x="1800" y="4998"/>
                    <a:pt x="1846" y="4994"/>
                    <a:pt x="1878" y="4990"/>
                  </a:cubicBezTo>
                  <a:cubicBezTo>
                    <a:pt x="1906" y="4985"/>
                    <a:pt x="1942" y="4966"/>
                    <a:pt x="1968" y="4969"/>
                  </a:cubicBezTo>
                  <a:cubicBezTo>
                    <a:pt x="2018" y="4976"/>
                    <a:pt x="1886" y="5135"/>
                    <a:pt x="1864" y="5156"/>
                  </a:cubicBezTo>
                  <a:cubicBezTo>
                    <a:pt x="1827" y="5190"/>
                    <a:pt x="1778" y="5221"/>
                    <a:pt x="1733" y="5241"/>
                  </a:cubicBezTo>
                  <a:cubicBezTo>
                    <a:pt x="1650" y="5277"/>
                    <a:pt x="1507" y="5290"/>
                    <a:pt x="1496" y="5180"/>
                  </a:cubicBezTo>
                  <a:cubicBezTo>
                    <a:pt x="1491" y="5130"/>
                    <a:pt x="1510" y="5095"/>
                    <a:pt x="1548" y="5057"/>
                  </a:cubicBezTo>
                  <a:cubicBezTo>
                    <a:pt x="1517" y="5069"/>
                    <a:pt x="1485" y="5103"/>
                    <a:pt x="1479" y="5134"/>
                  </a:cubicBezTo>
                  <a:cubicBezTo>
                    <a:pt x="1474" y="5161"/>
                    <a:pt x="1490" y="5199"/>
                    <a:pt x="1459" y="5215"/>
                  </a:cubicBezTo>
                  <a:cubicBezTo>
                    <a:pt x="1436" y="5227"/>
                    <a:pt x="1387" y="5218"/>
                    <a:pt x="1360" y="5223"/>
                  </a:cubicBezTo>
                  <a:cubicBezTo>
                    <a:pt x="1326" y="5228"/>
                    <a:pt x="1292" y="5237"/>
                    <a:pt x="1267" y="5265"/>
                  </a:cubicBezTo>
                  <a:cubicBezTo>
                    <a:pt x="1274" y="5257"/>
                    <a:pt x="1336" y="5253"/>
                    <a:pt x="1348" y="5252"/>
                  </a:cubicBezTo>
                  <a:cubicBezTo>
                    <a:pt x="1377" y="5247"/>
                    <a:pt x="1409" y="5242"/>
                    <a:pt x="1436" y="5249"/>
                  </a:cubicBezTo>
                  <a:cubicBezTo>
                    <a:pt x="1468" y="5257"/>
                    <a:pt x="1493" y="5275"/>
                    <a:pt x="1523" y="5287"/>
                  </a:cubicBezTo>
                  <a:cubicBezTo>
                    <a:pt x="1548" y="5297"/>
                    <a:pt x="1596" y="5306"/>
                    <a:pt x="1590" y="5346"/>
                  </a:cubicBezTo>
                  <a:cubicBezTo>
                    <a:pt x="1583" y="5396"/>
                    <a:pt x="1499" y="5436"/>
                    <a:pt x="1460" y="5460"/>
                  </a:cubicBezTo>
                  <a:cubicBezTo>
                    <a:pt x="1409" y="5492"/>
                    <a:pt x="1350" y="5523"/>
                    <a:pt x="1294" y="5540"/>
                  </a:cubicBezTo>
                  <a:cubicBezTo>
                    <a:pt x="1235" y="5558"/>
                    <a:pt x="1214" y="5520"/>
                    <a:pt x="1178" y="5482"/>
                  </a:cubicBezTo>
                  <a:cubicBezTo>
                    <a:pt x="1146" y="5448"/>
                    <a:pt x="1102" y="5412"/>
                    <a:pt x="1051" y="5404"/>
                  </a:cubicBezTo>
                  <a:cubicBezTo>
                    <a:pt x="1070" y="5416"/>
                    <a:pt x="1081" y="5435"/>
                    <a:pt x="1095" y="5451"/>
                  </a:cubicBezTo>
                  <a:cubicBezTo>
                    <a:pt x="1111" y="5468"/>
                    <a:pt x="1136" y="5483"/>
                    <a:pt x="1146" y="5504"/>
                  </a:cubicBezTo>
                  <a:cubicBezTo>
                    <a:pt x="1177" y="5563"/>
                    <a:pt x="1098" y="5576"/>
                    <a:pt x="1055" y="5580"/>
                  </a:cubicBezTo>
                  <a:cubicBezTo>
                    <a:pt x="965" y="5587"/>
                    <a:pt x="859" y="5597"/>
                    <a:pt x="778" y="5565"/>
                  </a:cubicBezTo>
                  <a:cubicBezTo>
                    <a:pt x="729" y="5546"/>
                    <a:pt x="714" y="5530"/>
                    <a:pt x="698" y="5482"/>
                  </a:cubicBezTo>
                  <a:cubicBezTo>
                    <a:pt x="685" y="5443"/>
                    <a:pt x="665" y="5411"/>
                    <a:pt x="698" y="5375"/>
                  </a:cubicBezTo>
                  <a:cubicBezTo>
                    <a:pt x="735" y="5333"/>
                    <a:pt x="785" y="5297"/>
                    <a:pt x="840" y="5288"/>
                  </a:cubicBezTo>
                  <a:cubicBezTo>
                    <a:pt x="797" y="5237"/>
                    <a:pt x="736" y="5331"/>
                    <a:pt x="692" y="5336"/>
                  </a:cubicBezTo>
                  <a:cubicBezTo>
                    <a:pt x="644" y="5341"/>
                    <a:pt x="607" y="5343"/>
                    <a:pt x="523" y="5297"/>
                  </a:cubicBezTo>
                  <a:cubicBezTo>
                    <a:pt x="439" y="5250"/>
                    <a:pt x="346" y="5111"/>
                    <a:pt x="344" y="5050"/>
                  </a:cubicBezTo>
                  <a:cubicBezTo>
                    <a:pt x="341" y="4941"/>
                    <a:pt x="470" y="4806"/>
                    <a:pt x="584" y="4828"/>
                  </a:cubicBezTo>
                  <a:cubicBezTo>
                    <a:pt x="616" y="4834"/>
                    <a:pt x="673" y="4849"/>
                    <a:pt x="692" y="4878"/>
                  </a:cubicBezTo>
                  <a:cubicBezTo>
                    <a:pt x="682" y="4854"/>
                    <a:pt x="683" y="4830"/>
                    <a:pt x="654" y="4815"/>
                  </a:cubicBezTo>
                  <a:cubicBezTo>
                    <a:pt x="623" y="4798"/>
                    <a:pt x="591" y="4801"/>
                    <a:pt x="555" y="4803"/>
                  </a:cubicBezTo>
                  <a:cubicBezTo>
                    <a:pt x="557" y="4778"/>
                    <a:pt x="575" y="4751"/>
                    <a:pt x="579" y="4725"/>
                  </a:cubicBezTo>
                  <a:cubicBezTo>
                    <a:pt x="583" y="4697"/>
                    <a:pt x="579" y="4666"/>
                    <a:pt x="582" y="4638"/>
                  </a:cubicBezTo>
                  <a:cubicBezTo>
                    <a:pt x="586" y="4604"/>
                    <a:pt x="593" y="4589"/>
                    <a:pt x="616" y="4562"/>
                  </a:cubicBezTo>
                  <a:cubicBezTo>
                    <a:pt x="653" y="4519"/>
                    <a:pt x="646" y="4466"/>
                    <a:pt x="678" y="4422"/>
                  </a:cubicBezTo>
                  <a:cubicBezTo>
                    <a:pt x="685" y="4412"/>
                    <a:pt x="730" y="4370"/>
                    <a:pt x="741" y="4371"/>
                  </a:cubicBezTo>
                  <a:cubicBezTo>
                    <a:pt x="700" y="4367"/>
                    <a:pt x="668" y="4376"/>
                    <a:pt x="642" y="4411"/>
                  </a:cubicBezTo>
                  <a:cubicBezTo>
                    <a:pt x="624" y="4435"/>
                    <a:pt x="624" y="4519"/>
                    <a:pt x="594" y="4522"/>
                  </a:cubicBezTo>
                  <a:cubicBezTo>
                    <a:pt x="586" y="4493"/>
                    <a:pt x="579" y="4450"/>
                    <a:pt x="561" y="4425"/>
                  </a:cubicBezTo>
                  <a:cubicBezTo>
                    <a:pt x="536" y="4388"/>
                    <a:pt x="481" y="4400"/>
                    <a:pt x="439" y="4403"/>
                  </a:cubicBezTo>
                  <a:cubicBezTo>
                    <a:pt x="455" y="4408"/>
                    <a:pt x="487" y="4403"/>
                    <a:pt x="506" y="4419"/>
                  </a:cubicBezTo>
                  <a:cubicBezTo>
                    <a:pt x="526" y="4436"/>
                    <a:pt x="533" y="4469"/>
                    <a:pt x="541" y="4492"/>
                  </a:cubicBezTo>
                  <a:cubicBezTo>
                    <a:pt x="561" y="4557"/>
                    <a:pt x="550" y="4643"/>
                    <a:pt x="547" y="4711"/>
                  </a:cubicBezTo>
                  <a:cubicBezTo>
                    <a:pt x="545" y="4755"/>
                    <a:pt x="518" y="4798"/>
                    <a:pt x="472" y="4811"/>
                  </a:cubicBezTo>
                  <a:cubicBezTo>
                    <a:pt x="428" y="4822"/>
                    <a:pt x="381" y="4806"/>
                    <a:pt x="344" y="4788"/>
                  </a:cubicBezTo>
                  <a:cubicBezTo>
                    <a:pt x="320" y="4777"/>
                    <a:pt x="246" y="4740"/>
                    <a:pt x="241" y="4710"/>
                  </a:cubicBezTo>
                  <a:cubicBezTo>
                    <a:pt x="247" y="4748"/>
                    <a:pt x="269" y="4787"/>
                    <a:pt x="299" y="4810"/>
                  </a:cubicBezTo>
                  <a:cubicBezTo>
                    <a:pt x="327" y="4830"/>
                    <a:pt x="372" y="4819"/>
                    <a:pt x="376" y="4862"/>
                  </a:cubicBezTo>
                  <a:cubicBezTo>
                    <a:pt x="387" y="4963"/>
                    <a:pt x="264" y="4971"/>
                    <a:pt x="196" y="4979"/>
                  </a:cubicBezTo>
                  <a:cubicBezTo>
                    <a:pt x="211" y="4993"/>
                    <a:pt x="228" y="4987"/>
                    <a:pt x="246" y="4993"/>
                  </a:cubicBezTo>
                  <a:cubicBezTo>
                    <a:pt x="305" y="5016"/>
                    <a:pt x="319" y="5098"/>
                    <a:pt x="343" y="5151"/>
                  </a:cubicBezTo>
                  <a:cubicBezTo>
                    <a:pt x="370" y="5209"/>
                    <a:pt x="404" y="5257"/>
                    <a:pt x="451" y="5300"/>
                  </a:cubicBezTo>
                  <a:cubicBezTo>
                    <a:pt x="477" y="5323"/>
                    <a:pt x="506" y="5342"/>
                    <a:pt x="536" y="5359"/>
                  </a:cubicBezTo>
                  <a:cubicBezTo>
                    <a:pt x="584" y="5386"/>
                    <a:pt x="641" y="5402"/>
                    <a:pt x="649" y="5465"/>
                  </a:cubicBezTo>
                  <a:cubicBezTo>
                    <a:pt x="660" y="5547"/>
                    <a:pt x="536" y="5533"/>
                    <a:pt x="486" y="5535"/>
                  </a:cubicBezTo>
                  <a:cubicBezTo>
                    <a:pt x="439" y="5536"/>
                    <a:pt x="394" y="5516"/>
                    <a:pt x="356" y="5489"/>
                  </a:cubicBezTo>
                  <a:cubicBezTo>
                    <a:pt x="316" y="5461"/>
                    <a:pt x="266" y="5419"/>
                    <a:pt x="238" y="5379"/>
                  </a:cubicBezTo>
                  <a:cubicBezTo>
                    <a:pt x="222" y="5358"/>
                    <a:pt x="213" y="5333"/>
                    <a:pt x="195" y="5314"/>
                  </a:cubicBezTo>
                  <a:cubicBezTo>
                    <a:pt x="182" y="5299"/>
                    <a:pt x="166" y="5289"/>
                    <a:pt x="153" y="5273"/>
                  </a:cubicBezTo>
                  <a:cubicBezTo>
                    <a:pt x="112" y="5220"/>
                    <a:pt x="172" y="5212"/>
                    <a:pt x="210" y="5190"/>
                  </a:cubicBezTo>
                  <a:cubicBezTo>
                    <a:pt x="175" y="5192"/>
                    <a:pt x="136" y="5197"/>
                    <a:pt x="105" y="5197"/>
                  </a:cubicBezTo>
                  <a:cubicBezTo>
                    <a:pt x="65" y="5196"/>
                    <a:pt x="65" y="5160"/>
                    <a:pt x="55" y="5127"/>
                  </a:cubicBezTo>
                  <a:cubicBezTo>
                    <a:pt x="40" y="5078"/>
                    <a:pt x="40" y="5018"/>
                    <a:pt x="39" y="4968"/>
                  </a:cubicBezTo>
                  <a:cubicBezTo>
                    <a:pt x="38" y="4933"/>
                    <a:pt x="64" y="4897"/>
                    <a:pt x="58" y="4863"/>
                  </a:cubicBezTo>
                  <a:cubicBezTo>
                    <a:pt x="51" y="4825"/>
                    <a:pt x="44" y="4804"/>
                    <a:pt x="62" y="4764"/>
                  </a:cubicBezTo>
                  <a:cubicBezTo>
                    <a:pt x="81" y="4724"/>
                    <a:pt x="112" y="4690"/>
                    <a:pt x="105" y="4643"/>
                  </a:cubicBezTo>
                  <a:cubicBezTo>
                    <a:pt x="100" y="4603"/>
                    <a:pt x="67" y="4551"/>
                    <a:pt x="112" y="4520"/>
                  </a:cubicBezTo>
                  <a:cubicBezTo>
                    <a:pt x="141" y="4499"/>
                    <a:pt x="187" y="4509"/>
                    <a:pt x="220" y="4511"/>
                  </a:cubicBezTo>
                  <a:cubicBezTo>
                    <a:pt x="269" y="4513"/>
                    <a:pt x="309" y="4519"/>
                    <a:pt x="354" y="4537"/>
                  </a:cubicBezTo>
                  <a:cubicBezTo>
                    <a:pt x="336" y="4506"/>
                    <a:pt x="305" y="4482"/>
                    <a:pt x="271" y="4468"/>
                  </a:cubicBezTo>
                  <a:cubicBezTo>
                    <a:pt x="227" y="4450"/>
                    <a:pt x="179" y="4473"/>
                    <a:pt x="140" y="4438"/>
                  </a:cubicBezTo>
                  <a:cubicBezTo>
                    <a:pt x="106" y="4407"/>
                    <a:pt x="66" y="4347"/>
                    <a:pt x="77" y="4298"/>
                  </a:cubicBezTo>
                  <a:cubicBezTo>
                    <a:pt x="87" y="4257"/>
                    <a:pt x="116" y="4233"/>
                    <a:pt x="111" y="4188"/>
                  </a:cubicBezTo>
                  <a:cubicBezTo>
                    <a:pt x="108" y="4157"/>
                    <a:pt x="84" y="4088"/>
                    <a:pt x="143" y="4129"/>
                  </a:cubicBezTo>
                  <a:cubicBezTo>
                    <a:pt x="185" y="4158"/>
                    <a:pt x="203" y="4211"/>
                    <a:pt x="247" y="4239"/>
                  </a:cubicBezTo>
                  <a:cubicBezTo>
                    <a:pt x="274" y="4256"/>
                    <a:pt x="310" y="4254"/>
                    <a:pt x="342" y="4260"/>
                  </a:cubicBezTo>
                  <a:cubicBezTo>
                    <a:pt x="414" y="4275"/>
                    <a:pt x="495" y="4289"/>
                    <a:pt x="571" y="4274"/>
                  </a:cubicBezTo>
                  <a:cubicBezTo>
                    <a:pt x="680" y="4254"/>
                    <a:pt x="833" y="4267"/>
                    <a:pt x="837" y="4267"/>
                  </a:cubicBezTo>
                  <a:cubicBezTo>
                    <a:pt x="899" y="4294"/>
                    <a:pt x="960" y="4336"/>
                    <a:pt x="974" y="4399"/>
                  </a:cubicBezTo>
                  <a:cubicBezTo>
                    <a:pt x="986" y="4454"/>
                    <a:pt x="1004" y="4542"/>
                    <a:pt x="963" y="4598"/>
                  </a:cubicBezTo>
                  <a:cubicBezTo>
                    <a:pt x="942" y="4627"/>
                    <a:pt x="903" y="4646"/>
                    <a:pt x="872" y="4661"/>
                  </a:cubicBezTo>
                  <a:cubicBezTo>
                    <a:pt x="858" y="4668"/>
                    <a:pt x="798" y="4704"/>
                    <a:pt x="785" y="4700"/>
                  </a:cubicBezTo>
                  <a:cubicBezTo>
                    <a:pt x="821" y="4710"/>
                    <a:pt x="885" y="4681"/>
                    <a:pt x="924" y="4675"/>
                  </a:cubicBezTo>
                  <a:cubicBezTo>
                    <a:pt x="953" y="4671"/>
                    <a:pt x="960" y="4675"/>
                    <a:pt x="956" y="4702"/>
                  </a:cubicBezTo>
                  <a:cubicBezTo>
                    <a:pt x="948" y="4759"/>
                    <a:pt x="957" y="4824"/>
                    <a:pt x="936" y="4880"/>
                  </a:cubicBezTo>
                  <a:cubicBezTo>
                    <a:pt x="915" y="4936"/>
                    <a:pt x="871" y="4986"/>
                    <a:pt x="818" y="5019"/>
                  </a:cubicBezTo>
                  <a:cubicBezTo>
                    <a:pt x="753" y="5061"/>
                    <a:pt x="691" y="5036"/>
                    <a:pt x="622" y="5049"/>
                  </a:cubicBezTo>
                  <a:cubicBezTo>
                    <a:pt x="655" y="5061"/>
                    <a:pt x="701" y="5068"/>
                    <a:pt x="716" y="5105"/>
                  </a:cubicBezTo>
                  <a:cubicBezTo>
                    <a:pt x="728" y="5137"/>
                    <a:pt x="709" y="5175"/>
                    <a:pt x="695" y="5206"/>
                  </a:cubicBezTo>
                  <a:cubicBezTo>
                    <a:pt x="759" y="5174"/>
                    <a:pt x="752" y="5084"/>
                    <a:pt x="816" y="5054"/>
                  </a:cubicBezTo>
                  <a:cubicBezTo>
                    <a:pt x="850" y="5038"/>
                    <a:pt x="881" y="5027"/>
                    <a:pt x="908" y="5000"/>
                  </a:cubicBezTo>
                  <a:cubicBezTo>
                    <a:pt x="930" y="4977"/>
                    <a:pt x="942" y="4947"/>
                    <a:pt x="964" y="4924"/>
                  </a:cubicBezTo>
                  <a:cubicBezTo>
                    <a:pt x="1023" y="4862"/>
                    <a:pt x="1017" y="4816"/>
                    <a:pt x="1010" y="4746"/>
                  </a:cubicBezTo>
                  <a:cubicBezTo>
                    <a:pt x="1007" y="4724"/>
                    <a:pt x="988" y="4606"/>
                    <a:pt x="1039" y="4608"/>
                  </a:cubicBezTo>
                  <a:cubicBezTo>
                    <a:pt x="1069" y="4609"/>
                    <a:pt x="1081" y="4673"/>
                    <a:pt x="1089" y="4693"/>
                  </a:cubicBezTo>
                  <a:cubicBezTo>
                    <a:pt x="1100" y="4720"/>
                    <a:pt x="1118" y="4745"/>
                    <a:pt x="1133" y="4771"/>
                  </a:cubicBezTo>
                  <a:cubicBezTo>
                    <a:pt x="1157" y="4809"/>
                    <a:pt x="1166" y="4859"/>
                    <a:pt x="1141" y="4906"/>
                  </a:cubicBezTo>
                  <a:cubicBezTo>
                    <a:pt x="1119" y="4948"/>
                    <a:pt x="1079" y="4982"/>
                    <a:pt x="1061" y="5027"/>
                  </a:cubicBezTo>
                  <a:cubicBezTo>
                    <a:pt x="1036" y="5091"/>
                    <a:pt x="1074" y="5153"/>
                    <a:pt x="1044" y="5217"/>
                  </a:cubicBezTo>
                  <a:cubicBezTo>
                    <a:pt x="1028" y="5252"/>
                    <a:pt x="1000" y="5283"/>
                    <a:pt x="980" y="5315"/>
                  </a:cubicBezTo>
                  <a:cubicBezTo>
                    <a:pt x="1029" y="5277"/>
                    <a:pt x="1063" y="5226"/>
                    <a:pt x="1097" y="5180"/>
                  </a:cubicBezTo>
                  <a:cubicBezTo>
                    <a:pt x="1109" y="5211"/>
                    <a:pt x="1147" y="5196"/>
                    <a:pt x="1174" y="5194"/>
                  </a:cubicBezTo>
                  <a:cubicBezTo>
                    <a:pt x="1193" y="5192"/>
                    <a:pt x="1199" y="5198"/>
                    <a:pt x="1216" y="5188"/>
                  </a:cubicBezTo>
                  <a:cubicBezTo>
                    <a:pt x="1229" y="5180"/>
                    <a:pt x="1240" y="5147"/>
                    <a:pt x="1249" y="5144"/>
                  </a:cubicBezTo>
                  <a:cubicBezTo>
                    <a:pt x="1249" y="5144"/>
                    <a:pt x="1153" y="5178"/>
                    <a:pt x="1119" y="5152"/>
                  </a:cubicBezTo>
                  <a:cubicBezTo>
                    <a:pt x="1086" y="5127"/>
                    <a:pt x="1085" y="5075"/>
                    <a:pt x="1101" y="5035"/>
                  </a:cubicBezTo>
                  <a:cubicBezTo>
                    <a:pt x="1122" y="4984"/>
                    <a:pt x="1166" y="4962"/>
                    <a:pt x="1192" y="4917"/>
                  </a:cubicBezTo>
                  <a:cubicBezTo>
                    <a:pt x="1204" y="4897"/>
                    <a:pt x="1208" y="4877"/>
                    <a:pt x="1224" y="4859"/>
                  </a:cubicBezTo>
                  <a:cubicBezTo>
                    <a:pt x="1248" y="4831"/>
                    <a:pt x="1295" y="4812"/>
                    <a:pt x="1325" y="4827"/>
                  </a:cubicBezTo>
                  <a:cubicBezTo>
                    <a:pt x="1354" y="4842"/>
                    <a:pt x="1361" y="4885"/>
                    <a:pt x="1386" y="4906"/>
                  </a:cubicBezTo>
                  <a:cubicBezTo>
                    <a:pt x="1466" y="4971"/>
                    <a:pt x="1589" y="4922"/>
                    <a:pt x="1675" y="4858"/>
                  </a:cubicBezTo>
                  <a:cubicBezTo>
                    <a:pt x="1777" y="4782"/>
                    <a:pt x="1817" y="4676"/>
                    <a:pt x="1855" y="4565"/>
                  </a:cubicBezTo>
                  <a:cubicBezTo>
                    <a:pt x="1868" y="4528"/>
                    <a:pt x="1866" y="4492"/>
                    <a:pt x="1876" y="4457"/>
                  </a:cubicBezTo>
                  <a:cubicBezTo>
                    <a:pt x="1922" y="4449"/>
                    <a:pt x="1965" y="4459"/>
                    <a:pt x="2013" y="4447"/>
                  </a:cubicBezTo>
                  <a:cubicBezTo>
                    <a:pt x="2106" y="4423"/>
                    <a:pt x="2199" y="4315"/>
                    <a:pt x="2233" y="4230"/>
                  </a:cubicBezTo>
                  <a:cubicBezTo>
                    <a:pt x="2245" y="4201"/>
                    <a:pt x="2255" y="4132"/>
                    <a:pt x="2290" y="4127"/>
                  </a:cubicBezTo>
                  <a:cubicBezTo>
                    <a:pt x="2399" y="4111"/>
                    <a:pt x="2464" y="4281"/>
                    <a:pt x="2422" y="4367"/>
                  </a:cubicBezTo>
                  <a:cubicBezTo>
                    <a:pt x="2395" y="4424"/>
                    <a:pt x="2352" y="4518"/>
                    <a:pt x="2302" y="4554"/>
                  </a:cubicBezTo>
                  <a:cubicBezTo>
                    <a:pt x="2292" y="4561"/>
                    <a:pt x="2282" y="4567"/>
                    <a:pt x="2272" y="4572"/>
                  </a:cubicBezTo>
                  <a:moveTo>
                    <a:pt x="2207" y="4434"/>
                  </a:moveTo>
                  <a:cubicBezTo>
                    <a:pt x="2203" y="4438"/>
                    <a:pt x="2198" y="4442"/>
                    <a:pt x="2194" y="4446"/>
                  </a:cubicBezTo>
                  <a:cubicBezTo>
                    <a:pt x="2198" y="4441"/>
                    <a:pt x="2202" y="4438"/>
                    <a:pt x="2207" y="4434"/>
                  </a:cubicBezTo>
                  <a:moveTo>
                    <a:pt x="696" y="4886"/>
                  </a:moveTo>
                  <a:cubicBezTo>
                    <a:pt x="694" y="4883"/>
                    <a:pt x="693" y="4880"/>
                    <a:pt x="692" y="4878"/>
                  </a:cubicBezTo>
                  <a:cubicBezTo>
                    <a:pt x="693" y="4880"/>
                    <a:pt x="695" y="4883"/>
                    <a:pt x="696" y="4886"/>
                  </a:cubicBezTo>
                  <a:moveTo>
                    <a:pt x="2581" y="3866"/>
                  </a:moveTo>
                  <a:cubicBezTo>
                    <a:pt x="2581" y="3872"/>
                    <a:pt x="2581" y="3878"/>
                    <a:pt x="2580" y="3884"/>
                  </a:cubicBezTo>
                  <a:cubicBezTo>
                    <a:pt x="2578" y="3943"/>
                    <a:pt x="2543" y="4019"/>
                    <a:pt x="2505" y="4070"/>
                  </a:cubicBezTo>
                  <a:cubicBezTo>
                    <a:pt x="2455" y="4136"/>
                    <a:pt x="2394" y="4108"/>
                    <a:pt x="2339" y="4081"/>
                  </a:cubicBezTo>
                  <a:cubicBezTo>
                    <a:pt x="2305" y="4065"/>
                    <a:pt x="2283" y="4049"/>
                    <a:pt x="2290" y="4003"/>
                  </a:cubicBezTo>
                  <a:cubicBezTo>
                    <a:pt x="2297" y="3963"/>
                    <a:pt x="2332" y="3929"/>
                    <a:pt x="2371" y="3919"/>
                  </a:cubicBezTo>
                  <a:cubicBezTo>
                    <a:pt x="2322" y="3926"/>
                    <a:pt x="2285" y="3947"/>
                    <a:pt x="2270" y="3998"/>
                  </a:cubicBezTo>
                  <a:cubicBezTo>
                    <a:pt x="2251" y="4064"/>
                    <a:pt x="2247" y="4131"/>
                    <a:pt x="2211" y="4196"/>
                  </a:cubicBezTo>
                  <a:cubicBezTo>
                    <a:pt x="2176" y="4260"/>
                    <a:pt x="2125" y="4328"/>
                    <a:pt x="2058" y="4364"/>
                  </a:cubicBezTo>
                  <a:cubicBezTo>
                    <a:pt x="1962" y="4414"/>
                    <a:pt x="1870" y="4441"/>
                    <a:pt x="1784" y="4383"/>
                  </a:cubicBezTo>
                  <a:cubicBezTo>
                    <a:pt x="1784" y="4383"/>
                    <a:pt x="1833" y="4484"/>
                    <a:pt x="1828" y="4545"/>
                  </a:cubicBezTo>
                  <a:cubicBezTo>
                    <a:pt x="1823" y="4605"/>
                    <a:pt x="1745" y="4746"/>
                    <a:pt x="1636" y="4818"/>
                  </a:cubicBezTo>
                  <a:cubicBezTo>
                    <a:pt x="1588" y="4849"/>
                    <a:pt x="1527" y="4880"/>
                    <a:pt x="1472" y="4876"/>
                  </a:cubicBezTo>
                  <a:cubicBezTo>
                    <a:pt x="1440" y="4874"/>
                    <a:pt x="1376" y="4840"/>
                    <a:pt x="1373" y="4806"/>
                  </a:cubicBezTo>
                  <a:cubicBezTo>
                    <a:pt x="1370" y="4779"/>
                    <a:pt x="1410" y="4724"/>
                    <a:pt x="1429" y="4702"/>
                  </a:cubicBezTo>
                  <a:cubicBezTo>
                    <a:pt x="1409" y="4717"/>
                    <a:pt x="1388" y="4735"/>
                    <a:pt x="1369" y="4749"/>
                  </a:cubicBezTo>
                  <a:cubicBezTo>
                    <a:pt x="1345" y="4766"/>
                    <a:pt x="1335" y="4761"/>
                    <a:pt x="1308" y="4767"/>
                  </a:cubicBezTo>
                  <a:cubicBezTo>
                    <a:pt x="1265" y="4778"/>
                    <a:pt x="1220" y="4822"/>
                    <a:pt x="1191" y="4784"/>
                  </a:cubicBezTo>
                  <a:cubicBezTo>
                    <a:pt x="1169" y="4754"/>
                    <a:pt x="1165" y="4714"/>
                    <a:pt x="1150" y="4680"/>
                  </a:cubicBezTo>
                  <a:cubicBezTo>
                    <a:pt x="1134" y="4645"/>
                    <a:pt x="1080" y="4616"/>
                    <a:pt x="1079" y="4577"/>
                  </a:cubicBezTo>
                  <a:cubicBezTo>
                    <a:pt x="1078" y="4537"/>
                    <a:pt x="1129" y="4514"/>
                    <a:pt x="1153" y="4488"/>
                  </a:cubicBezTo>
                  <a:cubicBezTo>
                    <a:pt x="1176" y="4462"/>
                    <a:pt x="1188" y="4428"/>
                    <a:pt x="1214" y="4401"/>
                  </a:cubicBezTo>
                  <a:cubicBezTo>
                    <a:pt x="1238" y="4375"/>
                    <a:pt x="1268" y="4356"/>
                    <a:pt x="1301" y="4345"/>
                  </a:cubicBezTo>
                  <a:cubicBezTo>
                    <a:pt x="1324" y="4337"/>
                    <a:pt x="1396" y="4319"/>
                    <a:pt x="1414" y="4335"/>
                  </a:cubicBezTo>
                  <a:cubicBezTo>
                    <a:pt x="1414" y="4335"/>
                    <a:pt x="1359" y="4287"/>
                    <a:pt x="1373" y="4226"/>
                  </a:cubicBezTo>
                  <a:cubicBezTo>
                    <a:pt x="1387" y="4166"/>
                    <a:pt x="1530" y="4077"/>
                    <a:pt x="1644" y="4048"/>
                  </a:cubicBezTo>
                  <a:cubicBezTo>
                    <a:pt x="1757" y="4019"/>
                    <a:pt x="1836" y="4068"/>
                    <a:pt x="1898" y="4043"/>
                  </a:cubicBezTo>
                  <a:cubicBezTo>
                    <a:pt x="1898" y="4043"/>
                    <a:pt x="1860" y="3966"/>
                    <a:pt x="1882" y="3881"/>
                  </a:cubicBezTo>
                  <a:cubicBezTo>
                    <a:pt x="1905" y="3796"/>
                    <a:pt x="2022" y="3576"/>
                    <a:pt x="2241" y="3588"/>
                  </a:cubicBezTo>
                  <a:cubicBezTo>
                    <a:pt x="2282" y="3590"/>
                    <a:pt x="2323" y="3593"/>
                    <a:pt x="2361" y="3603"/>
                  </a:cubicBezTo>
                  <a:cubicBezTo>
                    <a:pt x="2392" y="3610"/>
                    <a:pt x="2415" y="3622"/>
                    <a:pt x="2446" y="3623"/>
                  </a:cubicBezTo>
                  <a:cubicBezTo>
                    <a:pt x="2510" y="3624"/>
                    <a:pt x="2574" y="3632"/>
                    <a:pt x="2568" y="3707"/>
                  </a:cubicBezTo>
                  <a:cubicBezTo>
                    <a:pt x="2563" y="3764"/>
                    <a:pt x="2579" y="3812"/>
                    <a:pt x="2581" y="3866"/>
                  </a:cubicBezTo>
                  <a:moveTo>
                    <a:pt x="2442" y="3584"/>
                  </a:moveTo>
                  <a:cubicBezTo>
                    <a:pt x="2441" y="3584"/>
                    <a:pt x="2439" y="3583"/>
                    <a:pt x="2438" y="3583"/>
                  </a:cubicBezTo>
                  <a:cubicBezTo>
                    <a:pt x="2384" y="3567"/>
                    <a:pt x="2326" y="3537"/>
                    <a:pt x="2265" y="3547"/>
                  </a:cubicBezTo>
                  <a:cubicBezTo>
                    <a:pt x="2230" y="3553"/>
                    <a:pt x="2202" y="3559"/>
                    <a:pt x="2168" y="3553"/>
                  </a:cubicBezTo>
                  <a:cubicBezTo>
                    <a:pt x="2078" y="3538"/>
                    <a:pt x="2056" y="3610"/>
                    <a:pt x="1980" y="3639"/>
                  </a:cubicBezTo>
                  <a:cubicBezTo>
                    <a:pt x="1952" y="3651"/>
                    <a:pt x="1933" y="3653"/>
                    <a:pt x="1919" y="3683"/>
                  </a:cubicBezTo>
                  <a:cubicBezTo>
                    <a:pt x="1908" y="3708"/>
                    <a:pt x="1915" y="3735"/>
                    <a:pt x="1900" y="3760"/>
                  </a:cubicBezTo>
                  <a:cubicBezTo>
                    <a:pt x="1868" y="3813"/>
                    <a:pt x="1833" y="3844"/>
                    <a:pt x="1820" y="3909"/>
                  </a:cubicBezTo>
                  <a:cubicBezTo>
                    <a:pt x="1816" y="3927"/>
                    <a:pt x="1824" y="3957"/>
                    <a:pt x="1811" y="3973"/>
                  </a:cubicBezTo>
                  <a:cubicBezTo>
                    <a:pt x="1795" y="3994"/>
                    <a:pt x="1762" y="3986"/>
                    <a:pt x="1741" y="3982"/>
                  </a:cubicBezTo>
                  <a:cubicBezTo>
                    <a:pt x="1717" y="3977"/>
                    <a:pt x="1695" y="3967"/>
                    <a:pt x="1667" y="3973"/>
                  </a:cubicBezTo>
                  <a:cubicBezTo>
                    <a:pt x="1620" y="3983"/>
                    <a:pt x="1581" y="4020"/>
                    <a:pt x="1541" y="4045"/>
                  </a:cubicBezTo>
                  <a:cubicBezTo>
                    <a:pt x="1498" y="4073"/>
                    <a:pt x="1447" y="4084"/>
                    <a:pt x="1406" y="4115"/>
                  </a:cubicBezTo>
                  <a:cubicBezTo>
                    <a:pt x="1363" y="4148"/>
                    <a:pt x="1366" y="4185"/>
                    <a:pt x="1341" y="4227"/>
                  </a:cubicBezTo>
                  <a:cubicBezTo>
                    <a:pt x="1305" y="4285"/>
                    <a:pt x="1300" y="4234"/>
                    <a:pt x="1292" y="4207"/>
                  </a:cubicBezTo>
                  <a:cubicBezTo>
                    <a:pt x="1285" y="4183"/>
                    <a:pt x="1266" y="4159"/>
                    <a:pt x="1239" y="4154"/>
                  </a:cubicBezTo>
                  <a:cubicBezTo>
                    <a:pt x="1248" y="4192"/>
                    <a:pt x="1272" y="4231"/>
                    <a:pt x="1256" y="4277"/>
                  </a:cubicBezTo>
                  <a:cubicBezTo>
                    <a:pt x="1243" y="4316"/>
                    <a:pt x="1198" y="4357"/>
                    <a:pt x="1175" y="4393"/>
                  </a:cubicBezTo>
                  <a:cubicBezTo>
                    <a:pt x="1155" y="4423"/>
                    <a:pt x="1109" y="4513"/>
                    <a:pt x="1067" y="4515"/>
                  </a:cubicBezTo>
                  <a:cubicBezTo>
                    <a:pt x="1022" y="4518"/>
                    <a:pt x="1034" y="4436"/>
                    <a:pt x="1034" y="4408"/>
                  </a:cubicBezTo>
                  <a:cubicBezTo>
                    <a:pt x="1034" y="4386"/>
                    <a:pt x="1037" y="4358"/>
                    <a:pt x="1027" y="4338"/>
                  </a:cubicBezTo>
                  <a:cubicBezTo>
                    <a:pt x="1016" y="4315"/>
                    <a:pt x="992" y="4306"/>
                    <a:pt x="988" y="4278"/>
                  </a:cubicBezTo>
                  <a:cubicBezTo>
                    <a:pt x="983" y="4242"/>
                    <a:pt x="1024" y="4212"/>
                    <a:pt x="1049" y="4186"/>
                  </a:cubicBezTo>
                  <a:cubicBezTo>
                    <a:pt x="1083" y="4149"/>
                    <a:pt x="1110" y="4111"/>
                    <a:pt x="1137" y="4068"/>
                  </a:cubicBezTo>
                  <a:cubicBezTo>
                    <a:pt x="1160" y="4033"/>
                    <a:pt x="1182" y="3999"/>
                    <a:pt x="1186" y="3959"/>
                  </a:cubicBezTo>
                  <a:cubicBezTo>
                    <a:pt x="1191" y="3917"/>
                    <a:pt x="1162" y="3894"/>
                    <a:pt x="1153" y="3858"/>
                  </a:cubicBezTo>
                  <a:cubicBezTo>
                    <a:pt x="1155" y="3935"/>
                    <a:pt x="1166" y="4001"/>
                    <a:pt x="1112" y="4075"/>
                  </a:cubicBezTo>
                  <a:cubicBezTo>
                    <a:pt x="1084" y="4115"/>
                    <a:pt x="1041" y="4137"/>
                    <a:pt x="1005" y="4171"/>
                  </a:cubicBezTo>
                  <a:cubicBezTo>
                    <a:pt x="979" y="4195"/>
                    <a:pt x="959" y="4225"/>
                    <a:pt x="920" y="4223"/>
                  </a:cubicBezTo>
                  <a:cubicBezTo>
                    <a:pt x="877" y="4221"/>
                    <a:pt x="840" y="4209"/>
                    <a:pt x="796" y="4212"/>
                  </a:cubicBezTo>
                  <a:cubicBezTo>
                    <a:pt x="726" y="4217"/>
                    <a:pt x="658" y="4203"/>
                    <a:pt x="588" y="4211"/>
                  </a:cubicBezTo>
                  <a:cubicBezTo>
                    <a:pt x="498" y="4222"/>
                    <a:pt x="416" y="4226"/>
                    <a:pt x="332" y="4193"/>
                  </a:cubicBezTo>
                  <a:cubicBezTo>
                    <a:pt x="353" y="4179"/>
                    <a:pt x="387" y="4176"/>
                    <a:pt x="413" y="4160"/>
                  </a:cubicBezTo>
                  <a:cubicBezTo>
                    <a:pt x="438" y="4143"/>
                    <a:pt x="469" y="4107"/>
                    <a:pt x="474" y="4078"/>
                  </a:cubicBezTo>
                  <a:cubicBezTo>
                    <a:pt x="442" y="4099"/>
                    <a:pt x="417" y="4128"/>
                    <a:pt x="380" y="4146"/>
                  </a:cubicBezTo>
                  <a:cubicBezTo>
                    <a:pt x="266" y="4200"/>
                    <a:pt x="120" y="4112"/>
                    <a:pt x="105" y="3996"/>
                  </a:cubicBezTo>
                  <a:cubicBezTo>
                    <a:pt x="102" y="3972"/>
                    <a:pt x="92" y="3515"/>
                    <a:pt x="119" y="3514"/>
                  </a:cubicBezTo>
                  <a:cubicBezTo>
                    <a:pt x="145" y="3512"/>
                    <a:pt x="161" y="3595"/>
                    <a:pt x="172" y="3611"/>
                  </a:cubicBezTo>
                  <a:cubicBezTo>
                    <a:pt x="184" y="3630"/>
                    <a:pt x="193" y="3633"/>
                    <a:pt x="210" y="3643"/>
                  </a:cubicBezTo>
                  <a:cubicBezTo>
                    <a:pt x="260" y="3670"/>
                    <a:pt x="229" y="3727"/>
                    <a:pt x="228" y="3771"/>
                  </a:cubicBezTo>
                  <a:cubicBezTo>
                    <a:pt x="226" y="3823"/>
                    <a:pt x="275" y="3884"/>
                    <a:pt x="319" y="3907"/>
                  </a:cubicBezTo>
                  <a:cubicBezTo>
                    <a:pt x="363" y="3930"/>
                    <a:pt x="428" y="3922"/>
                    <a:pt x="476" y="3904"/>
                  </a:cubicBezTo>
                  <a:cubicBezTo>
                    <a:pt x="498" y="3895"/>
                    <a:pt x="517" y="3882"/>
                    <a:pt x="534" y="3864"/>
                  </a:cubicBezTo>
                  <a:cubicBezTo>
                    <a:pt x="548" y="3848"/>
                    <a:pt x="554" y="3818"/>
                    <a:pt x="568" y="3806"/>
                  </a:cubicBezTo>
                  <a:cubicBezTo>
                    <a:pt x="515" y="3855"/>
                    <a:pt x="448" y="3876"/>
                    <a:pt x="381" y="3865"/>
                  </a:cubicBezTo>
                  <a:cubicBezTo>
                    <a:pt x="313" y="3854"/>
                    <a:pt x="265" y="3788"/>
                    <a:pt x="265" y="3721"/>
                  </a:cubicBezTo>
                  <a:cubicBezTo>
                    <a:pt x="265" y="3662"/>
                    <a:pt x="311" y="3644"/>
                    <a:pt x="342" y="3600"/>
                  </a:cubicBezTo>
                  <a:cubicBezTo>
                    <a:pt x="357" y="3578"/>
                    <a:pt x="365" y="3554"/>
                    <a:pt x="370" y="3529"/>
                  </a:cubicBezTo>
                  <a:cubicBezTo>
                    <a:pt x="377" y="3494"/>
                    <a:pt x="377" y="3459"/>
                    <a:pt x="386" y="3425"/>
                  </a:cubicBezTo>
                  <a:cubicBezTo>
                    <a:pt x="395" y="3389"/>
                    <a:pt x="422" y="3363"/>
                    <a:pt x="437" y="3329"/>
                  </a:cubicBezTo>
                  <a:cubicBezTo>
                    <a:pt x="454" y="3293"/>
                    <a:pt x="451" y="3242"/>
                    <a:pt x="436" y="3208"/>
                  </a:cubicBezTo>
                  <a:cubicBezTo>
                    <a:pt x="433" y="3253"/>
                    <a:pt x="421" y="3378"/>
                    <a:pt x="344" y="3360"/>
                  </a:cubicBezTo>
                  <a:cubicBezTo>
                    <a:pt x="317" y="3354"/>
                    <a:pt x="312" y="3322"/>
                    <a:pt x="300" y="3302"/>
                  </a:cubicBezTo>
                  <a:cubicBezTo>
                    <a:pt x="279" y="3271"/>
                    <a:pt x="254" y="3254"/>
                    <a:pt x="226" y="3231"/>
                  </a:cubicBezTo>
                  <a:cubicBezTo>
                    <a:pt x="272" y="3316"/>
                    <a:pt x="364" y="3403"/>
                    <a:pt x="333" y="3510"/>
                  </a:cubicBezTo>
                  <a:cubicBezTo>
                    <a:pt x="323" y="3546"/>
                    <a:pt x="293" y="3603"/>
                    <a:pt x="249" y="3602"/>
                  </a:cubicBezTo>
                  <a:cubicBezTo>
                    <a:pt x="205" y="3601"/>
                    <a:pt x="174" y="3551"/>
                    <a:pt x="160" y="3516"/>
                  </a:cubicBezTo>
                  <a:cubicBezTo>
                    <a:pt x="127" y="3438"/>
                    <a:pt x="156" y="3218"/>
                    <a:pt x="174" y="3134"/>
                  </a:cubicBezTo>
                  <a:cubicBezTo>
                    <a:pt x="192" y="3051"/>
                    <a:pt x="277" y="2954"/>
                    <a:pt x="378" y="2931"/>
                  </a:cubicBezTo>
                  <a:cubicBezTo>
                    <a:pt x="511" y="2900"/>
                    <a:pt x="615" y="3060"/>
                    <a:pt x="640" y="3165"/>
                  </a:cubicBezTo>
                  <a:cubicBezTo>
                    <a:pt x="657" y="3236"/>
                    <a:pt x="657" y="3307"/>
                    <a:pt x="648" y="3381"/>
                  </a:cubicBezTo>
                  <a:cubicBezTo>
                    <a:pt x="639" y="3453"/>
                    <a:pt x="625" y="3537"/>
                    <a:pt x="674" y="3594"/>
                  </a:cubicBezTo>
                  <a:cubicBezTo>
                    <a:pt x="743" y="3674"/>
                    <a:pt x="890" y="3603"/>
                    <a:pt x="938" y="3700"/>
                  </a:cubicBezTo>
                  <a:cubicBezTo>
                    <a:pt x="966" y="3757"/>
                    <a:pt x="948" y="3858"/>
                    <a:pt x="898" y="3909"/>
                  </a:cubicBezTo>
                  <a:cubicBezTo>
                    <a:pt x="853" y="3955"/>
                    <a:pt x="730" y="3944"/>
                    <a:pt x="717" y="3880"/>
                  </a:cubicBezTo>
                  <a:cubicBezTo>
                    <a:pt x="730" y="3943"/>
                    <a:pt x="735" y="3988"/>
                    <a:pt x="816" y="3986"/>
                  </a:cubicBezTo>
                  <a:cubicBezTo>
                    <a:pt x="854" y="3986"/>
                    <a:pt x="870" y="3981"/>
                    <a:pt x="885" y="4019"/>
                  </a:cubicBezTo>
                  <a:cubicBezTo>
                    <a:pt x="893" y="4040"/>
                    <a:pt x="899" y="4080"/>
                    <a:pt x="888" y="4104"/>
                  </a:cubicBezTo>
                  <a:cubicBezTo>
                    <a:pt x="903" y="4091"/>
                    <a:pt x="913" y="4065"/>
                    <a:pt x="916" y="4048"/>
                  </a:cubicBezTo>
                  <a:cubicBezTo>
                    <a:pt x="921" y="4019"/>
                    <a:pt x="907" y="4014"/>
                    <a:pt x="900" y="3991"/>
                  </a:cubicBezTo>
                  <a:cubicBezTo>
                    <a:pt x="884" y="3944"/>
                    <a:pt x="944" y="3900"/>
                    <a:pt x="962" y="3859"/>
                  </a:cubicBezTo>
                  <a:cubicBezTo>
                    <a:pt x="981" y="3816"/>
                    <a:pt x="995" y="3753"/>
                    <a:pt x="983" y="3710"/>
                  </a:cubicBezTo>
                  <a:cubicBezTo>
                    <a:pt x="968" y="3660"/>
                    <a:pt x="914" y="3628"/>
                    <a:pt x="865" y="3612"/>
                  </a:cubicBezTo>
                  <a:cubicBezTo>
                    <a:pt x="815" y="3596"/>
                    <a:pt x="753" y="3598"/>
                    <a:pt x="714" y="3562"/>
                  </a:cubicBezTo>
                  <a:cubicBezTo>
                    <a:pt x="677" y="3529"/>
                    <a:pt x="680" y="3485"/>
                    <a:pt x="684" y="3436"/>
                  </a:cubicBezTo>
                  <a:cubicBezTo>
                    <a:pt x="696" y="3318"/>
                    <a:pt x="703" y="3193"/>
                    <a:pt x="665" y="3081"/>
                  </a:cubicBezTo>
                  <a:cubicBezTo>
                    <a:pt x="645" y="3025"/>
                    <a:pt x="613" y="2981"/>
                    <a:pt x="571" y="2940"/>
                  </a:cubicBezTo>
                  <a:cubicBezTo>
                    <a:pt x="525" y="2896"/>
                    <a:pt x="464" y="2896"/>
                    <a:pt x="400" y="2896"/>
                  </a:cubicBezTo>
                  <a:cubicBezTo>
                    <a:pt x="362" y="2896"/>
                    <a:pt x="363" y="2885"/>
                    <a:pt x="372" y="2851"/>
                  </a:cubicBezTo>
                  <a:cubicBezTo>
                    <a:pt x="379" y="2822"/>
                    <a:pt x="385" y="2800"/>
                    <a:pt x="381" y="2770"/>
                  </a:cubicBezTo>
                  <a:cubicBezTo>
                    <a:pt x="376" y="2740"/>
                    <a:pt x="355" y="2718"/>
                    <a:pt x="350" y="2689"/>
                  </a:cubicBezTo>
                  <a:cubicBezTo>
                    <a:pt x="353" y="2724"/>
                    <a:pt x="363" y="2752"/>
                    <a:pt x="359" y="2790"/>
                  </a:cubicBezTo>
                  <a:cubicBezTo>
                    <a:pt x="354" y="2843"/>
                    <a:pt x="323" y="2871"/>
                    <a:pt x="292" y="2910"/>
                  </a:cubicBezTo>
                  <a:cubicBezTo>
                    <a:pt x="272" y="2934"/>
                    <a:pt x="244" y="2946"/>
                    <a:pt x="222" y="2966"/>
                  </a:cubicBezTo>
                  <a:cubicBezTo>
                    <a:pt x="197" y="2988"/>
                    <a:pt x="182" y="3019"/>
                    <a:pt x="162" y="3045"/>
                  </a:cubicBezTo>
                  <a:cubicBezTo>
                    <a:pt x="151" y="3060"/>
                    <a:pt x="105" y="3081"/>
                    <a:pt x="95" y="3058"/>
                  </a:cubicBezTo>
                  <a:cubicBezTo>
                    <a:pt x="91" y="3051"/>
                    <a:pt x="102" y="3027"/>
                    <a:pt x="104" y="3018"/>
                  </a:cubicBezTo>
                  <a:cubicBezTo>
                    <a:pt x="108" y="2994"/>
                    <a:pt x="106" y="2968"/>
                    <a:pt x="108" y="2944"/>
                  </a:cubicBezTo>
                  <a:cubicBezTo>
                    <a:pt x="115" y="2871"/>
                    <a:pt x="94" y="2794"/>
                    <a:pt x="111" y="2720"/>
                  </a:cubicBezTo>
                  <a:cubicBezTo>
                    <a:pt x="120" y="2681"/>
                    <a:pt x="154" y="2575"/>
                    <a:pt x="262" y="2568"/>
                  </a:cubicBezTo>
                  <a:cubicBezTo>
                    <a:pt x="370" y="2560"/>
                    <a:pt x="419" y="2593"/>
                    <a:pt x="497" y="2681"/>
                  </a:cubicBezTo>
                  <a:cubicBezTo>
                    <a:pt x="575" y="2770"/>
                    <a:pt x="705" y="2796"/>
                    <a:pt x="705" y="2796"/>
                  </a:cubicBezTo>
                  <a:cubicBezTo>
                    <a:pt x="713" y="2798"/>
                    <a:pt x="747" y="2911"/>
                    <a:pt x="760" y="2928"/>
                  </a:cubicBezTo>
                  <a:cubicBezTo>
                    <a:pt x="781" y="2954"/>
                    <a:pt x="829" y="2981"/>
                    <a:pt x="866" y="2961"/>
                  </a:cubicBezTo>
                  <a:cubicBezTo>
                    <a:pt x="830" y="2937"/>
                    <a:pt x="806" y="2910"/>
                    <a:pt x="782" y="2874"/>
                  </a:cubicBezTo>
                  <a:cubicBezTo>
                    <a:pt x="765" y="2848"/>
                    <a:pt x="741" y="2816"/>
                    <a:pt x="748" y="2780"/>
                  </a:cubicBezTo>
                  <a:cubicBezTo>
                    <a:pt x="761" y="2721"/>
                    <a:pt x="855" y="2715"/>
                    <a:pt x="897" y="2692"/>
                  </a:cubicBezTo>
                  <a:cubicBezTo>
                    <a:pt x="950" y="2662"/>
                    <a:pt x="1009" y="2611"/>
                    <a:pt x="1015" y="2548"/>
                  </a:cubicBezTo>
                  <a:cubicBezTo>
                    <a:pt x="998" y="2577"/>
                    <a:pt x="960" y="2605"/>
                    <a:pt x="934" y="2626"/>
                  </a:cubicBezTo>
                  <a:cubicBezTo>
                    <a:pt x="910" y="2646"/>
                    <a:pt x="890" y="2660"/>
                    <a:pt x="861" y="2672"/>
                  </a:cubicBezTo>
                  <a:cubicBezTo>
                    <a:pt x="785" y="2705"/>
                    <a:pt x="716" y="2749"/>
                    <a:pt x="633" y="2720"/>
                  </a:cubicBezTo>
                  <a:cubicBezTo>
                    <a:pt x="580" y="2702"/>
                    <a:pt x="536" y="2661"/>
                    <a:pt x="501" y="2618"/>
                  </a:cubicBezTo>
                  <a:cubicBezTo>
                    <a:pt x="453" y="2560"/>
                    <a:pt x="385" y="2522"/>
                    <a:pt x="307" y="2521"/>
                  </a:cubicBezTo>
                  <a:cubicBezTo>
                    <a:pt x="269" y="2521"/>
                    <a:pt x="230" y="2529"/>
                    <a:pt x="194" y="2542"/>
                  </a:cubicBezTo>
                  <a:cubicBezTo>
                    <a:pt x="175" y="2549"/>
                    <a:pt x="116" y="2592"/>
                    <a:pt x="99" y="2579"/>
                  </a:cubicBezTo>
                  <a:cubicBezTo>
                    <a:pt x="91" y="2574"/>
                    <a:pt x="92" y="2506"/>
                    <a:pt x="90" y="2495"/>
                  </a:cubicBezTo>
                  <a:cubicBezTo>
                    <a:pt x="86" y="2462"/>
                    <a:pt x="79" y="2429"/>
                    <a:pt x="81" y="2394"/>
                  </a:cubicBezTo>
                  <a:cubicBezTo>
                    <a:pt x="85" y="2322"/>
                    <a:pt x="96" y="2252"/>
                    <a:pt x="178" y="2239"/>
                  </a:cubicBezTo>
                  <a:cubicBezTo>
                    <a:pt x="275" y="2224"/>
                    <a:pt x="332" y="2180"/>
                    <a:pt x="356" y="2083"/>
                  </a:cubicBezTo>
                  <a:cubicBezTo>
                    <a:pt x="337" y="2161"/>
                    <a:pt x="181" y="2249"/>
                    <a:pt x="118" y="2185"/>
                  </a:cubicBezTo>
                  <a:cubicBezTo>
                    <a:pt x="82" y="2149"/>
                    <a:pt x="105" y="2078"/>
                    <a:pt x="93" y="2032"/>
                  </a:cubicBezTo>
                  <a:cubicBezTo>
                    <a:pt x="84" y="1999"/>
                    <a:pt x="78" y="1943"/>
                    <a:pt x="101" y="1912"/>
                  </a:cubicBezTo>
                  <a:cubicBezTo>
                    <a:pt x="129" y="1876"/>
                    <a:pt x="193" y="1874"/>
                    <a:pt x="234" y="1865"/>
                  </a:cubicBezTo>
                  <a:cubicBezTo>
                    <a:pt x="283" y="1854"/>
                    <a:pt x="331" y="1839"/>
                    <a:pt x="378" y="1820"/>
                  </a:cubicBezTo>
                  <a:cubicBezTo>
                    <a:pt x="413" y="1805"/>
                    <a:pt x="433" y="1776"/>
                    <a:pt x="466" y="1759"/>
                  </a:cubicBezTo>
                  <a:cubicBezTo>
                    <a:pt x="512" y="1734"/>
                    <a:pt x="566" y="1732"/>
                    <a:pt x="645" y="1765"/>
                  </a:cubicBezTo>
                  <a:cubicBezTo>
                    <a:pt x="700" y="1788"/>
                    <a:pt x="746" y="1846"/>
                    <a:pt x="739" y="1908"/>
                  </a:cubicBezTo>
                  <a:cubicBezTo>
                    <a:pt x="734" y="1960"/>
                    <a:pt x="658" y="2019"/>
                    <a:pt x="612" y="2039"/>
                  </a:cubicBezTo>
                  <a:cubicBezTo>
                    <a:pt x="666" y="2050"/>
                    <a:pt x="710" y="2008"/>
                    <a:pt x="740" y="1966"/>
                  </a:cubicBezTo>
                  <a:cubicBezTo>
                    <a:pt x="778" y="1915"/>
                    <a:pt x="767" y="1867"/>
                    <a:pt x="750" y="1813"/>
                  </a:cubicBezTo>
                  <a:cubicBezTo>
                    <a:pt x="738" y="1772"/>
                    <a:pt x="710" y="1753"/>
                    <a:pt x="674" y="1729"/>
                  </a:cubicBezTo>
                  <a:cubicBezTo>
                    <a:pt x="635" y="1705"/>
                    <a:pt x="583" y="1705"/>
                    <a:pt x="537" y="1713"/>
                  </a:cubicBezTo>
                  <a:cubicBezTo>
                    <a:pt x="494" y="1721"/>
                    <a:pt x="462" y="1750"/>
                    <a:pt x="420" y="1756"/>
                  </a:cubicBezTo>
                  <a:cubicBezTo>
                    <a:pt x="431" y="1754"/>
                    <a:pt x="458" y="1681"/>
                    <a:pt x="461" y="1669"/>
                  </a:cubicBezTo>
                  <a:cubicBezTo>
                    <a:pt x="467" y="1643"/>
                    <a:pt x="462" y="1617"/>
                    <a:pt x="447" y="1596"/>
                  </a:cubicBezTo>
                  <a:cubicBezTo>
                    <a:pt x="450" y="1685"/>
                    <a:pt x="401" y="1752"/>
                    <a:pt x="327" y="1799"/>
                  </a:cubicBezTo>
                  <a:cubicBezTo>
                    <a:pt x="277" y="1831"/>
                    <a:pt x="220" y="1823"/>
                    <a:pt x="165" y="1837"/>
                  </a:cubicBezTo>
                  <a:cubicBezTo>
                    <a:pt x="111" y="1850"/>
                    <a:pt x="72" y="1859"/>
                    <a:pt x="78" y="1790"/>
                  </a:cubicBezTo>
                  <a:cubicBezTo>
                    <a:pt x="83" y="1736"/>
                    <a:pt x="88" y="1683"/>
                    <a:pt x="93" y="1629"/>
                  </a:cubicBezTo>
                  <a:cubicBezTo>
                    <a:pt x="97" y="1587"/>
                    <a:pt x="84" y="1531"/>
                    <a:pt x="110" y="1494"/>
                  </a:cubicBezTo>
                  <a:cubicBezTo>
                    <a:pt x="145" y="1444"/>
                    <a:pt x="195" y="1497"/>
                    <a:pt x="231" y="1515"/>
                  </a:cubicBezTo>
                  <a:cubicBezTo>
                    <a:pt x="262" y="1531"/>
                    <a:pt x="294" y="1542"/>
                    <a:pt x="329" y="1537"/>
                  </a:cubicBezTo>
                  <a:cubicBezTo>
                    <a:pt x="404" y="1527"/>
                    <a:pt x="446" y="1436"/>
                    <a:pt x="452" y="1372"/>
                  </a:cubicBezTo>
                  <a:cubicBezTo>
                    <a:pt x="457" y="1320"/>
                    <a:pt x="437" y="1277"/>
                    <a:pt x="434" y="1227"/>
                  </a:cubicBezTo>
                  <a:cubicBezTo>
                    <a:pt x="432" y="1184"/>
                    <a:pt x="434" y="1138"/>
                    <a:pt x="448" y="1098"/>
                  </a:cubicBezTo>
                  <a:cubicBezTo>
                    <a:pt x="488" y="991"/>
                    <a:pt x="578" y="935"/>
                    <a:pt x="691" y="938"/>
                  </a:cubicBezTo>
                  <a:cubicBezTo>
                    <a:pt x="663" y="912"/>
                    <a:pt x="629" y="897"/>
                    <a:pt x="588" y="907"/>
                  </a:cubicBezTo>
                  <a:cubicBezTo>
                    <a:pt x="515" y="926"/>
                    <a:pt x="446" y="1019"/>
                    <a:pt x="416" y="1082"/>
                  </a:cubicBezTo>
                  <a:cubicBezTo>
                    <a:pt x="402" y="1112"/>
                    <a:pt x="410" y="1181"/>
                    <a:pt x="383" y="1198"/>
                  </a:cubicBezTo>
                  <a:cubicBezTo>
                    <a:pt x="356" y="1214"/>
                    <a:pt x="293" y="1198"/>
                    <a:pt x="265" y="1197"/>
                  </a:cubicBezTo>
                  <a:cubicBezTo>
                    <a:pt x="291" y="1198"/>
                    <a:pt x="341" y="1234"/>
                    <a:pt x="367" y="1245"/>
                  </a:cubicBezTo>
                  <a:cubicBezTo>
                    <a:pt x="397" y="1257"/>
                    <a:pt x="412" y="1267"/>
                    <a:pt x="419" y="1301"/>
                  </a:cubicBezTo>
                  <a:cubicBezTo>
                    <a:pt x="430" y="1349"/>
                    <a:pt x="414" y="1429"/>
                    <a:pt x="371" y="1463"/>
                  </a:cubicBezTo>
                  <a:cubicBezTo>
                    <a:pt x="310" y="1511"/>
                    <a:pt x="188" y="1486"/>
                    <a:pt x="143" y="1426"/>
                  </a:cubicBezTo>
                  <a:cubicBezTo>
                    <a:pt x="77" y="1337"/>
                    <a:pt x="116" y="1168"/>
                    <a:pt x="133" y="1069"/>
                  </a:cubicBezTo>
                  <a:cubicBezTo>
                    <a:pt x="140" y="1025"/>
                    <a:pt x="162" y="1000"/>
                    <a:pt x="189" y="964"/>
                  </a:cubicBezTo>
                  <a:cubicBezTo>
                    <a:pt x="228" y="911"/>
                    <a:pt x="254" y="843"/>
                    <a:pt x="307" y="802"/>
                  </a:cubicBezTo>
                  <a:cubicBezTo>
                    <a:pt x="356" y="764"/>
                    <a:pt x="415" y="730"/>
                    <a:pt x="475" y="715"/>
                  </a:cubicBezTo>
                  <a:cubicBezTo>
                    <a:pt x="537" y="700"/>
                    <a:pt x="596" y="725"/>
                    <a:pt x="654" y="742"/>
                  </a:cubicBezTo>
                  <a:cubicBezTo>
                    <a:pt x="710" y="758"/>
                    <a:pt x="773" y="750"/>
                    <a:pt x="828" y="736"/>
                  </a:cubicBezTo>
                  <a:cubicBezTo>
                    <a:pt x="851" y="730"/>
                    <a:pt x="890" y="708"/>
                    <a:pt x="911" y="717"/>
                  </a:cubicBezTo>
                  <a:cubicBezTo>
                    <a:pt x="961" y="739"/>
                    <a:pt x="954" y="836"/>
                    <a:pt x="940" y="875"/>
                  </a:cubicBezTo>
                  <a:cubicBezTo>
                    <a:pt x="964" y="850"/>
                    <a:pt x="994" y="820"/>
                    <a:pt x="988" y="783"/>
                  </a:cubicBezTo>
                  <a:cubicBezTo>
                    <a:pt x="983" y="751"/>
                    <a:pt x="957" y="716"/>
                    <a:pt x="937" y="693"/>
                  </a:cubicBezTo>
                  <a:cubicBezTo>
                    <a:pt x="962" y="661"/>
                    <a:pt x="997" y="640"/>
                    <a:pt x="1012" y="601"/>
                  </a:cubicBezTo>
                  <a:cubicBezTo>
                    <a:pt x="1032" y="552"/>
                    <a:pt x="1016" y="515"/>
                    <a:pt x="981" y="479"/>
                  </a:cubicBezTo>
                  <a:cubicBezTo>
                    <a:pt x="999" y="501"/>
                    <a:pt x="1003" y="540"/>
                    <a:pt x="998" y="567"/>
                  </a:cubicBezTo>
                  <a:cubicBezTo>
                    <a:pt x="982" y="662"/>
                    <a:pt x="877" y="699"/>
                    <a:pt x="792" y="712"/>
                  </a:cubicBezTo>
                  <a:cubicBezTo>
                    <a:pt x="719" y="722"/>
                    <a:pt x="584" y="732"/>
                    <a:pt x="569" y="636"/>
                  </a:cubicBezTo>
                  <a:cubicBezTo>
                    <a:pt x="558" y="569"/>
                    <a:pt x="560" y="495"/>
                    <a:pt x="468" y="495"/>
                  </a:cubicBezTo>
                  <a:cubicBezTo>
                    <a:pt x="509" y="503"/>
                    <a:pt x="529" y="547"/>
                    <a:pt x="531" y="585"/>
                  </a:cubicBezTo>
                  <a:cubicBezTo>
                    <a:pt x="533" y="636"/>
                    <a:pt x="508" y="667"/>
                    <a:pt x="460" y="683"/>
                  </a:cubicBezTo>
                  <a:cubicBezTo>
                    <a:pt x="404" y="701"/>
                    <a:pt x="341" y="722"/>
                    <a:pt x="295" y="760"/>
                  </a:cubicBezTo>
                  <a:cubicBezTo>
                    <a:pt x="238" y="806"/>
                    <a:pt x="215" y="875"/>
                    <a:pt x="165" y="926"/>
                  </a:cubicBezTo>
                  <a:cubicBezTo>
                    <a:pt x="146" y="946"/>
                    <a:pt x="135" y="964"/>
                    <a:pt x="118" y="986"/>
                  </a:cubicBezTo>
                  <a:cubicBezTo>
                    <a:pt x="103" y="1005"/>
                    <a:pt x="88" y="1018"/>
                    <a:pt x="81" y="986"/>
                  </a:cubicBezTo>
                  <a:cubicBezTo>
                    <a:pt x="68" y="923"/>
                    <a:pt x="81" y="845"/>
                    <a:pt x="85" y="781"/>
                  </a:cubicBezTo>
                  <a:cubicBezTo>
                    <a:pt x="89" y="718"/>
                    <a:pt x="102" y="657"/>
                    <a:pt x="108" y="594"/>
                  </a:cubicBezTo>
                  <a:cubicBezTo>
                    <a:pt x="128" y="393"/>
                    <a:pt x="137" y="228"/>
                    <a:pt x="320" y="109"/>
                  </a:cubicBezTo>
                  <a:cubicBezTo>
                    <a:pt x="441" y="30"/>
                    <a:pt x="578" y="53"/>
                    <a:pt x="632" y="91"/>
                  </a:cubicBezTo>
                  <a:cubicBezTo>
                    <a:pt x="686" y="129"/>
                    <a:pt x="717" y="140"/>
                    <a:pt x="712" y="225"/>
                  </a:cubicBezTo>
                  <a:cubicBezTo>
                    <a:pt x="706" y="357"/>
                    <a:pt x="561" y="388"/>
                    <a:pt x="455" y="367"/>
                  </a:cubicBezTo>
                  <a:cubicBezTo>
                    <a:pt x="394" y="355"/>
                    <a:pt x="329" y="343"/>
                    <a:pt x="279" y="391"/>
                  </a:cubicBezTo>
                  <a:cubicBezTo>
                    <a:pt x="253" y="416"/>
                    <a:pt x="236" y="463"/>
                    <a:pt x="232" y="496"/>
                  </a:cubicBezTo>
                  <a:cubicBezTo>
                    <a:pt x="235" y="474"/>
                    <a:pt x="296" y="427"/>
                    <a:pt x="313" y="415"/>
                  </a:cubicBezTo>
                  <a:cubicBezTo>
                    <a:pt x="357" y="384"/>
                    <a:pt x="392" y="391"/>
                    <a:pt x="442" y="399"/>
                  </a:cubicBezTo>
                  <a:cubicBezTo>
                    <a:pt x="527" y="412"/>
                    <a:pt x="685" y="398"/>
                    <a:pt x="722" y="305"/>
                  </a:cubicBezTo>
                  <a:cubicBezTo>
                    <a:pt x="752" y="230"/>
                    <a:pt x="751" y="139"/>
                    <a:pt x="846" y="116"/>
                  </a:cubicBezTo>
                  <a:cubicBezTo>
                    <a:pt x="920" y="98"/>
                    <a:pt x="1017" y="138"/>
                    <a:pt x="1067" y="192"/>
                  </a:cubicBezTo>
                  <a:cubicBezTo>
                    <a:pt x="1120" y="248"/>
                    <a:pt x="1195" y="283"/>
                    <a:pt x="1239" y="345"/>
                  </a:cubicBezTo>
                  <a:cubicBezTo>
                    <a:pt x="1277" y="397"/>
                    <a:pt x="1344" y="461"/>
                    <a:pt x="1353" y="527"/>
                  </a:cubicBezTo>
                  <a:cubicBezTo>
                    <a:pt x="1364" y="608"/>
                    <a:pt x="1375" y="702"/>
                    <a:pt x="1304" y="758"/>
                  </a:cubicBezTo>
                  <a:cubicBezTo>
                    <a:pt x="1235" y="813"/>
                    <a:pt x="1160" y="848"/>
                    <a:pt x="1100" y="917"/>
                  </a:cubicBezTo>
                  <a:cubicBezTo>
                    <a:pt x="1054" y="968"/>
                    <a:pt x="1021" y="1024"/>
                    <a:pt x="1000" y="1088"/>
                  </a:cubicBezTo>
                  <a:cubicBezTo>
                    <a:pt x="980" y="1147"/>
                    <a:pt x="964" y="1216"/>
                    <a:pt x="925" y="1268"/>
                  </a:cubicBezTo>
                  <a:cubicBezTo>
                    <a:pt x="1013" y="1269"/>
                    <a:pt x="1017" y="1309"/>
                    <a:pt x="1081" y="1350"/>
                  </a:cubicBezTo>
                  <a:cubicBezTo>
                    <a:pt x="1163" y="1402"/>
                    <a:pt x="1226" y="1407"/>
                    <a:pt x="1320" y="1412"/>
                  </a:cubicBezTo>
                  <a:cubicBezTo>
                    <a:pt x="1396" y="1416"/>
                    <a:pt x="1487" y="1442"/>
                    <a:pt x="1511" y="1516"/>
                  </a:cubicBezTo>
                  <a:cubicBezTo>
                    <a:pt x="1547" y="1622"/>
                    <a:pt x="1507" y="1612"/>
                    <a:pt x="1435" y="1697"/>
                  </a:cubicBezTo>
                  <a:cubicBezTo>
                    <a:pt x="1363" y="1781"/>
                    <a:pt x="1363" y="1822"/>
                    <a:pt x="1370" y="1902"/>
                  </a:cubicBezTo>
                  <a:cubicBezTo>
                    <a:pt x="1381" y="2035"/>
                    <a:pt x="1286" y="2049"/>
                    <a:pt x="1182" y="2094"/>
                  </a:cubicBezTo>
                  <a:cubicBezTo>
                    <a:pt x="1228" y="2108"/>
                    <a:pt x="1345" y="2059"/>
                    <a:pt x="1376" y="2100"/>
                  </a:cubicBezTo>
                  <a:cubicBezTo>
                    <a:pt x="1388" y="2115"/>
                    <a:pt x="1377" y="2175"/>
                    <a:pt x="1381" y="2195"/>
                  </a:cubicBezTo>
                  <a:cubicBezTo>
                    <a:pt x="1387" y="2219"/>
                    <a:pt x="1405" y="2253"/>
                    <a:pt x="1413" y="2266"/>
                  </a:cubicBezTo>
                  <a:cubicBezTo>
                    <a:pt x="1413" y="2184"/>
                    <a:pt x="1395" y="2049"/>
                    <a:pt x="1495" y="2029"/>
                  </a:cubicBezTo>
                  <a:cubicBezTo>
                    <a:pt x="1589" y="2011"/>
                    <a:pt x="1656" y="2020"/>
                    <a:pt x="1691" y="1909"/>
                  </a:cubicBezTo>
                  <a:cubicBezTo>
                    <a:pt x="1687" y="1922"/>
                    <a:pt x="1601" y="1972"/>
                    <a:pt x="1585" y="1978"/>
                  </a:cubicBezTo>
                  <a:cubicBezTo>
                    <a:pt x="1543" y="1994"/>
                    <a:pt x="1486" y="1986"/>
                    <a:pt x="1449" y="1969"/>
                  </a:cubicBezTo>
                  <a:cubicBezTo>
                    <a:pt x="1427" y="1959"/>
                    <a:pt x="1407" y="1945"/>
                    <a:pt x="1397" y="1922"/>
                  </a:cubicBezTo>
                  <a:cubicBezTo>
                    <a:pt x="1379" y="1882"/>
                    <a:pt x="1402" y="1834"/>
                    <a:pt x="1422" y="1799"/>
                  </a:cubicBezTo>
                  <a:cubicBezTo>
                    <a:pt x="1435" y="1778"/>
                    <a:pt x="1450" y="1758"/>
                    <a:pt x="1465" y="1738"/>
                  </a:cubicBezTo>
                  <a:cubicBezTo>
                    <a:pt x="1472" y="1729"/>
                    <a:pt x="1478" y="1720"/>
                    <a:pt x="1487" y="1714"/>
                  </a:cubicBezTo>
                  <a:cubicBezTo>
                    <a:pt x="1500" y="1704"/>
                    <a:pt x="1510" y="1695"/>
                    <a:pt x="1520" y="1682"/>
                  </a:cubicBezTo>
                  <a:cubicBezTo>
                    <a:pt x="1530" y="1669"/>
                    <a:pt x="1544" y="1655"/>
                    <a:pt x="1551" y="1641"/>
                  </a:cubicBezTo>
                  <a:cubicBezTo>
                    <a:pt x="1556" y="1629"/>
                    <a:pt x="1558" y="1615"/>
                    <a:pt x="1561" y="1602"/>
                  </a:cubicBezTo>
                  <a:cubicBezTo>
                    <a:pt x="1567" y="1576"/>
                    <a:pt x="1571" y="1550"/>
                    <a:pt x="1570" y="1523"/>
                  </a:cubicBezTo>
                  <a:cubicBezTo>
                    <a:pt x="1570" y="1472"/>
                    <a:pt x="1549" y="1424"/>
                    <a:pt x="1505" y="1396"/>
                  </a:cubicBezTo>
                  <a:cubicBezTo>
                    <a:pt x="1454" y="1363"/>
                    <a:pt x="1404" y="1371"/>
                    <a:pt x="1352" y="1359"/>
                  </a:cubicBezTo>
                  <a:cubicBezTo>
                    <a:pt x="1357" y="1343"/>
                    <a:pt x="1367" y="1330"/>
                    <a:pt x="1376" y="1316"/>
                  </a:cubicBezTo>
                  <a:cubicBezTo>
                    <a:pt x="1279" y="1305"/>
                    <a:pt x="1218" y="1364"/>
                    <a:pt x="1126" y="1309"/>
                  </a:cubicBezTo>
                  <a:cubicBezTo>
                    <a:pt x="1055" y="1267"/>
                    <a:pt x="1012" y="1192"/>
                    <a:pt x="1027" y="1108"/>
                  </a:cubicBezTo>
                  <a:cubicBezTo>
                    <a:pt x="1048" y="986"/>
                    <a:pt x="1167" y="913"/>
                    <a:pt x="1263" y="859"/>
                  </a:cubicBezTo>
                  <a:cubicBezTo>
                    <a:pt x="1359" y="806"/>
                    <a:pt x="1450" y="747"/>
                    <a:pt x="1413" y="539"/>
                  </a:cubicBezTo>
                  <a:cubicBezTo>
                    <a:pt x="1413" y="539"/>
                    <a:pt x="1570" y="533"/>
                    <a:pt x="1655" y="693"/>
                  </a:cubicBezTo>
                  <a:cubicBezTo>
                    <a:pt x="1683" y="746"/>
                    <a:pt x="1729" y="808"/>
                    <a:pt x="1724" y="868"/>
                  </a:cubicBezTo>
                  <a:cubicBezTo>
                    <a:pt x="1715" y="981"/>
                    <a:pt x="1482" y="1070"/>
                    <a:pt x="1381" y="1050"/>
                  </a:cubicBezTo>
                  <a:cubicBezTo>
                    <a:pt x="1337" y="1041"/>
                    <a:pt x="1295" y="1014"/>
                    <a:pt x="1252" y="1006"/>
                  </a:cubicBezTo>
                  <a:cubicBezTo>
                    <a:pt x="1334" y="1099"/>
                    <a:pt x="1424" y="1106"/>
                    <a:pt x="1347" y="1248"/>
                  </a:cubicBezTo>
                  <a:cubicBezTo>
                    <a:pt x="1403" y="1209"/>
                    <a:pt x="1409" y="1162"/>
                    <a:pt x="1448" y="1117"/>
                  </a:cubicBezTo>
                  <a:cubicBezTo>
                    <a:pt x="1478" y="1082"/>
                    <a:pt x="1550" y="1067"/>
                    <a:pt x="1591" y="1043"/>
                  </a:cubicBezTo>
                  <a:cubicBezTo>
                    <a:pt x="1634" y="1018"/>
                    <a:pt x="1724" y="965"/>
                    <a:pt x="1775" y="994"/>
                  </a:cubicBezTo>
                  <a:cubicBezTo>
                    <a:pt x="1812" y="1014"/>
                    <a:pt x="1829" y="1069"/>
                    <a:pt x="1861" y="1098"/>
                  </a:cubicBezTo>
                  <a:cubicBezTo>
                    <a:pt x="1907" y="1138"/>
                    <a:pt x="1957" y="1171"/>
                    <a:pt x="1998" y="1216"/>
                  </a:cubicBezTo>
                  <a:cubicBezTo>
                    <a:pt x="2086" y="1311"/>
                    <a:pt x="2146" y="1453"/>
                    <a:pt x="2126" y="1618"/>
                  </a:cubicBezTo>
                  <a:cubicBezTo>
                    <a:pt x="2122" y="1657"/>
                    <a:pt x="2120" y="1685"/>
                    <a:pt x="2120" y="1706"/>
                  </a:cubicBezTo>
                  <a:cubicBezTo>
                    <a:pt x="2120" y="1706"/>
                    <a:pt x="2094" y="1725"/>
                    <a:pt x="2057" y="1758"/>
                  </a:cubicBezTo>
                  <a:cubicBezTo>
                    <a:pt x="1913" y="1809"/>
                    <a:pt x="1844" y="1674"/>
                    <a:pt x="1822" y="1637"/>
                  </a:cubicBezTo>
                  <a:cubicBezTo>
                    <a:pt x="1795" y="1594"/>
                    <a:pt x="1818" y="1494"/>
                    <a:pt x="1875" y="1427"/>
                  </a:cubicBezTo>
                  <a:cubicBezTo>
                    <a:pt x="1913" y="1382"/>
                    <a:pt x="1972" y="1350"/>
                    <a:pt x="2030" y="1337"/>
                  </a:cubicBezTo>
                  <a:cubicBezTo>
                    <a:pt x="2005" y="1313"/>
                    <a:pt x="1964" y="1321"/>
                    <a:pt x="1932" y="1335"/>
                  </a:cubicBezTo>
                  <a:cubicBezTo>
                    <a:pt x="1924" y="1338"/>
                    <a:pt x="1839" y="1392"/>
                    <a:pt x="1839" y="1390"/>
                  </a:cubicBezTo>
                  <a:cubicBezTo>
                    <a:pt x="1832" y="1330"/>
                    <a:pt x="1817" y="1263"/>
                    <a:pt x="1768" y="1221"/>
                  </a:cubicBezTo>
                  <a:cubicBezTo>
                    <a:pt x="1715" y="1175"/>
                    <a:pt x="1673" y="1204"/>
                    <a:pt x="1612" y="1190"/>
                  </a:cubicBezTo>
                  <a:cubicBezTo>
                    <a:pt x="1732" y="1218"/>
                    <a:pt x="1843" y="1347"/>
                    <a:pt x="1797" y="1465"/>
                  </a:cubicBezTo>
                  <a:cubicBezTo>
                    <a:pt x="1757" y="1566"/>
                    <a:pt x="1736" y="1633"/>
                    <a:pt x="1796" y="1720"/>
                  </a:cubicBezTo>
                  <a:cubicBezTo>
                    <a:pt x="1845" y="1791"/>
                    <a:pt x="1929" y="1791"/>
                    <a:pt x="1992" y="1839"/>
                  </a:cubicBezTo>
                  <a:cubicBezTo>
                    <a:pt x="1942" y="1877"/>
                    <a:pt x="1891" y="1975"/>
                    <a:pt x="1866" y="2033"/>
                  </a:cubicBezTo>
                  <a:cubicBezTo>
                    <a:pt x="1812" y="2159"/>
                    <a:pt x="1791" y="2314"/>
                    <a:pt x="1864" y="2429"/>
                  </a:cubicBezTo>
                  <a:cubicBezTo>
                    <a:pt x="1890" y="2469"/>
                    <a:pt x="1928" y="2497"/>
                    <a:pt x="1971" y="2521"/>
                  </a:cubicBezTo>
                  <a:cubicBezTo>
                    <a:pt x="2050" y="2565"/>
                    <a:pt x="2126" y="2565"/>
                    <a:pt x="2219" y="2564"/>
                  </a:cubicBezTo>
                  <a:cubicBezTo>
                    <a:pt x="2219" y="2564"/>
                    <a:pt x="2131" y="2651"/>
                    <a:pt x="2126" y="2659"/>
                  </a:cubicBezTo>
                  <a:cubicBezTo>
                    <a:pt x="2089" y="2706"/>
                    <a:pt x="2080" y="2757"/>
                    <a:pt x="2096" y="2810"/>
                  </a:cubicBezTo>
                  <a:cubicBezTo>
                    <a:pt x="2135" y="2940"/>
                    <a:pt x="2349" y="2958"/>
                    <a:pt x="2559" y="2825"/>
                  </a:cubicBezTo>
                  <a:cubicBezTo>
                    <a:pt x="2573" y="2816"/>
                    <a:pt x="2607" y="2976"/>
                    <a:pt x="2574" y="3009"/>
                  </a:cubicBezTo>
                  <a:cubicBezTo>
                    <a:pt x="2519" y="3063"/>
                    <a:pt x="2430" y="3072"/>
                    <a:pt x="2378" y="3140"/>
                  </a:cubicBezTo>
                  <a:cubicBezTo>
                    <a:pt x="2324" y="3211"/>
                    <a:pt x="2297" y="3271"/>
                    <a:pt x="2204" y="3270"/>
                  </a:cubicBezTo>
                  <a:cubicBezTo>
                    <a:pt x="2196" y="3264"/>
                    <a:pt x="2189" y="3260"/>
                    <a:pt x="2186" y="3257"/>
                  </a:cubicBezTo>
                  <a:cubicBezTo>
                    <a:pt x="2183" y="3256"/>
                    <a:pt x="2179" y="3260"/>
                    <a:pt x="2177" y="3260"/>
                  </a:cubicBezTo>
                  <a:cubicBezTo>
                    <a:pt x="2177" y="3257"/>
                    <a:pt x="2178" y="3255"/>
                    <a:pt x="2178" y="3252"/>
                  </a:cubicBezTo>
                  <a:cubicBezTo>
                    <a:pt x="2067" y="3237"/>
                    <a:pt x="1885" y="3158"/>
                    <a:pt x="1780" y="3263"/>
                  </a:cubicBezTo>
                  <a:cubicBezTo>
                    <a:pt x="1735" y="3272"/>
                    <a:pt x="1720" y="3309"/>
                    <a:pt x="1711" y="3344"/>
                  </a:cubicBezTo>
                  <a:cubicBezTo>
                    <a:pt x="1689" y="3428"/>
                    <a:pt x="1640" y="3439"/>
                    <a:pt x="1571" y="3494"/>
                  </a:cubicBezTo>
                  <a:cubicBezTo>
                    <a:pt x="1493" y="3555"/>
                    <a:pt x="1438" y="3629"/>
                    <a:pt x="1415" y="3722"/>
                  </a:cubicBezTo>
                  <a:cubicBezTo>
                    <a:pt x="1394" y="3807"/>
                    <a:pt x="1381" y="3971"/>
                    <a:pt x="1296" y="4034"/>
                  </a:cubicBezTo>
                  <a:cubicBezTo>
                    <a:pt x="1319" y="4017"/>
                    <a:pt x="1344" y="4005"/>
                    <a:pt x="1363" y="3982"/>
                  </a:cubicBezTo>
                  <a:cubicBezTo>
                    <a:pt x="1384" y="3956"/>
                    <a:pt x="1387" y="3923"/>
                    <a:pt x="1420" y="3922"/>
                  </a:cubicBezTo>
                  <a:cubicBezTo>
                    <a:pt x="1451" y="3921"/>
                    <a:pt x="1472" y="3946"/>
                    <a:pt x="1505" y="3944"/>
                  </a:cubicBezTo>
                  <a:cubicBezTo>
                    <a:pt x="1541" y="3942"/>
                    <a:pt x="1570" y="3930"/>
                    <a:pt x="1600" y="3909"/>
                  </a:cubicBezTo>
                  <a:cubicBezTo>
                    <a:pt x="1554" y="3917"/>
                    <a:pt x="1452" y="3917"/>
                    <a:pt x="1430" y="3872"/>
                  </a:cubicBezTo>
                  <a:cubicBezTo>
                    <a:pt x="1406" y="3821"/>
                    <a:pt x="1445" y="3759"/>
                    <a:pt x="1465" y="3707"/>
                  </a:cubicBezTo>
                  <a:cubicBezTo>
                    <a:pt x="1481" y="3667"/>
                    <a:pt x="1494" y="3636"/>
                    <a:pt x="1522" y="3600"/>
                  </a:cubicBezTo>
                  <a:cubicBezTo>
                    <a:pt x="1548" y="3568"/>
                    <a:pt x="1656" y="3440"/>
                    <a:pt x="1689" y="3512"/>
                  </a:cubicBezTo>
                  <a:cubicBezTo>
                    <a:pt x="1699" y="3536"/>
                    <a:pt x="1690" y="3571"/>
                    <a:pt x="1693" y="3597"/>
                  </a:cubicBezTo>
                  <a:cubicBezTo>
                    <a:pt x="1696" y="3621"/>
                    <a:pt x="1713" y="3643"/>
                    <a:pt x="1710" y="3671"/>
                  </a:cubicBezTo>
                  <a:cubicBezTo>
                    <a:pt x="1707" y="3700"/>
                    <a:pt x="1679" y="3726"/>
                    <a:pt x="1658" y="3750"/>
                  </a:cubicBezTo>
                  <a:cubicBezTo>
                    <a:pt x="1671" y="3735"/>
                    <a:pt x="1704" y="3734"/>
                    <a:pt x="1721" y="3713"/>
                  </a:cubicBezTo>
                  <a:cubicBezTo>
                    <a:pt x="1741" y="3687"/>
                    <a:pt x="1743" y="3661"/>
                    <a:pt x="1743" y="3632"/>
                  </a:cubicBezTo>
                  <a:cubicBezTo>
                    <a:pt x="1771" y="3630"/>
                    <a:pt x="1792" y="3640"/>
                    <a:pt x="1822" y="3628"/>
                  </a:cubicBezTo>
                  <a:cubicBezTo>
                    <a:pt x="1848" y="3618"/>
                    <a:pt x="1875" y="3601"/>
                    <a:pt x="1897" y="3583"/>
                  </a:cubicBezTo>
                  <a:cubicBezTo>
                    <a:pt x="1868" y="3598"/>
                    <a:pt x="1833" y="3605"/>
                    <a:pt x="1801" y="3609"/>
                  </a:cubicBezTo>
                  <a:cubicBezTo>
                    <a:pt x="1718" y="3617"/>
                    <a:pt x="1708" y="3577"/>
                    <a:pt x="1706" y="3507"/>
                  </a:cubicBezTo>
                  <a:cubicBezTo>
                    <a:pt x="1705" y="3478"/>
                    <a:pt x="1705" y="3456"/>
                    <a:pt x="1715" y="3428"/>
                  </a:cubicBezTo>
                  <a:cubicBezTo>
                    <a:pt x="1735" y="3375"/>
                    <a:pt x="1766" y="3307"/>
                    <a:pt x="1819" y="3277"/>
                  </a:cubicBezTo>
                  <a:cubicBezTo>
                    <a:pt x="1890" y="3235"/>
                    <a:pt x="1979" y="3250"/>
                    <a:pt x="2048" y="3269"/>
                  </a:cubicBezTo>
                  <a:cubicBezTo>
                    <a:pt x="2076" y="3277"/>
                    <a:pt x="2201" y="3290"/>
                    <a:pt x="2190" y="3324"/>
                  </a:cubicBezTo>
                  <a:cubicBezTo>
                    <a:pt x="2177" y="3365"/>
                    <a:pt x="2072" y="3414"/>
                    <a:pt x="2034" y="3418"/>
                  </a:cubicBezTo>
                  <a:cubicBezTo>
                    <a:pt x="2068" y="3424"/>
                    <a:pt x="2114" y="3422"/>
                    <a:pt x="2148" y="3404"/>
                  </a:cubicBezTo>
                  <a:cubicBezTo>
                    <a:pt x="2185" y="3385"/>
                    <a:pt x="2195" y="3349"/>
                    <a:pt x="2229" y="3333"/>
                  </a:cubicBezTo>
                  <a:cubicBezTo>
                    <a:pt x="2248" y="3323"/>
                    <a:pt x="2264" y="3322"/>
                    <a:pt x="2281" y="3307"/>
                  </a:cubicBezTo>
                  <a:cubicBezTo>
                    <a:pt x="2303" y="3289"/>
                    <a:pt x="2321" y="3265"/>
                    <a:pt x="2337" y="3243"/>
                  </a:cubicBezTo>
                  <a:cubicBezTo>
                    <a:pt x="2359" y="3215"/>
                    <a:pt x="2370" y="3169"/>
                    <a:pt x="2402" y="3152"/>
                  </a:cubicBezTo>
                  <a:cubicBezTo>
                    <a:pt x="2422" y="3141"/>
                    <a:pt x="2440" y="3139"/>
                    <a:pt x="2461" y="3125"/>
                  </a:cubicBezTo>
                  <a:cubicBezTo>
                    <a:pt x="2490" y="3106"/>
                    <a:pt x="2529" y="3085"/>
                    <a:pt x="2552" y="3059"/>
                  </a:cubicBezTo>
                  <a:cubicBezTo>
                    <a:pt x="2566" y="3043"/>
                    <a:pt x="2587" y="3020"/>
                    <a:pt x="2611" y="3025"/>
                  </a:cubicBezTo>
                  <a:cubicBezTo>
                    <a:pt x="2619" y="3044"/>
                    <a:pt x="2612" y="3069"/>
                    <a:pt x="2614" y="3090"/>
                  </a:cubicBezTo>
                  <a:cubicBezTo>
                    <a:pt x="2617" y="3118"/>
                    <a:pt x="2623" y="3144"/>
                    <a:pt x="2632" y="3170"/>
                  </a:cubicBezTo>
                  <a:cubicBezTo>
                    <a:pt x="2651" y="3224"/>
                    <a:pt x="2660" y="3264"/>
                    <a:pt x="2613" y="3308"/>
                  </a:cubicBezTo>
                  <a:cubicBezTo>
                    <a:pt x="2571" y="3346"/>
                    <a:pt x="2511" y="3347"/>
                    <a:pt x="2470" y="3384"/>
                  </a:cubicBezTo>
                  <a:cubicBezTo>
                    <a:pt x="2504" y="3388"/>
                    <a:pt x="2539" y="3392"/>
                    <a:pt x="2573" y="3380"/>
                  </a:cubicBezTo>
                  <a:cubicBezTo>
                    <a:pt x="2608" y="3369"/>
                    <a:pt x="2638" y="3348"/>
                    <a:pt x="2645" y="3394"/>
                  </a:cubicBezTo>
                  <a:cubicBezTo>
                    <a:pt x="2653" y="3451"/>
                    <a:pt x="2645" y="3534"/>
                    <a:pt x="2596" y="3576"/>
                  </a:cubicBezTo>
                  <a:cubicBezTo>
                    <a:pt x="2552" y="3614"/>
                    <a:pt x="2492" y="3599"/>
                    <a:pt x="2442" y="3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695089" y="1955784"/>
              <a:ext cx="294080" cy="356226"/>
            </a:xfrm>
            <a:custGeom>
              <a:rect b="b" l="l" r="r" t="t"/>
              <a:pathLst>
                <a:path extrusionOk="0" h="877" w="724">
                  <a:moveTo>
                    <a:pt x="538" y="592"/>
                  </a:moveTo>
                  <a:cubicBezTo>
                    <a:pt x="562" y="648"/>
                    <a:pt x="574" y="719"/>
                    <a:pt x="550" y="783"/>
                  </a:cubicBezTo>
                  <a:cubicBezTo>
                    <a:pt x="537" y="817"/>
                    <a:pt x="510" y="845"/>
                    <a:pt x="497" y="877"/>
                  </a:cubicBezTo>
                  <a:cubicBezTo>
                    <a:pt x="502" y="865"/>
                    <a:pt x="540" y="843"/>
                    <a:pt x="551" y="832"/>
                  </a:cubicBezTo>
                  <a:cubicBezTo>
                    <a:pt x="569" y="812"/>
                    <a:pt x="573" y="800"/>
                    <a:pt x="580" y="777"/>
                  </a:cubicBezTo>
                  <a:cubicBezTo>
                    <a:pt x="595" y="731"/>
                    <a:pt x="608" y="680"/>
                    <a:pt x="596" y="634"/>
                  </a:cubicBezTo>
                  <a:cubicBezTo>
                    <a:pt x="591" y="615"/>
                    <a:pt x="574" y="592"/>
                    <a:pt x="577" y="571"/>
                  </a:cubicBezTo>
                  <a:cubicBezTo>
                    <a:pt x="582" y="546"/>
                    <a:pt x="608" y="537"/>
                    <a:pt x="629" y="523"/>
                  </a:cubicBezTo>
                  <a:cubicBezTo>
                    <a:pt x="669" y="496"/>
                    <a:pt x="724" y="449"/>
                    <a:pt x="724" y="399"/>
                  </a:cubicBezTo>
                  <a:cubicBezTo>
                    <a:pt x="690" y="440"/>
                    <a:pt x="627" y="506"/>
                    <a:pt x="567" y="499"/>
                  </a:cubicBezTo>
                  <a:cubicBezTo>
                    <a:pt x="526" y="494"/>
                    <a:pt x="497" y="458"/>
                    <a:pt x="472" y="430"/>
                  </a:cubicBezTo>
                  <a:cubicBezTo>
                    <a:pt x="444" y="398"/>
                    <a:pt x="419" y="376"/>
                    <a:pt x="385" y="350"/>
                  </a:cubicBezTo>
                  <a:cubicBezTo>
                    <a:pt x="355" y="328"/>
                    <a:pt x="325" y="295"/>
                    <a:pt x="309" y="261"/>
                  </a:cubicBezTo>
                  <a:cubicBezTo>
                    <a:pt x="290" y="221"/>
                    <a:pt x="302" y="170"/>
                    <a:pt x="288" y="128"/>
                  </a:cubicBezTo>
                  <a:cubicBezTo>
                    <a:pt x="272" y="82"/>
                    <a:pt x="237" y="41"/>
                    <a:pt x="201" y="8"/>
                  </a:cubicBezTo>
                  <a:cubicBezTo>
                    <a:pt x="222" y="31"/>
                    <a:pt x="230" y="73"/>
                    <a:pt x="242" y="101"/>
                  </a:cubicBezTo>
                  <a:cubicBezTo>
                    <a:pt x="272" y="170"/>
                    <a:pt x="293" y="226"/>
                    <a:pt x="239" y="295"/>
                  </a:cubicBezTo>
                  <a:cubicBezTo>
                    <a:pt x="219" y="320"/>
                    <a:pt x="196" y="327"/>
                    <a:pt x="166" y="332"/>
                  </a:cubicBezTo>
                  <a:cubicBezTo>
                    <a:pt x="110" y="340"/>
                    <a:pt x="55" y="355"/>
                    <a:pt x="0" y="360"/>
                  </a:cubicBezTo>
                  <a:cubicBezTo>
                    <a:pt x="0" y="360"/>
                    <a:pt x="113" y="412"/>
                    <a:pt x="230" y="349"/>
                  </a:cubicBezTo>
                  <a:cubicBezTo>
                    <a:pt x="309" y="307"/>
                    <a:pt x="398" y="401"/>
                    <a:pt x="440" y="448"/>
                  </a:cubicBezTo>
                  <a:cubicBezTo>
                    <a:pt x="479" y="491"/>
                    <a:pt x="515" y="539"/>
                    <a:pt x="538" y="592"/>
                  </a:cubicBezTo>
                  <a:moveTo>
                    <a:pt x="192" y="0"/>
                  </a:moveTo>
                  <a:cubicBezTo>
                    <a:pt x="195" y="2"/>
                    <a:pt x="198" y="5"/>
                    <a:pt x="201" y="8"/>
                  </a:cubicBezTo>
                  <a:cubicBezTo>
                    <a:pt x="198" y="5"/>
                    <a:pt x="195" y="2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691027" y="2376189"/>
              <a:ext cx="345666" cy="281488"/>
            </a:xfrm>
            <a:custGeom>
              <a:rect b="b" l="l" r="r" t="t"/>
              <a:pathLst>
                <a:path extrusionOk="0" h="693" w="851">
                  <a:moveTo>
                    <a:pt x="799" y="251"/>
                  </a:moveTo>
                  <a:cubicBezTo>
                    <a:pt x="821" y="311"/>
                    <a:pt x="823" y="387"/>
                    <a:pt x="806" y="442"/>
                  </a:cubicBezTo>
                  <a:cubicBezTo>
                    <a:pt x="779" y="533"/>
                    <a:pt x="727" y="592"/>
                    <a:pt x="648" y="643"/>
                  </a:cubicBezTo>
                  <a:cubicBezTo>
                    <a:pt x="614" y="666"/>
                    <a:pt x="582" y="673"/>
                    <a:pt x="545" y="684"/>
                  </a:cubicBezTo>
                  <a:cubicBezTo>
                    <a:pt x="575" y="699"/>
                    <a:pt x="614" y="689"/>
                    <a:pt x="646" y="675"/>
                  </a:cubicBezTo>
                  <a:cubicBezTo>
                    <a:pt x="673" y="664"/>
                    <a:pt x="704" y="628"/>
                    <a:pt x="729" y="622"/>
                  </a:cubicBezTo>
                  <a:cubicBezTo>
                    <a:pt x="734" y="655"/>
                    <a:pt x="712" y="671"/>
                    <a:pt x="689" y="693"/>
                  </a:cubicBezTo>
                  <a:cubicBezTo>
                    <a:pt x="748" y="693"/>
                    <a:pt x="773" y="597"/>
                    <a:pt x="796" y="554"/>
                  </a:cubicBezTo>
                  <a:cubicBezTo>
                    <a:pt x="834" y="483"/>
                    <a:pt x="855" y="405"/>
                    <a:pt x="851" y="331"/>
                  </a:cubicBezTo>
                  <a:cubicBezTo>
                    <a:pt x="845" y="215"/>
                    <a:pt x="791" y="95"/>
                    <a:pt x="670" y="68"/>
                  </a:cubicBezTo>
                  <a:cubicBezTo>
                    <a:pt x="586" y="49"/>
                    <a:pt x="502" y="84"/>
                    <a:pt x="423" y="122"/>
                  </a:cubicBezTo>
                  <a:cubicBezTo>
                    <a:pt x="351" y="157"/>
                    <a:pt x="265" y="218"/>
                    <a:pt x="187" y="199"/>
                  </a:cubicBezTo>
                  <a:cubicBezTo>
                    <a:pt x="159" y="192"/>
                    <a:pt x="123" y="183"/>
                    <a:pt x="135" y="150"/>
                  </a:cubicBezTo>
                  <a:cubicBezTo>
                    <a:pt x="146" y="117"/>
                    <a:pt x="177" y="108"/>
                    <a:pt x="201" y="87"/>
                  </a:cubicBezTo>
                  <a:cubicBezTo>
                    <a:pt x="229" y="64"/>
                    <a:pt x="229" y="49"/>
                    <a:pt x="238" y="18"/>
                  </a:cubicBezTo>
                  <a:cubicBezTo>
                    <a:pt x="225" y="63"/>
                    <a:pt x="168" y="64"/>
                    <a:pt x="137" y="92"/>
                  </a:cubicBezTo>
                  <a:cubicBezTo>
                    <a:pt x="101" y="125"/>
                    <a:pt x="66" y="130"/>
                    <a:pt x="37" y="89"/>
                  </a:cubicBezTo>
                  <a:cubicBezTo>
                    <a:pt x="25" y="72"/>
                    <a:pt x="0" y="21"/>
                    <a:pt x="11" y="0"/>
                  </a:cubicBezTo>
                  <a:cubicBezTo>
                    <a:pt x="-15" y="47"/>
                    <a:pt x="12" y="98"/>
                    <a:pt x="31" y="139"/>
                  </a:cubicBezTo>
                  <a:cubicBezTo>
                    <a:pt x="52" y="185"/>
                    <a:pt x="84" y="185"/>
                    <a:pt x="129" y="205"/>
                  </a:cubicBezTo>
                  <a:cubicBezTo>
                    <a:pt x="184" y="229"/>
                    <a:pt x="159" y="288"/>
                    <a:pt x="168" y="339"/>
                  </a:cubicBezTo>
                  <a:cubicBezTo>
                    <a:pt x="174" y="370"/>
                    <a:pt x="188" y="396"/>
                    <a:pt x="207" y="419"/>
                  </a:cubicBezTo>
                  <a:cubicBezTo>
                    <a:pt x="211" y="396"/>
                    <a:pt x="202" y="371"/>
                    <a:pt x="201" y="346"/>
                  </a:cubicBezTo>
                  <a:cubicBezTo>
                    <a:pt x="201" y="315"/>
                    <a:pt x="204" y="267"/>
                    <a:pt x="233" y="245"/>
                  </a:cubicBezTo>
                  <a:cubicBezTo>
                    <a:pt x="257" y="227"/>
                    <a:pt x="292" y="228"/>
                    <a:pt x="319" y="219"/>
                  </a:cubicBezTo>
                  <a:cubicBezTo>
                    <a:pt x="357" y="206"/>
                    <a:pt x="389" y="187"/>
                    <a:pt x="421" y="164"/>
                  </a:cubicBezTo>
                  <a:cubicBezTo>
                    <a:pt x="452" y="142"/>
                    <a:pt x="495" y="134"/>
                    <a:pt x="528" y="118"/>
                  </a:cubicBezTo>
                  <a:cubicBezTo>
                    <a:pt x="611" y="79"/>
                    <a:pt x="682" y="130"/>
                    <a:pt x="740" y="169"/>
                  </a:cubicBezTo>
                  <a:cubicBezTo>
                    <a:pt x="767" y="187"/>
                    <a:pt x="786" y="217"/>
                    <a:pt x="799" y="2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883154" y="2398123"/>
              <a:ext cx="468334" cy="557289"/>
            </a:xfrm>
            <a:custGeom>
              <a:rect b="b" l="l" r="r" t="t"/>
              <a:pathLst>
                <a:path extrusionOk="0" h="1372" w="1153">
                  <a:moveTo>
                    <a:pt x="452" y="1114"/>
                  </a:moveTo>
                  <a:cubicBezTo>
                    <a:pt x="452" y="1077"/>
                    <a:pt x="446" y="1044"/>
                    <a:pt x="454" y="1005"/>
                  </a:cubicBezTo>
                  <a:cubicBezTo>
                    <a:pt x="464" y="957"/>
                    <a:pt x="484" y="914"/>
                    <a:pt x="494" y="866"/>
                  </a:cubicBezTo>
                  <a:cubicBezTo>
                    <a:pt x="503" y="825"/>
                    <a:pt x="507" y="781"/>
                    <a:pt x="552" y="758"/>
                  </a:cubicBezTo>
                  <a:cubicBezTo>
                    <a:pt x="579" y="745"/>
                    <a:pt x="612" y="730"/>
                    <a:pt x="640" y="723"/>
                  </a:cubicBezTo>
                  <a:cubicBezTo>
                    <a:pt x="693" y="711"/>
                    <a:pt x="751" y="721"/>
                    <a:pt x="799" y="737"/>
                  </a:cubicBezTo>
                  <a:cubicBezTo>
                    <a:pt x="848" y="752"/>
                    <a:pt x="893" y="764"/>
                    <a:pt x="940" y="782"/>
                  </a:cubicBezTo>
                  <a:cubicBezTo>
                    <a:pt x="964" y="791"/>
                    <a:pt x="988" y="799"/>
                    <a:pt x="1013" y="808"/>
                  </a:cubicBezTo>
                  <a:cubicBezTo>
                    <a:pt x="1070" y="827"/>
                    <a:pt x="1108" y="824"/>
                    <a:pt x="1153" y="779"/>
                  </a:cubicBezTo>
                  <a:cubicBezTo>
                    <a:pt x="1085" y="814"/>
                    <a:pt x="1015" y="806"/>
                    <a:pt x="960" y="759"/>
                  </a:cubicBezTo>
                  <a:cubicBezTo>
                    <a:pt x="942" y="744"/>
                    <a:pt x="919" y="728"/>
                    <a:pt x="900" y="715"/>
                  </a:cubicBezTo>
                  <a:cubicBezTo>
                    <a:pt x="875" y="698"/>
                    <a:pt x="817" y="707"/>
                    <a:pt x="806" y="674"/>
                  </a:cubicBezTo>
                  <a:cubicBezTo>
                    <a:pt x="790" y="628"/>
                    <a:pt x="864" y="581"/>
                    <a:pt x="902" y="564"/>
                  </a:cubicBezTo>
                  <a:cubicBezTo>
                    <a:pt x="886" y="570"/>
                    <a:pt x="870" y="569"/>
                    <a:pt x="854" y="574"/>
                  </a:cubicBezTo>
                  <a:cubicBezTo>
                    <a:pt x="787" y="598"/>
                    <a:pt x="725" y="713"/>
                    <a:pt x="649" y="664"/>
                  </a:cubicBezTo>
                  <a:cubicBezTo>
                    <a:pt x="601" y="633"/>
                    <a:pt x="609" y="530"/>
                    <a:pt x="620" y="475"/>
                  </a:cubicBezTo>
                  <a:cubicBezTo>
                    <a:pt x="628" y="434"/>
                    <a:pt x="637" y="405"/>
                    <a:pt x="677" y="387"/>
                  </a:cubicBezTo>
                  <a:cubicBezTo>
                    <a:pt x="718" y="368"/>
                    <a:pt x="757" y="356"/>
                    <a:pt x="793" y="324"/>
                  </a:cubicBezTo>
                  <a:cubicBezTo>
                    <a:pt x="749" y="334"/>
                    <a:pt x="689" y="362"/>
                    <a:pt x="651" y="334"/>
                  </a:cubicBezTo>
                  <a:cubicBezTo>
                    <a:pt x="633" y="321"/>
                    <a:pt x="627" y="293"/>
                    <a:pt x="617" y="273"/>
                  </a:cubicBezTo>
                  <a:cubicBezTo>
                    <a:pt x="603" y="244"/>
                    <a:pt x="591" y="216"/>
                    <a:pt x="589" y="183"/>
                  </a:cubicBezTo>
                  <a:cubicBezTo>
                    <a:pt x="587" y="151"/>
                    <a:pt x="591" y="117"/>
                    <a:pt x="597" y="85"/>
                  </a:cubicBezTo>
                  <a:cubicBezTo>
                    <a:pt x="599" y="73"/>
                    <a:pt x="604" y="7"/>
                    <a:pt x="614" y="0"/>
                  </a:cubicBezTo>
                  <a:cubicBezTo>
                    <a:pt x="574" y="27"/>
                    <a:pt x="562" y="115"/>
                    <a:pt x="560" y="156"/>
                  </a:cubicBezTo>
                  <a:cubicBezTo>
                    <a:pt x="555" y="258"/>
                    <a:pt x="632" y="373"/>
                    <a:pt x="559" y="477"/>
                  </a:cubicBezTo>
                  <a:cubicBezTo>
                    <a:pt x="523" y="528"/>
                    <a:pt x="574" y="594"/>
                    <a:pt x="559" y="652"/>
                  </a:cubicBezTo>
                  <a:cubicBezTo>
                    <a:pt x="540" y="725"/>
                    <a:pt x="466" y="677"/>
                    <a:pt x="415" y="671"/>
                  </a:cubicBezTo>
                  <a:cubicBezTo>
                    <a:pt x="525" y="746"/>
                    <a:pt x="448" y="923"/>
                    <a:pt x="336" y="979"/>
                  </a:cubicBezTo>
                  <a:cubicBezTo>
                    <a:pt x="264" y="1015"/>
                    <a:pt x="142" y="1065"/>
                    <a:pt x="75" y="1017"/>
                  </a:cubicBezTo>
                  <a:cubicBezTo>
                    <a:pt x="32" y="986"/>
                    <a:pt x="32" y="943"/>
                    <a:pt x="17" y="896"/>
                  </a:cubicBezTo>
                  <a:cubicBezTo>
                    <a:pt x="20" y="926"/>
                    <a:pt x="-2" y="956"/>
                    <a:pt x="1" y="986"/>
                  </a:cubicBezTo>
                  <a:cubicBezTo>
                    <a:pt x="3" y="1015"/>
                    <a:pt x="23" y="1047"/>
                    <a:pt x="49" y="1059"/>
                  </a:cubicBezTo>
                  <a:cubicBezTo>
                    <a:pt x="110" y="1089"/>
                    <a:pt x="203" y="1065"/>
                    <a:pt x="271" y="1056"/>
                  </a:cubicBezTo>
                  <a:cubicBezTo>
                    <a:pt x="318" y="1050"/>
                    <a:pt x="378" y="1010"/>
                    <a:pt x="401" y="1064"/>
                  </a:cubicBezTo>
                  <a:cubicBezTo>
                    <a:pt x="424" y="1121"/>
                    <a:pt x="386" y="1210"/>
                    <a:pt x="348" y="1260"/>
                  </a:cubicBezTo>
                  <a:cubicBezTo>
                    <a:pt x="321" y="1295"/>
                    <a:pt x="309" y="1335"/>
                    <a:pt x="256" y="1334"/>
                  </a:cubicBezTo>
                  <a:cubicBezTo>
                    <a:pt x="215" y="1333"/>
                    <a:pt x="183" y="1296"/>
                    <a:pt x="154" y="1275"/>
                  </a:cubicBezTo>
                  <a:cubicBezTo>
                    <a:pt x="154" y="1275"/>
                    <a:pt x="155" y="1325"/>
                    <a:pt x="163" y="1335"/>
                  </a:cubicBezTo>
                  <a:cubicBezTo>
                    <a:pt x="264" y="1460"/>
                    <a:pt x="447" y="1241"/>
                    <a:pt x="452" y="1132"/>
                  </a:cubicBezTo>
                  <a:cubicBezTo>
                    <a:pt x="452" y="1126"/>
                    <a:pt x="452" y="1120"/>
                    <a:pt x="452" y="1114"/>
                  </a:cubicBezTo>
                  <a:moveTo>
                    <a:pt x="910" y="561"/>
                  </a:moveTo>
                  <a:cubicBezTo>
                    <a:pt x="907" y="562"/>
                    <a:pt x="905" y="563"/>
                    <a:pt x="902" y="564"/>
                  </a:cubicBezTo>
                  <a:cubicBezTo>
                    <a:pt x="905" y="563"/>
                    <a:pt x="907" y="562"/>
                    <a:pt x="910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29"/>
          <p:cNvSpPr/>
          <p:nvPr/>
        </p:nvSpPr>
        <p:spPr>
          <a:xfrm>
            <a:off x="6936503" y="2537876"/>
            <a:ext cx="278885" cy="280942"/>
          </a:xfrm>
          <a:custGeom>
            <a:rect b="b" l="l" r="r" t="t"/>
            <a:pathLst>
              <a:path extrusionOk="0" h="957" w="950">
                <a:moveTo>
                  <a:pt x="770" y="37"/>
                </a:moveTo>
                <a:cubicBezTo>
                  <a:pt x="743" y="65"/>
                  <a:pt x="729" y="107"/>
                  <a:pt x="723" y="155"/>
                </a:cubicBezTo>
                <a:cubicBezTo>
                  <a:pt x="715" y="216"/>
                  <a:pt x="704" y="280"/>
                  <a:pt x="668" y="337"/>
                </a:cubicBezTo>
                <a:cubicBezTo>
                  <a:pt x="638" y="384"/>
                  <a:pt x="575" y="446"/>
                  <a:pt x="520" y="465"/>
                </a:cubicBezTo>
                <a:cubicBezTo>
                  <a:pt x="494" y="474"/>
                  <a:pt x="468" y="475"/>
                  <a:pt x="442" y="475"/>
                </a:cubicBezTo>
                <a:cubicBezTo>
                  <a:pt x="418" y="476"/>
                  <a:pt x="360" y="491"/>
                  <a:pt x="341" y="481"/>
                </a:cubicBezTo>
                <a:cubicBezTo>
                  <a:pt x="320" y="470"/>
                  <a:pt x="332" y="433"/>
                  <a:pt x="327" y="413"/>
                </a:cubicBezTo>
                <a:cubicBezTo>
                  <a:pt x="320" y="386"/>
                  <a:pt x="298" y="361"/>
                  <a:pt x="284" y="339"/>
                </a:cubicBezTo>
                <a:cubicBezTo>
                  <a:pt x="292" y="395"/>
                  <a:pt x="319" y="448"/>
                  <a:pt x="281" y="509"/>
                </a:cubicBezTo>
                <a:cubicBezTo>
                  <a:pt x="238" y="576"/>
                  <a:pt x="187" y="668"/>
                  <a:pt x="120" y="717"/>
                </a:cubicBezTo>
                <a:cubicBezTo>
                  <a:pt x="83" y="744"/>
                  <a:pt x="31" y="746"/>
                  <a:pt x="0" y="773"/>
                </a:cubicBezTo>
                <a:cubicBezTo>
                  <a:pt x="41" y="769"/>
                  <a:pt x="81" y="754"/>
                  <a:pt x="121" y="742"/>
                </a:cubicBezTo>
                <a:cubicBezTo>
                  <a:pt x="161" y="731"/>
                  <a:pt x="163" y="720"/>
                  <a:pt x="191" y="694"/>
                </a:cubicBezTo>
                <a:cubicBezTo>
                  <a:pt x="202" y="743"/>
                  <a:pt x="150" y="782"/>
                  <a:pt x="168" y="827"/>
                </a:cubicBezTo>
                <a:cubicBezTo>
                  <a:pt x="185" y="870"/>
                  <a:pt x="192" y="907"/>
                  <a:pt x="179" y="957"/>
                </a:cubicBezTo>
                <a:cubicBezTo>
                  <a:pt x="202" y="916"/>
                  <a:pt x="212" y="880"/>
                  <a:pt x="211" y="837"/>
                </a:cubicBezTo>
                <a:cubicBezTo>
                  <a:pt x="209" y="757"/>
                  <a:pt x="206" y="686"/>
                  <a:pt x="264" y="616"/>
                </a:cubicBezTo>
                <a:cubicBezTo>
                  <a:pt x="281" y="595"/>
                  <a:pt x="364" y="505"/>
                  <a:pt x="395" y="524"/>
                </a:cubicBezTo>
                <a:cubicBezTo>
                  <a:pt x="425" y="542"/>
                  <a:pt x="488" y="512"/>
                  <a:pt x="520" y="499"/>
                </a:cubicBezTo>
                <a:cubicBezTo>
                  <a:pt x="571" y="478"/>
                  <a:pt x="618" y="448"/>
                  <a:pt x="657" y="409"/>
                </a:cubicBezTo>
                <a:cubicBezTo>
                  <a:pt x="681" y="385"/>
                  <a:pt x="703" y="362"/>
                  <a:pt x="716" y="334"/>
                </a:cubicBezTo>
                <a:cubicBezTo>
                  <a:pt x="737" y="286"/>
                  <a:pt x="756" y="223"/>
                  <a:pt x="755" y="174"/>
                </a:cubicBezTo>
                <a:cubicBezTo>
                  <a:pt x="755" y="100"/>
                  <a:pt x="776" y="50"/>
                  <a:pt x="857" y="30"/>
                </a:cubicBezTo>
                <a:cubicBezTo>
                  <a:pt x="898" y="20"/>
                  <a:pt x="921" y="35"/>
                  <a:pt x="950" y="54"/>
                </a:cubicBezTo>
                <a:cubicBezTo>
                  <a:pt x="908" y="2"/>
                  <a:pt x="833" y="-27"/>
                  <a:pt x="770" y="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5726627" y="1364039"/>
            <a:ext cx="792326" cy="1661874"/>
          </a:xfrm>
          <a:custGeom>
            <a:rect b="b" l="l" r="r" t="t"/>
            <a:pathLst>
              <a:path extrusionOk="0" h="5661" w="2699">
                <a:moveTo>
                  <a:pt x="2681" y="334"/>
                </a:moveTo>
                <a:cubicBezTo>
                  <a:pt x="2671" y="176"/>
                  <a:pt x="2544" y="153"/>
                  <a:pt x="2502" y="108"/>
                </a:cubicBezTo>
                <a:cubicBezTo>
                  <a:pt x="2460" y="63"/>
                  <a:pt x="2209" y="-22"/>
                  <a:pt x="2102" y="5"/>
                </a:cubicBezTo>
                <a:cubicBezTo>
                  <a:pt x="1994" y="32"/>
                  <a:pt x="1925" y="116"/>
                  <a:pt x="1820" y="128"/>
                </a:cubicBezTo>
                <a:cubicBezTo>
                  <a:pt x="1716" y="140"/>
                  <a:pt x="1593" y="196"/>
                  <a:pt x="1518" y="261"/>
                </a:cubicBezTo>
                <a:cubicBezTo>
                  <a:pt x="1443" y="325"/>
                  <a:pt x="1414" y="354"/>
                  <a:pt x="1357" y="374"/>
                </a:cubicBezTo>
                <a:cubicBezTo>
                  <a:pt x="1300" y="394"/>
                  <a:pt x="1195" y="448"/>
                  <a:pt x="1111" y="552"/>
                </a:cubicBezTo>
                <a:cubicBezTo>
                  <a:pt x="1027" y="657"/>
                  <a:pt x="998" y="765"/>
                  <a:pt x="980" y="862"/>
                </a:cubicBezTo>
                <a:cubicBezTo>
                  <a:pt x="962" y="959"/>
                  <a:pt x="857" y="993"/>
                  <a:pt x="830" y="1001"/>
                </a:cubicBezTo>
                <a:cubicBezTo>
                  <a:pt x="803" y="1008"/>
                  <a:pt x="668" y="1140"/>
                  <a:pt x="621" y="1278"/>
                </a:cubicBezTo>
                <a:cubicBezTo>
                  <a:pt x="573" y="1416"/>
                  <a:pt x="603" y="1595"/>
                  <a:pt x="621" y="1637"/>
                </a:cubicBezTo>
                <a:cubicBezTo>
                  <a:pt x="638" y="1679"/>
                  <a:pt x="471" y="1674"/>
                  <a:pt x="429" y="1777"/>
                </a:cubicBezTo>
                <a:cubicBezTo>
                  <a:pt x="387" y="1880"/>
                  <a:pt x="429" y="1921"/>
                  <a:pt x="387" y="1960"/>
                </a:cubicBezTo>
                <a:cubicBezTo>
                  <a:pt x="345" y="1999"/>
                  <a:pt x="294" y="1993"/>
                  <a:pt x="243" y="2076"/>
                </a:cubicBezTo>
                <a:cubicBezTo>
                  <a:pt x="193" y="2160"/>
                  <a:pt x="249" y="2227"/>
                  <a:pt x="243" y="2266"/>
                </a:cubicBezTo>
                <a:cubicBezTo>
                  <a:pt x="238" y="2305"/>
                  <a:pt x="190" y="2328"/>
                  <a:pt x="160" y="2390"/>
                </a:cubicBezTo>
                <a:cubicBezTo>
                  <a:pt x="130" y="2452"/>
                  <a:pt x="139" y="2528"/>
                  <a:pt x="160" y="2585"/>
                </a:cubicBezTo>
                <a:cubicBezTo>
                  <a:pt x="181" y="2641"/>
                  <a:pt x="187" y="2720"/>
                  <a:pt x="140" y="2787"/>
                </a:cubicBezTo>
                <a:cubicBezTo>
                  <a:pt x="93" y="2854"/>
                  <a:pt x="0" y="3030"/>
                  <a:pt x="0" y="3214"/>
                </a:cubicBezTo>
                <a:cubicBezTo>
                  <a:pt x="0" y="3397"/>
                  <a:pt x="52" y="3462"/>
                  <a:pt x="43" y="3523"/>
                </a:cubicBezTo>
                <a:cubicBezTo>
                  <a:pt x="34" y="3585"/>
                  <a:pt x="-17" y="3699"/>
                  <a:pt x="25" y="3836"/>
                </a:cubicBezTo>
                <a:cubicBezTo>
                  <a:pt x="68" y="3973"/>
                  <a:pt x="123" y="3975"/>
                  <a:pt x="123" y="4037"/>
                </a:cubicBezTo>
                <a:cubicBezTo>
                  <a:pt x="122" y="4098"/>
                  <a:pt x="126" y="4238"/>
                  <a:pt x="202" y="4379"/>
                </a:cubicBezTo>
                <a:cubicBezTo>
                  <a:pt x="278" y="4521"/>
                  <a:pt x="316" y="4504"/>
                  <a:pt x="354" y="4638"/>
                </a:cubicBezTo>
                <a:cubicBezTo>
                  <a:pt x="392" y="4773"/>
                  <a:pt x="438" y="4844"/>
                  <a:pt x="551" y="4935"/>
                </a:cubicBezTo>
                <a:cubicBezTo>
                  <a:pt x="664" y="5027"/>
                  <a:pt x="641" y="5089"/>
                  <a:pt x="795" y="5232"/>
                </a:cubicBezTo>
                <a:cubicBezTo>
                  <a:pt x="949" y="5374"/>
                  <a:pt x="992" y="5298"/>
                  <a:pt x="1086" y="5394"/>
                </a:cubicBezTo>
                <a:cubicBezTo>
                  <a:pt x="1179" y="5491"/>
                  <a:pt x="1289" y="5544"/>
                  <a:pt x="1397" y="5569"/>
                </a:cubicBezTo>
                <a:cubicBezTo>
                  <a:pt x="1504" y="5594"/>
                  <a:pt x="1690" y="5691"/>
                  <a:pt x="1836" y="5653"/>
                </a:cubicBezTo>
                <a:cubicBezTo>
                  <a:pt x="1981" y="5615"/>
                  <a:pt x="2037" y="5621"/>
                  <a:pt x="2105" y="5602"/>
                </a:cubicBezTo>
                <a:cubicBezTo>
                  <a:pt x="2172" y="5583"/>
                  <a:pt x="2366" y="5511"/>
                  <a:pt x="2487" y="5397"/>
                </a:cubicBezTo>
                <a:cubicBezTo>
                  <a:pt x="2608" y="5282"/>
                  <a:pt x="2649" y="5202"/>
                  <a:pt x="2655" y="5106"/>
                </a:cubicBezTo>
                <a:cubicBezTo>
                  <a:pt x="2691" y="4585"/>
                  <a:pt x="2684" y="4033"/>
                  <a:pt x="2695" y="3502"/>
                </a:cubicBezTo>
                <a:cubicBezTo>
                  <a:pt x="2707" y="2868"/>
                  <a:pt x="2692" y="2223"/>
                  <a:pt x="2694" y="1585"/>
                </a:cubicBezTo>
                <a:cubicBezTo>
                  <a:pt x="2695" y="1169"/>
                  <a:pt x="2707" y="742"/>
                  <a:pt x="2681" y="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725420" y="1364021"/>
            <a:ext cx="794961" cy="1661844"/>
            <a:chOff x="3417222" y="1474858"/>
            <a:chExt cx="1099956" cy="2299427"/>
          </a:xfrm>
        </p:grpSpPr>
        <p:sp>
          <p:nvSpPr>
            <p:cNvPr id="704" name="Google Shape;704;p29"/>
            <p:cNvSpPr/>
            <p:nvPr/>
          </p:nvSpPr>
          <p:spPr>
            <a:xfrm>
              <a:off x="4130894" y="1745379"/>
              <a:ext cx="142572" cy="159226"/>
            </a:xfrm>
            <a:custGeom>
              <a:rect b="b" l="l" r="r" t="t"/>
              <a:pathLst>
                <a:path extrusionOk="0" h="392" w="351">
                  <a:moveTo>
                    <a:pt x="180" y="199"/>
                  </a:moveTo>
                  <a:cubicBezTo>
                    <a:pt x="225" y="205"/>
                    <a:pt x="263" y="212"/>
                    <a:pt x="295" y="255"/>
                  </a:cubicBezTo>
                  <a:cubicBezTo>
                    <a:pt x="326" y="297"/>
                    <a:pt x="319" y="346"/>
                    <a:pt x="309" y="392"/>
                  </a:cubicBezTo>
                  <a:cubicBezTo>
                    <a:pt x="315" y="371"/>
                    <a:pt x="332" y="355"/>
                    <a:pt x="334" y="332"/>
                  </a:cubicBezTo>
                  <a:cubicBezTo>
                    <a:pt x="336" y="311"/>
                    <a:pt x="333" y="290"/>
                    <a:pt x="328" y="270"/>
                  </a:cubicBezTo>
                  <a:cubicBezTo>
                    <a:pt x="318" y="233"/>
                    <a:pt x="286" y="213"/>
                    <a:pt x="267" y="181"/>
                  </a:cubicBezTo>
                  <a:cubicBezTo>
                    <a:pt x="245" y="145"/>
                    <a:pt x="271" y="117"/>
                    <a:pt x="288" y="86"/>
                  </a:cubicBezTo>
                  <a:cubicBezTo>
                    <a:pt x="305" y="53"/>
                    <a:pt x="323" y="25"/>
                    <a:pt x="351" y="0"/>
                  </a:cubicBezTo>
                  <a:cubicBezTo>
                    <a:pt x="324" y="15"/>
                    <a:pt x="295" y="36"/>
                    <a:pt x="274" y="59"/>
                  </a:cubicBezTo>
                  <a:cubicBezTo>
                    <a:pt x="255" y="80"/>
                    <a:pt x="250" y="100"/>
                    <a:pt x="242" y="126"/>
                  </a:cubicBezTo>
                  <a:cubicBezTo>
                    <a:pt x="233" y="153"/>
                    <a:pt x="230" y="168"/>
                    <a:pt x="198" y="166"/>
                  </a:cubicBezTo>
                  <a:cubicBezTo>
                    <a:pt x="160" y="163"/>
                    <a:pt x="12" y="132"/>
                    <a:pt x="0" y="186"/>
                  </a:cubicBezTo>
                  <a:cubicBezTo>
                    <a:pt x="55" y="184"/>
                    <a:pt x="102" y="189"/>
                    <a:pt x="155" y="196"/>
                  </a:cubicBezTo>
                  <a:cubicBezTo>
                    <a:pt x="164" y="197"/>
                    <a:pt x="172" y="198"/>
                    <a:pt x="180" y="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4151610" y="1927757"/>
              <a:ext cx="207968" cy="539417"/>
            </a:xfrm>
            <a:custGeom>
              <a:rect b="b" l="l" r="r" t="t"/>
              <a:pathLst>
                <a:path extrusionOk="0" h="1328" w="512">
                  <a:moveTo>
                    <a:pt x="0" y="0"/>
                  </a:moveTo>
                  <a:cubicBezTo>
                    <a:pt x="3" y="70"/>
                    <a:pt x="43" y="113"/>
                    <a:pt x="90" y="166"/>
                  </a:cubicBezTo>
                  <a:cubicBezTo>
                    <a:pt x="142" y="224"/>
                    <a:pt x="167" y="283"/>
                    <a:pt x="137" y="354"/>
                  </a:cubicBezTo>
                  <a:cubicBezTo>
                    <a:pt x="121" y="390"/>
                    <a:pt x="90" y="407"/>
                    <a:pt x="57" y="420"/>
                  </a:cubicBezTo>
                  <a:cubicBezTo>
                    <a:pt x="79" y="423"/>
                    <a:pt x="105" y="419"/>
                    <a:pt x="126" y="426"/>
                  </a:cubicBezTo>
                  <a:cubicBezTo>
                    <a:pt x="236" y="458"/>
                    <a:pt x="298" y="645"/>
                    <a:pt x="213" y="717"/>
                  </a:cubicBezTo>
                  <a:cubicBezTo>
                    <a:pt x="191" y="736"/>
                    <a:pt x="161" y="751"/>
                    <a:pt x="132" y="758"/>
                  </a:cubicBezTo>
                  <a:cubicBezTo>
                    <a:pt x="109" y="763"/>
                    <a:pt x="79" y="757"/>
                    <a:pt x="58" y="765"/>
                  </a:cubicBezTo>
                  <a:cubicBezTo>
                    <a:pt x="94" y="794"/>
                    <a:pt x="154" y="800"/>
                    <a:pt x="195" y="789"/>
                  </a:cubicBezTo>
                  <a:cubicBezTo>
                    <a:pt x="244" y="776"/>
                    <a:pt x="289" y="771"/>
                    <a:pt x="284" y="833"/>
                  </a:cubicBezTo>
                  <a:cubicBezTo>
                    <a:pt x="278" y="907"/>
                    <a:pt x="252" y="973"/>
                    <a:pt x="214" y="1034"/>
                  </a:cubicBezTo>
                  <a:cubicBezTo>
                    <a:pt x="168" y="1108"/>
                    <a:pt x="84" y="1141"/>
                    <a:pt x="40" y="1211"/>
                  </a:cubicBezTo>
                  <a:cubicBezTo>
                    <a:pt x="20" y="1243"/>
                    <a:pt x="8" y="1291"/>
                    <a:pt x="7" y="1328"/>
                  </a:cubicBezTo>
                  <a:cubicBezTo>
                    <a:pt x="43" y="1304"/>
                    <a:pt x="60" y="1255"/>
                    <a:pt x="90" y="1225"/>
                  </a:cubicBezTo>
                  <a:cubicBezTo>
                    <a:pt x="115" y="1200"/>
                    <a:pt x="141" y="1175"/>
                    <a:pt x="169" y="1153"/>
                  </a:cubicBezTo>
                  <a:cubicBezTo>
                    <a:pt x="240" y="1097"/>
                    <a:pt x="267" y="1194"/>
                    <a:pt x="329" y="1225"/>
                  </a:cubicBezTo>
                  <a:cubicBezTo>
                    <a:pt x="366" y="1244"/>
                    <a:pt x="441" y="1261"/>
                    <a:pt x="474" y="1246"/>
                  </a:cubicBezTo>
                  <a:cubicBezTo>
                    <a:pt x="405" y="1235"/>
                    <a:pt x="317" y="1175"/>
                    <a:pt x="292" y="1106"/>
                  </a:cubicBezTo>
                  <a:cubicBezTo>
                    <a:pt x="266" y="1037"/>
                    <a:pt x="292" y="955"/>
                    <a:pt x="315" y="890"/>
                  </a:cubicBezTo>
                  <a:cubicBezTo>
                    <a:pt x="333" y="839"/>
                    <a:pt x="338" y="791"/>
                    <a:pt x="398" y="781"/>
                  </a:cubicBezTo>
                  <a:cubicBezTo>
                    <a:pt x="432" y="775"/>
                    <a:pt x="488" y="775"/>
                    <a:pt x="512" y="749"/>
                  </a:cubicBezTo>
                  <a:cubicBezTo>
                    <a:pt x="459" y="743"/>
                    <a:pt x="402" y="745"/>
                    <a:pt x="356" y="711"/>
                  </a:cubicBezTo>
                  <a:cubicBezTo>
                    <a:pt x="319" y="683"/>
                    <a:pt x="312" y="641"/>
                    <a:pt x="303" y="602"/>
                  </a:cubicBezTo>
                  <a:cubicBezTo>
                    <a:pt x="293" y="562"/>
                    <a:pt x="273" y="528"/>
                    <a:pt x="255" y="491"/>
                  </a:cubicBezTo>
                  <a:cubicBezTo>
                    <a:pt x="238" y="453"/>
                    <a:pt x="219" y="421"/>
                    <a:pt x="213" y="380"/>
                  </a:cubicBezTo>
                  <a:cubicBezTo>
                    <a:pt x="200" y="293"/>
                    <a:pt x="188" y="227"/>
                    <a:pt x="253" y="163"/>
                  </a:cubicBezTo>
                  <a:cubicBezTo>
                    <a:pt x="277" y="139"/>
                    <a:pt x="305" y="117"/>
                    <a:pt x="329" y="91"/>
                  </a:cubicBezTo>
                  <a:cubicBezTo>
                    <a:pt x="340" y="79"/>
                    <a:pt x="351" y="66"/>
                    <a:pt x="358" y="51"/>
                  </a:cubicBezTo>
                  <a:cubicBezTo>
                    <a:pt x="361" y="46"/>
                    <a:pt x="368" y="15"/>
                    <a:pt x="371" y="14"/>
                  </a:cubicBezTo>
                  <a:cubicBezTo>
                    <a:pt x="308" y="46"/>
                    <a:pt x="261" y="114"/>
                    <a:pt x="186" y="124"/>
                  </a:cubicBezTo>
                  <a:cubicBezTo>
                    <a:pt x="159" y="128"/>
                    <a:pt x="133" y="126"/>
                    <a:pt x="107" y="117"/>
                  </a:cubicBezTo>
                  <a:cubicBezTo>
                    <a:pt x="51" y="97"/>
                    <a:pt x="15" y="4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417222" y="1474858"/>
              <a:ext cx="1099956" cy="2299427"/>
            </a:xfrm>
            <a:custGeom>
              <a:rect b="b" l="l" r="r" t="t"/>
              <a:pathLst>
                <a:path extrusionOk="0" h="5661" w="2708">
                  <a:moveTo>
                    <a:pt x="2694" y="1585"/>
                  </a:moveTo>
                  <a:cubicBezTo>
                    <a:pt x="2697" y="1205"/>
                    <a:pt x="2716" y="820"/>
                    <a:pt x="2698" y="438"/>
                  </a:cubicBezTo>
                  <a:cubicBezTo>
                    <a:pt x="2697" y="431"/>
                    <a:pt x="2697" y="424"/>
                    <a:pt x="2696" y="418"/>
                  </a:cubicBezTo>
                  <a:cubicBezTo>
                    <a:pt x="2696" y="415"/>
                    <a:pt x="2695" y="412"/>
                    <a:pt x="2695" y="409"/>
                  </a:cubicBezTo>
                  <a:cubicBezTo>
                    <a:pt x="2695" y="406"/>
                    <a:pt x="2694" y="402"/>
                    <a:pt x="2694" y="399"/>
                  </a:cubicBezTo>
                  <a:cubicBezTo>
                    <a:pt x="2693" y="396"/>
                    <a:pt x="2693" y="393"/>
                    <a:pt x="2693" y="391"/>
                  </a:cubicBezTo>
                  <a:cubicBezTo>
                    <a:pt x="2692" y="388"/>
                    <a:pt x="2692" y="385"/>
                    <a:pt x="2691" y="382"/>
                  </a:cubicBezTo>
                  <a:cubicBezTo>
                    <a:pt x="2691" y="379"/>
                    <a:pt x="2691" y="377"/>
                    <a:pt x="2690" y="375"/>
                  </a:cubicBezTo>
                  <a:cubicBezTo>
                    <a:pt x="2690" y="372"/>
                    <a:pt x="2689" y="369"/>
                    <a:pt x="2689" y="367"/>
                  </a:cubicBezTo>
                  <a:cubicBezTo>
                    <a:pt x="2688" y="365"/>
                    <a:pt x="2688" y="363"/>
                    <a:pt x="2687" y="361"/>
                  </a:cubicBezTo>
                  <a:cubicBezTo>
                    <a:pt x="2687" y="359"/>
                    <a:pt x="2686" y="357"/>
                    <a:pt x="2686" y="354"/>
                  </a:cubicBezTo>
                  <a:cubicBezTo>
                    <a:pt x="2685" y="353"/>
                    <a:pt x="2685" y="351"/>
                    <a:pt x="2684" y="350"/>
                  </a:cubicBezTo>
                  <a:cubicBezTo>
                    <a:pt x="2684" y="348"/>
                    <a:pt x="2683" y="346"/>
                    <a:pt x="2682" y="344"/>
                  </a:cubicBezTo>
                  <a:cubicBezTo>
                    <a:pt x="2682" y="343"/>
                    <a:pt x="2681" y="342"/>
                    <a:pt x="2681" y="341"/>
                  </a:cubicBezTo>
                  <a:cubicBezTo>
                    <a:pt x="2680" y="339"/>
                    <a:pt x="2691" y="283"/>
                    <a:pt x="2649" y="227"/>
                  </a:cubicBezTo>
                  <a:cubicBezTo>
                    <a:pt x="2586" y="146"/>
                    <a:pt x="2535" y="143"/>
                    <a:pt x="2502" y="108"/>
                  </a:cubicBezTo>
                  <a:cubicBezTo>
                    <a:pt x="2460" y="63"/>
                    <a:pt x="2209" y="-22"/>
                    <a:pt x="2102" y="5"/>
                  </a:cubicBezTo>
                  <a:cubicBezTo>
                    <a:pt x="1994" y="32"/>
                    <a:pt x="1925" y="116"/>
                    <a:pt x="1820" y="128"/>
                  </a:cubicBezTo>
                  <a:cubicBezTo>
                    <a:pt x="1716" y="140"/>
                    <a:pt x="1593" y="196"/>
                    <a:pt x="1518" y="261"/>
                  </a:cubicBezTo>
                  <a:cubicBezTo>
                    <a:pt x="1443" y="325"/>
                    <a:pt x="1413" y="354"/>
                    <a:pt x="1357" y="374"/>
                  </a:cubicBezTo>
                  <a:cubicBezTo>
                    <a:pt x="1300" y="394"/>
                    <a:pt x="1195" y="448"/>
                    <a:pt x="1111" y="552"/>
                  </a:cubicBezTo>
                  <a:cubicBezTo>
                    <a:pt x="1027" y="657"/>
                    <a:pt x="997" y="765"/>
                    <a:pt x="980" y="862"/>
                  </a:cubicBezTo>
                  <a:cubicBezTo>
                    <a:pt x="962" y="959"/>
                    <a:pt x="857" y="993"/>
                    <a:pt x="830" y="1001"/>
                  </a:cubicBezTo>
                  <a:cubicBezTo>
                    <a:pt x="803" y="1008"/>
                    <a:pt x="668" y="1140"/>
                    <a:pt x="620" y="1278"/>
                  </a:cubicBezTo>
                  <a:cubicBezTo>
                    <a:pt x="573" y="1416"/>
                    <a:pt x="602" y="1595"/>
                    <a:pt x="620" y="1637"/>
                  </a:cubicBezTo>
                  <a:cubicBezTo>
                    <a:pt x="638" y="1679"/>
                    <a:pt x="471" y="1674"/>
                    <a:pt x="429" y="1777"/>
                  </a:cubicBezTo>
                  <a:cubicBezTo>
                    <a:pt x="402" y="1844"/>
                    <a:pt x="410" y="1884"/>
                    <a:pt x="407" y="1915"/>
                  </a:cubicBezTo>
                  <a:cubicBezTo>
                    <a:pt x="407" y="1922"/>
                    <a:pt x="406" y="1928"/>
                    <a:pt x="404" y="1933"/>
                  </a:cubicBezTo>
                  <a:cubicBezTo>
                    <a:pt x="403" y="1936"/>
                    <a:pt x="402" y="1939"/>
                    <a:pt x="400" y="1942"/>
                  </a:cubicBezTo>
                  <a:cubicBezTo>
                    <a:pt x="400" y="1944"/>
                    <a:pt x="399" y="1945"/>
                    <a:pt x="398" y="1947"/>
                  </a:cubicBezTo>
                  <a:cubicBezTo>
                    <a:pt x="395" y="1951"/>
                    <a:pt x="392" y="1956"/>
                    <a:pt x="387" y="1960"/>
                  </a:cubicBezTo>
                  <a:cubicBezTo>
                    <a:pt x="381" y="1965"/>
                    <a:pt x="375" y="1970"/>
                    <a:pt x="369" y="1974"/>
                  </a:cubicBezTo>
                  <a:cubicBezTo>
                    <a:pt x="368" y="1974"/>
                    <a:pt x="368" y="1974"/>
                    <a:pt x="367" y="1975"/>
                  </a:cubicBezTo>
                  <a:cubicBezTo>
                    <a:pt x="361" y="1979"/>
                    <a:pt x="355" y="1982"/>
                    <a:pt x="349" y="1985"/>
                  </a:cubicBezTo>
                  <a:cubicBezTo>
                    <a:pt x="316" y="2003"/>
                    <a:pt x="280" y="2017"/>
                    <a:pt x="243" y="2076"/>
                  </a:cubicBezTo>
                  <a:cubicBezTo>
                    <a:pt x="193" y="2160"/>
                    <a:pt x="249" y="2227"/>
                    <a:pt x="243" y="2266"/>
                  </a:cubicBezTo>
                  <a:cubicBezTo>
                    <a:pt x="237" y="2305"/>
                    <a:pt x="190" y="2328"/>
                    <a:pt x="160" y="2390"/>
                  </a:cubicBezTo>
                  <a:cubicBezTo>
                    <a:pt x="130" y="2452"/>
                    <a:pt x="139" y="2528"/>
                    <a:pt x="160" y="2585"/>
                  </a:cubicBezTo>
                  <a:cubicBezTo>
                    <a:pt x="171" y="2616"/>
                    <a:pt x="178" y="2653"/>
                    <a:pt x="174" y="2692"/>
                  </a:cubicBezTo>
                  <a:cubicBezTo>
                    <a:pt x="173" y="2700"/>
                    <a:pt x="172" y="2708"/>
                    <a:pt x="170" y="2716"/>
                  </a:cubicBezTo>
                  <a:cubicBezTo>
                    <a:pt x="170" y="2717"/>
                    <a:pt x="170" y="2718"/>
                    <a:pt x="170" y="2718"/>
                  </a:cubicBezTo>
                  <a:cubicBezTo>
                    <a:pt x="168" y="2725"/>
                    <a:pt x="166" y="2732"/>
                    <a:pt x="164" y="2739"/>
                  </a:cubicBezTo>
                  <a:cubicBezTo>
                    <a:pt x="163" y="2742"/>
                    <a:pt x="162" y="2745"/>
                    <a:pt x="160" y="2748"/>
                  </a:cubicBezTo>
                  <a:cubicBezTo>
                    <a:pt x="158" y="2753"/>
                    <a:pt x="157" y="2758"/>
                    <a:pt x="154" y="2763"/>
                  </a:cubicBezTo>
                  <a:cubicBezTo>
                    <a:pt x="150" y="2771"/>
                    <a:pt x="145" y="2779"/>
                    <a:pt x="140" y="2787"/>
                  </a:cubicBezTo>
                  <a:cubicBezTo>
                    <a:pt x="139" y="2788"/>
                    <a:pt x="139" y="2789"/>
                    <a:pt x="138" y="2790"/>
                  </a:cubicBezTo>
                  <a:cubicBezTo>
                    <a:pt x="91" y="2859"/>
                    <a:pt x="0" y="3033"/>
                    <a:pt x="0" y="3214"/>
                  </a:cubicBezTo>
                  <a:cubicBezTo>
                    <a:pt x="0" y="3346"/>
                    <a:pt x="26" y="3415"/>
                    <a:pt x="38" y="3467"/>
                  </a:cubicBezTo>
                  <a:cubicBezTo>
                    <a:pt x="43" y="3488"/>
                    <a:pt x="45" y="3506"/>
                    <a:pt x="43" y="3523"/>
                  </a:cubicBezTo>
                  <a:cubicBezTo>
                    <a:pt x="34" y="3585"/>
                    <a:pt x="-17" y="3699"/>
                    <a:pt x="25" y="3836"/>
                  </a:cubicBezTo>
                  <a:cubicBezTo>
                    <a:pt x="68" y="3973"/>
                    <a:pt x="123" y="3975"/>
                    <a:pt x="123" y="4037"/>
                  </a:cubicBezTo>
                  <a:cubicBezTo>
                    <a:pt x="122" y="4079"/>
                    <a:pt x="125" y="4158"/>
                    <a:pt x="151" y="4250"/>
                  </a:cubicBezTo>
                  <a:lnTo>
                    <a:pt x="150" y="4250"/>
                  </a:lnTo>
                  <a:cubicBezTo>
                    <a:pt x="152" y="4254"/>
                    <a:pt x="153" y="4257"/>
                    <a:pt x="154" y="4261"/>
                  </a:cubicBezTo>
                  <a:cubicBezTo>
                    <a:pt x="155" y="4263"/>
                    <a:pt x="155" y="4266"/>
                    <a:pt x="156" y="4268"/>
                  </a:cubicBezTo>
                  <a:cubicBezTo>
                    <a:pt x="167" y="4304"/>
                    <a:pt x="181" y="4341"/>
                    <a:pt x="202" y="4379"/>
                  </a:cubicBezTo>
                  <a:cubicBezTo>
                    <a:pt x="277" y="4521"/>
                    <a:pt x="316" y="4504"/>
                    <a:pt x="354" y="4638"/>
                  </a:cubicBezTo>
                  <a:cubicBezTo>
                    <a:pt x="392" y="4773"/>
                    <a:pt x="438" y="4844"/>
                    <a:pt x="551" y="4935"/>
                  </a:cubicBezTo>
                  <a:cubicBezTo>
                    <a:pt x="664" y="5027"/>
                    <a:pt x="641" y="5089"/>
                    <a:pt x="795" y="5232"/>
                  </a:cubicBezTo>
                  <a:cubicBezTo>
                    <a:pt x="851" y="5284"/>
                    <a:pt x="893" y="5307"/>
                    <a:pt x="928" y="5319"/>
                  </a:cubicBezTo>
                  <a:lnTo>
                    <a:pt x="928" y="5319"/>
                  </a:lnTo>
                  <a:cubicBezTo>
                    <a:pt x="930" y="5320"/>
                    <a:pt x="932" y="5321"/>
                    <a:pt x="933" y="5321"/>
                  </a:cubicBezTo>
                  <a:cubicBezTo>
                    <a:pt x="960" y="5330"/>
                    <a:pt x="984" y="5334"/>
                    <a:pt x="1006" y="5342"/>
                  </a:cubicBezTo>
                  <a:lnTo>
                    <a:pt x="1006" y="5342"/>
                  </a:lnTo>
                  <a:cubicBezTo>
                    <a:pt x="1031" y="5350"/>
                    <a:pt x="1056" y="5364"/>
                    <a:pt x="1086" y="5394"/>
                  </a:cubicBezTo>
                  <a:cubicBezTo>
                    <a:pt x="1179" y="5491"/>
                    <a:pt x="1289" y="5544"/>
                    <a:pt x="1397" y="5569"/>
                  </a:cubicBezTo>
                  <a:cubicBezTo>
                    <a:pt x="1504" y="5594"/>
                    <a:pt x="1690" y="5691"/>
                    <a:pt x="1835" y="5653"/>
                  </a:cubicBezTo>
                  <a:cubicBezTo>
                    <a:pt x="1981" y="5615"/>
                    <a:pt x="2037" y="5621"/>
                    <a:pt x="2104" y="5602"/>
                  </a:cubicBezTo>
                  <a:cubicBezTo>
                    <a:pt x="2172" y="5583"/>
                    <a:pt x="2366" y="5511"/>
                    <a:pt x="2487" y="5397"/>
                  </a:cubicBezTo>
                  <a:cubicBezTo>
                    <a:pt x="2608" y="5282"/>
                    <a:pt x="2649" y="5202"/>
                    <a:pt x="2655" y="5106"/>
                  </a:cubicBezTo>
                  <a:cubicBezTo>
                    <a:pt x="2691" y="4585"/>
                    <a:pt x="2690" y="4026"/>
                    <a:pt x="2699" y="3496"/>
                  </a:cubicBezTo>
                  <a:cubicBezTo>
                    <a:pt x="2704" y="3259"/>
                    <a:pt x="2706" y="3025"/>
                    <a:pt x="2705" y="2785"/>
                  </a:cubicBezTo>
                  <a:cubicBezTo>
                    <a:pt x="2707" y="2729"/>
                    <a:pt x="2706" y="2689"/>
                    <a:pt x="2708" y="2633"/>
                  </a:cubicBezTo>
                  <a:cubicBezTo>
                    <a:pt x="2708" y="2633"/>
                    <a:pt x="2692" y="1935"/>
                    <a:pt x="2694" y="1585"/>
                  </a:cubicBezTo>
                  <a:moveTo>
                    <a:pt x="1026" y="932"/>
                  </a:moveTo>
                  <a:cubicBezTo>
                    <a:pt x="1038" y="892"/>
                    <a:pt x="1005" y="838"/>
                    <a:pt x="1023" y="808"/>
                  </a:cubicBezTo>
                  <a:cubicBezTo>
                    <a:pt x="1047" y="767"/>
                    <a:pt x="1092" y="796"/>
                    <a:pt x="1095" y="734"/>
                  </a:cubicBezTo>
                  <a:cubicBezTo>
                    <a:pt x="1098" y="656"/>
                    <a:pt x="1111" y="639"/>
                    <a:pt x="1169" y="590"/>
                  </a:cubicBezTo>
                  <a:cubicBezTo>
                    <a:pt x="1228" y="541"/>
                    <a:pt x="1264" y="490"/>
                    <a:pt x="1339" y="455"/>
                  </a:cubicBezTo>
                  <a:cubicBezTo>
                    <a:pt x="1383" y="434"/>
                    <a:pt x="1443" y="409"/>
                    <a:pt x="1491" y="432"/>
                  </a:cubicBezTo>
                  <a:cubicBezTo>
                    <a:pt x="1545" y="457"/>
                    <a:pt x="1561" y="502"/>
                    <a:pt x="1566" y="554"/>
                  </a:cubicBezTo>
                  <a:cubicBezTo>
                    <a:pt x="1573" y="634"/>
                    <a:pt x="1570" y="733"/>
                    <a:pt x="1538" y="805"/>
                  </a:cubicBezTo>
                  <a:cubicBezTo>
                    <a:pt x="1515" y="857"/>
                    <a:pt x="1473" y="909"/>
                    <a:pt x="1428" y="944"/>
                  </a:cubicBezTo>
                  <a:cubicBezTo>
                    <a:pt x="1351" y="1007"/>
                    <a:pt x="1219" y="1068"/>
                    <a:pt x="1205" y="1171"/>
                  </a:cubicBezTo>
                  <a:cubicBezTo>
                    <a:pt x="1202" y="1193"/>
                    <a:pt x="1207" y="1230"/>
                    <a:pt x="1194" y="1249"/>
                  </a:cubicBezTo>
                  <a:cubicBezTo>
                    <a:pt x="1152" y="1316"/>
                    <a:pt x="1077" y="1207"/>
                    <a:pt x="1069" y="1167"/>
                  </a:cubicBezTo>
                  <a:cubicBezTo>
                    <a:pt x="1058" y="1106"/>
                    <a:pt x="1093" y="1044"/>
                    <a:pt x="1128" y="995"/>
                  </a:cubicBezTo>
                  <a:cubicBezTo>
                    <a:pt x="1186" y="913"/>
                    <a:pt x="1316" y="781"/>
                    <a:pt x="1352" y="764"/>
                  </a:cubicBezTo>
                  <a:cubicBezTo>
                    <a:pt x="1388" y="746"/>
                    <a:pt x="1482" y="756"/>
                    <a:pt x="1482" y="756"/>
                  </a:cubicBezTo>
                  <a:cubicBezTo>
                    <a:pt x="1454" y="682"/>
                    <a:pt x="1361" y="696"/>
                    <a:pt x="1361" y="696"/>
                  </a:cubicBezTo>
                  <a:cubicBezTo>
                    <a:pt x="1335" y="599"/>
                    <a:pt x="1253" y="606"/>
                    <a:pt x="1253" y="606"/>
                  </a:cubicBezTo>
                  <a:cubicBezTo>
                    <a:pt x="1304" y="630"/>
                    <a:pt x="1317" y="706"/>
                    <a:pt x="1296" y="750"/>
                  </a:cubicBezTo>
                  <a:cubicBezTo>
                    <a:pt x="1270" y="804"/>
                    <a:pt x="1229" y="845"/>
                    <a:pt x="1189" y="888"/>
                  </a:cubicBezTo>
                  <a:cubicBezTo>
                    <a:pt x="1122" y="962"/>
                    <a:pt x="1033" y="1031"/>
                    <a:pt x="1033" y="1137"/>
                  </a:cubicBezTo>
                  <a:cubicBezTo>
                    <a:pt x="1033" y="1164"/>
                    <a:pt x="1036" y="1196"/>
                    <a:pt x="1050" y="1220"/>
                  </a:cubicBezTo>
                  <a:cubicBezTo>
                    <a:pt x="1067" y="1248"/>
                    <a:pt x="1104" y="1268"/>
                    <a:pt x="1129" y="1289"/>
                  </a:cubicBezTo>
                  <a:cubicBezTo>
                    <a:pt x="1156" y="1313"/>
                    <a:pt x="1175" y="1338"/>
                    <a:pt x="1180" y="1372"/>
                  </a:cubicBezTo>
                  <a:cubicBezTo>
                    <a:pt x="1188" y="1425"/>
                    <a:pt x="1202" y="1476"/>
                    <a:pt x="1243" y="1519"/>
                  </a:cubicBezTo>
                  <a:cubicBezTo>
                    <a:pt x="1267" y="1544"/>
                    <a:pt x="1295" y="1548"/>
                    <a:pt x="1326" y="1564"/>
                  </a:cubicBezTo>
                  <a:cubicBezTo>
                    <a:pt x="1316" y="1559"/>
                    <a:pt x="1294" y="1602"/>
                    <a:pt x="1292" y="1608"/>
                  </a:cubicBezTo>
                  <a:cubicBezTo>
                    <a:pt x="1284" y="1630"/>
                    <a:pt x="1287" y="1652"/>
                    <a:pt x="1285" y="1674"/>
                  </a:cubicBezTo>
                  <a:cubicBezTo>
                    <a:pt x="1282" y="1723"/>
                    <a:pt x="1303" y="1773"/>
                    <a:pt x="1284" y="1818"/>
                  </a:cubicBezTo>
                  <a:cubicBezTo>
                    <a:pt x="1267" y="1855"/>
                    <a:pt x="1235" y="1895"/>
                    <a:pt x="1194" y="1910"/>
                  </a:cubicBezTo>
                  <a:cubicBezTo>
                    <a:pt x="1240" y="1897"/>
                    <a:pt x="1274" y="1870"/>
                    <a:pt x="1301" y="1832"/>
                  </a:cubicBezTo>
                  <a:cubicBezTo>
                    <a:pt x="1317" y="1809"/>
                    <a:pt x="1327" y="1793"/>
                    <a:pt x="1328" y="1764"/>
                  </a:cubicBezTo>
                  <a:cubicBezTo>
                    <a:pt x="1329" y="1740"/>
                    <a:pt x="1324" y="1716"/>
                    <a:pt x="1326" y="1693"/>
                  </a:cubicBezTo>
                  <a:cubicBezTo>
                    <a:pt x="1327" y="1671"/>
                    <a:pt x="1329" y="1650"/>
                    <a:pt x="1330" y="1628"/>
                  </a:cubicBezTo>
                  <a:cubicBezTo>
                    <a:pt x="1332" y="1598"/>
                    <a:pt x="1374" y="1571"/>
                    <a:pt x="1344" y="1539"/>
                  </a:cubicBezTo>
                  <a:cubicBezTo>
                    <a:pt x="1333" y="1528"/>
                    <a:pt x="1318" y="1527"/>
                    <a:pt x="1304" y="1520"/>
                  </a:cubicBezTo>
                  <a:cubicBezTo>
                    <a:pt x="1286" y="1510"/>
                    <a:pt x="1269" y="1495"/>
                    <a:pt x="1257" y="1479"/>
                  </a:cubicBezTo>
                  <a:cubicBezTo>
                    <a:pt x="1209" y="1418"/>
                    <a:pt x="1216" y="1341"/>
                    <a:pt x="1229" y="1275"/>
                  </a:cubicBezTo>
                  <a:cubicBezTo>
                    <a:pt x="1264" y="1104"/>
                    <a:pt x="1408" y="1021"/>
                    <a:pt x="1520" y="893"/>
                  </a:cubicBezTo>
                  <a:cubicBezTo>
                    <a:pt x="1571" y="834"/>
                    <a:pt x="1595" y="759"/>
                    <a:pt x="1609" y="683"/>
                  </a:cubicBezTo>
                  <a:cubicBezTo>
                    <a:pt x="1621" y="612"/>
                    <a:pt x="1603" y="536"/>
                    <a:pt x="1645" y="472"/>
                  </a:cubicBezTo>
                  <a:cubicBezTo>
                    <a:pt x="1676" y="425"/>
                    <a:pt x="1741" y="368"/>
                    <a:pt x="1795" y="348"/>
                  </a:cubicBezTo>
                  <a:cubicBezTo>
                    <a:pt x="1752" y="361"/>
                    <a:pt x="1705" y="373"/>
                    <a:pt x="1665" y="400"/>
                  </a:cubicBezTo>
                  <a:cubicBezTo>
                    <a:pt x="1644" y="414"/>
                    <a:pt x="1614" y="454"/>
                    <a:pt x="1585" y="450"/>
                  </a:cubicBezTo>
                  <a:cubicBezTo>
                    <a:pt x="1544" y="445"/>
                    <a:pt x="1543" y="371"/>
                    <a:pt x="1554" y="343"/>
                  </a:cubicBezTo>
                  <a:cubicBezTo>
                    <a:pt x="1574" y="293"/>
                    <a:pt x="1634" y="278"/>
                    <a:pt x="1673" y="249"/>
                  </a:cubicBezTo>
                  <a:cubicBezTo>
                    <a:pt x="1723" y="212"/>
                    <a:pt x="1785" y="194"/>
                    <a:pt x="1844" y="178"/>
                  </a:cubicBezTo>
                  <a:cubicBezTo>
                    <a:pt x="1881" y="168"/>
                    <a:pt x="1916" y="154"/>
                    <a:pt x="1950" y="135"/>
                  </a:cubicBezTo>
                  <a:cubicBezTo>
                    <a:pt x="1965" y="127"/>
                    <a:pt x="1990" y="106"/>
                    <a:pt x="2008" y="108"/>
                  </a:cubicBezTo>
                  <a:cubicBezTo>
                    <a:pt x="2074" y="115"/>
                    <a:pt x="2072" y="218"/>
                    <a:pt x="2048" y="259"/>
                  </a:cubicBezTo>
                  <a:cubicBezTo>
                    <a:pt x="2023" y="301"/>
                    <a:pt x="1981" y="335"/>
                    <a:pt x="1944" y="367"/>
                  </a:cubicBezTo>
                  <a:cubicBezTo>
                    <a:pt x="1991" y="372"/>
                    <a:pt x="2045" y="323"/>
                    <a:pt x="2071" y="288"/>
                  </a:cubicBezTo>
                  <a:cubicBezTo>
                    <a:pt x="2105" y="242"/>
                    <a:pt x="2103" y="177"/>
                    <a:pt x="2136" y="129"/>
                  </a:cubicBezTo>
                  <a:cubicBezTo>
                    <a:pt x="2179" y="69"/>
                    <a:pt x="2286" y="89"/>
                    <a:pt x="2338" y="129"/>
                  </a:cubicBezTo>
                  <a:cubicBezTo>
                    <a:pt x="2420" y="194"/>
                    <a:pt x="2381" y="287"/>
                    <a:pt x="2308" y="338"/>
                  </a:cubicBezTo>
                  <a:cubicBezTo>
                    <a:pt x="2239" y="386"/>
                    <a:pt x="2157" y="407"/>
                    <a:pt x="2084" y="447"/>
                  </a:cubicBezTo>
                  <a:cubicBezTo>
                    <a:pt x="2046" y="467"/>
                    <a:pt x="2021" y="491"/>
                    <a:pt x="1992" y="522"/>
                  </a:cubicBezTo>
                  <a:cubicBezTo>
                    <a:pt x="1997" y="516"/>
                    <a:pt x="2029" y="516"/>
                    <a:pt x="2038" y="513"/>
                  </a:cubicBezTo>
                  <a:cubicBezTo>
                    <a:pt x="2055" y="507"/>
                    <a:pt x="2066" y="499"/>
                    <a:pt x="2080" y="489"/>
                  </a:cubicBezTo>
                  <a:cubicBezTo>
                    <a:pt x="2111" y="467"/>
                    <a:pt x="2145" y="448"/>
                    <a:pt x="2179" y="432"/>
                  </a:cubicBezTo>
                  <a:cubicBezTo>
                    <a:pt x="2215" y="415"/>
                    <a:pt x="2253" y="409"/>
                    <a:pt x="2290" y="396"/>
                  </a:cubicBezTo>
                  <a:cubicBezTo>
                    <a:pt x="2353" y="374"/>
                    <a:pt x="2389" y="286"/>
                    <a:pt x="2455" y="281"/>
                  </a:cubicBezTo>
                  <a:cubicBezTo>
                    <a:pt x="2507" y="277"/>
                    <a:pt x="2576" y="319"/>
                    <a:pt x="2605" y="362"/>
                  </a:cubicBezTo>
                  <a:cubicBezTo>
                    <a:pt x="2649" y="427"/>
                    <a:pt x="2644" y="507"/>
                    <a:pt x="2649" y="580"/>
                  </a:cubicBezTo>
                  <a:cubicBezTo>
                    <a:pt x="2652" y="616"/>
                    <a:pt x="2655" y="626"/>
                    <a:pt x="2636" y="660"/>
                  </a:cubicBezTo>
                  <a:cubicBezTo>
                    <a:pt x="2626" y="677"/>
                    <a:pt x="2603" y="737"/>
                    <a:pt x="2588" y="746"/>
                  </a:cubicBezTo>
                  <a:cubicBezTo>
                    <a:pt x="2562" y="762"/>
                    <a:pt x="2500" y="732"/>
                    <a:pt x="2476" y="722"/>
                  </a:cubicBezTo>
                  <a:cubicBezTo>
                    <a:pt x="2444" y="709"/>
                    <a:pt x="2412" y="699"/>
                    <a:pt x="2378" y="709"/>
                  </a:cubicBezTo>
                  <a:cubicBezTo>
                    <a:pt x="2478" y="744"/>
                    <a:pt x="2664" y="817"/>
                    <a:pt x="2627" y="961"/>
                  </a:cubicBezTo>
                  <a:cubicBezTo>
                    <a:pt x="2619" y="991"/>
                    <a:pt x="2596" y="1008"/>
                    <a:pt x="2594" y="1040"/>
                  </a:cubicBezTo>
                  <a:cubicBezTo>
                    <a:pt x="2590" y="1098"/>
                    <a:pt x="2655" y="1297"/>
                    <a:pt x="2514" y="1257"/>
                  </a:cubicBezTo>
                  <a:cubicBezTo>
                    <a:pt x="2454" y="1240"/>
                    <a:pt x="2415" y="1182"/>
                    <a:pt x="2366" y="1147"/>
                  </a:cubicBezTo>
                  <a:cubicBezTo>
                    <a:pt x="2363" y="1210"/>
                    <a:pt x="2446" y="1244"/>
                    <a:pt x="2487" y="1277"/>
                  </a:cubicBezTo>
                  <a:cubicBezTo>
                    <a:pt x="2525" y="1307"/>
                    <a:pt x="2569" y="1355"/>
                    <a:pt x="2593" y="1397"/>
                  </a:cubicBezTo>
                  <a:cubicBezTo>
                    <a:pt x="2623" y="1450"/>
                    <a:pt x="2681" y="1633"/>
                    <a:pt x="2582" y="1650"/>
                  </a:cubicBezTo>
                  <a:cubicBezTo>
                    <a:pt x="2509" y="1661"/>
                    <a:pt x="2467" y="1544"/>
                    <a:pt x="2422" y="1505"/>
                  </a:cubicBezTo>
                  <a:cubicBezTo>
                    <a:pt x="2434" y="1564"/>
                    <a:pt x="2454" y="1604"/>
                    <a:pt x="2498" y="1646"/>
                  </a:cubicBezTo>
                  <a:cubicBezTo>
                    <a:pt x="2555" y="1700"/>
                    <a:pt x="2614" y="1782"/>
                    <a:pt x="2618" y="1863"/>
                  </a:cubicBezTo>
                  <a:cubicBezTo>
                    <a:pt x="2621" y="1924"/>
                    <a:pt x="2638" y="2014"/>
                    <a:pt x="2607" y="2069"/>
                  </a:cubicBezTo>
                  <a:cubicBezTo>
                    <a:pt x="2572" y="2133"/>
                    <a:pt x="2477" y="2074"/>
                    <a:pt x="2432" y="2051"/>
                  </a:cubicBezTo>
                  <a:cubicBezTo>
                    <a:pt x="2409" y="2039"/>
                    <a:pt x="2386" y="2026"/>
                    <a:pt x="2365" y="2009"/>
                  </a:cubicBezTo>
                  <a:cubicBezTo>
                    <a:pt x="2384" y="2067"/>
                    <a:pt x="2446" y="2089"/>
                    <a:pt x="2489" y="2125"/>
                  </a:cubicBezTo>
                  <a:cubicBezTo>
                    <a:pt x="2527" y="2157"/>
                    <a:pt x="2581" y="2189"/>
                    <a:pt x="2610" y="2229"/>
                  </a:cubicBezTo>
                  <a:cubicBezTo>
                    <a:pt x="2642" y="2273"/>
                    <a:pt x="2636" y="2358"/>
                    <a:pt x="2640" y="2408"/>
                  </a:cubicBezTo>
                  <a:cubicBezTo>
                    <a:pt x="2642" y="2450"/>
                    <a:pt x="2664" y="2546"/>
                    <a:pt x="2609" y="2559"/>
                  </a:cubicBezTo>
                  <a:cubicBezTo>
                    <a:pt x="2565" y="2569"/>
                    <a:pt x="2519" y="2532"/>
                    <a:pt x="2477" y="2527"/>
                  </a:cubicBezTo>
                  <a:cubicBezTo>
                    <a:pt x="2360" y="2510"/>
                    <a:pt x="2271" y="2564"/>
                    <a:pt x="2189" y="2632"/>
                  </a:cubicBezTo>
                  <a:cubicBezTo>
                    <a:pt x="2107" y="2700"/>
                    <a:pt x="1996" y="2758"/>
                    <a:pt x="1882" y="2710"/>
                  </a:cubicBezTo>
                  <a:cubicBezTo>
                    <a:pt x="1853" y="2698"/>
                    <a:pt x="1826" y="2681"/>
                    <a:pt x="1803" y="2660"/>
                  </a:cubicBezTo>
                  <a:cubicBezTo>
                    <a:pt x="1808" y="2687"/>
                    <a:pt x="1832" y="2720"/>
                    <a:pt x="1854" y="2739"/>
                  </a:cubicBezTo>
                  <a:cubicBezTo>
                    <a:pt x="1887" y="2767"/>
                    <a:pt x="1935" y="2748"/>
                    <a:pt x="1916" y="2802"/>
                  </a:cubicBezTo>
                  <a:cubicBezTo>
                    <a:pt x="1902" y="2844"/>
                    <a:pt x="1868" y="2875"/>
                    <a:pt x="1877" y="2926"/>
                  </a:cubicBezTo>
                  <a:cubicBezTo>
                    <a:pt x="1908" y="2891"/>
                    <a:pt x="1914" y="2839"/>
                    <a:pt x="1945" y="2804"/>
                  </a:cubicBezTo>
                  <a:cubicBezTo>
                    <a:pt x="1968" y="2777"/>
                    <a:pt x="2002" y="2778"/>
                    <a:pt x="2034" y="2768"/>
                  </a:cubicBezTo>
                  <a:cubicBezTo>
                    <a:pt x="2075" y="2756"/>
                    <a:pt x="2114" y="2739"/>
                    <a:pt x="2148" y="2716"/>
                  </a:cubicBezTo>
                  <a:cubicBezTo>
                    <a:pt x="2253" y="2645"/>
                    <a:pt x="2359" y="2530"/>
                    <a:pt x="2505" y="2589"/>
                  </a:cubicBezTo>
                  <a:cubicBezTo>
                    <a:pt x="2569" y="2614"/>
                    <a:pt x="2617" y="2664"/>
                    <a:pt x="2649" y="2707"/>
                  </a:cubicBezTo>
                  <a:cubicBezTo>
                    <a:pt x="2661" y="2725"/>
                    <a:pt x="2659" y="2876"/>
                    <a:pt x="2649" y="2898"/>
                  </a:cubicBezTo>
                  <a:cubicBezTo>
                    <a:pt x="2626" y="2950"/>
                    <a:pt x="2601" y="2898"/>
                    <a:pt x="2560" y="2882"/>
                  </a:cubicBezTo>
                  <a:cubicBezTo>
                    <a:pt x="2531" y="2870"/>
                    <a:pt x="2498" y="2869"/>
                    <a:pt x="2468" y="2865"/>
                  </a:cubicBezTo>
                  <a:cubicBezTo>
                    <a:pt x="2447" y="2863"/>
                    <a:pt x="2382" y="2880"/>
                    <a:pt x="2369" y="2861"/>
                  </a:cubicBezTo>
                  <a:cubicBezTo>
                    <a:pt x="2355" y="2839"/>
                    <a:pt x="2380" y="2798"/>
                    <a:pt x="2362" y="2771"/>
                  </a:cubicBezTo>
                  <a:cubicBezTo>
                    <a:pt x="2349" y="2810"/>
                    <a:pt x="2352" y="2843"/>
                    <a:pt x="2324" y="2877"/>
                  </a:cubicBezTo>
                  <a:cubicBezTo>
                    <a:pt x="2289" y="2918"/>
                    <a:pt x="2235" y="2915"/>
                    <a:pt x="2193" y="2943"/>
                  </a:cubicBezTo>
                  <a:cubicBezTo>
                    <a:pt x="2145" y="2976"/>
                    <a:pt x="2091" y="2999"/>
                    <a:pt x="2036" y="3018"/>
                  </a:cubicBezTo>
                  <a:cubicBezTo>
                    <a:pt x="1938" y="3052"/>
                    <a:pt x="1803" y="3084"/>
                    <a:pt x="1699" y="3028"/>
                  </a:cubicBezTo>
                  <a:cubicBezTo>
                    <a:pt x="1621" y="2985"/>
                    <a:pt x="1534" y="2931"/>
                    <a:pt x="1496" y="2846"/>
                  </a:cubicBezTo>
                  <a:cubicBezTo>
                    <a:pt x="1458" y="2760"/>
                    <a:pt x="1476" y="2635"/>
                    <a:pt x="1498" y="2556"/>
                  </a:cubicBezTo>
                  <a:cubicBezTo>
                    <a:pt x="1522" y="2466"/>
                    <a:pt x="1539" y="2411"/>
                    <a:pt x="1507" y="2314"/>
                  </a:cubicBezTo>
                  <a:cubicBezTo>
                    <a:pt x="1486" y="2248"/>
                    <a:pt x="1438" y="2187"/>
                    <a:pt x="1441" y="2119"/>
                  </a:cubicBezTo>
                  <a:cubicBezTo>
                    <a:pt x="1444" y="2049"/>
                    <a:pt x="1492" y="1999"/>
                    <a:pt x="1537" y="1953"/>
                  </a:cubicBezTo>
                  <a:cubicBezTo>
                    <a:pt x="1586" y="1902"/>
                    <a:pt x="1643" y="1819"/>
                    <a:pt x="1645" y="1744"/>
                  </a:cubicBezTo>
                  <a:cubicBezTo>
                    <a:pt x="1648" y="1668"/>
                    <a:pt x="1583" y="1607"/>
                    <a:pt x="1539" y="1549"/>
                  </a:cubicBezTo>
                  <a:cubicBezTo>
                    <a:pt x="1475" y="1464"/>
                    <a:pt x="1523" y="1407"/>
                    <a:pt x="1575" y="1338"/>
                  </a:cubicBezTo>
                  <a:cubicBezTo>
                    <a:pt x="1616" y="1282"/>
                    <a:pt x="1666" y="1192"/>
                    <a:pt x="1603" y="1131"/>
                  </a:cubicBezTo>
                  <a:cubicBezTo>
                    <a:pt x="1598" y="1167"/>
                    <a:pt x="1592" y="1210"/>
                    <a:pt x="1578" y="1245"/>
                  </a:cubicBezTo>
                  <a:cubicBezTo>
                    <a:pt x="1551" y="1314"/>
                    <a:pt x="1466" y="1349"/>
                    <a:pt x="1451" y="1425"/>
                  </a:cubicBezTo>
                  <a:cubicBezTo>
                    <a:pt x="1438" y="1497"/>
                    <a:pt x="1505" y="1570"/>
                    <a:pt x="1548" y="1627"/>
                  </a:cubicBezTo>
                  <a:cubicBezTo>
                    <a:pt x="1607" y="1707"/>
                    <a:pt x="1613" y="1782"/>
                    <a:pt x="1558" y="1859"/>
                  </a:cubicBezTo>
                  <a:cubicBezTo>
                    <a:pt x="1521" y="1910"/>
                    <a:pt x="1458" y="1933"/>
                    <a:pt x="1427" y="1987"/>
                  </a:cubicBezTo>
                  <a:cubicBezTo>
                    <a:pt x="1384" y="2060"/>
                    <a:pt x="1357" y="2095"/>
                    <a:pt x="1389" y="2213"/>
                  </a:cubicBezTo>
                  <a:cubicBezTo>
                    <a:pt x="1389" y="2216"/>
                    <a:pt x="1260" y="2188"/>
                    <a:pt x="1252" y="2185"/>
                  </a:cubicBezTo>
                  <a:cubicBezTo>
                    <a:pt x="1210" y="2170"/>
                    <a:pt x="1169" y="2149"/>
                    <a:pt x="1133" y="2122"/>
                  </a:cubicBezTo>
                  <a:cubicBezTo>
                    <a:pt x="1092" y="2091"/>
                    <a:pt x="1063" y="2056"/>
                    <a:pt x="1030" y="2021"/>
                  </a:cubicBezTo>
                  <a:cubicBezTo>
                    <a:pt x="1018" y="2007"/>
                    <a:pt x="1005" y="1995"/>
                    <a:pt x="997" y="1979"/>
                  </a:cubicBezTo>
                  <a:cubicBezTo>
                    <a:pt x="973" y="1937"/>
                    <a:pt x="949" y="1883"/>
                    <a:pt x="942" y="1837"/>
                  </a:cubicBezTo>
                  <a:cubicBezTo>
                    <a:pt x="933" y="1772"/>
                    <a:pt x="945" y="1704"/>
                    <a:pt x="960" y="1643"/>
                  </a:cubicBezTo>
                  <a:cubicBezTo>
                    <a:pt x="973" y="1595"/>
                    <a:pt x="997" y="1548"/>
                    <a:pt x="1041" y="1519"/>
                  </a:cubicBezTo>
                  <a:cubicBezTo>
                    <a:pt x="993" y="1507"/>
                    <a:pt x="941" y="1499"/>
                    <a:pt x="902" y="1468"/>
                  </a:cubicBezTo>
                  <a:cubicBezTo>
                    <a:pt x="867" y="1441"/>
                    <a:pt x="845" y="1414"/>
                    <a:pt x="841" y="1374"/>
                  </a:cubicBezTo>
                  <a:cubicBezTo>
                    <a:pt x="837" y="1331"/>
                    <a:pt x="843" y="1288"/>
                    <a:pt x="848" y="1246"/>
                  </a:cubicBezTo>
                  <a:cubicBezTo>
                    <a:pt x="855" y="1178"/>
                    <a:pt x="855" y="1043"/>
                    <a:pt x="922" y="998"/>
                  </a:cubicBezTo>
                  <a:cubicBezTo>
                    <a:pt x="962" y="971"/>
                    <a:pt x="1006" y="985"/>
                    <a:pt x="1025" y="935"/>
                  </a:cubicBezTo>
                  <a:cubicBezTo>
                    <a:pt x="1026" y="934"/>
                    <a:pt x="1026" y="933"/>
                    <a:pt x="1026" y="932"/>
                  </a:cubicBezTo>
                  <a:moveTo>
                    <a:pt x="564" y="1728"/>
                  </a:moveTo>
                  <a:cubicBezTo>
                    <a:pt x="609" y="1715"/>
                    <a:pt x="657" y="1715"/>
                    <a:pt x="702" y="1737"/>
                  </a:cubicBezTo>
                  <a:cubicBezTo>
                    <a:pt x="743" y="1757"/>
                    <a:pt x="751" y="1792"/>
                    <a:pt x="749" y="1832"/>
                  </a:cubicBezTo>
                  <a:cubicBezTo>
                    <a:pt x="748" y="1862"/>
                    <a:pt x="733" y="1883"/>
                    <a:pt x="727" y="1909"/>
                  </a:cubicBezTo>
                  <a:cubicBezTo>
                    <a:pt x="761" y="1877"/>
                    <a:pt x="782" y="1841"/>
                    <a:pt x="770" y="1793"/>
                  </a:cubicBezTo>
                  <a:cubicBezTo>
                    <a:pt x="759" y="1746"/>
                    <a:pt x="718" y="1712"/>
                    <a:pt x="693" y="1671"/>
                  </a:cubicBezTo>
                  <a:cubicBezTo>
                    <a:pt x="670" y="1633"/>
                    <a:pt x="645" y="1587"/>
                    <a:pt x="641" y="1545"/>
                  </a:cubicBezTo>
                  <a:cubicBezTo>
                    <a:pt x="638" y="1508"/>
                    <a:pt x="647" y="1471"/>
                    <a:pt x="650" y="1435"/>
                  </a:cubicBezTo>
                  <a:cubicBezTo>
                    <a:pt x="654" y="1394"/>
                    <a:pt x="657" y="1352"/>
                    <a:pt x="662" y="1310"/>
                  </a:cubicBezTo>
                  <a:cubicBezTo>
                    <a:pt x="668" y="1261"/>
                    <a:pt x="681" y="1210"/>
                    <a:pt x="716" y="1173"/>
                  </a:cubicBezTo>
                  <a:cubicBezTo>
                    <a:pt x="740" y="1147"/>
                    <a:pt x="780" y="1119"/>
                    <a:pt x="821" y="1124"/>
                  </a:cubicBezTo>
                  <a:cubicBezTo>
                    <a:pt x="824" y="1146"/>
                    <a:pt x="813" y="1166"/>
                    <a:pt x="812" y="1188"/>
                  </a:cubicBezTo>
                  <a:cubicBezTo>
                    <a:pt x="811" y="1204"/>
                    <a:pt x="813" y="1221"/>
                    <a:pt x="811" y="1237"/>
                  </a:cubicBezTo>
                  <a:cubicBezTo>
                    <a:pt x="808" y="1276"/>
                    <a:pt x="809" y="1314"/>
                    <a:pt x="810" y="1353"/>
                  </a:cubicBezTo>
                  <a:cubicBezTo>
                    <a:pt x="810" y="1389"/>
                    <a:pt x="808" y="1426"/>
                    <a:pt x="829" y="1460"/>
                  </a:cubicBezTo>
                  <a:cubicBezTo>
                    <a:pt x="844" y="1483"/>
                    <a:pt x="873" y="1503"/>
                    <a:pt x="898" y="1517"/>
                  </a:cubicBezTo>
                  <a:cubicBezTo>
                    <a:pt x="913" y="1526"/>
                    <a:pt x="954" y="1533"/>
                    <a:pt x="963" y="1548"/>
                  </a:cubicBezTo>
                  <a:cubicBezTo>
                    <a:pt x="969" y="1559"/>
                    <a:pt x="931" y="1607"/>
                    <a:pt x="926" y="1620"/>
                  </a:cubicBezTo>
                  <a:cubicBezTo>
                    <a:pt x="915" y="1649"/>
                    <a:pt x="913" y="1682"/>
                    <a:pt x="906" y="1713"/>
                  </a:cubicBezTo>
                  <a:cubicBezTo>
                    <a:pt x="900" y="1744"/>
                    <a:pt x="896" y="1779"/>
                    <a:pt x="902" y="1812"/>
                  </a:cubicBezTo>
                  <a:cubicBezTo>
                    <a:pt x="909" y="1845"/>
                    <a:pt x="916" y="1878"/>
                    <a:pt x="924" y="1911"/>
                  </a:cubicBezTo>
                  <a:cubicBezTo>
                    <a:pt x="932" y="1943"/>
                    <a:pt x="947" y="1970"/>
                    <a:pt x="961" y="2001"/>
                  </a:cubicBezTo>
                  <a:cubicBezTo>
                    <a:pt x="987" y="2057"/>
                    <a:pt x="958" y="2119"/>
                    <a:pt x="921" y="2157"/>
                  </a:cubicBezTo>
                  <a:cubicBezTo>
                    <a:pt x="899" y="2179"/>
                    <a:pt x="875" y="2185"/>
                    <a:pt x="849" y="2199"/>
                  </a:cubicBezTo>
                  <a:cubicBezTo>
                    <a:pt x="832" y="2208"/>
                    <a:pt x="818" y="2254"/>
                    <a:pt x="794" y="2249"/>
                  </a:cubicBezTo>
                  <a:cubicBezTo>
                    <a:pt x="777" y="2245"/>
                    <a:pt x="775" y="2218"/>
                    <a:pt x="772" y="2207"/>
                  </a:cubicBezTo>
                  <a:cubicBezTo>
                    <a:pt x="753" y="2146"/>
                    <a:pt x="733" y="2080"/>
                    <a:pt x="690" y="2030"/>
                  </a:cubicBezTo>
                  <a:cubicBezTo>
                    <a:pt x="663" y="1998"/>
                    <a:pt x="632" y="1987"/>
                    <a:pt x="594" y="1973"/>
                  </a:cubicBezTo>
                  <a:cubicBezTo>
                    <a:pt x="538" y="1951"/>
                    <a:pt x="481" y="1930"/>
                    <a:pt x="479" y="1867"/>
                  </a:cubicBezTo>
                  <a:cubicBezTo>
                    <a:pt x="478" y="1817"/>
                    <a:pt x="508" y="1744"/>
                    <a:pt x="564" y="1728"/>
                  </a:cubicBezTo>
                  <a:moveTo>
                    <a:pt x="286" y="2318"/>
                  </a:moveTo>
                  <a:cubicBezTo>
                    <a:pt x="308" y="2312"/>
                    <a:pt x="333" y="2312"/>
                    <a:pt x="361" y="2316"/>
                  </a:cubicBezTo>
                  <a:cubicBezTo>
                    <a:pt x="415" y="2324"/>
                    <a:pt x="449" y="2341"/>
                    <a:pt x="482" y="2388"/>
                  </a:cubicBezTo>
                  <a:cubicBezTo>
                    <a:pt x="507" y="2424"/>
                    <a:pt x="509" y="2474"/>
                    <a:pt x="496" y="2515"/>
                  </a:cubicBezTo>
                  <a:cubicBezTo>
                    <a:pt x="505" y="2494"/>
                    <a:pt x="512" y="2473"/>
                    <a:pt x="513" y="2450"/>
                  </a:cubicBezTo>
                  <a:cubicBezTo>
                    <a:pt x="516" y="2407"/>
                    <a:pt x="474" y="2355"/>
                    <a:pt x="501" y="2319"/>
                  </a:cubicBezTo>
                  <a:cubicBezTo>
                    <a:pt x="516" y="2299"/>
                    <a:pt x="537" y="2283"/>
                    <a:pt x="552" y="2262"/>
                  </a:cubicBezTo>
                  <a:cubicBezTo>
                    <a:pt x="568" y="2239"/>
                    <a:pt x="581" y="2211"/>
                    <a:pt x="605" y="2194"/>
                  </a:cubicBezTo>
                  <a:cubicBezTo>
                    <a:pt x="572" y="2201"/>
                    <a:pt x="560" y="2226"/>
                    <a:pt x="541" y="2249"/>
                  </a:cubicBezTo>
                  <a:cubicBezTo>
                    <a:pt x="505" y="2295"/>
                    <a:pt x="455" y="2319"/>
                    <a:pt x="392" y="2295"/>
                  </a:cubicBezTo>
                  <a:cubicBezTo>
                    <a:pt x="306" y="2261"/>
                    <a:pt x="249" y="2182"/>
                    <a:pt x="290" y="2102"/>
                  </a:cubicBezTo>
                  <a:cubicBezTo>
                    <a:pt x="328" y="2027"/>
                    <a:pt x="435" y="1973"/>
                    <a:pt x="527" y="1983"/>
                  </a:cubicBezTo>
                  <a:cubicBezTo>
                    <a:pt x="573" y="1988"/>
                    <a:pt x="619" y="2018"/>
                    <a:pt x="654" y="2048"/>
                  </a:cubicBezTo>
                  <a:cubicBezTo>
                    <a:pt x="693" y="2083"/>
                    <a:pt x="723" y="2131"/>
                    <a:pt x="738" y="2178"/>
                  </a:cubicBezTo>
                  <a:cubicBezTo>
                    <a:pt x="761" y="2249"/>
                    <a:pt x="758" y="2320"/>
                    <a:pt x="746" y="2391"/>
                  </a:cubicBezTo>
                  <a:cubicBezTo>
                    <a:pt x="742" y="2414"/>
                    <a:pt x="735" y="2435"/>
                    <a:pt x="729" y="2457"/>
                  </a:cubicBezTo>
                  <a:cubicBezTo>
                    <a:pt x="700" y="2563"/>
                    <a:pt x="603" y="2698"/>
                    <a:pt x="477" y="2708"/>
                  </a:cubicBezTo>
                  <a:cubicBezTo>
                    <a:pt x="425" y="2712"/>
                    <a:pt x="365" y="2689"/>
                    <a:pt x="314" y="2680"/>
                  </a:cubicBezTo>
                  <a:cubicBezTo>
                    <a:pt x="244" y="2668"/>
                    <a:pt x="227" y="2643"/>
                    <a:pt x="211" y="2578"/>
                  </a:cubicBezTo>
                  <a:cubicBezTo>
                    <a:pt x="196" y="2518"/>
                    <a:pt x="183" y="2447"/>
                    <a:pt x="207" y="2390"/>
                  </a:cubicBezTo>
                  <a:cubicBezTo>
                    <a:pt x="224" y="2349"/>
                    <a:pt x="251" y="2327"/>
                    <a:pt x="286" y="2318"/>
                  </a:cubicBezTo>
                  <a:moveTo>
                    <a:pt x="482" y="2545"/>
                  </a:moveTo>
                  <a:cubicBezTo>
                    <a:pt x="487" y="2535"/>
                    <a:pt x="491" y="2525"/>
                    <a:pt x="496" y="2515"/>
                  </a:cubicBezTo>
                  <a:cubicBezTo>
                    <a:pt x="492" y="2526"/>
                    <a:pt x="488" y="2536"/>
                    <a:pt x="482" y="2545"/>
                  </a:cubicBezTo>
                  <a:moveTo>
                    <a:pt x="105" y="2896"/>
                  </a:moveTo>
                  <a:cubicBezTo>
                    <a:pt x="114" y="2876"/>
                    <a:pt x="127" y="2856"/>
                    <a:pt x="139" y="2840"/>
                  </a:cubicBezTo>
                  <a:cubicBezTo>
                    <a:pt x="176" y="2788"/>
                    <a:pt x="230" y="2745"/>
                    <a:pt x="300" y="2741"/>
                  </a:cubicBezTo>
                  <a:cubicBezTo>
                    <a:pt x="410" y="2734"/>
                    <a:pt x="544" y="2758"/>
                    <a:pt x="619" y="2852"/>
                  </a:cubicBezTo>
                  <a:cubicBezTo>
                    <a:pt x="665" y="2909"/>
                    <a:pt x="698" y="2982"/>
                    <a:pt x="709" y="3048"/>
                  </a:cubicBezTo>
                  <a:cubicBezTo>
                    <a:pt x="716" y="3092"/>
                    <a:pt x="731" y="3208"/>
                    <a:pt x="709" y="3244"/>
                  </a:cubicBezTo>
                  <a:cubicBezTo>
                    <a:pt x="739" y="3194"/>
                    <a:pt x="746" y="3134"/>
                    <a:pt x="814" y="3111"/>
                  </a:cubicBezTo>
                  <a:cubicBezTo>
                    <a:pt x="865" y="3094"/>
                    <a:pt x="934" y="3105"/>
                    <a:pt x="989" y="3115"/>
                  </a:cubicBezTo>
                  <a:cubicBezTo>
                    <a:pt x="1050" y="3127"/>
                    <a:pt x="1112" y="3134"/>
                    <a:pt x="1175" y="3140"/>
                  </a:cubicBezTo>
                  <a:cubicBezTo>
                    <a:pt x="1232" y="3145"/>
                    <a:pt x="1283" y="3157"/>
                    <a:pt x="1323" y="3205"/>
                  </a:cubicBezTo>
                  <a:cubicBezTo>
                    <a:pt x="1392" y="3289"/>
                    <a:pt x="1305" y="3387"/>
                    <a:pt x="1323" y="3476"/>
                  </a:cubicBezTo>
                  <a:cubicBezTo>
                    <a:pt x="1335" y="3536"/>
                    <a:pt x="1367" y="3560"/>
                    <a:pt x="1421" y="3592"/>
                  </a:cubicBezTo>
                  <a:cubicBezTo>
                    <a:pt x="1358" y="3483"/>
                    <a:pt x="1300" y="3233"/>
                    <a:pt x="1505" y="3275"/>
                  </a:cubicBezTo>
                  <a:cubicBezTo>
                    <a:pt x="1627" y="3300"/>
                    <a:pt x="1896" y="3403"/>
                    <a:pt x="1858" y="3563"/>
                  </a:cubicBezTo>
                  <a:cubicBezTo>
                    <a:pt x="1827" y="3690"/>
                    <a:pt x="1892" y="3802"/>
                    <a:pt x="1878" y="3881"/>
                  </a:cubicBezTo>
                  <a:cubicBezTo>
                    <a:pt x="1860" y="3980"/>
                    <a:pt x="1690" y="3986"/>
                    <a:pt x="1626" y="4039"/>
                  </a:cubicBezTo>
                  <a:cubicBezTo>
                    <a:pt x="1613" y="4051"/>
                    <a:pt x="1608" y="4068"/>
                    <a:pt x="1594" y="4080"/>
                  </a:cubicBezTo>
                  <a:cubicBezTo>
                    <a:pt x="1548" y="4118"/>
                    <a:pt x="1530" y="4062"/>
                    <a:pt x="1497" y="4022"/>
                  </a:cubicBezTo>
                  <a:cubicBezTo>
                    <a:pt x="1474" y="3995"/>
                    <a:pt x="1407" y="3921"/>
                    <a:pt x="1428" y="3888"/>
                  </a:cubicBezTo>
                  <a:cubicBezTo>
                    <a:pt x="1452" y="3851"/>
                    <a:pt x="1542" y="3855"/>
                    <a:pt x="1585" y="3844"/>
                  </a:cubicBezTo>
                  <a:cubicBezTo>
                    <a:pt x="1668" y="3820"/>
                    <a:pt x="1729" y="3768"/>
                    <a:pt x="1684" y="3680"/>
                  </a:cubicBezTo>
                  <a:cubicBezTo>
                    <a:pt x="1694" y="3767"/>
                    <a:pt x="1573" y="3805"/>
                    <a:pt x="1499" y="3813"/>
                  </a:cubicBezTo>
                  <a:cubicBezTo>
                    <a:pt x="1391" y="3825"/>
                    <a:pt x="1278" y="3777"/>
                    <a:pt x="1189" y="3703"/>
                  </a:cubicBezTo>
                  <a:cubicBezTo>
                    <a:pt x="1096" y="3626"/>
                    <a:pt x="1115" y="3535"/>
                    <a:pt x="1116" y="3443"/>
                  </a:cubicBezTo>
                  <a:cubicBezTo>
                    <a:pt x="1107" y="3500"/>
                    <a:pt x="1066" y="3545"/>
                    <a:pt x="1013" y="3570"/>
                  </a:cubicBezTo>
                  <a:cubicBezTo>
                    <a:pt x="994" y="3579"/>
                    <a:pt x="843" y="3609"/>
                    <a:pt x="835" y="3577"/>
                  </a:cubicBezTo>
                  <a:cubicBezTo>
                    <a:pt x="825" y="3540"/>
                    <a:pt x="893" y="3513"/>
                    <a:pt x="912" y="3489"/>
                  </a:cubicBezTo>
                  <a:cubicBezTo>
                    <a:pt x="943" y="3450"/>
                    <a:pt x="941" y="3406"/>
                    <a:pt x="906" y="3358"/>
                  </a:cubicBezTo>
                  <a:cubicBezTo>
                    <a:pt x="908" y="3426"/>
                    <a:pt x="856" y="3515"/>
                    <a:pt x="781" y="3527"/>
                  </a:cubicBezTo>
                  <a:cubicBezTo>
                    <a:pt x="738" y="3534"/>
                    <a:pt x="638" y="3502"/>
                    <a:pt x="571" y="3439"/>
                  </a:cubicBezTo>
                  <a:cubicBezTo>
                    <a:pt x="514" y="3386"/>
                    <a:pt x="497" y="3350"/>
                    <a:pt x="496" y="3282"/>
                  </a:cubicBezTo>
                  <a:cubicBezTo>
                    <a:pt x="496" y="3202"/>
                    <a:pt x="521" y="3033"/>
                    <a:pt x="374" y="3024"/>
                  </a:cubicBezTo>
                  <a:cubicBezTo>
                    <a:pt x="407" y="3051"/>
                    <a:pt x="461" y="3130"/>
                    <a:pt x="460" y="3167"/>
                  </a:cubicBezTo>
                  <a:cubicBezTo>
                    <a:pt x="397" y="3122"/>
                    <a:pt x="354" y="3133"/>
                    <a:pt x="284" y="3142"/>
                  </a:cubicBezTo>
                  <a:cubicBezTo>
                    <a:pt x="362" y="3149"/>
                    <a:pt x="442" y="3185"/>
                    <a:pt x="437" y="3265"/>
                  </a:cubicBezTo>
                  <a:cubicBezTo>
                    <a:pt x="432" y="3333"/>
                    <a:pt x="390" y="3396"/>
                    <a:pt x="330" y="3432"/>
                  </a:cubicBezTo>
                  <a:cubicBezTo>
                    <a:pt x="301" y="3449"/>
                    <a:pt x="266" y="3455"/>
                    <a:pt x="235" y="3470"/>
                  </a:cubicBezTo>
                  <a:cubicBezTo>
                    <a:pt x="203" y="3487"/>
                    <a:pt x="168" y="3505"/>
                    <a:pt x="124" y="3493"/>
                  </a:cubicBezTo>
                  <a:cubicBezTo>
                    <a:pt x="74" y="3478"/>
                    <a:pt x="80" y="3427"/>
                    <a:pt x="72" y="3397"/>
                  </a:cubicBezTo>
                  <a:cubicBezTo>
                    <a:pt x="52" y="3318"/>
                    <a:pt x="41" y="3232"/>
                    <a:pt x="35" y="3152"/>
                  </a:cubicBezTo>
                  <a:cubicBezTo>
                    <a:pt x="32" y="3103"/>
                    <a:pt x="71" y="3084"/>
                    <a:pt x="92" y="3038"/>
                  </a:cubicBezTo>
                  <a:cubicBezTo>
                    <a:pt x="108" y="3005"/>
                    <a:pt x="87" y="2968"/>
                    <a:pt x="93" y="2933"/>
                  </a:cubicBezTo>
                  <a:cubicBezTo>
                    <a:pt x="95" y="2921"/>
                    <a:pt x="100" y="2909"/>
                    <a:pt x="105" y="2896"/>
                  </a:cubicBezTo>
                  <a:moveTo>
                    <a:pt x="1230" y="3793"/>
                  </a:moveTo>
                  <a:cubicBezTo>
                    <a:pt x="1233" y="3795"/>
                    <a:pt x="1236" y="3797"/>
                    <a:pt x="1239" y="3799"/>
                  </a:cubicBezTo>
                  <a:cubicBezTo>
                    <a:pt x="1277" y="3820"/>
                    <a:pt x="1328" y="3831"/>
                    <a:pt x="1350" y="3871"/>
                  </a:cubicBezTo>
                  <a:cubicBezTo>
                    <a:pt x="1343" y="3859"/>
                    <a:pt x="1161" y="3826"/>
                    <a:pt x="1139" y="3822"/>
                  </a:cubicBezTo>
                  <a:cubicBezTo>
                    <a:pt x="1035" y="3806"/>
                    <a:pt x="878" y="3839"/>
                    <a:pt x="830" y="3912"/>
                  </a:cubicBezTo>
                  <a:cubicBezTo>
                    <a:pt x="806" y="3947"/>
                    <a:pt x="777" y="4016"/>
                    <a:pt x="724" y="4020"/>
                  </a:cubicBezTo>
                  <a:cubicBezTo>
                    <a:pt x="760" y="3970"/>
                    <a:pt x="771" y="3904"/>
                    <a:pt x="758" y="3837"/>
                  </a:cubicBezTo>
                  <a:cubicBezTo>
                    <a:pt x="732" y="3706"/>
                    <a:pt x="619" y="3582"/>
                    <a:pt x="480" y="3525"/>
                  </a:cubicBezTo>
                  <a:cubicBezTo>
                    <a:pt x="452" y="3514"/>
                    <a:pt x="370" y="3505"/>
                    <a:pt x="372" y="3470"/>
                  </a:cubicBezTo>
                  <a:cubicBezTo>
                    <a:pt x="372" y="3456"/>
                    <a:pt x="446" y="3407"/>
                    <a:pt x="462" y="3397"/>
                  </a:cubicBezTo>
                  <a:cubicBezTo>
                    <a:pt x="509" y="3436"/>
                    <a:pt x="562" y="3496"/>
                    <a:pt x="619" y="3525"/>
                  </a:cubicBezTo>
                  <a:cubicBezTo>
                    <a:pt x="675" y="3555"/>
                    <a:pt x="744" y="3546"/>
                    <a:pt x="798" y="3585"/>
                  </a:cubicBezTo>
                  <a:cubicBezTo>
                    <a:pt x="859" y="3629"/>
                    <a:pt x="915" y="3659"/>
                    <a:pt x="991" y="3643"/>
                  </a:cubicBezTo>
                  <a:cubicBezTo>
                    <a:pt x="1022" y="3636"/>
                    <a:pt x="1048" y="3618"/>
                    <a:pt x="1080" y="3641"/>
                  </a:cubicBezTo>
                  <a:cubicBezTo>
                    <a:pt x="1111" y="3663"/>
                    <a:pt x="1124" y="3708"/>
                    <a:pt x="1150" y="3735"/>
                  </a:cubicBezTo>
                  <a:cubicBezTo>
                    <a:pt x="1174" y="3759"/>
                    <a:pt x="1201" y="3777"/>
                    <a:pt x="1230" y="3793"/>
                  </a:cubicBezTo>
                  <a:moveTo>
                    <a:pt x="998" y="5270"/>
                  </a:moveTo>
                  <a:cubicBezTo>
                    <a:pt x="955" y="5267"/>
                    <a:pt x="913" y="5255"/>
                    <a:pt x="873" y="5234"/>
                  </a:cubicBezTo>
                  <a:cubicBezTo>
                    <a:pt x="814" y="5203"/>
                    <a:pt x="740" y="5152"/>
                    <a:pt x="704" y="5085"/>
                  </a:cubicBezTo>
                  <a:cubicBezTo>
                    <a:pt x="649" y="4981"/>
                    <a:pt x="734" y="4917"/>
                    <a:pt x="798" y="4896"/>
                  </a:cubicBezTo>
                  <a:cubicBezTo>
                    <a:pt x="870" y="4872"/>
                    <a:pt x="925" y="4975"/>
                    <a:pt x="997" y="4971"/>
                  </a:cubicBezTo>
                  <a:cubicBezTo>
                    <a:pt x="1044" y="4968"/>
                    <a:pt x="1086" y="4944"/>
                    <a:pt x="1086" y="4887"/>
                  </a:cubicBezTo>
                  <a:cubicBezTo>
                    <a:pt x="1078" y="4917"/>
                    <a:pt x="1051" y="4934"/>
                    <a:pt x="1021" y="4933"/>
                  </a:cubicBezTo>
                  <a:cubicBezTo>
                    <a:pt x="963" y="4930"/>
                    <a:pt x="930" y="4893"/>
                    <a:pt x="880" y="4865"/>
                  </a:cubicBezTo>
                  <a:cubicBezTo>
                    <a:pt x="828" y="4836"/>
                    <a:pt x="779" y="4837"/>
                    <a:pt x="736" y="4863"/>
                  </a:cubicBezTo>
                  <a:cubicBezTo>
                    <a:pt x="698" y="4886"/>
                    <a:pt x="679" y="4943"/>
                    <a:pt x="623" y="4919"/>
                  </a:cubicBezTo>
                  <a:cubicBezTo>
                    <a:pt x="513" y="4871"/>
                    <a:pt x="420" y="4768"/>
                    <a:pt x="410" y="4639"/>
                  </a:cubicBezTo>
                  <a:cubicBezTo>
                    <a:pt x="406" y="4589"/>
                    <a:pt x="424" y="4543"/>
                    <a:pt x="443" y="4507"/>
                  </a:cubicBezTo>
                  <a:cubicBezTo>
                    <a:pt x="468" y="4457"/>
                    <a:pt x="479" y="4405"/>
                    <a:pt x="454" y="4344"/>
                  </a:cubicBezTo>
                  <a:cubicBezTo>
                    <a:pt x="435" y="4299"/>
                    <a:pt x="389" y="4238"/>
                    <a:pt x="389" y="4193"/>
                  </a:cubicBezTo>
                  <a:cubicBezTo>
                    <a:pt x="389" y="4228"/>
                    <a:pt x="396" y="4257"/>
                    <a:pt x="408" y="4294"/>
                  </a:cubicBezTo>
                  <a:cubicBezTo>
                    <a:pt x="433" y="4364"/>
                    <a:pt x="448" y="4449"/>
                    <a:pt x="403" y="4501"/>
                  </a:cubicBezTo>
                  <a:cubicBezTo>
                    <a:pt x="359" y="4552"/>
                    <a:pt x="327" y="4518"/>
                    <a:pt x="293" y="4458"/>
                  </a:cubicBezTo>
                  <a:cubicBezTo>
                    <a:pt x="260" y="4398"/>
                    <a:pt x="222" y="4347"/>
                    <a:pt x="204" y="4287"/>
                  </a:cubicBezTo>
                  <a:cubicBezTo>
                    <a:pt x="173" y="4190"/>
                    <a:pt x="159" y="4093"/>
                    <a:pt x="188" y="4015"/>
                  </a:cubicBezTo>
                  <a:cubicBezTo>
                    <a:pt x="213" y="3947"/>
                    <a:pt x="257" y="3885"/>
                    <a:pt x="355" y="3921"/>
                  </a:cubicBezTo>
                  <a:cubicBezTo>
                    <a:pt x="428" y="3948"/>
                    <a:pt x="438" y="4009"/>
                    <a:pt x="471" y="4064"/>
                  </a:cubicBezTo>
                  <a:cubicBezTo>
                    <a:pt x="506" y="4124"/>
                    <a:pt x="554" y="4184"/>
                    <a:pt x="618" y="4226"/>
                  </a:cubicBezTo>
                  <a:cubicBezTo>
                    <a:pt x="679" y="4267"/>
                    <a:pt x="751" y="4297"/>
                    <a:pt x="817" y="4292"/>
                  </a:cubicBezTo>
                  <a:cubicBezTo>
                    <a:pt x="875" y="4287"/>
                    <a:pt x="926" y="4254"/>
                    <a:pt x="989" y="4263"/>
                  </a:cubicBezTo>
                  <a:cubicBezTo>
                    <a:pt x="1023" y="4268"/>
                    <a:pt x="1044" y="4288"/>
                    <a:pt x="1073" y="4307"/>
                  </a:cubicBezTo>
                  <a:cubicBezTo>
                    <a:pt x="1105" y="4327"/>
                    <a:pt x="1138" y="4343"/>
                    <a:pt x="1166" y="4370"/>
                  </a:cubicBezTo>
                  <a:cubicBezTo>
                    <a:pt x="1195" y="4399"/>
                    <a:pt x="1235" y="4457"/>
                    <a:pt x="1237" y="4495"/>
                  </a:cubicBezTo>
                  <a:cubicBezTo>
                    <a:pt x="1238" y="4441"/>
                    <a:pt x="1224" y="4394"/>
                    <a:pt x="1179" y="4351"/>
                  </a:cubicBezTo>
                  <a:cubicBezTo>
                    <a:pt x="1130" y="4304"/>
                    <a:pt x="1088" y="4273"/>
                    <a:pt x="1084" y="4207"/>
                  </a:cubicBezTo>
                  <a:cubicBezTo>
                    <a:pt x="1081" y="4149"/>
                    <a:pt x="1094" y="4085"/>
                    <a:pt x="1147" y="4060"/>
                  </a:cubicBezTo>
                  <a:cubicBezTo>
                    <a:pt x="1099" y="4083"/>
                    <a:pt x="1085" y="4132"/>
                    <a:pt x="1056" y="4171"/>
                  </a:cubicBezTo>
                  <a:cubicBezTo>
                    <a:pt x="992" y="4258"/>
                    <a:pt x="802" y="4255"/>
                    <a:pt x="689" y="4204"/>
                  </a:cubicBezTo>
                  <a:cubicBezTo>
                    <a:pt x="630" y="4177"/>
                    <a:pt x="576" y="4137"/>
                    <a:pt x="541" y="4084"/>
                  </a:cubicBezTo>
                  <a:cubicBezTo>
                    <a:pt x="515" y="4044"/>
                    <a:pt x="460" y="3975"/>
                    <a:pt x="458" y="3934"/>
                  </a:cubicBezTo>
                  <a:cubicBezTo>
                    <a:pt x="457" y="3886"/>
                    <a:pt x="522" y="3851"/>
                    <a:pt x="560" y="3831"/>
                  </a:cubicBezTo>
                  <a:cubicBezTo>
                    <a:pt x="527" y="3832"/>
                    <a:pt x="494" y="3820"/>
                    <a:pt x="464" y="3835"/>
                  </a:cubicBezTo>
                  <a:cubicBezTo>
                    <a:pt x="437" y="3848"/>
                    <a:pt x="436" y="3877"/>
                    <a:pt x="397" y="3877"/>
                  </a:cubicBezTo>
                  <a:cubicBezTo>
                    <a:pt x="301" y="3877"/>
                    <a:pt x="341" y="3789"/>
                    <a:pt x="359" y="3751"/>
                  </a:cubicBezTo>
                  <a:cubicBezTo>
                    <a:pt x="327" y="3763"/>
                    <a:pt x="311" y="3790"/>
                    <a:pt x="293" y="3814"/>
                  </a:cubicBezTo>
                  <a:cubicBezTo>
                    <a:pt x="275" y="3838"/>
                    <a:pt x="254" y="3849"/>
                    <a:pt x="230" y="3866"/>
                  </a:cubicBezTo>
                  <a:cubicBezTo>
                    <a:pt x="190" y="3893"/>
                    <a:pt x="177" y="3939"/>
                    <a:pt x="108" y="3909"/>
                  </a:cubicBezTo>
                  <a:cubicBezTo>
                    <a:pt x="46" y="3883"/>
                    <a:pt x="43" y="3810"/>
                    <a:pt x="40" y="3765"/>
                  </a:cubicBezTo>
                  <a:cubicBezTo>
                    <a:pt x="37" y="3707"/>
                    <a:pt x="36" y="3644"/>
                    <a:pt x="56" y="3593"/>
                  </a:cubicBezTo>
                  <a:cubicBezTo>
                    <a:pt x="76" y="3542"/>
                    <a:pt x="132" y="3539"/>
                    <a:pt x="189" y="3526"/>
                  </a:cubicBezTo>
                  <a:cubicBezTo>
                    <a:pt x="218" y="3520"/>
                    <a:pt x="242" y="3507"/>
                    <a:pt x="270" y="3498"/>
                  </a:cubicBezTo>
                  <a:cubicBezTo>
                    <a:pt x="318" y="3485"/>
                    <a:pt x="351" y="3515"/>
                    <a:pt x="397" y="3529"/>
                  </a:cubicBezTo>
                  <a:cubicBezTo>
                    <a:pt x="448" y="3546"/>
                    <a:pt x="492" y="3567"/>
                    <a:pt x="534" y="3601"/>
                  </a:cubicBezTo>
                  <a:cubicBezTo>
                    <a:pt x="690" y="3726"/>
                    <a:pt x="722" y="3831"/>
                    <a:pt x="725" y="3920"/>
                  </a:cubicBezTo>
                  <a:cubicBezTo>
                    <a:pt x="728" y="4008"/>
                    <a:pt x="643" y="4060"/>
                    <a:pt x="643" y="4060"/>
                  </a:cubicBezTo>
                  <a:cubicBezTo>
                    <a:pt x="815" y="4134"/>
                    <a:pt x="864" y="3931"/>
                    <a:pt x="926" y="3908"/>
                  </a:cubicBezTo>
                  <a:cubicBezTo>
                    <a:pt x="987" y="3885"/>
                    <a:pt x="1160" y="3825"/>
                    <a:pt x="1327" y="3916"/>
                  </a:cubicBezTo>
                  <a:cubicBezTo>
                    <a:pt x="1463" y="3991"/>
                    <a:pt x="1516" y="4099"/>
                    <a:pt x="1528" y="4233"/>
                  </a:cubicBezTo>
                  <a:cubicBezTo>
                    <a:pt x="1539" y="4350"/>
                    <a:pt x="1401" y="4271"/>
                    <a:pt x="1328" y="4304"/>
                  </a:cubicBezTo>
                  <a:cubicBezTo>
                    <a:pt x="1387" y="4306"/>
                    <a:pt x="1469" y="4325"/>
                    <a:pt x="1516" y="4371"/>
                  </a:cubicBezTo>
                  <a:cubicBezTo>
                    <a:pt x="1580" y="4432"/>
                    <a:pt x="1545" y="4517"/>
                    <a:pt x="1523" y="4573"/>
                  </a:cubicBezTo>
                  <a:cubicBezTo>
                    <a:pt x="1489" y="4662"/>
                    <a:pt x="1421" y="4688"/>
                    <a:pt x="1279" y="4683"/>
                  </a:cubicBezTo>
                  <a:cubicBezTo>
                    <a:pt x="1162" y="4678"/>
                    <a:pt x="995" y="4639"/>
                    <a:pt x="902" y="4538"/>
                  </a:cubicBezTo>
                  <a:cubicBezTo>
                    <a:pt x="829" y="4458"/>
                    <a:pt x="779" y="4315"/>
                    <a:pt x="661" y="4347"/>
                  </a:cubicBezTo>
                  <a:cubicBezTo>
                    <a:pt x="611" y="4361"/>
                    <a:pt x="621" y="4396"/>
                    <a:pt x="619" y="4448"/>
                  </a:cubicBezTo>
                  <a:cubicBezTo>
                    <a:pt x="621" y="4388"/>
                    <a:pt x="694" y="4391"/>
                    <a:pt x="740" y="4419"/>
                  </a:cubicBezTo>
                  <a:cubicBezTo>
                    <a:pt x="805" y="4460"/>
                    <a:pt x="843" y="4542"/>
                    <a:pt x="904" y="4592"/>
                  </a:cubicBezTo>
                  <a:cubicBezTo>
                    <a:pt x="972" y="4649"/>
                    <a:pt x="1049" y="4674"/>
                    <a:pt x="1127" y="4697"/>
                  </a:cubicBezTo>
                  <a:cubicBezTo>
                    <a:pt x="1197" y="4717"/>
                    <a:pt x="1281" y="4741"/>
                    <a:pt x="1297" y="4827"/>
                  </a:cubicBezTo>
                  <a:cubicBezTo>
                    <a:pt x="1303" y="4857"/>
                    <a:pt x="1304" y="4890"/>
                    <a:pt x="1300" y="4919"/>
                  </a:cubicBezTo>
                  <a:cubicBezTo>
                    <a:pt x="1292" y="4969"/>
                    <a:pt x="1256" y="5002"/>
                    <a:pt x="1245" y="5051"/>
                  </a:cubicBezTo>
                  <a:cubicBezTo>
                    <a:pt x="1235" y="5097"/>
                    <a:pt x="1238" y="5141"/>
                    <a:pt x="1209" y="5179"/>
                  </a:cubicBezTo>
                  <a:cubicBezTo>
                    <a:pt x="1158" y="5245"/>
                    <a:pt x="1079" y="5275"/>
                    <a:pt x="998" y="5270"/>
                  </a:cubicBezTo>
                  <a:moveTo>
                    <a:pt x="2570" y="3475"/>
                  </a:moveTo>
                  <a:cubicBezTo>
                    <a:pt x="2593" y="3515"/>
                    <a:pt x="2603" y="3566"/>
                    <a:pt x="2613" y="3606"/>
                  </a:cubicBezTo>
                  <a:cubicBezTo>
                    <a:pt x="2632" y="3678"/>
                    <a:pt x="2641" y="3757"/>
                    <a:pt x="2622" y="3828"/>
                  </a:cubicBezTo>
                  <a:cubicBezTo>
                    <a:pt x="2595" y="3930"/>
                    <a:pt x="2457" y="4034"/>
                    <a:pt x="2344" y="4002"/>
                  </a:cubicBezTo>
                  <a:cubicBezTo>
                    <a:pt x="2291" y="3987"/>
                    <a:pt x="2249" y="3927"/>
                    <a:pt x="2255" y="3875"/>
                  </a:cubicBezTo>
                  <a:cubicBezTo>
                    <a:pt x="2250" y="3918"/>
                    <a:pt x="2232" y="3977"/>
                    <a:pt x="2283" y="4011"/>
                  </a:cubicBezTo>
                  <a:cubicBezTo>
                    <a:pt x="2334" y="4043"/>
                    <a:pt x="2417" y="4058"/>
                    <a:pt x="2472" y="4050"/>
                  </a:cubicBezTo>
                  <a:cubicBezTo>
                    <a:pt x="2485" y="4049"/>
                    <a:pt x="2503" y="4044"/>
                    <a:pt x="2516" y="4047"/>
                  </a:cubicBezTo>
                  <a:cubicBezTo>
                    <a:pt x="2560" y="4059"/>
                    <a:pt x="2582" y="4091"/>
                    <a:pt x="2589" y="4132"/>
                  </a:cubicBezTo>
                  <a:cubicBezTo>
                    <a:pt x="2598" y="4192"/>
                    <a:pt x="2613" y="4249"/>
                    <a:pt x="2618" y="4310"/>
                  </a:cubicBezTo>
                  <a:cubicBezTo>
                    <a:pt x="2620" y="4341"/>
                    <a:pt x="2656" y="4465"/>
                    <a:pt x="2601" y="4468"/>
                  </a:cubicBezTo>
                  <a:cubicBezTo>
                    <a:pt x="2556" y="4470"/>
                    <a:pt x="2511" y="4359"/>
                    <a:pt x="2460" y="4342"/>
                  </a:cubicBezTo>
                  <a:cubicBezTo>
                    <a:pt x="2465" y="4343"/>
                    <a:pt x="2488" y="4391"/>
                    <a:pt x="2493" y="4398"/>
                  </a:cubicBezTo>
                  <a:cubicBezTo>
                    <a:pt x="2507" y="4420"/>
                    <a:pt x="2522" y="4441"/>
                    <a:pt x="2529" y="4465"/>
                  </a:cubicBezTo>
                  <a:cubicBezTo>
                    <a:pt x="2540" y="4502"/>
                    <a:pt x="2572" y="4554"/>
                    <a:pt x="2549" y="4588"/>
                  </a:cubicBezTo>
                  <a:cubicBezTo>
                    <a:pt x="2526" y="4624"/>
                    <a:pt x="2471" y="4617"/>
                    <a:pt x="2431" y="4606"/>
                  </a:cubicBezTo>
                  <a:cubicBezTo>
                    <a:pt x="2346" y="4584"/>
                    <a:pt x="2242" y="4540"/>
                    <a:pt x="2227" y="4444"/>
                  </a:cubicBezTo>
                  <a:cubicBezTo>
                    <a:pt x="2218" y="4384"/>
                    <a:pt x="2254" y="4343"/>
                    <a:pt x="2299" y="4314"/>
                  </a:cubicBezTo>
                  <a:cubicBezTo>
                    <a:pt x="2217" y="4341"/>
                    <a:pt x="2209" y="4408"/>
                    <a:pt x="2196" y="4484"/>
                  </a:cubicBezTo>
                  <a:cubicBezTo>
                    <a:pt x="2169" y="4481"/>
                    <a:pt x="2141" y="4462"/>
                    <a:pt x="2111" y="4457"/>
                  </a:cubicBezTo>
                  <a:cubicBezTo>
                    <a:pt x="2075" y="4452"/>
                    <a:pt x="2046" y="4456"/>
                    <a:pt x="2019" y="4476"/>
                  </a:cubicBezTo>
                  <a:cubicBezTo>
                    <a:pt x="2006" y="4486"/>
                    <a:pt x="1988" y="4509"/>
                    <a:pt x="1990" y="4529"/>
                  </a:cubicBezTo>
                  <a:cubicBezTo>
                    <a:pt x="1991" y="4550"/>
                    <a:pt x="2010" y="4561"/>
                    <a:pt x="2019" y="4579"/>
                  </a:cubicBezTo>
                  <a:cubicBezTo>
                    <a:pt x="1989" y="4516"/>
                    <a:pt x="2063" y="4496"/>
                    <a:pt x="2111" y="4496"/>
                  </a:cubicBezTo>
                  <a:cubicBezTo>
                    <a:pt x="2175" y="4497"/>
                    <a:pt x="2201" y="4546"/>
                    <a:pt x="2246" y="4584"/>
                  </a:cubicBezTo>
                  <a:cubicBezTo>
                    <a:pt x="2297" y="4628"/>
                    <a:pt x="2361" y="4647"/>
                    <a:pt x="2422" y="4660"/>
                  </a:cubicBezTo>
                  <a:cubicBezTo>
                    <a:pt x="2470" y="4671"/>
                    <a:pt x="2531" y="4669"/>
                    <a:pt x="2567" y="4710"/>
                  </a:cubicBezTo>
                  <a:cubicBezTo>
                    <a:pt x="2589" y="4735"/>
                    <a:pt x="2583" y="4749"/>
                    <a:pt x="2584" y="4776"/>
                  </a:cubicBezTo>
                  <a:cubicBezTo>
                    <a:pt x="2585" y="4809"/>
                    <a:pt x="2603" y="4840"/>
                    <a:pt x="2604" y="4873"/>
                  </a:cubicBezTo>
                  <a:cubicBezTo>
                    <a:pt x="2606" y="4912"/>
                    <a:pt x="2605" y="4951"/>
                    <a:pt x="2593" y="4987"/>
                  </a:cubicBezTo>
                  <a:cubicBezTo>
                    <a:pt x="2565" y="5074"/>
                    <a:pt x="2472" y="5097"/>
                    <a:pt x="2387" y="5048"/>
                  </a:cubicBezTo>
                  <a:cubicBezTo>
                    <a:pt x="2335" y="5018"/>
                    <a:pt x="2311" y="4977"/>
                    <a:pt x="2283" y="4927"/>
                  </a:cubicBezTo>
                  <a:cubicBezTo>
                    <a:pt x="2287" y="4975"/>
                    <a:pt x="2319" y="5039"/>
                    <a:pt x="2361" y="5070"/>
                  </a:cubicBezTo>
                  <a:cubicBezTo>
                    <a:pt x="2391" y="5091"/>
                    <a:pt x="2451" y="5123"/>
                    <a:pt x="2486" y="5127"/>
                  </a:cubicBezTo>
                  <a:cubicBezTo>
                    <a:pt x="2508" y="5130"/>
                    <a:pt x="2563" y="5101"/>
                    <a:pt x="2577" y="5132"/>
                  </a:cubicBezTo>
                  <a:cubicBezTo>
                    <a:pt x="2601" y="5183"/>
                    <a:pt x="2545" y="5269"/>
                    <a:pt x="2518" y="5307"/>
                  </a:cubicBezTo>
                  <a:cubicBezTo>
                    <a:pt x="2478" y="5362"/>
                    <a:pt x="2416" y="5396"/>
                    <a:pt x="2356" y="5427"/>
                  </a:cubicBezTo>
                  <a:cubicBezTo>
                    <a:pt x="2291" y="5461"/>
                    <a:pt x="2223" y="5489"/>
                    <a:pt x="2154" y="5516"/>
                  </a:cubicBezTo>
                  <a:cubicBezTo>
                    <a:pt x="2094" y="5538"/>
                    <a:pt x="2030" y="5582"/>
                    <a:pt x="1966" y="5590"/>
                  </a:cubicBezTo>
                  <a:cubicBezTo>
                    <a:pt x="1890" y="5600"/>
                    <a:pt x="1955" y="5512"/>
                    <a:pt x="1968" y="5487"/>
                  </a:cubicBezTo>
                  <a:cubicBezTo>
                    <a:pt x="1998" y="5426"/>
                    <a:pt x="2025" y="5375"/>
                    <a:pt x="2089" y="5349"/>
                  </a:cubicBezTo>
                  <a:cubicBezTo>
                    <a:pt x="2030" y="5340"/>
                    <a:pt x="1994" y="5378"/>
                    <a:pt x="1969" y="5426"/>
                  </a:cubicBezTo>
                  <a:cubicBezTo>
                    <a:pt x="1920" y="5518"/>
                    <a:pt x="1866" y="5574"/>
                    <a:pt x="1761" y="5587"/>
                  </a:cubicBezTo>
                  <a:cubicBezTo>
                    <a:pt x="1710" y="5594"/>
                    <a:pt x="1645" y="5599"/>
                    <a:pt x="1592" y="5577"/>
                  </a:cubicBezTo>
                  <a:cubicBezTo>
                    <a:pt x="1573" y="5569"/>
                    <a:pt x="1531" y="5550"/>
                    <a:pt x="1523" y="5525"/>
                  </a:cubicBezTo>
                  <a:cubicBezTo>
                    <a:pt x="1498" y="5435"/>
                    <a:pt x="1683" y="5372"/>
                    <a:pt x="1729" y="5358"/>
                  </a:cubicBezTo>
                  <a:cubicBezTo>
                    <a:pt x="1714" y="5363"/>
                    <a:pt x="1682" y="5353"/>
                    <a:pt x="1663" y="5357"/>
                  </a:cubicBezTo>
                  <a:cubicBezTo>
                    <a:pt x="1643" y="5361"/>
                    <a:pt x="1627" y="5369"/>
                    <a:pt x="1609" y="5378"/>
                  </a:cubicBezTo>
                  <a:cubicBezTo>
                    <a:pt x="1562" y="5401"/>
                    <a:pt x="1524" y="5430"/>
                    <a:pt x="1485" y="5467"/>
                  </a:cubicBezTo>
                  <a:cubicBezTo>
                    <a:pt x="1438" y="5512"/>
                    <a:pt x="1387" y="5505"/>
                    <a:pt x="1328" y="5474"/>
                  </a:cubicBezTo>
                  <a:cubicBezTo>
                    <a:pt x="1269" y="5443"/>
                    <a:pt x="1210" y="5442"/>
                    <a:pt x="1157" y="5387"/>
                  </a:cubicBezTo>
                  <a:cubicBezTo>
                    <a:pt x="1125" y="5354"/>
                    <a:pt x="1124" y="5320"/>
                    <a:pt x="1148" y="5291"/>
                  </a:cubicBezTo>
                  <a:cubicBezTo>
                    <a:pt x="1233" y="5186"/>
                    <a:pt x="1396" y="5052"/>
                    <a:pt x="1541" y="5182"/>
                  </a:cubicBezTo>
                  <a:cubicBezTo>
                    <a:pt x="1511" y="5141"/>
                    <a:pt x="1465" y="5116"/>
                    <a:pt x="1421" y="5105"/>
                  </a:cubicBezTo>
                  <a:cubicBezTo>
                    <a:pt x="1372" y="5093"/>
                    <a:pt x="1325" y="5123"/>
                    <a:pt x="1277" y="5102"/>
                  </a:cubicBezTo>
                  <a:cubicBezTo>
                    <a:pt x="1282" y="5060"/>
                    <a:pt x="1322" y="5027"/>
                    <a:pt x="1337" y="4990"/>
                  </a:cubicBezTo>
                  <a:cubicBezTo>
                    <a:pt x="1368" y="4910"/>
                    <a:pt x="1306" y="4828"/>
                    <a:pt x="1322" y="4751"/>
                  </a:cubicBezTo>
                  <a:cubicBezTo>
                    <a:pt x="1332" y="4704"/>
                    <a:pt x="1384" y="4719"/>
                    <a:pt x="1424" y="4714"/>
                  </a:cubicBezTo>
                  <a:cubicBezTo>
                    <a:pt x="1486" y="4707"/>
                    <a:pt x="1539" y="4592"/>
                    <a:pt x="1609" y="4664"/>
                  </a:cubicBezTo>
                  <a:cubicBezTo>
                    <a:pt x="1648" y="4705"/>
                    <a:pt x="1672" y="4760"/>
                    <a:pt x="1708" y="4804"/>
                  </a:cubicBezTo>
                  <a:cubicBezTo>
                    <a:pt x="1746" y="4851"/>
                    <a:pt x="1795" y="4892"/>
                    <a:pt x="1845" y="4921"/>
                  </a:cubicBezTo>
                  <a:cubicBezTo>
                    <a:pt x="1899" y="4952"/>
                    <a:pt x="1955" y="4996"/>
                    <a:pt x="1977" y="5057"/>
                  </a:cubicBezTo>
                  <a:cubicBezTo>
                    <a:pt x="2003" y="5129"/>
                    <a:pt x="1995" y="5214"/>
                    <a:pt x="1915" y="5229"/>
                  </a:cubicBezTo>
                  <a:cubicBezTo>
                    <a:pt x="1842" y="5243"/>
                    <a:pt x="1773" y="5180"/>
                    <a:pt x="1712" y="5137"/>
                  </a:cubicBezTo>
                  <a:cubicBezTo>
                    <a:pt x="1727" y="5184"/>
                    <a:pt x="1787" y="5230"/>
                    <a:pt x="1827" y="5251"/>
                  </a:cubicBezTo>
                  <a:cubicBezTo>
                    <a:pt x="1954" y="5319"/>
                    <a:pt x="2061" y="5164"/>
                    <a:pt x="2018" y="5044"/>
                  </a:cubicBezTo>
                  <a:cubicBezTo>
                    <a:pt x="1998" y="4987"/>
                    <a:pt x="1933" y="4952"/>
                    <a:pt x="1892" y="4910"/>
                  </a:cubicBezTo>
                  <a:cubicBezTo>
                    <a:pt x="1880" y="4898"/>
                    <a:pt x="1849" y="4869"/>
                    <a:pt x="1845" y="4852"/>
                  </a:cubicBezTo>
                  <a:cubicBezTo>
                    <a:pt x="1834" y="4811"/>
                    <a:pt x="1941" y="4807"/>
                    <a:pt x="1965" y="4805"/>
                  </a:cubicBezTo>
                  <a:cubicBezTo>
                    <a:pt x="2013" y="4801"/>
                    <a:pt x="2071" y="4805"/>
                    <a:pt x="2118" y="4832"/>
                  </a:cubicBezTo>
                  <a:cubicBezTo>
                    <a:pt x="2065" y="4801"/>
                    <a:pt x="2027" y="4773"/>
                    <a:pt x="1966" y="4774"/>
                  </a:cubicBezTo>
                  <a:cubicBezTo>
                    <a:pt x="1892" y="4775"/>
                    <a:pt x="1821" y="4802"/>
                    <a:pt x="1746" y="4752"/>
                  </a:cubicBezTo>
                  <a:cubicBezTo>
                    <a:pt x="1680" y="4708"/>
                    <a:pt x="1630" y="4644"/>
                    <a:pt x="1612" y="4571"/>
                  </a:cubicBezTo>
                  <a:cubicBezTo>
                    <a:pt x="1594" y="4498"/>
                    <a:pt x="1612" y="4456"/>
                    <a:pt x="1722" y="4453"/>
                  </a:cubicBezTo>
                  <a:cubicBezTo>
                    <a:pt x="1845" y="4450"/>
                    <a:pt x="1893" y="4386"/>
                    <a:pt x="1985" y="4333"/>
                  </a:cubicBezTo>
                  <a:cubicBezTo>
                    <a:pt x="2012" y="4318"/>
                    <a:pt x="2048" y="4307"/>
                    <a:pt x="2067" y="4287"/>
                  </a:cubicBezTo>
                  <a:cubicBezTo>
                    <a:pt x="2064" y="4290"/>
                    <a:pt x="2000" y="4290"/>
                    <a:pt x="1987" y="4296"/>
                  </a:cubicBezTo>
                  <a:cubicBezTo>
                    <a:pt x="1965" y="4305"/>
                    <a:pt x="1950" y="4323"/>
                    <a:pt x="1924" y="4323"/>
                  </a:cubicBezTo>
                  <a:cubicBezTo>
                    <a:pt x="1944" y="4281"/>
                    <a:pt x="1959" y="4238"/>
                    <a:pt x="1928" y="4186"/>
                  </a:cubicBezTo>
                  <a:cubicBezTo>
                    <a:pt x="1930" y="4226"/>
                    <a:pt x="1919" y="4281"/>
                    <a:pt x="1896" y="4312"/>
                  </a:cubicBezTo>
                  <a:cubicBezTo>
                    <a:pt x="1862" y="4359"/>
                    <a:pt x="1789" y="4361"/>
                    <a:pt x="1734" y="4374"/>
                  </a:cubicBezTo>
                  <a:cubicBezTo>
                    <a:pt x="1687" y="4385"/>
                    <a:pt x="1619" y="4424"/>
                    <a:pt x="1587" y="4348"/>
                  </a:cubicBezTo>
                  <a:cubicBezTo>
                    <a:pt x="1559" y="4282"/>
                    <a:pt x="1564" y="4179"/>
                    <a:pt x="1602" y="4133"/>
                  </a:cubicBezTo>
                  <a:cubicBezTo>
                    <a:pt x="1639" y="4089"/>
                    <a:pt x="1703" y="4066"/>
                    <a:pt x="1759" y="4045"/>
                  </a:cubicBezTo>
                  <a:cubicBezTo>
                    <a:pt x="1825" y="4021"/>
                    <a:pt x="1873" y="3985"/>
                    <a:pt x="1952" y="3990"/>
                  </a:cubicBezTo>
                  <a:cubicBezTo>
                    <a:pt x="2004" y="3993"/>
                    <a:pt x="2056" y="4003"/>
                    <a:pt x="2107" y="4017"/>
                  </a:cubicBezTo>
                  <a:cubicBezTo>
                    <a:pt x="2063" y="3930"/>
                    <a:pt x="2010" y="3938"/>
                    <a:pt x="1978" y="3915"/>
                  </a:cubicBezTo>
                  <a:cubicBezTo>
                    <a:pt x="1928" y="3878"/>
                    <a:pt x="1936" y="3809"/>
                    <a:pt x="1927" y="3761"/>
                  </a:cubicBezTo>
                  <a:cubicBezTo>
                    <a:pt x="1915" y="3696"/>
                    <a:pt x="1883" y="3629"/>
                    <a:pt x="1911" y="3566"/>
                  </a:cubicBezTo>
                  <a:cubicBezTo>
                    <a:pt x="1935" y="3515"/>
                    <a:pt x="1985" y="3517"/>
                    <a:pt x="2033" y="3496"/>
                  </a:cubicBezTo>
                  <a:cubicBezTo>
                    <a:pt x="2099" y="3466"/>
                    <a:pt x="2111" y="3488"/>
                    <a:pt x="2175" y="3528"/>
                  </a:cubicBezTo>
                  <a:cubicBezTo>
                    <a:pt x="2215" y="3554"/>
                    <a:pt x="2266" y="3560"/>
                    <a:pt x="2302" y="3590"/>
                  </a:cubicBezTo>
                  <a:cubicBezTo>
                    <a:pt x="2357" y="3635"/>
                    <a:pt x="2348" y="3690"/>
                    <a:pt x="2320" y="3741"/>
                  </a:cubicBezTo>
                  <a:cubicBezTo>
                    <a:pt x="2335" y="3715"/>
                    <a:pt x="2364" y="3705"/>
                    <a:pt x="2373" y="3670"/>
                  </a:cubicBezTo>
                  <a:cubicBezTo>
                    <a:pt x="2381" y="3636"/>
                    <a:pt x="2378" y="3601"/>
                    <a:pt x="2353" y="3572"/>
                  </a:cubicBezTo>
                  <a:cubicBezTo>
                    <a:pt x="2306" y="3516"/>
                    <a:pt x="2209" y="3510"/>
                    <a:pt x="2164" y="3456"/>
                  </a:cubicBezTo>
                  <a:cubicBezTo>
                    <a:pt x="2142" y="3430"/>
                    <a:pt x="2151" y="3378"/>
                    <a:pt x="2177" y="3324"/>
                  </a:cubicBezTo>
                  <a:cubicBezTo>
                    <a:pt x="2202" y="3271"/>
                    <a:pt x="2315" y="3230"/>
                    <a:pt x="2315" y="3230"/>
                  </a:cubicBezTo>
                  <a:cubicBezTo>
                    <a:pt x="2216" y="3197"/>
                    <a:pt x="2123" y="3258"/>
                    <a:pt x="2091" y="3310"/>
                  </a:cubicBezTo>
                  <a:cubicBezTo>
                    <a:pt x="2059" y="3361"/>
                    <a:pt x="2019" y="3461"/>
                    <a:pt x="1968" y="3463"/>
                  </a:cubicBezTo>
                  <a:cubicBezTo>
                    <a:pt x="1916" y="3464"/>
                    <a:pt x="1893" y="3451"/>
                    <a:pt x="1835" y="3375"/>
                  </a:cubicBezTo>
                  <a:cubicBezTo>
                    <a:pt x="1785" y="3309"/>
                    <a:pt x="1699" y="3259"/>
                    <a:pt x="1620" y="3235"/>
                  </a:cubicBezTo>
                  <a:cubicBezTo>
                    <a:pt x="1529" y="3207"/>
                    <a:pt x="1445" y="3210"/>
                    <a:pt x="1360" y="3165"/>
                  </a:cubicBezTo>
                  <a:cubicBezTo>
                    <a:pt x="1326" y="3147"/>
                    <a:pt x="1275" y="3116"/>
                    <a:pt x="1260" y="3079"/>
                  </a:cubicBezTo>
                  <a:cubicBezTo>
                    <a:pt x="1245" y="3042"/>
                    <a:pt x="1264" y="2985"/>
                    <a:pt x="1262" y="2944"/>
                  </a:cubicBezTo>
                  <a:cubicBezTo>
                    <a:pt x="1262" y="2936"/>
                    <a:pt x="1217" y="2988"/>
                    <a:pt x="1214" y="2995"/>
                  </a:cubicBezTo>
                  <a:cubicBezTo>
                    <a:pt x="1204" y="3018"/>
                    <a:pt x="1205" y="3048"/>
                    <a:pt x="1182" y="3063"/>
                  </a:cubicBezTo>
                  <a:cubicBezTo>
                    <a:pt x="1153" y="3083"/>
                    <a:pt x="1114" y="3066"/>
                    <a:pt x="1078" y="3064"/>
                  </a:cubicBezTo>
                  <a:cubicBezTo>
                    <a:pt x="1030" y="3060"/>
                    <a:pt x="943" y="3081"/>
                    <a:pt x="898" y="3060"/>
                  </a:cubicBezTo>
                  <a:cubicBezTo>
                    <a:pt x="838" y="3033"/>
                    <a:pt x="882" y="2978"/>
                    <a:pt x="903" y="2943"/>
                  </a:cubicBezTo>
                  <a:cubicBezTo>
                    <a:pt x="873" y="2970"/>
                    <a:pt x="822" y="3007"/>
                    <a:pt x="778" y="3008"/>
                  </a:cubicBezTo>
                  <a:cubicBezTo>
                    <a:pt x="722" y="3009"/>
                    <a:pt x="720" y="2958"/>
                    <a:pt x="701" y="2912"/>
                  </a:cubicBezTo>
                  <a:cubicBezTo>
                    <a:pt x="691" y="2888"/>
                    <a:pt x="655" y="2835"/>
                    <a:pt x="662" y="2811"/>
                  </a:cubicBezTo>
                  <a:cubicBezTo>
                    <a:pt x="672" y="2778"/>
                    <a:pt x="809" y="2745"/>
                    <a:pt x="842" y="2736"/>
                  </a:cubicBezTo>
                  <a:cubicBezTo>
                    <a:pt x="896" y="2723"/>
                    <a:pt x="975" y="2707"/>
                    <a:pt x="1030" y="2737"/>
                  </a:cubicBezTo>
                  <a:cubicBezTo>
                    <a:pt x="1105" y="2777"/>
                    <a:pt x="1177" y="2807"/>
                    <a:pt x="1223" y="2721"/>
                  </a:cubicBezTo>
                  <a:cubicBezTo>
                    <a:pt x="1199" y="2766"/>
                    <a:pt x="1100" y="2705"/>
                    <a:pt x="1080" y="2671"/>
                  </a:cubicBezTo>
                  <a:cubicBezTo>
                    <a:pt x="1031" y="2587"/>
                    <a:pt x="1152" y="2537"/>
                    <a:pt x="1189" y="2490"/>
                  </a:cubicBezTo>
                  <a:cubicBezTo>
                    <a:pt x="1207" y="2466"/>
                    <a:pt x="1210" y="2436"/>
                    <a:pt x="1220" y="2413"/>
                  </a:cubicBezTo>
                  <a:cubicBezTo>
                    <a:pt x="1205" y="2439"/>
                    <a:pt x="1175" y="2467"/>
                    <a:pt x="1143" y="2457"/>
                  </a:cubicBezTo>
                  <a:cubicBezTo>
                    <a:pt x="1122" y="2450"/>
                    <a:pt x="1023" y="2332"/>
                    <a:pt x="1026" y="2312"/>
                  </a:cubicBezTo>
                  <a:cubicBezTo>
                    <a:pt x="1017" y="2374"/>
                    <a:pt x="1069" y="2412"/>
                    <a:pt x="1090" y="2465"/>
                  </a:cubicBezTo>
                  <a:cubicBezTo>
                    <a:pt x="1122" y="2546"/>
                    <a:pt x="1001" y="2658"/>
                    <a:pt x="933" y="2673"/>
                  </a:cubicBezTo>
                  <a:cubicBezTo>
                    <a:pt x="877" y="2685"/>
                    <a:pt x="818" y="2685"/>
                    <a:pt x="762" y="2697"/>
                  </a:cubicBezTo>
                  <a:cubicBezTo>
                    <a:pt x="733" y="2703"/>
                    <a:pt x="630" y="2754"/>
                    <a:pt x="613" y="2707"/>
                  </a:cubicBezTo>
                  <a:cubicBezTo>
                    <a:pt x="598" y="2665"/>
                    <a:pt x="700" y="2629"/>
                    <a:pt x="720" y="2609"/>
                  </a:cubicBezTo>
                  <a:cubicBezTo>
                    <a:pt x="762" y="2565"/>
                    <a:pt x="778" y="2492"/>
                    <a:pt x="794" y="2436"/>
                  </a:cubicBezTo>
                  <a:cubicBezTo>
                    <a:pt x="810" y="2378"/>
                    <a:pt x="790" y="2312"/>
                    <a:pt x="839" y="2270"/>
                  </a:cubicBezTo>
                  <a:cubicBezTo>
                    <a:pt x="858" y="2254"/>
                    <a:pt x="874" y="2233"/>
                    <a:pt x="893" y="2217"/>
                  </a:cubicBezTo>
                  <a:cubicBezTo>
                    <a:pt x="914" y="2200"/>
                    <a:pt x="941" y="2191"/>
                    <a:pt x="957" y="2168"/>
                  </a:cubicBezTo>
                  <a:cubicBezTo>
                    <a:pt x="969" y="2151"/>
                    <a:pt x="978" y="2130"/>
                    <a:pt x="985" y="2111"/>
                  </a:cubicBezTo>
                  <a:cubicBezTo>
                    <a:pt x="991" y="2095"/>
                    <a:pt x="992" y="2075"/>
                    <a:pt x="1014" y="2074"/>
                  </a:cubicBezTo>
                  <a:cubicBezTo>
                    <a:pt x="1046" y="2073"/>
                    <a:pt x="1067" y="2127"/>
                    <a:pt x="1087" y="2146"/>
                  </a:cubicBezTo>
                  <a:cubicBezTo>
                    <a:pt x="1143" y="2200"/>
                    <a:pt x="1219" y="2219"/>
                    <a:pt x="1290" y="2242"/>
                  </a:cubicBezTo>
                  <a:cubicBezTo>
                    <a:pt x="1373" y="2268"/>
                    <a:pt x="1461" y="2309"/>
                    <a:pt x="1485" y="2401"/>
                  </a:cubicBezTo>
                  <a:cubicBezTo>
                    <a:pt x="1504" y="2472"/>
                    <a:pt x="1467" y="2540"/>
                    <a:pt x="1449" y="2604"/>
                  </a:cubicBezTo>
                  <a:cubicBezTo>
                    <a:pt x="1433" y="2664"/>
                    <a:pt x="1421" y="2726"/>
                    <a:pt x="1430" y="2798"/>
                  </a:cubicBezTo>
                  <a:cubicBezTo>
                    <a:pt x="1445" y="2914"/>
                    <a:pt x="1552" y="2992"/>
                    <a:pt x="1647" y="3052"/>
                  </a:cubicBezTo>
                  <a:cubicBezTo>
                    <a:pt x="1714" y="3095"/>
                    <a:pt x="1737" y="3134"/>
                    <a:pt x="1743" y="3206"/>
                  </a:cubicBezTo>
                  <a:cubicBezTo>
                    <a:pt x="1779" y="3191"/>
                    <a:pt x="1789" y="3147"/>
                    <a:pt x="1820" y="3124"/>
                  </a:cubicBezTo>
                  <a:cubicBezTo>
                    <a:pt x="1852" y="3101"/>
                    <a:pt x="1893" y="3104"/>
                    <a:pt x="1932" y="3097"/>
                  </a:cubicBezTo>
                  <a:cubicBezTo>
                    <a:pt x="1968" y="3090"/>
                    <a:pt x="2003" y="3077"/>
                    <a:pt x="2039" y="3070"/>
                  </a:cubicBezTo>
                  <a:cubicBezTo>
                    <a:pt x="2113" y="3055"/>
                    <a:pt x="2181" y="3062"/>
                    <a:pt x="2216" y="3142"/>
                  </a:cubicBezTo>
                  <a:cubicBezTo>
                    <a:pt x="2216" y="3087"/>
                    <a:pt x="2179" y="3011"/>
                    <a:pt x="2221" y="2972"/>
                  </a:cubicBezTo>
                  <a:cubicBezTo>
                    <a:pt x="2260" y="2936"/>
                    <a:pt x="2320" y="2942"/>
                    <a:pt x="2371" y="2940"/>
                  </a:cubicBezTo>
                  <a:cubicBezTo>
                    <a:pt x="2425" y="2938"/>
                    <a:pt x="2467" y="2918"/>
                    <a:pt x="2522" y="2940"/>
                  </a:cubicBezTo>
                  <a:cubicBezTo>
                    <a:pt x="2624" y="2983"/>
                    <a:pt x="2647" y="3064"/>
                    <a:pt x="2643" y="3165"/>
                  </a:cubicBezTo>
                  <a:cubicBezTo>
                    <a:pt x="2642" y="3208"/>
                    <a:pt x="2631" y="3246"/>
                    <a:pt x="2626" y="3288"/>
                  </a:cubicBezTo>
                  <a:cubicBezTo>
                    <a:pt x="2622" y="3326"/>
                    <a:pt x="2620" y="3369"/>
                    <a:pt x="2580" y="3388"/>
                  </a:cubicBezTo>
                  <a:cubicBezTo>
                    <a:pt x="2501" y="3426"/>
                    <a:pt x="2453" y="3359"/>
                    <a:pt x="2395" y="3319"/>
                  </a:cubicBezTo>
                  <a:cubicBezTo>
                    <a:pt x="2404" y="3387"/>
                    <a:pt x="2469" y="3401"/>
                    <a:pt x="2521" y="3427"/>
                  </a:cubicBezTo>
                  <a:cubicBezTo>
                    <a:pt x="2542" y="3438"/>
                    <a:pt x="2558" y="3455"/>
                    <a:pt x="2570" y="3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29"/>
          <p:cNvSpPr/>
          <p:nvPr/>
        </p:nvSpPr>
        <p:spPr>
          <a:xfrm>
            <a:off x="4236300" y="2434188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07" name="Google Shape;707;p29"/>
          <p:cNvCxnSpPr>
            <a:endCxn id="660" idx="0"/>
          </p:cNvCxnSpPr>
          <p:nvPr/>
        </p:nvCxnSpPr>
        <p:spPr>
          <a:xfrm>
            <a:off x="4572000" y="1454088"/>
            <a:ext cx="0" cy="9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29"/>
          <p:cNvGrpSpPr/>
          <p:nvPr/>
        </p:nvGrpSpPr>
        <p:grpSpPr>
          <a:xfrm>
            <a:off x="4422020" y="2594174"/>
            <a:ext cx="299957" cy="351455"/>
            <a:chOff x="2842852" y="2012633"/>
            <a:chExt cx="273110" cy="319999"/>
          </a:xfrm>
        </p:grpSpPr>
        <p:sp>
          <p:nvSpPr>
            <p:cNvPr id="709" name="Google Shape;709;p29"/>
            <p:cNvSpPr/>
            <p:nvPr/>
          </p:nvSpPr>
          <p:spPr>
            <a:xfrm>
              <a:off x="2842852" y="2012633"/>
              <a:ext cx="273110" cy="319999"/>
            </a:xfrm>
            <a:custGeom>
              <a:rect b="b" l="l" r="r" t="t"/>
              <a:pathLst>
                <a:path extrusionOk="0" h="778" w="664">
                  <a:moveTo>
                    <a:pt x="553" y="600"/>
                  </a:moveTo>
                  <a:cubicBezTo>
                    <a:pt x="532" y="599"/>
                    <a:pt x="512" y="608"/>
                    <a:pt x="498" y="625"/>
                  </a:cubicBezTo>
                  <a:cubicBezTo>
                    <a:pt x="497" y="626"/>
                    <a:pt x="496" y="626"/>
                    <a:pt x="495" y="626"/>
                  </a:cubicBezTo>
                  <a:lnTo>
                    <a:pt x="486" y="626"/>
                  </a:lnTo>
                  <a:cubicBezTo>
                    <a:pt x="478" y="626"/>
                    <a:pt x="471" y="621"/>
                    <a:pt x="469" y="613"/>
                  </a:cubicBezTo>
                  <a:lnTo>
                    <a:pt x="464" y="590"/>
                  </a:lnTo>
                  <a:cubicBezTo>
                    <a:pt x="461" y="579"/>
                    <a:pt x="454" y="570"/>
                    <a:pt x="445" y="564"/>
                  </a:cubicBezTo>
                  <a:cubicBezTo>
                    <a:pt x="449" y="559"/>
                    <a:pt x="453" y="554"/>
                    <a:pt x="455" y="548"/>
                  </a:cubicBezTo>
                  <a:cubicBezTo>
                    <a:pt x="469" y="552"/>
                    <a:pt x="484" y="554"/>
                    <a:pt x="499" y="554"/>
                  </a:cubicBezTo>
                  <a:cubicBezTo>
                    <a:pt x="590" y="554"/>
                    <a:pt x="664" y="480"/>
                    <a:pt x="664" y="389"/>
                  </a:cubicBezTo>
                  <a:cubicBezTo>
                    <a:pt x="664" y="359"/>
                    <a:pt x="656" y="330"/>
                    <a:pt x="641" y="304"/>
                  </a:cubicBezTo>
                  <a:cubicBezTo>
                    <a:pt x="638" y="299"/>
                    <a:pt x="631" y="297"/>
                    <a:pt x="625" y="300"/>
                  </a:cubicBezTo>
                  <a:cubicBezTo>
                    <a:pt x="620" y="304"/>
                    <a:pt x="618" y="311"/>
                    <a:pt x="621" y="316"/>
                  </a:cubicBezTo>
                  <a:cubicBezTo>
                    <a:pt x="634" y="338"/>
                    <a:pt x="641" y="363"/>
                    <a:pt x="641" y="389"/>
                  </a:cubicBezTo>
                  <a:cubicBezTo>
                    <a:pt x="641" y="467"/>
                    <a:pt x="577" y="531"/>
                    <a:pt x="499" y="531"/>
                  </a:cubicBezTo>
                  <a:cubicBezTo>
                    <a:pt x="421" y="531"/>
                    <a:pt x="357" y="467"/>
                    <a:pt x="357" y="389"/>
                  </a:cubicBezTo>
                  <a:cubicBezTo>
                    <a:pt x="357" y="310"/>
                    <a:pt x="421" y="247"/>
                    <a:pt x="499" y="247"/>
                  </a:cubicBezTo>
                  <a:cubicBezTo>
                    <a:pt x="532" y="247"/>
                    <a:pt x="564" y="258"/>
                    <a:pt x="589" y="279"/>
                  </a:cubicBezTo>
                  <a:cubicBezTo>
                    <a:pt x="594" y="283"/>
                    <a:pt x="601" y="282"/>
                    <a:pt x="605" y="277"/>
                  </a:cubicBezTo>
                  <a:cubicBezTo>
                    <a:pt x="609" y="272"/>
                    <a:pt x="609" y="265"/>
                    <a:pt x="604" y="261"/>
                  </a:cubicBezTo>
                  <a:cubicBezTo>
                    <a:pt x="574" y="237"/>
                    <a:pt x="537" y="224"/>
                    <a:pt x="499" y="224"/>
                  </a:cubicBezTo>
                  <a:cubicBezTo>
                    <a:pt x="484" y="224"/>
                    <a:pt x="469" y="226"/>
                    <a:pt x="455" y="230"/>
                  </a:cubicBezTo>
                  <a:cubicBezTo>
                    <a:pt x="453" y="224"/>
                    <a:pt x="449" y="218"/>
                    <a:pt x="445" y="213"/>
                  </a:cubicBezTo>
                  <a:cubicBezTo>
                    <a:pt x="454" y="208"/>
                    <a:pt x="461" y="199"/>
                    <a:pt x="464" y="188"/>
                  </a:cubicBezTo>
                  <a:lnTo>
                    <a:pt x="469" y="165"/>
                  </a:lnTo>
                  <a:cubicBezTo>
                    <a:pt x="471" y="157"/>
                    <a:pt x="478" y="151"/>
                    <a:pt x="486" y="151"/>
                  </a:cubicBezTo>
                  <a:lnTo>
                    <a:pt x="495" y="151"/>
                  </a:lnTo>
                  <a:cubicBezTo>
                    <a:pt x="496" y="151"/>
                    <a:pt x="497" y="152"/>
                    <a:pt x="498" y="153"/>
                  </a:cubicBezTo>
                  <a:cubicBezTo>
                    <a:pt x="511" y="168"/>
                    <a:pt x="530" y="177"/>
                    <a:pt x="550" y="177"/>
                  </a:cubicBezTo>
                  <a:cubicBezTo>
                    <a:pt x="588" y="177"/>
                    <a:pt x="618" y="147"/>
                    <a:pt x="618" y="110"/>
                  </a:cubicBezTo>
                  <a:cubicBezTo>
                    <a:pt x="619" y="73"/>
                    <a:pt x="589" y="43"/>
                    <a:pt x="553" y="41"/>
                  </a:cubicBezTo>
                  <a:cubicBezTo>
                    <a:pt x="532" y="40"/>
                    <a:pt x="512" y="49"/>
                    <a:pt x="498" y="66"/>
                  </a:cubicBezTo>
                  <a:cubicBezTo>
                    <a:pt x="497" y="67"/>
                    <a:pt x="496" y="67"/>
                    <a:pt x="495" y="67"/>
                  </a:cubicBezTo>
                  <a:lnTo>
                    <a:pt x="486" y="67"/>
                  </a:lnTo>
                  <a:cubicBezTo>
                    <a:pt x="478" y="67"/>
                    <a:pt x="471" y="62"/>
                    <a:pt x="469" y="54"/>
                  </a:cubicBezTo>
                  <a:lnTo>
                    <a:pt x="464" y="31"/>
                  </a:lnTo>
                  <a:cubicBezTo>
                    <a:pt x="459" y="12"/>
                    <a:pt x="443" y="0"/>
                    <a:pt x="424" y="0"/>
                  </a:cubicBezTo>
                  <a:lnTo>
                    <a:pt x="273" y="0"/>
                  </a:lnTo>
                  <a:cubicBezTo>
                    <a:pt x="267" y="0"/>
                    <a:pt x="262" y="5"/>
                    <a:pt x="262" y="11"/>
                  </a:cubicBezTo>
                  <a:cubicBezTo>
                    <a:pt x="262" y="17"/>
                    <a:pt x="267" y="22"/>
                    <a:pt x="273" y="22"/>
                  </a:cubicBezTo>
                  <a:lnTo>
                    <a:pt x="424" y="22"/>
                  </a:lnTo>
                  <a:cubicBezTo>
                    <a:pt x="433" y="22"/>
                    <a:pt x="440" y="28"/>
                    <a:pt x="441" y="36"/>
                  </a:cubicBezTo>
                  <a:lnTo>
                    <a:pt x="447" y="59"/>
                  </a:lnTo>
                  <a:cubicBezTo>
                    <a:pt x="451" y="77"/>
                    <a:pt x="467" y="90"/>
                    <a:pt x="486" y="90"/>
                  </a:cubicBezTo>
                  <a:lnTo>
                    <a:pt x="495" y="90"/>
                  </a:lnTo>
                  <a:cubicBezTo>
                    <a:pt x="503" y="90"/>
                    <a:pt x="510" y="86"/>
                    <a:pt x="515" y="80"/>
                  </a:cubicBezTo>
                  <a:cubicBezTo>
                    <a:pt x="524" y="69"/>
                    <a:pt x="538" y="63"/>
                    <a:pt x="552" y="64"/>
                  </a:cubicBezTo>
                  <a:cubicBezTo>
                    <a:pt x="576" y="65"/>
                    <a:pt x="596" y="85"/>
                    <a:pt x="596" y="110"/>
                  </a:cubicBezTo>
                  <a:cubicBezTo>
                    <a:pt x="595" y="134"/>
                    <a:pt x="575" y="155"/>
                    <a:pt x="550" y="155"/>
                  </a:cubicBezTo>
                  <a:cubicBezTo>
                    <a:pt x="537" y="155"/>
                    <a:pt x="524" y="149"/>
                    <a:pt x="515" y="138"/>
                  </a:cubicBezTo>
                  <a:cubicBezTo>
                    <a:pt x="510" y="132"/>
                    <a:pt x="503" y="129"/>
                    <a:pt x="495" y="129"/>
                  </a:cubicBezTo>
                  <a:lnTo>
                    <a:pt x="486" y="129"/>
                  </a:lnTo>
                  <a:cubicBezTo>
                    <a:pt x="467" y="129"/>
                    <a:pt x="451" y="141"/>
                    <a:pt x="447" y="160"/>
                  </a:cubicBezTo>
                  <a:lnTo>
                    <a:pt x="441" y="183"/>
                  </a:lnTo>
                  <a:cubicBezTo>
                    <a:pt x="440" y="191"/>
                    <a:pt x="433" y="196"/>
                    <a:pt x="424" y="196"/>
                  </a:cubicBezTo>
                  <a:lnTo>
                    <a:pt x="194" y="196"/>
                  </a:lnTo>
                  <a:cubicBezTo>
                    <a:pt x="186" y="196"/>
                    <a:pt x="179" y="191"/>
                    <a:pt x="177" y="183"/>
                  </a:cubicBezTo>
                  <a:lnTo>
                    <a:pt x="172" y="160"/>
                  </a:lnTo>
                  <a:cubicBezTo>
                    <a:pt x="168" y="141"/>
                    <a:pt x="151" y="129"/>
                    <a:pt x="133" y="129"/>
                  </a:cubicBezTo>
                  <a:lnTo>
                    <a:pt x="123" y="129"/>
                  </a:lnTo>
                  <a:cubicBezTo>
                    <a:pt x="116" y="129"/>
                    <a:pt x="108" y="132"/>
                    <a:pt x="103" y="138"/>
                  </a:cubicBezTo>
                  <a:cubicBezTo>
                    <a:pt x="94" y="149"/>
                    <a:pt x="82" y="155"/>
                    <a:pt x="68" y="155"/>
                  </a:cubicBezTo>
                  <a:cubicBezTo>
                    <a:pt x="43" y="155"/>
                    <a:pt x="23" y="134"/>
                    <a:pt x="23" y="110"/>
                  </a:cubicBezTo>
                  <a:cubicBezTo>
                    <a:pt x="22" y="85"/>
                    <a:pt x="42" y="65"/>
                    <a:pt x="66" y="64"/>
                  </a:cubicBezTo>
                  <a:cubicBezTo>
                    <a:pt x="80" y="63"/>
                    <a:pt x="94" y="69"/>
                    <a:pt x="103" y="80"/>
                  </a:cubicBezTo>
                  <a:cubicBezTo>
                    <a:pt x="108" y="86"/>
                    <a:pt x="116" y="90"/>
                    <a:pt x="123" y="90"/>
                  </a:cubicBezTo>
                  <a:lnTo>
                    <a:pt x="133" y="90"/>
                  </a:lnTo>
                  <a:cubicBezTo>
                    <a:pt x="151" y="90"/>
                    <a:pt x="168" y="77"/>
                    <a:pt x="172" y="59"/>
                  </a:cubicBezTo>
                  <a:lnTo>
                    <a:pt x="177" y="36"/>
                  </a:lnTo>
                  <a:cubicBezTo>
                    <a:pt x="179" y="28"/>
                    <a:pt x="186" y="22"/>
                    <a:pt x="194" y="22"/>
                  </a:cubicBezTo>
                  <a:lnTo>
                    <a:pt x="220" y="22"/>
                  </a:lnTo>
                  <a:cubicBezTo>
                    <a:pt x="226" y="22"/>
                    <a:pt x="232" y="17"/>
                    <a:pt x="232" y="11"/>
                  </a:cubicBezTo>
                  <a:cubicBezTo>
                    <a:pt x="232" y="5"/>
                    <a:pt x="226" y="0"/>
                    <a:pt x="220" y="0"/>
                  </a:cubicBezTo>
                  <a:lnTo>
                    <a:pt x="194" y="0"/>
                  </a:lnTo>
                  <a:cubicBezTo>
                    <a:pt x="175" y="0"/>
                    <a:pt x="159" y="12"/>
                    <a:pt x="155" y="31"/>
                  </a:cubicBezTo>
                  <a:lnTo>
                    <a:pt x="150" y="54"/>
                  </a:lnTo>
                  <a:cubicBezTo>
                    <a:pt x="148" y="62"/>
                    <a:pt x="141" y="67"/>
                    <a:pt x="133" y="67"/>
                  </a:cubicBezTo>
                  <a:lnTo>
                    <a:pt x="123" y="67"/>
                  </a:lnTo>
                  <a:cubicBezTo>
                    <a:pt x="122" y="67"/>
                    <a:pt x="121" y="67"/>
                    <a:pt x="120" y="66"/>
                  </a:cubicBezTo>
                  <a:cubicBezTo>
                    <a:pt x="107" y="49"/>
                    <a:pt x="87" y="40"/>
                    <a:pt x="65" y="41"/>
                  </a:cubicBezTo>
                  <a:cubicBezTo>
                    <a:pt x="29" y="43"/>
                    <a:pt x="-1" y="73"/>
                    <a:pt x="0" y="110"/>
                  </a:cubicBezTo>
                  <a:cubicBezTo>
                    <a:pt x="0" y="147"/>
                    <a:pt x="31" y="177"/>
                    <a:pt x="68" y="177"/>
                  </a:cubicBezTo>
                  <a:cubicBezTo>
                    <a:pt x="88" y="177"/>
                    <a:pt x="107" y="168"/>
                    <a:pt x="120" y="153"/>
                  </a:cubicBezTo>
                  <a:cubicBezTo>
                    <a:pt x="121" y="152"/>
                    <a:pt x="122" y="151"/>
                    <a:pt x="123" y="151"/>
                  </a:cubicBezTo>
                  <a:lnTo>
                    <a:pt x="133" y="151"/>
                  </a:lnTo>
                  <a:cubicBezTo>
                    <a:pt x="141" y="151"/>
                    <a:pt x="148" y="157"/>
                    <a:pt x="150" y="165"/>
                  </a:cubicBezTo>
                  <a:lnTo>
                    <a:pt x="155" y="188"/>
                  </a:lnTo>
                  <a:cubicBezTo>
                    <a:pt x="157" y="199"/>
                    <a:pt x="164" y="208"/>
                    <a:pt x="173" y="213"/>
                  </a:cubicBezTo>
                  <a:cubicBezTo>
                    <a:pt x="165" y="223"/>
                    <a:pt x="160" y="235"/>
                    <a:pt x="160" y="249"/>
                  </a:cubicBezTo>
                  <a:cubicBezTo>
                    <a:pt x="160" y="263"/>
                    <a:pt x="165" y="275"/>
                    <a:pt x="173" y="285"/>
                  </a:cubicBezTo>
                  <a:cubicBezTo>
                    <a:pt x="164" y="290"/>
                    <a:pt x="157" y="299"/>
                    <a:pt x="155" y="310"/>
                  </a:cubicBezTo>
                  <a:lnTo>
                    <a:pt x="150" y="333"/>
                  </a:lnTo>
                  <a:cubicBezTo>
                    <a:pt x="148" y="341"/>
                    <a:pt x="141" y="347"/>
                    <a:pt x="133" y="347"/>
                  </a:cubicBezTo>
                  <a:lnTo>
                    <a:pt x="123" y="347"/>
                  </a:lnTo>
                  <a:cubicBezTo>
                    <a:pt x="122" y="347"/>
                    <a:pt x="121" y="346"/>
                    <a:pt x="120" y="345"/>
                  </a:cubicBezTo>
                  <a:cubicBezTo>
                    <a:pt x="107" y="329"/>
                    <a:pt x="87" y="320"/>
                    <a:pt x="65" y="321"/>
                  </a:cubicBezTo>
                  <a:cubicBezTo>
                    <a:pt x="29" y="322"/>
                    <a:pt x="-1" y="353"/>
                    <a:pt x="0" y="389"/>
                  </a:cubicBezTo>
                  <a:cubicBezTo>
                    <a:pt x="0" y="427"/>
                    <a:pt x="31" y="457"/>
                    <a:pt x="68" y="457"/>
                  </a:cubicBezTo>
                  <a:cubicBezTo>
                    <a:pt x="88" y="457"/>
                    <a:pt x="107" y="448"/>
                    <a:pt x="120" y="432"/>
                  </a:cubicBezTo>
                  <a:cubicBezTo>
                    <a:pt x="121" y="431"/>
                    <a:pt x="122" y="431"/>
                    <a:pt x="123" y="431"/>
                  </a:cubicBezTo>
                  <a:lnTo>
                    <a:pt x="133" y="431"/>
                  </a:lnTo>
                  <a:cubicBezTo>
                    <a:pt x="141" y="431"/>
                    <a:pt x="148" y="436"/>
                    <a:pt x="150" y="444"/>
                  </a:cubicBezTo>
                  <a:lnTo>
                    <a:pt x="155" y="467"/>
                  </a:lnTo>
                  <a:cubicBezTo>
                    <a:pt x="157" y="478"/>
                    <a:pt x="164" y="487"/>
                    <a:pt x="173" y="493"/>
                  </a:cubicBezTo>
                  <a:cubicBezTo>
                    <a:pt x="165" y="502"/>
                    <a:pt x="160" y="515"/>
                    <a:pt x="160" y="528"/>
                  </a:cubicBezTo>
                  <a:cubicBezTo>
                    <a:pt x="160" y="542"/>
                    <a:pt x="165" y="555"/>
                    <a:pt x="173" y="564"/>
                  </a:cubicBezTo>
                  <a:cubicBezTo>
                    <a:pt x="164" y="570"/>
                    <a:pt x="157" y="579"/>
                    <a:pt x="155" y="590"/>
                  </a:cubicBezTo>
                  <a:lnTo>
                    <a:pt x="150" y="613"/>
                  </a:lnTo>
                  <a:cubicBezTo>
                    <a:pt x="148" y="621"/>
                    <a:pt x="141" y="626"/>
                    <a:pt x="133" y="626"/>
                  </a:cubicBezTo>
                  <a:lnTo>
                    <a:pt x="123" y="626"/>
                  </a:lnTo>
                  <a:cubicBezTo>
                    <a:pt x="122" y="626"/>
                    <a:pt x="121" y="626"/>
                    <a:pt x="120" y="625"/>
                  </a:cubicBezTo>
                  <a:cubicBezTo>
                    <a:pt x="107" y="608"/>
                    <a:pt x="87" y="599"/>
                    <a:pt x="65" y="600"/>
                  </a:cubicBezTo>
                  <a:cubicBezTo>
                    <a:pt x="29" y="602"/>
                    <a:pt x="-1" y="632"/>
                    <a:pt x="0" y="669"/>
                  </a:cubicBezTo>
                  <a:cubicBezTo>
                    <a:pt x="0" y="706"/>
                    <a:pt x="31" y="736"/>
                    <a:pt x="68" y="736"/>
                  </a:cubicBezTo>
                  <a:cubicBezTo>
                    <a:pt x="88" y="736"/>
                    <a:pt x="107" y="727"/>
                    <a:pt x="120" y="712"/>
                  </a:cubicBezTo>
                  <a:cubicBezTo>
                    <a:pt x="121" y="711"/>
                    <a:pt x="122" y="710"/>
                    <a:pt x="123" y="710"/>
                  </a:cubicBezTo>
                  <a:lnTo>
                    <a:pt x="133" y="710"/>
                  </a:lnTo>
                  <a:cubicBezTo>
                    <a:pt x="141" y="710"/>
                    <a:pt x="148" y="716"/>
                    <a:pt x="150" y="724"/>
                  </a:cubicBezTo>
                  <a:lnTo>
                    <a:pt x="155" y="747"/>
                  </a:lnTo>
                  <a:cubicBezTo>
                    <a:pt x="159" y="765"/>
                    <a:pt x="175" y="778"/>
                    <a:pt x="194" y="778"/>
                  </a:cubicBezTo>
                  <a:lnTo>
                    <a:pt x="424" y="778"/>
                  </a:lnTo>
                  <a:cubicBezTo>
                    <a:pt x="443" y="778"/>
                    <a:pt x="459" y="765"/>
                    <a:pt x="464" y="747"/>
                  </a:cubicBezTo>
                  <a:lnTo>
                    <a:pt x="469" y="724"/>
                  </a:lnTo>
                  <a:cubicBezTo>
                    <a:pt x="471" y="716"/>
                    <a:pt x="478" y="710"/>
                    <a:pt x="486" y="710"/>
                  </a:cubicBezTo>
                  <a:lnTo>
                    <a:pt x="495" y="710"/>
                  </a:lnTo>
                  <a:cubicBezTo>
                    <a:pt x="496" y="710"/>
                    <a:pt x="497" y="711"/>
                    <a:pt x="498" y="712"/>
                  </a:cubicBezTo>
                  <a:cubicBezTo>
                    <a:pt x="511" y="727"/>
                    <a:pt x="530" y="736"/>
                    <a:pt x="550" y="736"/>
                  </a:cubicBezTo>
                  <a:cubicBezTo>
                    <a:pt x="588" y="736"/>
                    <a:pt x="618" y="706"/>
                    <a:pt x="618" y="669"/>
                  </a:cubicBezTo>
                  <a:cubicBezTo>
                    <a:pt x="619" y="632"/>
                    <a:pt x="589" y="602"/>
                    <a:pt x="553" y="600"/>
                  </a:cubicBezTo>
                  <a:moveTo>
                    <a:pt x="376" y="279"/>
                  </a:moveTo>
                  <a:lnTo>
                    <a:pt x="212" y="279"/>
                  </a:lnTo>
                  <a:cubicBezTo>
                    <a:pt x="196" y="279"/>
                    <a:pt x="182" y="266"/>
                    <a:pt x="182" y="249"/>
                  </a:cubicBezTo>
                  <a:cubicBezTo>
                    <a:pt x="182" y="232"/>
                    <a:pt x="196" y="219"/>
                    <a:pt x="212" y="219"/>
                  </a:cubicBezTo>
                  <a:lnTo>
                    <a:pt x="406" y="219"/>
                  </a:lnTo>
                  <a:cubicBezTo>
                    <a:pt x="414" y="219"/>
                    <a:pt x="421" y="222"/>
                    <a:pt x="427" y="228"/>
                  </a:cubicBezTo>
                  <a:cubicBezTo>
                    <a:pt x="430" y="230"/>
                    <a:pt x="432" y="234"/>
                    <a:pt x="434" y="237"/>
                  </a:cubicBezTo>
                  <a:cubicBezTo>
                    <a:pt x="411" y="247"/>
                    <a:pt x="392" y="261"/>
                    <a:pt x="376" y="279"/>
                  </a:cubicBezTo>
                  <a:moveTo>
                    <a:pt x="133" y="408"/>
                  </a:moveTo>
                  <a:lnTo>
                    <a:pt x="123" y="408"/>
                  </a:lnTo>
                  <a:cubicBezTo>
                    <a:pt x="116" y="408"/>
                    <a:pt x="108" y="412"/>
                    <a:pt x="103" y="418"/>
                  </a:cubicBezTo>
                  <a:cubicBezTo>
                    <a:pt x="94" y="428"/>
                    <a:pt x="82" y="434"/>
                    <a:pt x="68" y="434"/>
                  </a:cubicBezTo>
                  <a:cubicBezTo>
                    <a:pt x="43" y="434"/>
                    <a:pt x="23" y="414"/>
                    <a:pt x="23" y="389"/>
                  </a:cubicBezTo>
                  <a:cubicBezTo>
                    <a:pt x="22" y="365"/>
                    <a:pt x="42" y="344"/>
                    <a:pt x="66" y="343"/>
                  </a:cubicBezTo>
                  <a:cubicBezTo>
                    <a:pt x="80" y="343"/>
                    <a:pt x="94" y="349"/>
                    <a:pt x="103" y="360"/>
                  </a:cubicBezTo>
                  <a:cubicBezTo>
                    <a:pt x="108" y="366"/>
                    <a:pt x="116" y="369"/>
                    <a:pt x="123" y="369"/>
                  </a:cubicBezTo>
                  <a:lnTo>
                    <a:pt x="133" y="369"/>
                  </a:lnTo>
                  <a:cubicBezTo>
                    <a:pt x="151" y="369"/>
                    <a:pt x="168" y="357"/>
                    <a:pt x="172" y="338"/>
                  </a:cubicBezTo>
                  <a:lnTo>
                    <a:pt x="177" y="315"/>
                  </a:lnTo>
                  <a:cubicBezTo>
                    <a:pt x="179" y="307"/>
                    <a:pt x="186" y="302"/>
                    <a:pt x="194" y="302"/>
                  </a:cubicBezTo>
                  <a:lnTo>
                    <a:pt x="359" y="302"/>
                  </a:lnTo>
                  <a:cubicBezTo>
                    <a:pt x="343" y="327"/>
                    <a:pt x="334" y="357"/>
                    <a:pt x="334" y="389"/>
                  </a:cubicBezTo>
                  <a:cubicBezTo>
                    <a:pt x="334" y="421"/>
                    <a:pt x="343" y="450"/>
                    <a:pt x="359" y="476"/>
                  </a:cubicBezTo>
                  <a:lnTo>
                    <a:pt x="194" y="476"/>
                  </a:lnTo>
                  <a:cubicBezTo>
                    <a:pt x="186" y="476"/>
                    <a:pt x="179" y="470"/>
                    <a:pt x="177" y="462"/>
                  </a:cubicBezTo>
                  <a:lnTo>
                    <a:pt x="172" y="439"/>
                  </a:lnTo>
                  <a:cubicBezTo>
                    <a:pt x="168" y="421"/>
                    <a:pt x="151" y="408"/>
                    <a:pt x="133" y="408"/>
                  </a:cubicBezTo>
                  <a:moveTo>
                    <a:pt x="550" y="714"/>
                  </a:moveTo>
                  <a:cubicBezTo>
                    <a:pt x="537" y="714"/>
                    <a:pt x="524" y="708"/>
                    <a:pt x="515" y="697"/>
                  </a:cubicBezTo>
                  <a:cubicBezTo>
                    <a:pt x="510" y="691"/>
                    <a:pt x="503" y="688"/>
                    <a:pt x="495" y="688"/>
                  </a:cubicBezTo>
                  <a:lnTo>
                    <a:pt x="486" y="688"/>
                  </a:lnTo>
                  <a:cubicBezTo>
                    <a:pt x="467" y="688"/>
                    <a:pt x="451" y="700"/>
                    <a:pt x="447" y="719"/>
                  </a:cubicBezTo>
                  <a:lnTo>
                    <a:pt x="441" y="742"/>
                  </a:lnTo>
                  <a:cubicBezTo>
                    <a:pt x="440" y="750"/>
                    <a:pt x="433" y="755"/>
                    <a:pt x="424" y="755"/>
                  </a:cubicBezTo>
                  <a:lnTo>
                    <a:pt x="194" y="755"/>
                  </a:lnTo>
                  <a:cubicBezTo>
                    <a:pt x="186" y="755"/>
                    <a:pt x="179" y="750"/>
                    <a:pt x="177" y="742"/>
                  </a:cubicBezTo>
                  <a:lnTo>
                    <a:pt x="172" y="719"/>
                  </a:lnTo>
                  <a:cubicBezTo>
                    <a:pt x="168" y="700"/>
                    <a:pt x="151" y="688"/>
                    <a:pt x="133" y="688"/>
                  </a:cubicBezTo>
                  <a:lnTo>
                    <a:pt x="123" y="688"/>
                  </a:lnTo>
                  <a:cubicBezTo>
                    <a:pt x="116" y="688"/>
                    <a:pt x="108" y="691"/>
                    <a:pt x="103" y="697"/>
                  </a:cubicBezTo>
                  <a:cubicBezTo>
                    <a:pt x="94" y="708"/>
                    <a:pt x="82" y="714"/>
                    <a:pt x="68" y="714"/>
                  </a:cubicBezTo>
                  <a:cubicBezTo>
                    <a:pt x="43" y="714"/>
                    <a:pt x="23" y="693"/>
                    <a:pt x="23" y="669"/>
                  </a:cubicBezTo>
                  <a:cubicBezTo>
                    <a:pt x="22" y="644"/>
                    <a:pt x="42" y="624"/>
                    <a:pt x="66" y="623"/>
                  </a:cubicBezTo>
                  <a:cubicBezTo>
                    <a:pt x="80" y="622"/>
                    <a:pt x="94" y="628"/>
                    <a:pt x="103" y="639"/>
                  </a:cubicBezTo>
                  <a:cubicBezTo>
                    <a:pt x="108" y="645"/>
                    <a:pt x="116" y="649"/>
                    <a:pt x="123" y="649"/>
                  </a:cubicBezTo>
                  <a:lnTo>
                    <a:pt x="133" y="649"/>
                  </a:lnTo>
                  <a:cubicBezTo>
                    <a:pt x="151" y="649"/>
                    <a:pt x="168" y="636"/>
                    <a:pt x="172" y="618"/>
                  </a:cubicBezTo>
                  <a:lnTo>
                    <a:pt x="177" y="595"/>
                  </a:lnTo>
                  <a:cubicBezTo>
                    <a:pt x="179" y="587"/>
                    <a:pt x="186" y="581"/>
                    <a:pt x="194" y="581"/>
                  </a:cubicBezTo>
                  <a:lnTo>
                    <a:pt x="261" y="581"/>
                  </a:lnTo>
                  <a:cubicBezTo>
                    <a:pt x="268" y="581"/>
                    <a:pt x="273" y="576"/>
                    <a:pt x="273" y="570"/>
                  </a:cubicBezTo>
                  <a:cubicBezTo>
                    <a:pt x="273" y="564"/>
                    <a:pt x="268" y="559"/>
                    <a:pt x="261" y="559"/>
                  </a:cubicBezTo>
                  <a:lnTo>
                    <a:pt x="212" y="559"/>
                  </a:lnTo>
                  <a:cubicBezTo>
                    <a:pt x="196" y="559"/>
                    <a:pt x="182" y="545"/>
                    <a:pt x="182" y="528"/>
                  </a:cubicBezTo>
                  <a:cubicBezTo>
                    <a:pt x="182" y="512"/>
                    <a:pt x="196" y="498"/>
                    <a:pt x="212" y="498"/>
                  </a:cubicBezTo>
                  <a:lnTo>
                    <a:pt x="376" y="498"/>
                  </a:lnTo>
                  <a:cubicBezTo>
                    <a:pt x="392" y="516"/>
                    <a:pt x="411" y="531"/>
                    <a:pt x="434" y="540"/>
                  </a:cubicBezTo>
                  <a:cubicBezTo>
                    <a:pt x="429" y="551"/>
                    <a:pt x="418" y="559"/>
                    <a:pt x="406" y="559"/>
                  </a:cubicBezTo>
                  <a:lnTo>
                    <a:pt x="315" y="559"/>
                  </a:lnTo>
                  <a:cubicBezTo>
                    <a:pt x="308" y="559"/>
                    <a:pt x="303" y="564"/>
                    <a:pt x="303" y="570"/>
                  </a:cubicBezTo>
                  <a:cubicBezTo>
                    <a:pt x="303" y="576"/>
                    <a:pt x="308" y="581"/>
                    <a:pt x="315" y="581"/>
                  </a:cubicBezTo>
                  <a:lnTo>
                    <a:pt x="424" y="581"/>
                  </a:lnTo>
                  <a:cubicBezTo>
                    <a:pt x="433" y="581"/>
                    <a:pt x="440" y="587"/>
                    <a:pt x="441" y="595"/>
                  </a:cubicBezTo>
                  <a:lnTo>
                    <a:pt x="447" y="618"/>
                  </a:lnTo>
                  <a:cubicBezTo>
                    <a:pt x="451" y="636"/>
                    <a:pt x="467" y="649"/>
                    <a:pt x="486" y="649"/>
                  </a:cubicBezTo>
                  <a:lnTo>
                    <a:pt x="495" y="649"/>
                  </a:lnTo>
                  <a:cubicBezTo>
                    <a:pt x="503" y="649"/>
                    <a:pt x="510" y="645"/>
                    <a:pt x="515" y="639"/>
                  </a:cubicBezTo>
                  <a:cubicBezTo>
                    <a:pt x="524" y="628"/>
                    <a:pt x="538" y="622"/>
                    <a:pt x="552" y="623"/>
                  </a:cubicBezTo>
                  <a:cubicBezTo>
                    <a:pt x="576" y="624"/>
                    <a:pt x="596" y="644"/>
                    <a:pt x="596" y="669"/>
                  </a:cubicBezTo>
                  <a:cubicBezTo>
                    <a:pt x="595" y="693"/>
                    <a:pt x="575" y="714"/>
                    <a:pt x="550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020127" y="2129856"/>
              <a:ext cx="55938" cy="85141"/>
            </a:xfrm>
            <a:custGeom>
              <a:rect b="b" l="l" r="r" t="t"/>
              <a:pathLst>
                <a:path extrusionOk="0" h="207" w="136">
                  <a:moveTo>
                    <a:pt x="25" y="205"/>
                  </a:moveTo>
                  <a:cubicBezTo>
                    <a:pt x="27" y="207"/>
                    <a:pt x="30" y="207"/>
                    <a:pt x="33" y="207"/>
                  </a:cubicBezTo>
                  <a:cubicBezTo>
                    <a:pt x="37" y="207"/>
                    <a:pt x="40" y="206"/>
                    <a:pt x="43" y="203"/>
                  </a:cubicBezTo>
                  <a:lnTo>
                    <a:pt x="129" y="122"/>
                  </a:lnTo>
                  <a:cubicBezTo>
                    <a:pt x="134" y="118"/>
                    <a:pt x="136" y="111"/>
                    <a:pt x="136" y="104"/>
                  </a:cubicBezTo>
                  <a:cubicBezTo>
                    <a:pt x="136" y="97"/>
                    <a:pt x="133" y="91"/>
                    <a:pt x="127" y="86"/>
                  </a:cubicBezTo>
                  <a:lnTo>
                    <a:pt x="127" y="86"/>
                  </a:lnTo>
                  <a:lnTo>
                    <a:pt x="98" y="63"/>
                  </a:lnTo>
                  <a:lnTo>
                    <a:pt x="116" y="20"/>
                  </a:lnTo>
                  <a:cubicBezTo>
                    <a:pt x="119" y="14"/>
                    <a:pt x="117" y="7"/>
                    <a:pt x="111" y="3"/>
                  </a:cubicBezTo>
                  <a:cubicBezTo>
                    <a:pt x="106" y="-1"/>
                    <a:pt x="98" y="-1"/>
                    <a:pt x="93" y="4"/>
                  </a:cubicBezTo>
                  <a:lnTo>
                    <a:pt x="7" y="85"/>
                  </a:lnTo>
                  <a:cubicBezTo>
                    <a:pt x="2" y="90"/>
                    <a:pt x="0" y="97"/>
                    <a:pt x="0" y="103"/>
                  </a:cubicBezTo>
                  <a:cubicBezTo>
                    <a:pt x="0" y="110"/>
                    <a:pt x="3" y="117"/>
                    <a:pt x="9" y="121"/>
                  </a:cubicBezTo>
                  <a:lnTo>
                    <a:pt x="38" y="144"/>
                  </a:lnTo>
                  <a:lnTo>
                    <a:pt x="20" y="187"/>
                  </a:lnTo>
                  <a:cubicBezTo>
                    <a:pt x="17" y="194"/>
                    <a:pt x="19" y="201"/>
                    <a:pt x="25" y="205"/>
                  </a:cubicBezTo>
                  <a:moveTo>
                    <a:pt x="23" y="103"/>
                  </a:moveTo>
                  <a:lnTo>
                    <a:pt x="23" y="102"/>
                  </a:lnTo>
                  <a:lnTo>
                    <a:pt x="23" y="102"/>
                  </a:lnTo>
                  <a:lnTo>
                    <a:pt x="79" y="48"/>
                  </a:lnTo>
                  <a:lnTo>
                    <a:pt x="73" y="63"/>
                  </a:lnTo>
                  <a:cubicBezTo>
                    <a:pt x="71" y="67"/>
                    <a:pt x="73" y="73"/>
                    <a:pt x="77" y="76"/>
                  </a:cubicBezTo>
                  <a:lnTo>
                    <a:pt x="113" y="104"/>
                  </a:lnTo>
                  <a:lnTo>
                    <a:pt x="113" y="105"/>
                  </a:lnTo>
                  <a:lnTo>
                    <a:pt x="113" y="106"/>
                  </a:lnTo>
                  <a:lnTo>
                    <a:pt x="57" y="159"/>
                  </a:lnTo>
                  <a:lnTo>
                    <a:pt x="63" y="145"/>
                  </a:lnTo>
                  <a:cubicBezTo>
                    <a:pt x="65" y="140"/>
                    <a:pt x="63" y="135"/>
                    <a:pt x="59" y="131"/>
                  </a:cubicBezTo>
                  <a:lnTo>
                    <a:pt x="23" y="1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869176" y="2110524"/>
              <a:ext cx="15630" cy="9049"/>
            </a:xfrm>
            <a:custGeom>
              <a:rect b="b" l="l" r="r" t="t"/>
              <a:pathLst>
                <a:path extrusionOk="0" h="22" w="38">
                  <a:moveTo>
                    <a:pt x="12" y="22"/>
                  </a:moveTo>
                  <a:lnTo>
                    <a:pt x="27" y="22"/>
                  </a:lnTo>
                  <a:cubicBezTo>
                    <a:pt x="33" y="22"/>
                    <a:pt x="38" y="17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885629" y="2091193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15" y="31"/>
                  </a:moveTo>
                  <a:cubicBezTo>
                    <a:pt x="17" y="33"/>
                    <a:pt x="20" y="35"/>
                    <a:pt x="23" y="35"/>
                  </a:cubicBezTo>
                  <a:cubicBezTo>
                    <a:pt x="26" y="35"/>
                    <a:pt x="29" y="33"/>
                    <a:pt x="31" y="31"/>
                  </a:cubicBezTo>
                  <a:cubicBezTo>
                    <a:pt x="35" y="27"/>
                    <a:pt x="35" y="20"/>
                    <a:pt x="31" y="15"/>
                  </a:cubicBezTo>
                  <a:lnTo>
                    <a:pt x="19" y="3"/>
                  </a:lnTo>
                  <a:cubicBezTo>
                    <a:pt x="15" y="-1"/>
                    <a:pt x="7" y="-1"/>
                    <a:pt x="3" y="3"/>
                  </a:cubicBezTo>
                  <a:cubicBezTo>
                    <a:pt x="-1" y="8"/>
                    <a:pt x="-1" y="15"/>
                    <a:pt x="3" y="19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2885629" y="2124509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3" y="32"/>
                  </a:moveTo>
                  <a:cubicBezTo>
                    <a:pt x="5" y="34"/>
                    <a:pt x="8" y="35"/>
                    <a:pt x="11" y="35"/>
                  </a:cubicBezTo>
                  <a:cubicBezTo>
                    <a:pt x="14" y="35"/>
                    <a:pt x="17" y="34"/>
                    <a:pt x="19" y="32"/>
                  </a:cubicBezTo>
                  <a:lnTo>
                    <a:pt x="31" y="20"/>
                  </a:lnTo>
                  <a:cubicBezTo>
                    <a:pt x="35" y="15"/>
                    <a:pt x="35" y="8"/>
                    <a:pt x="31" y="4"/>
                  </a:cubicBezTo>
                  <a:cubicBezTo>
                    <a:pt x="27" y="-1"/>
                    <a:pt x="19" y="-1"/>
                    <a:pt x="15" y="4"/>
                  </a:cubicBezTo>
                  <a:lnTo>
                    <a:pt x="3" y="16"/>
                  </a:lnTo>
                  <a:cubicBezTo>
                    <a:pt x="-1" y="20"/>
                    <a:pt x="-1" y="27"/>
                    <a:pt x="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869176" y="2225280"/>
              <a:ext cx="15630" cy="9460"/>
            </a:xfrm>
            <a:custGeom>
              <a:rect b="b" l="l" r="r" t="t"/>
              <a:pathLst>
                <a:path extrusionOk="0" h="23" w="38">
                  <a:moveTo>
                    <a:pt x="12" y="23"/>
                  </a:moveTo>
                  <a:lnTo>
                    <a:pt x="27" y="23"/>
                  </a:lnTo>
                  <a:cubicBezTo>
                    <a:pt x="33" y="23"/>
                    <a:pt x="38" y="18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2885629" y="2205948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15" y="32"/>
                  </a:moveTo>
                  <a:cubicBezTo>
                    <a:pt x="17" y="34"/>
                    <a:pt x="20" y="35"/>
                    <a:pt x="23" y="35"/>
                  </a:cubicBezTo>
                  <a:cubicBezTo>
                    <a:pt x="26" y="35"/>
                    <a:pt x="29" y="34"/>
                    <a:pt x="31" y="32"/>
                  </a:cubicBezTo>
                  <a:cubicBezTo>
                    <a:pt x="35" y="27"/>
                    <a:pt x="35" y="20"/>
                    <a:pt x="31" y="16"/>
                  </a:cubicBezTo>
                  <a:lnTo>
                    <a:pt x="19" y="4"/>
                  </a:lnTo>
                  <a:cubicBezTo>
                    <a:pt x="15" y="-1"/>
                    <a:pt x="7" y="-1"/>
                    <a:pt x="3" y="4"/>
                  </a:cubicBezTo>
                  <a:cubicBezTo>
                    <a:pt x="-1" y="8"/>
                    <a:pt x="-1" y="15"/>
                    <a:pt x="3" y="20"/>
                  </a:cubicBezTo>
                  <a:lnTo>
                    <a:pt x="15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2885629" y="2239676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3" y="31"/>
                  </a:moveTo>
                  <a:cubicBezTo>
                    <a:pt x="5" y="33"/>
                    <a:pt x="8" y="35"/>
                    <a:pt x="11" y="35"/>
                  </a:cubicBezTo>
                  <a:cubicBezTo>
                    <a:pt x="14" y="35"/>
                    <a:pt x="17" y="33"/>
                    <a:pt x="19" y="31"/>
                  </a:cubicBezTo>
                  <a:lnTo>
                    <a:pt x="31" y="19"/>
                  </a:lnTo>
                  <a:cubicBezTo>
                    <a:pt x="35" y="15"/>
                    <a:pt x="35" y="8"/>
                    <a:pt x="31" y="3"/>
                  </a:cubicBezTo>
                  <a:cubicBezTo>
                    <a:pt x="27" y="-1"/>
                    <a:pt x="19" y="-1"/>
                    <a:pt x="15" y="3"/>
                  </a:cubicBezTo>
                  <a:lnTo>
                    <a:pt x="3" y="15"/>
                  </a:lnTo>
                  <a:cubicBezTo>
                    <a:pt x="-1" y="20"/>
                    <a:pt x="-1" y="27"/>
                    <a:pt x="3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"/>
          <p:cNvSpPr/>
          <p:nvPr/>
        </p:nvSpPr>
        <p:spPr>
          <a:xfrm>
            <a:off x="3950424" y="1383175"/>
            <a:ext cx="3106200" cy="23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3950434" y="2718138"/>
            <a:ext cx="3106200" cy="23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3" name="Google Shape;723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724" name="Google Shape;724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30"/>
          <p:cNvSpPr/>
          <p:nvPr/>
        </p:nvSpPr>
        <p:spPr>
          <a:xfrm>
            <a:off x="3950424" y="2426272"/>
            <a:ext cx="3106200" cy="23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6" name="Google Shape;726;p30"/>
          <p:cNvSpPr/>
          <p:nvPr/>
        </p:nvSpPr>
        <p:spPr>
          <a:xfrm>
            <a:off x="3950424" y="1675049"/>
            <a:ext cx="3106200" cy="23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3950570" y="2426268"/>
            <a:ext cx="1621800" cy="2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8" name="Google Shape;728;p30"/>
          <p:cNvSpPr/>
          <p:nvPr/>
        </p:nvSpPr>
        <p:spPr>
          <a:xfrm>
            <a:off x="3950575" y="2718138"/>
            <a:ext cx="838500" cy="2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9" name="Google Shape;729;p30"/>
          <p:cNvSpPr txBox="1"/>
          <p:nvPr/>
        </p:nvSpPr>
        <p:spPr>
          <a:xfrm>
            <a:off x="3588398" y="1391603"/>
            <a:ext cx="25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0" name="Google Shape;730;p30"/>
          <p:cNvSpPr txBox="1"/>
          <p:nvPr/>
        </p:nvSpPr>
        <p:spPr>
          <a:xfrm>
            <a:off x="3588388" y="1683484"/>
            <a:ext cx="25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1" name="Google Shape;731;p30"/>
          <p:cNvSpPr txBox="1"/>
          <p:nvPr/>
        </p:nvSpPr>
        <p:spPr>
          <a:xfrm>
            <a:off x="3588935" y="2434679"/>
            <a:ext cx="25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30"/>
          <p:cNvSpPr txBox="1"/>
          <p:nvPr/>
        </p:nvSpPr>
        <p:spPr>
          <a:xfrm>
            <a:off x="3588925" y="2726535"/>
            <a:ext cx="25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3" name="Google Shape;733;p30"/>
          <p:cNvSpPr txBox="1"/>
          <p:nvPr/>
        </p:nvSpPr>
        <p:spPr>
          <a:xfrm>
            <a:off x="7245575" y="1370925"/>
            <a:ext cx="622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4" name="Google Shape;734;p30"/>
          <p:cNvSpPr txBox="1"/>
          <p:nvPr/>
        </p:nvSpPr>
        <p:spPr>
          <a:xfrm>
            <a:off x="7245575" y="1683450"/>
            <a:ext cx="622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75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5" name="Google Shape;735;p30"/>
          <p:cNvSpPr/>
          <p:nvPr/>
        </p:nvSpPr>
        <p:spPr>
          <a:xfrm>
            <a:off x="3950574" y="1675075"/>
            <a:ext cx="2321400" cy="23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6" name="Google Shape;736;p30"/>
          <p:cNvSpPr txBox="1"/>
          <p:nvPr/>
        </p:nvSpPr>
        <p:spPr>
          <a:xfrm>
            <a:off x="7245575" y="2434688"/>
            <a:ext cx="622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7245575" y="2722325"/>
            <a:ext cx="622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8" name="Google Shape;738;p30"/>
          <p:cNvSpPr/>
          <p:nvPr/>
        </p:nvSpPr>
        <p:spPr>
          <a:xfrm>
            <a:off x="3950573" y="1383200"/>
            <a:ext cx="1561200" cy="23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737425" y="1131800"/>
            <a:ext cx="2127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742500" y="1536363"/>
            <a:ext cx="212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1" name="Google Shape;741;p30"/>
          <p:cNvSpPr txBox="1"/>
          <p:nvPr/>
        </p:nvSpPr>
        <p:spPr>
          <a:xfrm>
            <a:off x="741600" y="2655925"/>
            <a:ext cx="2123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2" name="Google Shape;742;p30"/>
          <p:cNvSpPr txBox="1"/>
          <p:nvPr/>
        </p:nvSpPr>
        <p:spPr>
          <a:xfrm>
            <a:off x="737425" y="2254063"/>
            <a:ext cx="2127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867200" y="3562200"/>
            <a:ext cx="1670400" cy="6804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toxic atmosphere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4" name="Google Shape;744;p30"/>
          <p:cNvSpPr/>
          <p:nvPr/>
        </p:nvSpPr>
        <p:spPr>
          <a:xfrm flipH="1">
            <a:off x="6640750" y="3562200"/>
            <a:ext cx="1670400" cy="6804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3457375" y="3566700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5015213" y="3566700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47" name="Google Shape;747;p30"/>
          <p:cNvCxnSpPr>
            <a:stCxn id="743" idx="0"/>
            <a:endCxn id="745" idx="2"/>
          </p:cNvCxnSpPr>
          <p:nvPr/>
        </p:nvCxnSpPr>
        <p:spPr>
          <a:xfrm>
            <a:off x="2537600" y="3902400"/>
            <a:ext cx="91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0"/>
          <p:cNvCxnSpPr>
            <a:stCxn id="744" idx="0"/>
            <a:endCxn id="746" idx="6"/>
          </p:cNvCxnSpPr>
          <p:nvPr/>
        </p:nvCxnSpPr>
        <p:spPr>
          <a:xfrm rot="10800000">
            <a:off x="5686750" y="3902400"/>
            <a:ext cx="9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9" name="Google Shape;749;p30"/>
          <p:cNvGrpSpPr/>
          <p:nvPr/>
        </p:nvGrpSpPr>
        <p:grpSpPr>
          <a:xfrm>
            <a:off x="3620281" y="3758521"/>
            <a:ext cx="345582" cy="287759"/>
            <a:chOff x="2821876" y="3316896"/>
            <a:chExt cx="314652" cy="262004"/>
          </a:xfrm>
        </p:grpSpPr>
        <p:sp>
          <p:nvSpPr>
            <p:cNvPr id="750" name="Google Shape;750;p30"/>
            <p:cNvSpPr/>
            <p:nvPr/>
          </p:nvSpPr>
          <p:spPr>
            <a:xfrm>
              <a:off x="2853546" y="3345276"/>
              <a:ext cx="282981" cy="233624"/>
            </a:xfrm>
            <a:custGeom>
              <a:rect b="b" l="l" r="r" t="t"/>
              <a:pathLst>
                <a:path extrusionOk="0" h="568" w="688">
                  <a:moveTo>
                    <a:pt x="639" y="69"/>
                  </a:moveTo>
                  <a:cubicBezTo>
                    <a:pt x="622" y="47"/>
                    <a:pt x="601" y="27"/>
                    <a:pt x="577" y="10"/>
                  </a:cubicBezTo>
                  <a:cubicBezTo>
                    <a:pt x="572" y="7"/>
                    <a:pt x="565" y="8"/>
                    <a:pt x="561" y="13"/>
                  </a:cubicBezTo>
                  <a:cubicBezTo>
                    <a:pt x="558" y="18"/>
                    <a:pt x="559" y="25"/>
                    <a:pt x="564" y="29"/>
                  </a:cubicBezTo>
                  <a:cubicBezTo>
                    <a:pt x="586" y="44"/>
                    <a:pt x="605" y="63"/>
                    <a:pt x="621" y="83"/>
                  </a:cubicBezTo>
                  <a:cubicBezTo>
                    <a:pt x="653" y="122"/>
                    <a:pt x="668" y="167"/>
                    <a:pt x="666" y="214"/>
                  </a:cubicBezTo>
                  <a:cubicBezTo>
                    <a:pt x="664" y="258"/>
                    <a:pt x="648" y="305"/>
                    <a:pt x="619" y="349"/>
                  </a:cubicBezTo>
                  <a:cubicBezTo>
                    <a:pt x="572" y="419"/>
                    <a:pt x="500" y="471"/>
                    <a:pt x="416" y="495"/>
                  </a:cubicBezTo>
                  <a:cubicBezTo>
                    <a:pt x="404" y="499"/>
                    <a:pt x="394" y="506"/>
                    <a:pt x="387" y="516"/>
                  </a:cubicBezTo>
                  <a:cubicBezTo>
                    <a:pt x="377" y="531"/>
                    <a:pt x="358" y="542"/>
                    <a:pt x="337" y="544"/>
                  </a:cubicBezTo>
                  <a:cubicBezTo>
                    <a:pt x="320" y="547"/>
                    <a:pt x="303" y="544"/>
                    <a:pt x="289" y="536"/>
                  </a:cubicBezTo>
                  <a:cubicBezTo>
                    <a:pt x="277" y="528"/>
                    <a:pt x="269" y="518"/>
                    <a:pt x="267" y="505"/>
                  </a:cubicBezTo>
                  <a:cubicBezTo>
                    <a:pt x="266" y="493"/>
                    <a:pt x="270" y="481"/>
                    <a:pt x="281" y="470"/>
                  </a:cubicBezTo>
                  <a:cubicBezTo>
                    <a:pt x="291" y="459"/>
                    <a:pt x="307" y="452"/>
                    <a:pt x="324" y="449"/>
                  </a:cubicBezTo>
                  <a:cubicBezTo>
                    <a:pt x="343" y="447"/>
                    <a:pt x="361" y="451"/>
                    <a:pt x="374" y="459"/>
                  </a:cubicBezTo>
                  <a:cubicBezTo>
                    <a:pt x="388" y="468"/>
                    <a:pt x="406" y="470"/>
                    <a:pt x="422" y="464"/>
                  </a:cubicBezTo>
                  <a:cubicBezTo>
                    <a:pt x="490" y="438"/>
                    <a:pt x="552" y="389"/>
                    <a:pt x="590" y="331"/>
                  </a:cubicBezTo>
                  <a:cubicBezTo>
                    <a:pt x="640" y="254"/>
                    <a:pt x="639" y="173"/>
                    <a:pt x="587" y="110"/>
                  </a:cubicBezTo>
                  <a:lnTo>
                    <a:pt x="587" y="110"/>
                  </a:lnTo>
                  <a:cubicBezTo>
                    <a:pt x="539" y="53"/>
                    <a:pt x="463" y="15"/>
                    <a:pt x="372" y="3"/>
                  </a:cubicBezTo>
                  <a:cubicBezTo>
                    <a:pt x="289" y="-7"/>
                    <a:pt x="202" y="5"/>
                    <a:pt x="133" y="36"/>
                  </a:cubicBezTo>
                  <a:cubicBezTo>
                    <a:pt x="77" y="62"/>
                    <a:pt x="37" y="95"/>
                    <a:pt x="14" y="137"/>
                  </a:cubicBezTo>
                  <a:cubicBezTo>
                    <a:pt x="8" y="147"/>
                    <a:pt x="4" y="157"/>
                    <a:pt x="1" y="168"/>
                  </a:cubicBezTo>
                  <a:cubicBezTo>
                    <a:pt x="0" y="172"/>
                    <a:pt x="0" y="175"/>
                    <a:pt x="2" y="178"/>
                  </a:cubicBezTo>
                  <a:cubicBezTo>
                    <a:pt x="5" y="181"/>
                    <a:pt x="8" y="183"/>
                    <a:pt x="11" y="183"/>
                  </a:cubicBezTo>
                  <a:lnTo>
                    <a:pt x="71" y="183"/>
                  </a:lnTo>
                  <a:cubicBezTo>
                    <a:pt x="69" y="191"/>
                    <a:pt x="68" y="199"/>
                    <a:pt x="68" y="207"/>
                  </a:cubicBezTo>
                  <a:cubicBezTo>
                    <a:pt x="68" y="216"/>
                    <a:pt x="69" y="224"/>
                    <a:pt x="71" y="232"/>
                  </a:cubicBezTo>
                  <a:lnTo>
                    <a:pt x="40" y="232"/>
                  </a:lnTo>
                  <a:cubicBezTo>
                    <a:pt x="34" y="232"/>
                    <a:pt x="29" y="237"/>
                    <a:pt x="29" y="243"/>
                  </a:cubicBezTo>
                  <a:cubicBezTo>
                    <a:pt x="29" y="250"/>
                    <a:pt x="34" y="255"/>
                    <a:pt x="40" y="255"/>
                  </a:cubicBezTo>
                  <a:lnTo>
                    <a:pt x="80" y="255"/>
                  </a:lnTo>
                  <a:cubicBezTo>
                    <a:pt x="102" y="298"/>
                    <a:pt x="154" y="333"/>
                    <a:pt x="223" y="347"/>
                  </a:cubicBezTo>
                  <a:cubicBezTo>
                    <a:pt x="229" y="349"/>
                    <a:pt x="235" y="345"/>
                    <a:pt x="236" y="339"/>
                  </a:cubicBezTo>
                  <a:cubicBezTo>
                    <a:pt x="238" y="333"/>
                    <a:pt x="234" y="327"/>
                    <a:pt x="228" y="325"/>
                  </a:cubicBezTo>
                  <a:cubicBezTo>
                    <a:pt x="188" y="317"/>
                    <a:pt x="153" y="301"/>
                    <a:pt x="128" y="279"/>
                  </a:cubicBezTo>
                  <a:cubicBezTo>
                    <a:pt x="104" y="258"/>
                    <a:pt x="91" y="233"/>
                    <a:pt x="91" y="207"/>
                  </a:cubicBezTo>
                  <a:cubicBezTo>
                    <a:pt x="91" y="175"/>
                    <a:pt x="111" y="144"/>
                    <a:pt x="148" y="120"/>
                  </a:cubicBezTo>
                  <a:cubicBezTo>
                    <a:pt x="186" y="96"/>
                    <a:pt x="237" y="82"/>
                    <a:pt x="291" y="82"/>
                  </a:cubicBezTo>
                  <a:cubicBezTo>
                    <a:pt x="346" y="82"/>
                    <a:pt x="397" y="96"/>
                    <a:pt x="435" y="120"/>
                  </a:cubicBezTo>
                  <a:cubicBezTo>
                    <a:pt x="471" y="144"/>
                    <a:pt x="492" y="175"/>
                    <a:pt x="492" y="207"/>
                  </a:cubicBezTo>
                  <a:cubicBezTo>
                    <a:pt x="492" y="239"/>
                    <a:pt x="471" y="270"/>
                    <a:pt x="435" y="294"/>
                  </a:cubicBezTo>
                  <a:cubicBezTo>
                    <a:pt x="397" y="318"/>
                    <a:pt x="346" y="332"/>
                    <a:pt x="291" y="332"/>
                  </a:cubicBezTo>
                  <a:cubicBezTo>
                    <a:pt x="286" y="332"/>
                    <a:pt x="282" y="332"/>
                    <a:pt x="278" y="332"/>
                  </a:cubicBezTo>
                  <a:cubicBezTo>
                    <a:pt x="272" y="331"/>
                    <a:pt x="266" y="336"/>
                    <a:pt x="266" y="342"/>
                  </a:cubicBezTo>
                  <a:cubicBezTo>
                    <a:pt x="266" y="349"/>
                    <a:pt x="271" y="354"/>
                    <a:pt x="277" y="354"/>
                  </a:cubicBezTo>
                  <a:cubicBezTo>
                    <a:pt x="281" y="354"/>
                    <a:pt x="286" y="354"/>
                    <a:pt x="291" y="354"/>
                  </a:cubicBezTo>
                  <a:cubicBezTo>
                    <a:pt x="307" y="354"/>
                    <a:pt x="323" y="353"/>
                    <a:pt x="338" y="351"/>
                  </a:cubicBezTo>
                  <a:cubicBezTo>
                    <a:pt x="362" y="363"/>
                    <a:pt x="389" y="370"/>
                    <a:pt x="417" y="370"/>
                  </a:cubicBezTo>
                  <a:cubicBezTo>
                    <a:pt x="502" y="370"/>
                    <a:pt x="571" y="312"/>
                    <a:pt x="571" y="240"/>
                  </a:cubicBezTo>
                  <a:cubicBezTo>
                    <a:pt x="571" y="186"/>
                    <a:pt x="531" y="137"/>
                    <a:pt x="470" y="119"/>
                  </a:cubicBezTo>
                  <a:cubicBezTo>
                    <a:pt x="463" y="113"/>
                    <a:pt x="455" y="107"/>
                    <a:pt x="447" y="101"/>
                  </a:cubicBezTo>
                  <a:cubicBezTo>
                    <a:pt x="443" y="99"/>
                    <a:pt x="438" y="96"/>
                    <a:pt x="434" y="94"/>
                  </a:cubicBezTo>
                  <a:lnTo>
                    <a:pt x="460" y="48"/>
                  </a:lnTo>
                  <a:cubicBezTo>
                    <a:pt x="503" y="65"/>
                    <a:pt x="541" y="90"/>
                    <a:pt x="570" y="124"/>
                  </a:cubicBezTo>
                  <a:cubicBezTo>
                    <a:pt x="593" y="153"/>
                    <a:pt x="605" y="185"/>
                    <a:pt x="604" y="220"/>
                  </a:cubicBezTo>
                  <a:cubicBezTo>
                    <a:pt x="604" y="252"/>
                    <a:pt x="592" y="286"/>
                    <a:pt x="571" y="318"/>
                  </a:cubicBezTo>
                  <a:cubicBezTo>
                    <a:pt x="535" y="373"/>
                    <a:pt x="478" y="418"/>
                    <a:pt x="414" y="443"/>
                  </a:cubicBezTo>
                  <a:cubicBezTo>
                    <a:pt x="405" y="447"/>
                    <a:pt x="394" y="446"/>
                    <a:pt x="386" y="440"/>
                  </a:cubicBezTo>
                  <a:cubicBezTo>
                    <a:pt x="368" y="429"/>
                    <a:pt x="345" y="424"/>
                    <a:pt x="321" y="427"/>
                  </a:cubicBezTo>
                  <a:cubicBezTo>
                    <a:pt x="299" y="430"/>
                    <a:pt x="279" y="440"/>
                    <a:pt x="265" y="455"/>
                  </a:cubicBezTo>
                  <a:cubicBezTo>
                    <a:pt x="249" y="470"/>
                    <a:pt x="243" y="489"/>
                    <a:pt x="245" y="508"/>
                  </a:cubicBezTo>
                  <a:cubicBezTo>
                    <a:pt x="248" y="528"/>
                    <a:pt x="259" y="544"/>
                    <a:pt x="278" y="555"/>
                  </a:cubicBezTo>
                  <a:cubicBezTo>
                    <a:pt x="292" y="563"/>
                    <a:pt x="309" y="568"/>
                    <a:pt x="326" y="568"/>
                  </a:cubicBezTo>
                  <a:cubicBezTo>
                    <a:pt x="331" y="568"/>
                    <a:pt x="335" y="567"/>
                    <a:pt x="340" y="567"/>
                  </a:cubicBezTo>
                  <a:cubicBezTo>
                    <a:pt x="367" y="563"/>
                    <a:pt x="392" y="549"/>
                    <a:pt x="405" y="529"/>
                  </a:cubicBezTo>
                  <a:cubicBezTo>
                    <a:pt x="409" y="523"/>
                    <a:pt x="416" y="519"/>
                    <a:pt x="423" y="517"/>
                  </a:cubicBezTo>
                  <a:cubicBezTo>
                    <a:pt x="511" y="491"/>
                    <a:pt x="587" y="436"/>
                    <a:pt x="637" y="361"/>
                  </a:cubicBezTo>
                  <a:cubicBezTo>
                    <a:pt x="705" y="259"/>
                    <a:pt x="706" y="153"/>
                    <a:pt x="639" y="69"/>
                  </a:cubicBezTo>
                  <a:moveTo>
                    <a:pt x="549" y="240"/>
                  </a:moveTo>
                  <a:cubicBezTo>
                    <a:pt x="549" y="299"/>
                    <a:pt x="490" y="347"/>
                    <a:pt x="417" y="347"/>
                  </a:cubicBezTo>
                  <a:cubicBezTo>
                    <a:pt x="404" y="347"/>
                    <a:pt x="392" y="346"/>
                    <a:pt x="379" y="343"/>
                  </a:cubicBezTo>
                  <a:cubicBezTo>
                    <a:pt x="404" y="336"/>
                    <a:pt x="427" y="325"/>
                    <a:pt x="447" y="313"/>
                  </a:cubicBezTo>
                  <a:cubicBezTo>
                    <a:pt x="490" y="285"/>
                    <a:pt x="514" y="247"/>
                    <a:pt x="514" y="207"/>
                  </a:cubicBezTo>
                  <a:cubicBezTo>
                    <a:pt x="514" y="190"/>
                    <a:pt x="510" y="174"/>
                    <a:pt x="502" y="159"/>
                  </a:cubicBezTo>
                  <a:cubicBezTo>
                    <a:pt x="531" y="178"/>
                    <a:pt x="549" y="208"/>
                    <a:pt x="549" y="240"/>
                  </a:cubicBezTo>
                  <a:moveTo>
                    <a:pt x="235" y="29"/>
                  </a:moveTo>
                  <a:cubicBezTo>
                    <a:pt x="253" y="26"/>
                    <a:pt x="270" y="24"/>
                    <a:pt x="288" y="23"/>
                  </a:cubicBezTo>
                  <a:lnTo>
                    <a:pt x="282" y="60"/>
                  </a:lnTo>
                  <a:cubicBezTo>
                    <a:pt x="266" y="60"/>
                    <a:pt x="251" y="62"/>
                    <a:pt x="236" y="64"/>
                  </a:cubicBezTo>
                  <a:lnTo>
                    <a:pt x="235" y="29"/>
                  </a:lnTo>
                  <a:moveTo>
                    <a:pt x="214" y="69"/>
                  </a:moveTo>
                  <a:cubicBezTo>
                    <a:pt x="205" y="71"/>
                    <a:pt x="196" y="73"/>
                    <a:pt x="188" y="76"/>
                  </a:cubicBezTo>
                  <a:lnTo>
                    <a:pt x="183" y="41"/>
                  </a:lnTo>
                  <a:cubicBezTo>
                    <a:pt x="193" y="38"/>
                    <a:pt x="203" y="35"/>
                    <a:pt x="213" y="33"/>
                  </a:cubicBezTo>
                  <a:lnTo>
                    <a:pt x="214" y="69"/>
                  </a:lnTo>
                  <a:moveTo>
                    <a:pt x="311" y="22"/>
                  </a:moveTo>
                  <a:cubicBezTo>
                    <a:pt x="328" y="22"/>
                    <a:pt x="345" y="23"/>
                    <a:pt x="362" y="25"/>
                  </a:cubicBezTo>
                  <a:lnTo>
                    <a:pt x="346" y="64"/>
                  </a:lnTo>
                  <a:cubicBezTo>
                    <a:pt x="332" y="62"/>
                    <a:pt x="318" y="61"/>
                    <a:pt x="304" y="60"/>
                  </a:cubicBezTo>
                  <a:lnTo>
                    <a:pt x="311" y="22"/>
                  </a:lnTo>
                  <a:moveTo>
                    <a:pt x="80" y="160"/>
                  </a:moveTo>
                  <a:lnTo>
                    <a:pt x="27" y="160"/>
                  </a:lnTo>
                  <a:cubicBezTo>
                    <a:pt x="29" y="156"/>
                    <a:pt x="31" y="152"/>
                    <a:pt x="34" y="148"/>
                  </a:cubicBezTo>
                  <a:cubicBezTo>
                    <a:pt x="49" y="120"/>
                    <a:pt x="74" y="96"/>
                    <a:pt x="107" y="75"/>
                  </a:cubicBezTo>
                  <a:lnTo>
                    <a:pt x="121" y="112"/>
                  </a:lnTo>
                  <a:cubicBezTo>
                    <a:pt x="102" y="126"/>
                    <a:pt x="88" y="143"/>
                    <a:pt x="80" y="160"/>
                  </a:cubicBezTo>
                  <a:moveTo>
                    <a:pt x="140" y="99"/>
                  </a:moveTo>
                  <a:lnTo>
                    <a:pt x="126" y="64"/>
                  </a:lnTo>
                  <a:cubicBezTo>
                    <a:pt x="131" y="62"/>
                    <a:pt x="137" y="59"/>
                    <a:pt x="142" y="57"/>
                  </a:cubicBezTo>
                  <a:cubicBezTo>
                    <a:pt x="148" y="54"/>
                    <a:pt x="155" y="51"/>
                    <a:pt x="161" y="49"/>
                  </a:cubicBezTo>
                  <a:lnTo>
                    <a:pt x="166" y="85"/>
                  </a:lnTo>
                  <a:cubicBezTo>
                    <a:pt x="157" y="89"/>
                    <a:pt x="148" y="94"/>
                    <a:pt x="140" y="99"/>
                  </a:cubicBezTo>
                  <a:moveTo>
                    <a:pt x="414" y="84"/>
                  </a:moveTo>
                  <a:cubicBezTo>
                    <a:pt x="399" y="78"/>
                    <a:pt x="384" y="73"/>
                    <a:pt x="368" y="69"/>
                  </a:cubicBezTo>
                  <a:lnTo>
                    <a:pt x="385" y="28"/>
                  </a:lnTo>
                  <a:cubicBezTo>
                    <a:pt x="403" y="31"/>
                    <a:pt x="421" y="35"/>
                    <a:pt x="438" y="41"/>
                  </a:cubicBezTo>
                  <a:lnTo>
                    <a:pt x="414" y="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821876" y="3316896"/>
              <a:ext cx="252133" cy="133264"/>
            </a:xfrm>
            <a:custGeom>
              <a:rect b="b" l="l" r="r" t="t"/>
              <a:pathLst>
                <a:path extrusionOk="0" h="324" w="613">
                  <a:moveTo>
                    <a:pt x="65" y="301"/>
                  </a:moveTo>
                  <a:lnTo>
                    <a:pt x="47" y="301"/>
                  </a:lnTo>
                  <a:cubicBezTo>
                    <a:pt x="41" y="301"/>
                    <a:pt x="34" y="299"/>
                    <a:pt x="30" y="294"/>
                  </a:cubicBezTo>
                  <a:cubicBezTo>
                    <a:pt x="25" y="289"/>
                    <a:pt x="23" y="283"/>
                    <a:pt x="23" y="276"/>
                  </a:cubicBezTo>
                  <a:cubicBezTo>
                    <a:pt x="23" y="244"/>
                    <a:pt x="32" y="211"/>
                    <a:pt x="48" y="182"/>
                  </a:cubicBezTo>
                  <a:cubicBezTo>
                    <a:pt x="72" y="142"/>
                    <a:pt x="106" y="109"/>
                    <a:pt x="150" y="82"/>
                  </a:cubicBezTo>
                  <a:cubicBezTo>
                    <a:pt x="191" y="58"/>
                    <a:pt x="239" y="40"/>
                    <a:pt x="293" y="30"/>
                  </a:cubicBezTo>
                  <a:cubicBezTo>
                    <a:pt x="344" y="21"/>
                    <a:pt x="399" y="20"/>
                    <a:pt x="451" y="27"/>
                  </a:cubicBezTo>
                  <a:cubicBezTo>
                    <a:pt x="504" y="34"/>
                    <a:pt x="555" y="49"/>
                    <a:pt x="597" y="71"/>
                  </a:cubicBezTo>
                  <a:cubicBezTo>
                    <a:pt x="603" y="74"/>
                    <a:pt x="610" y="72"/>
                    <a:pt x="613" y="66"/>
                  </a:cubicBezTo>
                  <a:cubicBezTo>
                    <a:pt x="615" y="61"/>
                    <a:pt x="613" y="54"/>
                    <a:pt x="608" y="51"/>
                  </a:cubicBezTo>
                  <a:cubicBezTo>
                    <a:pt x="563" y="28"/>
                    <a:pt x="509" y="12"/>
                    <a:pt x="454" y="5"/>
                  </a:cubicBezTo>
                  <a:cubicBezTo>
                    <a:pt x="399" y="-3"/>
                    <a:pt x="342" y="-1"/>
                    <a:pt x="289" y="8"/>
                  </a:cubicBezTo>
                  <a:cubicBezTo>
                    <a:pt x="233" y="18"/>
                    <a:pt x="182" y="37"/>
                    <a:pt x="138" y="63"/>
                  </a:cubicBezTo>
                  <a:cubicBezTo>
                    <a:pt x="91" y="91"/>
                    <a:pt x="54" y="128"/>
                    <a:pt x="29" y="170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10" y="203"/>
                    <a:pt x="0" y="240"/>
                    <a:pt x="0" y="276"/>
                  </a:cubicBezTo>
                  <a:cubicBezTo>
                    <a:pt x="0" y="289"/>
                    <a:pt x="5" y="301"/>
                    <a:pt x="14" y="310"/>
                  </a:cubicBezTo>
                  <a:cubicBezTo>
                    <a:pt x="23" y="319"/>
                    <a:pt x="35" y="324"/>
                    <a:pt x="47" y="324"/>
                  </a:cubicBezTo>
                  <a:lnTo>
                    <a:pt x="65" y="324"/>
                  </a:lnTo>
                  <a:cubicBezTo>
                    <a:pt x="71" y="324"/>
                    <a:pt x="76" y="319"/>
                    <a:pt x="76" y="312"/>
                  </a:cubicBezTo>
                  <a:cubicBezTo>
                    <a:pt x="76" y="306"/>
                    <a:pt x="71" y="301"/>
                    <a:pt x="65" y="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30"/>
          <p:cNvGrpSpPr/>
          <p:nvPr/>
        </p:nvGrpSpPr>
        <p:grpSpPr>
          <a:xfrm>
            <a:off x="5203431" y="3721935"/>
            <a:ext cx="294987" cy="360942"/>
            <a:chOff x="2207790" y="2643993"/>
            <a:chExt cx="268585" cy="328637"/>
          </a:xfrm>
        </p:grpSpPr>
        <p:sp>
          <p:nvSpPr>
            <p:cNvPr id="753" name="Google Shape;753;p30"/>
            <p:cNvSpPr/>
            <p:nvPr/>
          </p:nvSpPr>
          <p:spPr>
            <a:xfrm>
              <a:off x="2361209" y="2698697"/>
              <a:ext cx="27558" cy="72391"/>
            </a:xfrm>
            <a:custGeom>
              <a:rect b="b" l="l" r="r" t="t"/>
              <a:pathLst>
                <a:path extrusionOk="0" h="176" w="67">
                  <a:moveTo>
                    <a:pt x="49" y="20"/>
                  </a:moveTo>
                  <a:cubicBezTo>
                    <a:pt x="53" y="15"/>
                    <a:pt x="52" y="7"/>
                    <a:pt x="47" y="3"/>
                  </a:cubicBezTo>
                  <a:cubicBezTo>
                    <a:pt x="42" y="-1"/>
                    <a:pt x="34" y="0"/>
                    <a:pt x="30" y="6"/>
                  </a:cubicBezTo>
                  <a:lnTo>
                    <a:pt x="23" y="15"/>
                  </a:lnTo>
                  <a:cubicBezTo>
                    <a:pt x="-13" y="61"/>
                    <a:pt x="-6" y="127"/>
                    <a:pt x="38" y="165"/>
                  </a:cubicBezTo>
                  <a:lnTo>
                    <a:pt x="48" y="173"/>
                  </a:lnTo>
                  <a:cubicBezTo>
                    <a:pt x="50" y="175"/>
                    <a:pt x="53" y="176"/>
                    <a:pt x="55" y="176"/>
                  </a:cubicBezTo>
                  <a:cubicBezTo>
                    <a:pt x="59" y="176"/>
                    <a:pt x="62" y="175"/>
                    <a:pt x="64" y="172"/>
                  </a:cubicBezTo>
                  <a:cubicBezTo>
                    <a:pt x="68" y="167"/>
                    <a:pt x="68" y="160"/>
                    <a:pt x="63" y="155"/>
                  </a:cubicBezTo>
                  <a:lnTo>
                    <a:pt x="54" y="147"/>
                  </a:lnTo>
                  <a:cubicBezTo>
                    <a:pt x="19" y="117"/>
                    <a:pt x="14" y="65"/>
                    <a:pt x="42" y="29"/>
                  </a:cubicBezTo>
                  <a:lnTo>
                    <a:pt x="49" y="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354628" y="2666615"/>
              <a:ext cx="58406" cy="50180"/>
            </a:xfrm>
            <a:custGeom>
              <a:rect b="b" l="l" r="r" t="t"/>
              <a:pathLst>
                <a:path extrusionOk="0" h="122" w="142">
                  <a:moveTo>
                    <a:pt x="117" y="100"/>
                  </a:moveTo>
                  <a:lnTo>
                    <a:pt x="119" y="111"/>
                  </a:lnTo>
                  <a:cubicBezTo>
                    <a:pt x="120" y="117"/>
                    <a:pt x="125" y="122"/>
                    <a:pt x="130" y="122"/>
                  </a:cubicBezTo>
                  <a:cubicBezTo>
                    <a:pt x="131" y="122"/>
                    <a:pt x="131" y="122"/>
                    <a:pt x="132" y="122"/>
                  </a:cubicBezTo>
                  <a:cubicBezTo>
                    <a:pt x="138" y="121"/>
                    <a:pt x="143" y="115"/>
                    <a:pt x="142" y="108"/>
                  </a:cubicBezTo>
                  <a:lnTo>
                    <a:pt x="141" y="97"/>
                  </a:lnTo>
                  <a:cubicBezTo>
                    <a:pt x="133" y="39"/>
                    <a:pt x="82" y="-3"/>
                    <a:pt x="24" y="1"/>
                  </a:cubicBezTo>
                  <a:lnTo>
                    <a:pt x="11" y="2"/>
                  </a:lnTo>
                  <a:cubicBezTo>
                    <a:pt x="5" y="3"/>
                    <a:pt x="0" y="8"/>
                    <a:pt x="0" y="15"/>
                  </a:cubicBezTo>
                  <a:cubicBezTo>
                    <a:pt x="1" y="21"/>
                    <a:pt x="7" y="26"/>
                    <a:pt x="13" y="25"/>
                  </a:cubicBezTo>
                  <a:lnTo>
                    <a:pt x="25" y="25"/>
                  </a:lnTo>
                  <a:cubicBezTo>
                    <a:pt x="71" y="21"/>
                    <a:pt x="112" y="54"/>
                    <a:pt x="117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2269898" y="2666615"/>
              <a:ext cx="49769" cy="58817"/>
            </a:xfrm>
            <a:custGeom>
              <a:rect b="b" l="l" r="r" t="t"/>
              <a:pathLst>
                <a:path extrusionOk="0" h="143" w="121">
                  <a:moveTo>
                    <a:pt x="99" y="26"/>
                  </a:moveTo>
                  <a:lnTo>
                    <a:pt x="111" y="24"/>
                  </a:lnTo>
                  <a:cubicBezTo>
                    <a:pt x="117" y="23"/>
                    <a:pt x="122" y="18"/>
                    <a:pt x="121" y="11"/>
                  </a:cubicBezTo>
                  <a:cubicBezTo>
                    <a:pt x="120" y="5"/>
                    <a:pt x="114" y="0"/>
                    <a:pt x="108" y="1"/>
                  </a:cubicBezTo>
                  <a:lnTo>
                    <a:pt x="96" y="2"/>
                  </a:lnTo>
                  <a:cubicBezTo>
                    <a:pt x="38" y="10"/>
                    <a:pt x="-4" y="61"/>
                    <a:pt x="0" y="119"/>
                  </a:cubicBezTo>
                  <a:lnTo>
                    <a:pt x="1" y="132"/>
                  </a:lnTo>
                  <a:cubicBezTo>
                    <a:pt x="2" y="138"/>
                    <a:pt x="7" y="143"/>
                    <a:pt x="13" y="143"/>
                  </a:cubicBezTo>
                  <a:lnTo>
                    <a:pt x="14" y="143"/>
                  </a:lnTo>
                  <a:cubicBezTo>
                    <a:pt x="20" y="142"/>
                    <a:pt x="25" y="136"/>
                    <a:pt x="25" y="130"/>
                  </a:cubicBezTo>
                  <a:lnTo>
                    <a:pt x="24" y="118"/>
                  </a:lnTo>
                  <a:cubicBezTo>
                    <a:pt x="21" y="72"/>
                    <a:pt x="54" y="32"/>
                    <a:pt x="99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304448" y="2729957"/>
              <a:ext cx="171516" cy="164113"/>
            </a:xfrm>
            <a:custGeom>
              <a:rect b="b" l="l" r="r" t="t"/>
              <a:pathLst>
                <a:path extrusionOk="0" h="399" w="417">
                  <a:moveTo>
                    <a:pt x="406" y="60"/>
                  </a:moveTo>
                  <a:lnTo>
                    <a:pt x="406" y="60"/>
                  </a:lnTo>
                  <a:cubicBezTo>
                    <a:pt x="399" y="60"/>
                    <a:pt x="394" y="66"/>
                    <a:pt x="394" y="72"/>
                  </a:cubicBezTo>
                  <a:lnTo>
                    <a:pt x="394" y="98"/>
                  </a:lnTo>
                  <a:lnTo>
                    <a:pt x="393" y="98"/>
                  </a:lnTo>
                  <a:cubicBezTo>
                    <a:pt x="347" y="101"/>
                    <a:pt x="306" y="68"/>
                    <a:pt x="301" y="23"/>
                  </a:cubicBezTo>
                  <a:lnTo>
                    <a:pt x="299" y="11"/>
                  </a:lnTo>
                  <a:cubicBezTo>
                    <a:pt x="298" y="5"/>
                    <a:pt x="292" y="0"/>
                    <a:pt x="286" y="1"/>
                  </a:cubicBezTo>
                  <a:cubicBezTo>
                    <a:pt x="280" y="2"/>
                    <a:pt x="275" y="8"/>
                    <a:pt x="276" y="14"/>
                  </a:cubicBezTo>
                  <a:lnTo>
                    <a:pt x="277" y="26"/>
                  </a:lnTo>
                  <a:cubicBezTo>
                    <a:pt x="284" y="81"/>
                    <a:pt x="331" y="121"/>
                    <a:pt x="386" y="121"/>
                  </a:cubicBezTo>
                  <a:cubicBezTo>
                    <a:pt x="389" y="121"/>
                    <a:pt x="391" y="121"/>
                    <a:pt x="394" y="121"/>
                  </a:cubicBezTo>
                  <a:cubicBezTo>
                    <a:pt x="393" y="154"/>
                    <a:pt x="376" y="183"/>
                    <a:pt x="350" y="201"/>
                  </a:cubicBezTo>
                  <a:cubicBezTo>
                    <a:pt x="334" y="211"/>
                    <a:pt x="315" y="217"/>
                    <a:pt x="296" y="217"/>
                  </a:cubicBezTo>
                  <a:cubicBezTo>
                    <a:pt x="295" y="217"/>
                    <a:pt x="261" y="217"/>
                    <a:pt x="261" y="217"/>
                  </a:cubicBezTo>
                  <a:cubicBezTo>
                    <a:pt x="221" y="217"/>
                    <a:pt x="183" y="197"/>
                    <a:pt x="160" y="164"/>
                  </a:cubicBezTo>
                  <a:lnTo>
                    <a:pt x="153" y="154"/>
                  </a:lnTo>
                  <a:cubicBezTo>
                    <a:pt x="150" y="148"/>
                    <a:pt x="142" y="147"/>
                    <a:pt x="137" y="151"/>
                  </a:cubicBezTo>
                  <a:cubicBezTo>
                    <a:pt x="132" y="154"/>
                    <a:pt x="130" y="162"/>
                    <a:pt x="134" y="167"/>
                  </a:cubicBezTo>
                  <a:lnTo>
                    <a:pt x="141" y="177"/>
                  </a:lnTo>
                  <a:cubicBezTo>
                    <a:pt x="162" y="208"/>
                    <a:pt x="194" y="229"/>
                    <a:pt x="229" y="237"/>
                  </a:cubicBezTo>
                  <a:cubicBezTo>
                    <a:pt x="214" y="243"/>
                    <a:pt x="197" y="246"/>
                    <a:pt x="180" y="246"/>
                  </a:cubicBezTo>
                  <a:cubicBezTo>
                    <a:pt x="153" y="246"/>
                    <a:pt x="128" y="238"/>
                    <a:pt x="106" y="223"/>
                  </a:cubicBezTo>
                  <a:cubicBezTo>
                    <a:pt x="84" y="208"/>
                    <a:pt x="68" y="188"/>
                    <a:pt x="59" y="163"/>
                  </a:cubicBezTo>
                  <a:cubicBezTo>
                    <a:pt x="51" y="143"/>
                    <a:pt x="36" y="127"/>
                    <a:pt x="17" y="117"/>
                  </a:cubicBezTo>
                  <a:cubicBezTo>
                    <a:pt x="12" y="114"/>
                    <a:pt x="4" y="117"/>
                    <a:pt x="2" y="122"/>
                  </a:cubicBezTo>
                  <a:cubicBezTo>
                    <a:pt x="-1" y="128"/>
                    <a:pt x="1" y="135"/>
                    <a:pt x="7" y="138"/>
                  </a:cubicBezTo>
                  <a:cubicBezTo>
                    <a:pt x="21" y="145"/>
                    <a:pt x="31" y="157"/>
                    <a:pt x="37" y="172"/>
                  </a:cubicBezTo>
                  <a:cubicBezTo>
                    <a:pt x="48" y="200"/>
                    <a:pt x="67" y="225"/>
                    <a:pt x="92" y="242"/>
                  </a:cubicBezTo>
                  <a:cubicBezTo>
                    <a:pt x="106" y="252"/>
                    <a:pt x="120" y="259"/>
                    <a:pt x="136" y="263"/>
                  </a:cubicBezTo>
                  <a:lnTo>
                    <a:pt x="136" y="387"/>
                  </a:lnTo>
                  <a:cubicBezTo>
                    <a:pt x="136" y="394"/>
                    <a:pt x="141" y="399"/>
                    <a:pt x="147" y="399"/>
                  </a:cubicBezTo>
                  <a:cubicBezTo>
                    <a:pt x="154" y="399"/>
                    <a:pt x="159" y="394"/>
                    <a:pt x="159" y="387"/>
                  </a:cubicBezTo>
                  <a:lnTo>
                    <a:pt x="159" y="269"/>
                  </a:lnTo>
                  <a:cubicBezTo>
                    <a:pt x="166" y="269"/>
                    <a:pt x="173" y="270"/>
                    <a:pt x="180" y="270"/>
                  </a:cubicBezTo>
                  <a:cubicBezTo>
                    <a:pt x="207" y="270"/>
                    <a:pt x="234" y="263"/>
                    <a:pt x="257" y="249"/>
                  </a:cubicBezTo>
                  <a:cubicBezTo>
                    <a:pt x="267" y="243"/>
                    <a:pt x="280" y="240"/>
                    <a:pt x="292" y="240"/>
                  </a:cubicBezTo>
                  <a:cubicBezTo>
                    <a:pt x="293" y="240"/>
                    <a:pt x="295" y="240"/>
                    <a:pt x="296" y="240"/>
                  </a:cubicBezTo>
                  <a:cubicBezTo>
                    <a:pt x="320" y="240"/>
                    <a:pt x="343" y="233"/>
                    <a:pt x="363" y="220"/>
                  </a:cubicBezTo>
                  <a:cubicBezTo>
                    <a:pt x="397" y="198"/>
                    <a:pt x="417" y="160"/>
                    <a:pt x="417" y="118"/>
                  </a:cubicBezTo>
                  <a:lnTo>
                    <a:pt x="417" y="72"/>
                  </a:lnTo>
                  <a:cubicBezTo>
                    <a:pt x="417" y="66"/>
                    <a:pt x="412" y="61"/>
                    <a:pt x="40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207790" y="2643993"/>
              <a:ext cx="268585" cy="328637"/>
            </a:xfrm>
            <a:custGeom>
              <a:rect b="b" l="l" r="r" t="t"/>
              <a:pathLst>
                <a:path extrusionOk="0" h="799" w="653">
                  <a:moveTo>
                    <a:pt x="593" y="60"/>
                  </a:moveTo>
                  <a:cubicBezTo>
                    <a:pt x="554" y="21"/>
                    <a:pt x="502" y="0"/>
                    <a:pt x="447" y="0"/>
                  </a:cubicBezTo>
                  <a:lnTo>
                    <a:pt x="207" y="0"/>
                  </a:lnTo>
                  <a:cubicBezTo>
                    <a:pt x="170" y="0"/>
                    <a:pt x="136" y="16"/>
                    <a:pt x="114" y="45"/>
                  </a:cubicBezTo>
                  <a:cubicBezTo>
                    <a:pt x="106" y="55"/>
                    <a:pt x="95" y="62"/>
                    <a:pt x="83" y="66"/>
                  </a:cubicBezTo>
                  <a:cubicBezTo>
                    <a:pt x="32" y="82"/>
                    <a:pt x="-2" y="129"/>
                    <a:pt x="0" y="182"/>
                  </a:cubicBezTo>
                  <a:cubicBezTo>
                    <a:pt x="1" y="222"/>
                    <a:pt x="22" y="257"/>
                    <a:pt x="54" y="277"/>
                  </a:cubicBezTo>
                  <a:cubicBezTo>
                    <a:pt x="65" y="326"/>
                    <a:pt x="109" y="373"/>
                    <a:pt x="167" y="399"/>
                  </a:cubicBezTo>
                  <a:cubicBezTo>
                    <a:pt x="177" y="403"/>
                    <a:pt x="183" y="413"/>
                    <a:pt x="183" y="423"/>
                  </a:cubicBezTo>
                  <a:cubicBezTo>
                    <a:pt x="182" y="465"/>
                    <a:pt x="198" y="498"/>
                    <a:pt x="228" y="517"/>
                  </a:cubicBezTo>
                  <a:cubicBezTo>
                    <a:pt x="235" y="521"/>
                    <a:pt x="239" y="528"/>
                    <a:pt x="240" y="536"/>
                  </a:cubicBezTo>
                  <a:lnTo>
                    <a:pt x="271" y="769"/>
                  </a:lnTo>
                  <a:cubicBezTo>
                    <a:pt x="273" y="786"/>
                    <a:pt x="288" y="799"/>
                    <a:pt x="304" y="799"/>
                  </a:cubicBezTo>
                  <a:lnTo>
                    <a:pt x="360" y="799"/>
                  </a:lnTo>
                  <a:cubicBezTo>
                    <a:pt x="379" y="799"/>
                    <a:pt x="394" y="784"/>
                    <a:pt x="394" y="765"/>
                  </a:cubicBezTo>
                  <a:lnTo>
                    <a:pt x="394" y="651"/>
                  </a:lnTo>
                  <a:cubicBezTo>
                    <a:pt x="394" y="644"/>
                    <a:pt x="389" y="639"/>
                    <a:pt x="382" y="639"/>
                  </a:cubicBezTo>
                  <a:cubicBezTo>
                    <a:pt x="376" y="639"/>
                    <a:pt x="371" y="644"/>
                    <a:pt x="371" y="651"/>
                  </a:cubicBezTo>
                  <a:lnTo>
                    <a:pt x="371" y="765"/>
                  </a:lnTo>
                  <a:cubicBezTo>
                    <a:pt x="371" y="771"/>
                    <a:pt x="366" y="775"/>
                    <a:pt x="360" y="775"/>
                  </a:cubicBezTo>
                  <a:lnTo>
                    <a:pt x="304" y="775"/>
                  </a:lnTo>
                  <a:cubicBezTo>
                    <a:pt x="299" y="775"/>
                    <a:pt x="295" y="771"/>
                    <a:pt x="294" y="766"/>
                  </a:cubicBezTo>
                  <a:lnTo>
                    <a:pt x="263" y="533"/>
                  </a:lnTo>
                  <a:cubicBezTo>
                    <a:pt x="262" y="518"/>
                    <a:pt x="253" y="505"/>
                    <a:pt x="241" y="497"/>
                  </a:cubicBezTo>
                  <a:cubicBezTo>
                    <a:pt x="211" y="480"/>
                    <a:pt x="206" y="448"/>
                    <a:pt x="206" y="424"/>
                  </a:cubicBezTo>
                  <a:cubicBezTo>
                    <a:pt x="207" y="404"/>
                    <a:pt x="195" y="386"/>
                    <a:pt x="177" y="377"/>
                  </a:cubicBezTo>
                  <a:cubicBezTo>
                    <a:pt x="126" y="355"/>
                    <a:pt x="97" y="321"/>
                    <a:pt x="83" y="291"/>
                  </a:cubicBezTo>
                  <a:cubicBezTo>
                    <a:pt x="92" y="294"/>
                    <a:pt x="102" y="296"/>
                    <a:pt x="112" y="296"/>
                  </a:cubicBezTo>
                  <a:cubicBezTo>
                    <a:pt x="119" y="296"/>
                    <a:pt x="127" y="296"/>
                    <a:pt x="135" y="295"/>
                  </a:cubicBezTo>
                  <a:cubicBezTo>
                    <a:pt x="154" y="292"/>
                    <a:pt x="174" y="298"/>
                    <a:pt x="188" y="312"/>
                  </a:cubicBezTo>
                  <a:cubicBezTo>
                    <a:pt x="190" y="313"/>
                    <a:pt x="191" y="315"/>
                    <a:pt x="193" y="317"/>
                  </a:cubicBezTo>
                  <a:cubicBezTo>
                    <a:pt x="195" y="319"/>
                    <a:pt x="198" y="320"/>
                    <a:pt x="201" y="320"/>
                  </a:cubicBezTo>
                  <a:cubicBezTo>
                    <a:pt x="204" y="320"/>
                    <a:pt x="207" y="318"/>
                    <a:pt x="210" y="316"/>
                  </a:cubicBezTo>
                  <a:cubicBezTo>
                    <a:pt x="214" y="311"/>
                    <a:pt x="214" y="303"/>
                    <a:pt x="209" y="299"/>
                  </a:cubicBezTo>
                  <a:cubicBezTo>
                    <a:pt x="207" y="298"/>
                    <a:pt x="206" y="296"/>
                    <a:pt x="204" y="295"/>
                  </a:cubicBezTo>
                  <a:cubicBezTo>
                    <a:pt x="199" y="289"/>
                    <a:pt x="192" y="285"/>
                    <a:pt x="185" y="281"/>
                  </a:cubicBezTo>
                  <a:cubicBezTo>
                    <a:pt x="221" y="261"/>
                    <a:pt x="245" y="221"/>
                    <a:pt x="242" y="177"/>
                  </a:cubicBezTo>
                  <a:lnTo>
                    <a:pt x="241" y="164"/>
                  </a:lnTo>
                  <a:cubicBezTo>
                    <a:pt x="240" y="158"/>
                    <a:pt x="235" y="153"/>
                    <a:pt x="228" y="153"/>
                  </a:cubicBezTo>
                  <a:cubicBezTo>
                    <a:pt x="222" y="154"/>
                    <a:pt x="217" y="159"/>
                    <a:pt x="217" y="166"/>
                  </a:cubicBezTo>
                  <a:lnTo>
                    <a:pt x="218" y="178"/>
                  </a:lnTo>
                  <a:cubicBezTo>
                    <a:pt x="222" y="224"/>
                    <a:pt x="188" y="264"/>
                    <a:pt x="143" y="270"/>
                  </a:cubicBezTo>
                  <a:cubicBezTo>
                    <a:pt x="133" y="271"/>
                    <a:pt x="122" y="273"/>
                    <a:pt x="113" y="273"/>
                  </a:cubicBezTo>
                  <a:cubicBezTo>
                    <a:pt x="64" y="270"/>
                    <a:pt x="25" y="230"/>
                    <a:pt x="23" y="182"/>
                  </a:cubicBezTo>
                  <a:cubicBezTo>
                    <a:pt x="22" y="139"/>
                    <a:pt x="49" y="101"/>
                    <a:pt x="90" y="89"/>
                  </a:cubicBezTo>
                  <a:cubicBezTo>
                    <a:pt x="107" y="83"/>
                    <a:pt x="122" y="73"/>
                    <a:pt x="132" y="59"/>
                  </a:cubicBezTo>
                  <a:cubicBezTo>
                    <a:pt x="150" y="36"/>
                    <a:pt x="177" y="23"/>
                    <a:pt x="207" y="23"/>
                  </a:cubicBezTo>
                  <a:lnTo>
                    <a:pt x="447" y="23"/>
                  </a:lnTo>
                  <a:cubicBezTo>
                    <a:pt x="496" y="23"/>
                    <a:pt x="542" y="42"/>
                    <a:pt x="576" y="77"/>
                  </a:cubicBezTo>
                  <a:cubicBezTo>
                    <a:pt x="610" y="111"/>
                    <a:pt x="629" y="157"/>
                    <a:pt x="629" y="205"/>
                  </a:cubicBezTo>
                  <a:lnTo>
                    <a:pt x="629" y="226"/>
                  </a:lnTo>
                  <a:cubicBezTo>
                    <a:pt x="629" y="233"/>
                    <a:pt x="634" y="238"/>
                    <a:pt x="641" y="238"/>
                  </a:cubicBezTo>
                  <a:lnTo>
                    <a:pt x="641" y="238"/>
                  </a:lnTo>
                  <a:cubicBezTo>
                    <a:pt x="647" y="238"/>
                    <a:pt x="652" y="233"/>
                    <a:pt x="652" y="227"/>
                  </a:cubicBezTo>
                  <a:lnTo>
                    <a:pt x="653" y="206"/>
                  </a:lnTo>
                  <a:cubicBezTo>
                    <a:pt x="653" y="151"/>
                    <a:pt x="631" y="99"/>
                    <a:pt x="593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763" name="Google Shape;763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4" name="Google Shape;764;p31" title="Points scor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76" y="1111575"/>
            <a:ext cx="4431525" cy="2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1"/>
          <p:cNvSpPr txBox="1"/>
          <p:nvPr/>
        </p:nvSpPr>
        <p:spPr>
          <a:xfrm>
            <a:off x="6223225" y="2645875"/>
            <a:ext cx="2127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6" name="Google Shape;766;p31"/>
          <p:cNvSpPr txBox="1"/>
          <p:nvPr/>
        </p:nvSpPr>
        <p:spPr>
          <a:xfrm>
            <a:off x="6228300" y="3050438"/>
            <a:ext cx="212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7" name="Google Shape;767;p31"/>
          <p:cNvSpPr txBox="1"/>
          <p:nvPr/>
        </p:nvSpPr>
        <p:spPr>
          <a:xfrm>
            <a:off x="6227400" y="1893138"/>
            <a:ext cx="2123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8" name="Google Shape;768;p31"/>
          <p:cNvSpPr txBox="1"/>
          <p:nvPr/>
        </p:nvSpPr>
        <p:spPr>
          <a:xfrm>
            <a:off x="6223225" y="1491275"/>
            <a:ext cx="2127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6071995" y="2755067"/>
            <a:ext cx="1563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0" name="Google Shape;770;p31"/>
          <p:cNvSpPr/>
          <p:nvPr/>
        </p:nvSpPr>
        <p:spPr>
          <a:xfrm>
            <a:off x="6071995" y="1599730"/>
            <a:ext cx="1563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1" name="Google Shape;771;p31"/>
          <p:cNvSpPr txBox="1"/>
          <p:nvPr/>
        </p:nvSpPr>
        <p:spPr>
          <a:xfrm>
            <a:off x="1123688" y="3965100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2" name="Google Shape;772;p31"/>
          <p:cNvSpPr txBox="1"/>
          <p:nvPr/>
        </p:nvSpPr>
        <p:spPr>
          <a:xfrm>
            <a:off x="3088375" y="3965100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3" name="Google Shape;773;p31"/>
          <p:cNvSpPr txBox="1"/>
          <p:nvPr/>
        </p:nvSpPr>
        <p:spPr>
          <a:xfrm>
            <a:off x="5053088" y="3965100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31"/>
          <p:cNvSpPr txBox="1"/>
          <p:nvPr/>
        </p:nvSpPr>
        <p:spPr>
          <a:xfrm>
            <a:off x="7017413" y="3965100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5" name="Google Shape;775;p31"/>
          <p:cNvSpPr txBox="1"/>
          <p:nvPr/>
        </p:nvSpPr>
        <p:spPr>
          <a:xfrm>
            <a:off x="642788" y="3967950"/>
            <a:ext cx="480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6" name="Google Shape;776;p31"/>
          <p:cNvSpPr txBox="1"/>
          <p:nvPr/>
        </p:nvSpPr>
        <p:spPr>
          <a:xfrm>
            <a:off x="2607475" y="3967950"/>
            <a:ext cx="480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7" name="Google Shape;777;p31"/>
          <p:cNvSpPr txBox="1"/>
          <p:nvPr/>
        </p:nvSpPr>
        <p:spPr>
          <a:xfrm>
            <a:off x="4572188" y="3967950"/>
            <a:ext cx="480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8" name="Google Shape;778;p31"/>
          <p:cNvSpPr txBox="1"/>
          <p:nvPr/>
        </p:nvSpPr>
        <p:spPr>
          <a:xfrm>
            <a:off x="6536888" y="3967950"/>
            <a:ext cx="480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9" name="Google Shape;779;p31"/>
          <p:cNvSpPr txBox="1"/>
          <p:nvPr/>
        </p:nvSpPr>
        <p:spPr>
          <a:xfrm>
            <a:off x="609900" y="4447775"/>
            <a:ext cx="791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785" name="Google Shape;785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6" name="Google Shape;786;p32"/>
          <p:cNvGrpSpPr/>
          <p:nvPr/>
        </p:nvGrpSpPr>
        <p:grpSpPr>
          <a:xfrm>
            <a:off x="634404" y="798518"/>
            <a:ext cx="4873518" cy="3511146"/>
            <a:chOff x="634404" y="798518"/>
            <a:chExt cx="4873518" cy="3511146"/>
          </a:xfrm>
        </p:grpSpPr>
        <p:sp>
          <p:nvSpPr>
            <p:cNvPr id="787" name="Google Shape;787;p32"/>
            <p:cNvSpPr/>
            <p:nvPr/>
          </p:nvSpPr>
          <p:spPr>
            <a:xfrm rot="431893">
              <a:off x="802343" y="1071118"/>
              <a:ext cx="4537641" cy="2965944"/>
            </a:xfrm>
            <a:custGeom>
              <a:rect b="b" l="l" r="r" t="t"/>
              <a:pathLst>
                <a:path extrusionOk="0" h="9553" w="14618">
                  <a:moveTo>
                    <a:pt x="14618" y="8354"/>
                  </a:moveTo>
                  <a:cubicBezTo>
                    <a:pt x="14581" y="8267"/>
                    <a:pt x="14499" y="8187"/>
                    <a:pt x="14399" y="8188"/>
                  </a:cubicBezTo>
                  <a:cubicBezTo>
                    <a:pt x="14319" y="8183"/>
                    <a:pt x="14252" y="8224"/>
                    <a:pt x="14180" y="8251"/>
                  </a:cubicBezTo>
                  <a:cubicBezTo>
                    <a:pt x="14354" y="8331"/>
                    <a:pt x="14503" y="8478"/>
                    <a:pt x="14564" y="8659"/>
                  </a:cubicBezTo>
                  <a:cubicBezTo>
                    <a:pt x="14464" y="8416"/>
                    <a:pt x="14211" y="8248"/>
                    <a:pt x="13953" y="8235"/>
                  </a:cubicBezTo>
                  <a:cubicBezTo>
                    <a:pt x="13989" y="8281"/>
                    <a:pt x="14028" y="8323"/>
                    <a:pt x="14070" y="8364"/>
                  </a:cubicBezTo>
                  <a:cubicBezTo>
                    <a:pt x="14122" y="8412"/>
                    <a:pt x="14188" y="8481"/>
                    <a:pt x="14167" y="8559"/>
                  </a:cubicBezTo>
                  <a:cubicBezTo>
                    <a:pt x="14180" y="8453"/>
                    <a:pt x="14067" y="8400"/>
                    <a:pt x="14002" y="8337"/>
                  </a:cubicBezTo>
                  <a:cubicBezTo>
                    <a:pt x="13994" y="8371"/>
                    <a:pt x="13987" y="8407"/>
                    <a:pt x="13996" y="8442"/>
                  </a:cubicBezTo>
                  <a:cubicBezTo>
                    <a:pt x="13970" y="8402"/>
                    <a:pt x="13967" y="8352"/>
                    <a:pt x="13965" y="8305"/>
                  </a:cubicBezTo>
                  <a:cubicBezTo>
                    <a:pt x="13941" y="8283"/>
                    <a:pt x="13919" y="8261"/>
                    <a:pt x="13897" y="8236"/>
                  </a:cubicBezTo>
                  <a:lnTo>
                    <a:pt x="13896" y="8236"/>
                  </a:lnTo>
                  <a:cubicBezTo>
                    <a:pt x="13850" y="8238"/>
                    <a:pt x="13805" y="8248"/>
                    <a:pt x="13764" y="8265"/>
                  </a:cubicBezTo>
                  <a:cubicBezTo>
                    <a:pt x="13731" y="8277"/>
                    <a:pt x="13706" y="8295"/>
                    <a:pt x="13670" y="8317"/>
                  </a:cubicBezTo>
                  <a:cubicBezTo>
                    <a:pt x="13505" y="8406"/>
                    <a:pt x="13308" y="8404"/>
                    <a:pt x="13129" y="8372"/>
                  </a:cubicBezTo>
                  <a:cubicBezTo>
                    <a:pt x="13296" y="8498"/>
                    <a:pt x="13426" y="8675"/>
                    <a:pt x="13495" y="8870"/>
                  </a:cubicBezTo>
                  <a:cubicBezTo>
                    <a:pt x="13398" y="8643"/>
                    <a:pt x="13223" y="8451"/>
                    <a:pt x="13003" y="8341"/>
                  </a:cubicBezTo>
                  <a:cubicBezTo>
                    <a:pt x="13002" y="8341"/>
                    <a:pt x="13001" y="8341"/>
                    <a:pt x="13000" y="8340"/>
                  </a:cubicBezTo>
                  <a:lnTo>
                    <a:pt x="13000" y="8340"/>
                  </a:lnTo>
                  <a:cubicBezTo>
                    <a:pt x="12952" y="8316"/>
                    <a:pt x="12902" y="8297"/>
                    <a:pt x="12851" y="8281"/>
                  </a:cubicBezTo>
                  <a:cubicBezTo>
                    <a:pt x="12902" y="8376"/>
                    <a:pt x="12918" y="8491"/>
                    <a:pt x="12891" y="8596"/>
                  </a:cubicBezTo>
                  <a:lnTo>
                    <a:pt x="12966" y="8726"/>
                  </a:lnTo>
                  <a:cubicBezTo>
                    <a:pt x="12980" y="8747"/>
                    <a:pt x="13000" y="8765"/>
                    <a:pt x="13021" y="8781"/>
                  </a:cubicBezTo>
                  <a:cubicBezTo>
                    <a:pt x="13044" y="8796"/>
                    <a:pt x="13067" y="8811"/>
                    <a:pt x="13093" y="8817"/>
                  </a:cubicBezTo>
                  <a:cubicBezTo>
                    <a:pt x="13066" y="8815"/>
                    <a:pt x="13040" y="8803"/>
                    <a:pt x="13015" y="8791"/>
                  </a:cubicBezTo>
                  <a:cubicBezTo>
                    <a:pt x="12991" y="8778"/>
                    <a:pt x="12967" y="8762"/>
                    <a:pt x="12947" y="8740"/>
                  </a:cubicBezTo>
                  <a:lnTo>
                    <a:pt x="12878" y="8653"/>
                  </a:lnTo>
                  <a:cubicBezTo>
                    <a:pt x="12861" y="8730"/>
                    <a:pt x="12849" y="8810"/>
                    <a:pt x="12859" y="8888"/>
                  </a:cubicBezTo>
                  <a:cubicBezTo>
                    <a:pt x="12867" y="8960"/>
                    <a:pt x="12897" y="9029"/>
                    <a:pt x="12944" y="9088"/>
                  </a:cubicBezTo>
                  <a:cubicBezTo>
                    <a:pt x="12880" y="9036"/>
                    <a:pt x="12833" y="8956"/>
                    <a:pt x="12823" y="8871"/>
                  </a:cubicBezTo>
                  <a:cubicBezTo>
                    <a:pt x="12784" y="8930"/>
                    <a:pt x="12766" y="9002"/>
                    <a:pt x="12755" y="9072"/>
                  </a:cubicBezTo>
                  <a:cubicBezTo>
                    <a:pt x="12755" y="8980"/>
                    <a:pt x="12759" y="8886"/>
                    <a:pt x="12817" y="8807"/>
                  </a:cubicBezTo>
                  <a:cubicBezTo>
                    <a:pt x="12812" y="8722"/>
                    <a:pt x="12834" y="8633"/>
                    <a:pt x="12848" y="8552"/>
                  </a:cubicBezTo>
                  <a:cubicBezTo>
                    <a:pt x="12861" y="8452"/>
                    <a:pt x="12837" y="8347"/>
                    <a:pt x="12783" y="8263"/>
                  </a:cubicBezTo>
                  <a:cubicBezTo>
                    <a:pt x="12527" y="8206"/>
                    <a:pt x="12269" y="8049"/>
                    <a:pt x="12026" y="7958"/>
                  </a:cubicBezTo>
                  <a:cubicBezTo>
                    <a:pt x="11839" y="7902"/>
                    <a:pt x="11011" y="7704"/>
                    <a:pt x="10830" y="7678"/>
                  </a:cubicBezTo>
                  <a:cubicBezTo>
                    <a:pt x="10746" y="7666"/>
                    <a:pt x="10661" y="7661"/>
                    <a:pt x="10574" y="7668"/>
                  </a:cubicBezTo>
                  <a:cubicBezTo>
                    <a:pt x="9954" y="7719"/>
                    <a:pt x="9445" y="8209"/>
                    <a:pt x="8819" y="8277"/>
                  </a:cubicBezTo>
                  <a:cubicBezTo>
                    <a:pt x="8781" y="8280"/>
                    <a:pt x="8742" y="8286"/>
                    <a:pt x="8703" y="8287"/>
                  </a:cubicBezTo>
                  <a:cubicBezTo>
                    <a:pt x="7798" y="8359"/>
                    <a:pt x="7680" y="7529"/>
                    <a:pt x="7401" y="6884"/>
                  </a:cubicBezTo>
                  <a:cubicBezTo>
                    <a:pt x="7321" y="6702"/>
                    <a:pt x="7222" y="6526"/>
                    <a:pt x="7097" y="6374"/>
                  </a:cubicBezTo>
                  <a:cubicBezTo>
                    <a:pt x="7046" y="6311"/>
                    <a:pt x="6991" y="6253"/>
                    <a:pt x="6930" y="6200"/>
                  </a:cubicBezTo>
                  <a:cubicBezTo>
                    <a:pt x="6876" y="6150"/>
                    <a:pt x="6705" y="6041"/>
                    <a:pt x="6545" y="5964"/>
                  </a:cubicBezTo>
                  <a:cubicBezTo>
                    <a:pt x="6545" y="5964"/>
                    <a:pt x="6545" y="5963"/>
                    <a:pt x="6544" y="5963"/>
                  </a:cubicBezTo>
                  <a:cubicBezTo>
                    <a:pt x="6431" y="5908"/>
                    <a:pt x="6323" y="5869"/>
                    <a:pt x="6264" y="5877"/>
                  </a:cubicBezTo>
                  <a:cubicBezTo>
                    <a:pt x="5957" y="5918"/>
                    <a:pt x="5957" y="6349"/>
                    <a:pt x="5967" y="6698"/>
                  </a:cubicBezTo>
                  <a:cubicBezTo>
                    <a:pt x="6002" y="7009"/>
                    <a:pt x="6083" y="7384"/>
                    <a:pt x="6258" y="7680"/>
                  </a:cubicBezTo>
                  <a:cubicBezTo>
                    <a:pt x="6269" y="7683"/>
                    <a:pt x="6667" y="7796"/>
                    <a:pt x="6833" y="8023"/>
                  </a:cubicBezTo>
                  <a:cubicBezTo>
                    <a:pt x="6819" y="8013"/>
                    <a:pt x="6593" y="7856"/>
                    <a:pt x="6435" y="7845"/>
                  </a:cubicBezTo>
                  <a:cubicBezTo>
                    <a:pt x="6364" y="7840"/>
                    <a:pt x="6387" y="7919"/>
                    <a:pt x="6409" y="7970"/>
                  </a:cubicBezTo>
                  <a:cubicBezTo>
                    <a:pt x="6415" y="7983"/>
                    <a:pt x="6421" y="7996"/>
                    <a:pt x="6428" y="8009"/>
                  </a:cubicBezTo>
                  <a:lnTo>
                    <a:pt x="6428" y="8010"/>
                  </a:lnTo>
                  <a:cubicBezTo>
                    <a:pt x="6591" y="8349"/>
                    <a:pt x="6725" y="8753"/>
                    <a:pt x="6612" y="9224"/>
                  </a:cubicBezTo>
                  <a:cubicBezTo>
                    <a:pt x="6612" y="9224"/>
                    <a:pt x="6618" y="8568"/>
                    <a:pt x="6224" y="7784"/>
                  </a:cubicBezTo>
                  <a:cubicBezTo>
                    <a:pt x="6119" y="7575"/>
                    <a:pt x="6044" y="7441"/>
                    <a:pt x="6016" y="7492"/>
                  </a:cubicBezTo>
                  <a:cubicBezTo>
                    <a:pt x="5987" y="7542"/>
                    <a:pt x="6132" y="7755"/>
                    <a:pt x="6162" y="8189"/>
                  </a:cubicBezTo>
                  <a:cubicBezTo>
                    <a:pt x="6192" y="8622"/>
                    <a:pt x="6039" y="8639"/>
                    <a:pt x="5885" y="8917"/>
                  </a:cubicBezTo>
                  <a:cubicBezTo>
                    <a:pt x="5702" y="9248"/>
                    <a:pt x="5747" y="9527"/>
                    <a:pt x="5752" y="9553"/>
                  </a:cubicBezTo>
                  <a:cubicBezTo>
                    <a:pt x="5625" y="9188"/>
                    <a:pt x="5728" y="8979"/>
                    <a:pt x="5849" y="8812"/>
                  </a:cubicBezTo>
                  <a:cubicBezTo>
                    <a:pt x="6162" y="8386"/>
                    <a:pt x="6094" y="7996"/>
                    <a:pt x="5799" y="7435"/>
                  </a:cubicBezTo>
                  <a:cubicBezTo>
                    <a:pt x="5813" y="8103"/>
                    <a:pt x="5636" y="8638"/>
                    <a:pt x="5385" y="8695"/>
                  </a:cubicBezTo>
                  <a:cubicBezTo>
                    <a:pt x="5469" y="8623"/>
                    <a:pt x="5623" y="8380"/>
                    <a:pt x="5622" y="8138"/>
                  </a:cubicBezTo>
                  <a:cubicBezTo>
                    <a:pt x="5622" y="8096"/>
                    <a:pt x="5592" y="8082"/>
                    <a:pt x="5558" y="8105"/>
                  </a:cubicBezTo>
                  <a:cubicBezTo>
                    <a:pt x="5363" y="8230"/>
                    <a:pt x="5306" y="8486"/>
                    <a:pt x="5269" y="8560"/>
                  </a:cubicBezTo>
                  <a:cubicBezTo>
                    <a:pt x="5269" y="8560"/>
                    <a:pt x="5246" y="8250"/>
                    <a:pt x="5485" y="8008"/>
                  </a:cubicBezTo>
                  <a:cubicBezTo>
                    <a:pt x="5640" y="7852"/>
                    <a:pt x="5644" y="7547"/>
                    <a:pt x="5650" y="7161"/>
                  </a:cubicBezTo>
                  <a:cubicBezTo>
                    <a:pt x="5651" y="7068"/>
                    <a:pt x="5574" y="6783"/>
                    <a:pt x="5493" y="6599"/>
                  </a:cubicBezTo>
                  <a:cubicBezTo>
                    <a:pt x="5493" y="6599"/>
                    <a:pt x="5493" y="6598"/>
                    <a:pt x="5492" y="6597"/>
                  </a:cubicBezTo>
                  <a:cubicBezTo>
                    <a:pt x="5477" y="6564"/>
                    <a:pt x="5463" y="6535"/>
                    <a:pt x="5449" y="6510"/>
                  </a:cubicBezTo>
                  <a:cubicBezTo>
                    <a:pt x="5317" y="6307"/>
                    <a:pt x="5169" y="6172"/>
                    <a:pt x="4994" y="6115"/>
                  </a:cubicBezTo>
                  <a:cubicBezTo>
                    <a:pt x="4908" y="6087"/>
                    <a:pt x="4626" y="6090"/>
                    <a:pt x="4385" y="6190"/>
                  </a:cubicBezTo>
                  <a:cubicBezTo>
                    <a:pt x="4280" y="6233"/>
                    <a:pt x="4185" y="6304"/>
                    <a:pt x="4109" y="6371"/>
                  </a:cubicBezTo>
                  <a:cubicBezTo>
                    <a:pt x="4095" y="6384"/>
                    <a:pt x="4083" y="6396"/>
                    <a:pt x="4073" y="6406"/>
                  </a:cubicBezTo>
                  <a:cubicBezTo>
                    <a:pt x="4068" y="6410"/>
                    <a:pt x="4064" y="6415"/>
                    <a:pt x="4059" y="6419"/>
                  </a:cubicBezTo>
                  <a:cubicBezTo>
                    <a:pt x="4057" y="6422"/>
                    <a:pt x="4055" y="6424"/>
                    <a:pt x="4052" y="6426"/>
                  </a:cubicBezTo>
                  <a:cubicBezTo>
                    <a:pt x="4050" y="6429"/>
                    <a:pt x="4048" y="6431"/>
                    <a:pt x="4046" y="6433"/>
                  </a:cubicBezTo>
                  <a:cubicBezTo>
                    <a:pt x="4034" y="6445"/>
                    <a:pt x="4028" y="6451"/>
                    <a:pt x="4028" y="6451"/>
                  </a:cubicBezTo>
                  <a:cubicBezTo>
                    <a:pt x="4007" y="6474"/>
                    <a:pt x="3990" y="6493"/>
                    <a:pt x="3976" y="6510"/>
                  </a:cubicBezTo>
                  <a:cubicBezTo>
                    <a:pt x="3793" y="6729"/>
                    <a:pt x="3646" y="7066"/>
                    <a:pt x="3606" y="7174"/>
                  </a:cubicBezTo>
                  <a:cubicBezTo>
                    <a:pt x="3537" y="7365"/>
                    <a:pt x="3642" y="8007"/>
                    <a:pt x="3642" y="8007"/>
                  </a:cubicBezTo>
                  <a:cubicBezTo>
                    <a:pt x="3642" y="8007"/>
                    <a:pt x="3491" y="7480"/>
                    <a:pt x="3419" y="7487"/>
                  </a:cubicBezTo>
                  <a:cubicBezTo>
                    <a:pt x="3199" y="7508"/>
                    <a:pt x="2875" y="8189"/>
                    <a:pt x="2875" y="8189"/>
                  </a:cubicBezTo>
                  <a:cubicBezTo>
                    <a:pt x="2875" y="8023"/>
                    <a:pt x="3193" y="7524"/>
                    <a:pt x="3552" y="7014"/>
                  </a:cubicBezTo>
                  <a:lnTo>
                    <a:pt x="3553" y="7012"/>
                  </a:lnTo>
                  <a:cubicBezTo>
                    <a:pt x="3568" y="6987"/>
                    <a:pt x="3773" y="6647"/>
                    <a:pt x="3713" y="6621"/>
                  </a:cubicBezTo>
                  <a:cubicBezTo>
                    <a:pt x="3696" y="6613"/>
                    <a:pt x="3677" y="6614"/>
                    <a:pt x="3658" y="6620"/>
                  </a:cubicBezTo>
                  <a:cubicBezTo>
                    <a:pt x="3439" y="6762"/>
                    <a:pt x="3243" y="6904"/>
                    <a:pt x="3109" y="7006"/>
                  </a:cubicBezTo>
                  <a:cubicBezTo>
                    <a:pt x="2893" y="7196"/>
                    <a:pt x="2622" y="7412"/>
                    <a:pt x="2319" y="7598"/>
                  </a:cubicBezTo>
                  <a:cubicBezTo>
                    <a:pt x="2310" y="7606"/>
                    <a:pt x="2213" y="7696"/>
                    <a:pt x="2198" y="7850"/>
                  </a:cubicBezTo>
                  <a:cubicBezTo>
                    <a:pt x="2183" y="8002"/>
                    <a:pt x="2096" y="8190"/>
                    <a:pt x="2085" y="8213"/>
                  </a:cubicBezTo>
                  <a:cubicBezTo>
                    <a:pt x="2134" y="8062"/>
                    <a:pt x="2147" y="7846"/>
                    <a:pt x="2075" y="7830"/>
                  </a:cubicBezTo>
                  <a:cubicBezTo>
                    <a:pt x="2014" y="7817"/>
                    <a:pt x="1948" y="7863"/>
                    <a:pt x="1928" y="7879"/>
                  </a:cubicBezTo>
                  <a:cubicBezTo>
                    <a:pt x="1791" y="7988"/>
                    <a:pt x="1624" y="8131"/>
                    <a:pt x="1493" y="8266"/>
                  </a:cubicBezTo>
                  <a:cubicBezTo>
                    <a:pt x="1240" y="8527"/>
                    <a:pt x="881" y="8560"/>
                    <a:pt x="881" y="8560"/>
                  </a:cubicBezTo>
                  <a:cubicBezTo>
                    <a:pt x="1215" y="8431"/>
                    <a:pt x="1465" y="8093"/>
                    <a:pt x="1579" y="7914"/>
                  </a:cubicBezTo>
                  <a:cubicBezTo>
                    <a:pt x="945" y="8052"/>
                    <a:pt x="218" y="7958"/>
                    <a:pt x="76" y="7902"/>
                  </a:cubicBezTo>
                  <a:cubicBezTo>
                    <a:pt x="399" y="7935"/>
                    <a:pt x="1719" y="7903"/>
                    <a:pt x="2666" y="7194"/>
                  </a:cubicBezTo>
                  <a:cubicBezTo>
                    <a:pt x="2678" y="7185"/>
                    <a:pt x="2817" y="7080"/>
                    <a:pt x="2764" y="7014"/>
                  </a:cubicBezTo>
                  <a:cubicBezTo>
                    <a:pt x="2699" y="6932"/>
                    <a:pt x="2043" y="6932"/>
                    <a:pt x="2043" y="6932"/>
                  </a:cubicBezTo>
                  <a:cubicBezTo>
                    <a:pt x="2043" y="6932"/>
                    <a:pt x="2757" y="6891"/>
                    <a:pt x="3020" y="6791"/>
                  </a:cubicBezTo>
                  <a:cubicBezTo>
                    <a:pt x="3078" y="6768"/>
                    <a:pt x="3276" y="6696"/>
                    <a:pt x="3384" y="6549"/>
                  </a:cubicBezTo>
                  <a:cubicBezTo>
                    <a:pt x="3455" y="6452"/>
                    <a:pt x="3524" y="6333"/>
                    <a:pt x="3583" y="6206"/>
                  </a:cubicBezTo>
                  <a:cubicBezTo>
                    <a:pt x="3583" y="6206"/>
                    <a:pt x="3584" y="6205"/>
                    <a:pt x="3584" y="6204"/>
                  </a:cubicBezTo>
                  <a:cubicBezTo>
                    <a:pt x="3743" y="5864"/>
                    <a:pt x="3843" y="5458"/>
                    <a:pt x="3790" y="5216"/>
                  </a:cubicBezTo>
                  <a:cubicBezTo>
                    <a:pt x="3743" y="5000"/>
                    <a:pt x="3378" y="4740"/>
                    <a:pt x="3002" y="4524"/>
                  </a:cubicBezTo>
                  <a:cubicBezTo>
                    <a:pt x="2957" y="4498"/>
                    <a:pt x="2912" y="4474"/>
                    <a:pt x="2868" y="4450"/>
                  </a:cubicBezTo>
                  <a:cubicBezTo>
                    <a:pt x="2855" y="4444"/>
                    <a:pt x="1295" y="3795"/>
                    <a:pt x="1064" y="3879"/>
                  </a:cubicBezTo>
                  <a:cubicBezTo>
                    <a:pt x="1064" y="3879"/>
                    <a:pt x="417" y="4125"/>
                    <a:pt x="0" y="4102"/>
                  </a:cubicBezTo>
                  <a:cubicBezTo>
                    <a:pt x="0" y="4102"/>
                    <a:pt x="646" y="3904"/>
                    <a:pt x="730" y="3792"/>
                  </a:cubicBezTo>
                  <a:lnTo>
                    <a:pt x="231" y="3414"/>
                  </a:lnTo>
                  <a:cubicBezTo>
                    <a:pt x="397" y="3531"/>
                    <a:pt x="1397" y="3802"/>
                    <a:pt x="2207" y="4020"/>
                  </a:cubicBezTo>
                  <a:cubicBezTo>
                    <a:pt x="2245" y="4030"/>
                    <a:pt x="2268" y="3978"/>
                    <a:pt x="2234" y="3958"/>
                  </a:cubicBezTo>
                  <a:cubicBezTo>
                    <a:pt x="1807" y="3702"/>
                    <a:pt x="1358" y="3384"/>
                    <a:pt x="1232" y="3119"/>
                  </a:cubicBezTo>
                  <a:cubicBezTo>
                    <a:pt x="1257" y="3139"/>
                    <a:pt x="2096" y="3821"/>
                    <a:pt x="2211" y="3756"/>
                  </a:cubicBezTo>
                  <a:lnTo>
                    <a:pt x="2132" y="3245"/>
                  </a:lnTo>
                  <a:cubicBezTo>
                    <a:pt x="2132" y="3245"/>
                    <a:pt x="2399" y="3825"/>
                    <a:pt x="2648" y="4007"/>
                  </a:cubicBezTo>
                  <a:cubicBezTo>
                    <a:pt x="2772" y="4097"/>
                    <a:pt x="2906" y="4148"/>
                    <a:pt x="3043" y="4179"/>
                  </a:cubicBezTo>
                  <a:cubicBezTo>
                    <a:pt x="3145" y="4203"/>
                    <a:pt x="3239" y="4223"/>
                    <a:pt x="3326" y="4239"/>
                  </a:cubicBezTo>
                  <a:cubicBezTo>
                    <a:pt x="3327" y="4239"/>
                    <a:pt x="3328" y="4240"/>
                    <a:pt x="3330" y="4240"/>
                  </a:cubicBezTo>
                  <a:cubicBezTo>
                    <a:pt x="3785" y="4323"/>
                    <a:pt x="4058" y="4284"/>
                    <a:pt x="4386" y="4044"/>
                  </a:cubicBezTo>
                  <a:cubicBezTo>
                    <a:pt x="4613" y="3877"/>
                    <a:pt x="4668" y="3613"/>
                    <a:pt x="4641" y="3337"/>
                  </a:cubicBezTo>
                  <a:cubicBezTo>
                    <a:pt x="4622" y="3152"/>
                    <a:pt x="4567" y="2961"/>
                    <a:pt x="4502" y="2791"/>
                  </a:cubicBezTo>
                  <a:cubicBezTo>
                    <a:pt x="4458" y="2709"/>
                    <a:pt x="4197" y="2240"/>
                    <a:pt x="3991" y="2136"/>
                  </a:cubicBezTo>
                  <a:cubicBezTo>
                    <a:pt x="3774" y="2027"/>
                    <a:pt x="3385" y="2107"/>
                    <a:pt x="3355" y="2113"/>
                  </a:cubicBezTo>
                  <a:cubicBezTo>
                    <a:pt x="3694" y="1982"/>
                    <a:pt x="3946" y="2012"/>
                    <a:pt x="4049" y="2034"/>
                  </a:cubicBezTo>
                  <a:cubicBezTo>
                    <a:pt x="3862" y="1821"/>
                    <a:pt x="3622" y="1635"/>
                    <a:pt x="3317" y="1538"/>
                  </a:cubicBezTo>
                  <a:cubicBezTo>
                    <a:pt x="3478" y="1556"/>
                    <a:pt x="4007" y="1634"/>
                    <a:pt x="4254" y="2087"/>
                  </a:cubicBezTo>
                  <a:lnTo>
                    <a:pt x="4254" y="2088"/>
                  </a:lnTo>
                  <a:cubicBezTo>
                    <a:pt x="4259" y="2094"/>
                    <a:pt x="4263" y="2100"/>
                    <a:pt x="4267" y="2107"/>
                  </a:cubicBezTo>
                  <a:cubicBezTo>
                    <a:pt x="4288" y="2145"/>
                    <a:pt x="4387" y="2220"/>
                    <a:pt x="4395" y="2142"/>
                  </a:cubicBezTo>
                  <a:cubicBezTo>
                    <a:pt x="4400" y="2090"/>
                    <a:pt x="4385" y="2034"/>
                    <a:pt x="4385" y="1981"/>
                  </a:cubicBezTo>
                  <a:cubicBezTo>
                    <a:pt x="4384" y="1979"/>
                    <a:pt x="4384" y="1978"/>
                    <a:pt x="4384" y="1978"/>
                  </a:cubicBezTo>
                  <a:lnTo>
                    <a:pt x="4385" y="1979"/>
                  </a:lnTo>
                  <a:cubicBezTo>
                    <a:pt x="4381" y="1753"/>
                    <a:pt x="4419" y="1555"/>
                    <a:pt x="4480" y="1385"/>
                  </a:cubicBezTo>
                  <a:cubicBezTo>
                    <a:pt x="4493" y="1348"/>
                    <a:pt x="4502" y="1309"/>
                    <a:pt x="4502" y="1270"/>
                  </a:cubicBezTo>
                  <a:cubicBezTo>
                    <a:pt x="4508" y="751"/>
                    <a:pt x="4251" y="63"/>
                    <a:pt x="4228" y="0"/>
                  </a:cubicBezTo>
                  <a:cubicBezTo>
                    <a:pt x="4249" y="43"/>
                    <a:pt x="4422" y="407"/>
                    <a:pt x="4484" y="658"/>
                  </a:cubicBezTo>
                  <a:cubicBezTo>
                    <a:pt x="4539" y="886"/>
                    <a:pt x="4561" y="1068"/>
                    <a:pt x="4569" y="1179"/>
                  </a:cubicBezTo>
                  <a:cubicBezTo>
                    <a:pt x="4764" y="803"/>
                    <a:pt x="5044" y="614"/>
                    <a:pt x="5044" y="614"/>
                  </a:cubicBezTo>
                  <a:cubicBezTo>
                    <a:pt x="5044" y="614"/>
                    <a:pt x="4534" y="1099"/>
                    <a:pt x="4549" y="1742"/>
                  </a:cubicBezTo>
                  <a:cubicBezTo>
                    <a:pt x="4553" y="1881"/>
                    <a:pt x="4558" y="1983"/>
                    <a:pt x="4563" y="2055"/>
                  </a:cubicBezTo>
                  <a:cubicBezTo>
                    <a:pt x="4565" y="2089"/>
                    <a:pt x="4666" y="1976"/>
                    <a:pt x="4705" y="1880"/>
                  </a:cubicBezTo>
                  <a:cubicBezTo>
                    <a:pt x="4763" y="1742"/>
                    <a:pt x="4886" y="1554"/>
                    <a:pt x="5017" y="1494"/>
                  </a:cubicBezTo>
                  <a:cubicBezTo>
                    <a:pt x="4905" y="1610"/>
                    <a:pt x="4745" y="1762"/>
                    <a:pt x="4742" y="2365"/>
                  </a:cubicBezTo>
                  <a:cubicBezTo>
                    <a:pt x="4740" y="2720"/>
                    <a:pt x="4837" y="2988"/>
                    <a:pt x="4941" y="3170"/>
                  </a:cubicBezTo>
                  <a:lnTo>
                    <a:pt x="4941" y="3171"/>
                  </a:lnTo>
                  <a:cubicBezTo>
                    <a:pt x="4957" y="3199"/>
                    <a:pt x="4973" y="3225"/>
                    <a:pt x="4988" y="3249"/>
                  </a:cubicBezTo>
                  <a:cubicBezTo>
                    <a:pt x="5024" y="3289"/>
                    <a:pt x="5060" y="3328"/>
                    <a:pt x="5096" y="3367"/>
                  </a:cubicBezTo>
                  <a:cubicBezTo>
                    <a:pt x="5247" y="3487"/>
                    <a:pt x="5574" y="3678"/>
                    <a:pt x="6001" y="3521"/>
                  </a:cubicBezTo>
                  <a:cubicBezTo>
                    <a:pt x="6162" y="3461"/>
                    <a:pt x="6321" y="3282"/>
                    <a:pt x="6462" y="3077"/>
                  </a:cubicBezTo>
                  <a:cubicBezTo>
                    <a:pt x="6463" y="3076"/>
                    <a:pt x="6463" y="3076"/>
                    <a:pt x="6463" y="3076"/>
                  </a:cubicBezTo>
                  <a:cubicBezTo>
                    <a:pt x="6613" y="2859"/>
                    <a:pt x="6743" y="2611"/>
                    <a:pt x="6834" y="2448"/>
                  </a:cubicBezTo>
                  <a:cubicBezTo>
                    <a:pt x="6828" y="2407"/>
                    <a:pt x="6808" y="2291"/>
                    <a:pt x="6752" y="2179"/>
                  </a:cubicBezTo>
                  <a:cubicBezTo>
                    <a:pt x="6683" y="2040"/>
                    <a:pt x="6762" y="1911"/>
                    <a:pt x="6762" y="1911"/>
                  </a:cubicBezTo>
                  <a:cubicBezTo>
                    <a:pt x="6761" y="2146"/>
                    <a:pt x="6903" y="2329"/>
                    <a:pt x="6903" y="2329"/>
                  </a:cubicBezTo>
                  <a:cubicBezTo>
                    <a:pt x="7074" y="2056"/>
                    <a:pt x="7293" y="1849"/>
                    <a:pt x="7366" y="1783"/>
                  </a:cubicBezTo>
                  <a:cubicBezTo>
                    <a:pt x="7294" y="1852"/>
                    <a:pt x="7081" y="2064"/>
                    <a:pt x="6971" y="2313"/>
                  </a:cubicBezTo>
                  <a:cubicBezTo>
                    <a:pt x="6918" y="2434"/>
                    <a:pt x="6818" y="2624"/>
                    <a:pt x="6818" y="2764"/>
                  </a:cubicBezTo>
                  <a:cubicBezTo>
                    <a:pt x="6949" y="2479"/>
                    <a:pt x="7434" y="2447"/>
                    <a:pt x="7579" y="2432"/>
                  </a:cubicBezTo>
                  <a:cubicBezTo>
                    <a:pt x="7579" y="2432"/>
                    <a:pt x="7197" y="2510"/>
                    <a:pt x="7036" y="2671"/>
                  </a:cubicBezTo>
                  <a:cubicBezTo>
                    <a:pt x="6980" y="2727"/>
                    <a:pt x="6921" y="2826"/>
                    <a:pt x="6889" y="2907"/>
                  </a:cubicBezTo>
                  <a:cubicBezTo>
                    <a:pt x="6979" y="2952"/>
                    <a:pt x="7141" y="2893"/>
                    <a:pt x="7255" y="2861"/>
                  </a:cubicBezTo>
                  <a:cubicBezTo>
                    <a:pt x="7639" y="2753"/>
                    <a:pt x="8052" y="2546"/>
                    <a:pt x="8052" y="2546"/>
                  </a:cubicBezTo>
                  <a:cubicBezTo>
                    <a:pt x="8052" y="2546"/>
                    <a:pt x="7923" y="2676"/>
                    <a:pt x="7644" y="2820"/>
                  </a:cubicBezTo>
                  <a:cubicBezTo>
                    <a:pt x="7738" y="2830"/>
                    <a:pt x="7920" y="2849"/>
                    <a:pt x="8052" y="2844"/>
                  </a:cubicBezTo>
                  <a:cubicBezTo>
                    <a:pt x="8052" y="2844"/>
                    <a:pt x="7541" y="2901"/>
                    <a:pt x="7481" y="2896"/>
                  </a:cubicBezTo>
                  <a:cubicBezTo>
                    <a:pt x="7217" y="3017"/>
                    <a:pt x="6727" y="3117"/>
                    <a:pt x="6622" y="3305"/>
                  </a:cubicBezTo>
                  <a:cubicBezTo>
                    <a:pt x="6598" y="3350"/>
                    <a:pt x="6577" y="3428"/>
                    <a:pt x="6571" y="3522"/>
                  </a:cubicBezTo>
                  <a:lnTo>
                    <a:pt x="6571" y="3523"/>
                  </a:lnTo>
                  <a:cubicBezTo>
                    <a:pt x="6555" y="3760"/>
                    <a:pt x="6634" y="4096"/>
                    <a:pt x="7001" y="4246"/>
                  </a:cubicBezTo>
                  <a:cubicBezTo>
                    <a:pt x="7170" y="4314"/>
                    <a:pt x="7357" y="4314"/>
                    <a:pt x="7538" y="4286"/>
                  </a:cubicBezTo>
                  <a:cubicBezTo>
                    <a:pt x="7573" y="4280"/>
                    <a:pt x="7607" y="4274"/>
                    <a:pt x="7641" y="4267"/>
                  </a:cubicBezTo>
                  <a:cubicBezTo>
                    <a:pt x="8184" y="4155"/>
                    <a:pt x="8695" y="3808"/>
                    <a:pt x="9110" y="3600"/>
                  </a:cubicBezTo>
                  <a:cubicBezTo>
                    <a:pt x="9233" y="3464"/>
                    <a:pt x="9173" y="3134"/>
                    <a:pt x="9173" y="3134"/>
                  </a:cubicBezTo>
                  <a:cubicBezTo>
                    <a:pt x="9246" y="3199"/>
                    <a:pt x="9280" y="3395"/>
                    <a:pt x="9292" y="3493"/>
                  </a:cubicBezTo>
                  <a:cubicBezTo>
                    <a:pt x="9469" y="3384"/>
                    <a:pt x="9559" y="3314"/>
                    <a:pt x="9569" y="3306"/>
                  </a:cubicBezTo>
                  <a:cubicBezTo>
                    <a:pt x="9368" y="3609"/>
                    <a:pt x="8936" y="3866"/>
                    <a:pt x="8491" y="4064"/>
                  </a:cubicBezTo>
                  <a:cubicBezTo>
                    <a:pt x="8243" y="4184"/>
                    <a:pt x="8418" y="4265"/>
                    <a:pt x="8563" y="4305"/>
                  </a:cubicBezTo>
                  <a:lnTo>
                    <a:pt x="8563" y="4306"/>
                  </a:lnTo>
                  <a:cubicBezTo>
                    <a:pt x="8801" y="4294"/>
                    <a:pt x="9041" y="4303"/>
                    <a:pt x="9251" y="4350"/>
                  </a:cubicBezTo>
                  <a:cubicBezTo>
                    <a:pt x="9347" y="4340"/>
                    <a:pt x="9460" y="4324"/>
                    <a:pt x="9570" y="4296"/>
                  </a:cubicBezTo>
                  <a:cubicBezTo>
                    <a:pt x="9595" y="4285"/>
                    <a:pt x="10214" y="4197"/>
                    <a:pt x="10353" y="4338"/>
                  </a:cubicBezTo>
                  <a:cubicBezTo>
                    <a:pt x="10353" y="4338"/>
                    <a:pt x="10171" y="4311"/>
                    <a:pt x="9910" y="4338"/>
                  </a:cubicBezTo>
                  <a:cubicBezTo>
                    <a:pt x="9723" y="4358"/>
                    <a:pt x="9550" y="4396"/>
                    <a:pt x="9467" y="4417"/>
                  </a:cubicBezTo>
                  <a:cubicBezTo>
                    <a:pt x="10092" y="4664"/>
                    <a:pt x="10040" y="5206"/>
                    <a:pt x="10040" y="5206"/>
                  </a:cubicBezTo>
                  <a:cubicBezTo>
                    <a:pt x="9967" y="4763"/>
                    <a:pt x="9728" y="4565"/>
                    <a:pt x="9206" y="4437"/>
                  </a:cubicBezTo>
                  <a:cubicBezTo>
                    <a:pt x="9105" y="4412"/>
                    <a:pt x="8990" y="4400"/>
                    <a:pt x="8871" y="4397"/>
                  </a:cubicBezTo>
                  <a:cubicBezTo>
                    <a:pt x="8871" y="4397"/>
                    <a:pt x="9165" y="4777"/>
                    <a:pt x="9432" y="4965"/>
                  </a:cubicBezTo>
                  <a:cubicBezTo>
                    <a:pt x="9432" y="4965"/>
                    <a:pt x="9286" y="4904"/>
                    <a:pt x="9081" y="4712"/>
                  </a:cubicBezTo>
                  <a:cubicBezTo>
                    <a:pt x="8888" y="4531"/>
                    <a:pt x="8766" y="4443"/>
                    <a:pt x="8576" y="4405"/>
                  </a:cubicBezTo>
                  <a:cubicBezTo>
                    <a:pt x="8478" y="4414"/>
                    <a:pt x="7918" y="4441"/>
                    <a:pt x="8222" y="4578"/>
                  </a:cubicBezTo>
                  <a:lnTo>
                    <a:pt x="8220" y="4578"/>
                  </a:lnTo>
                  <a:cubicBezTo>
                    <a:pt x="8519" y="4646"/>
                    <a:pt x="8669" y="4754"/>
                    <a:pt x="8669" y="4754"/>
                  </a:cubicBezTo>
                  <a:cubicBezTo>
                    <a:pt x="8174" y="4562"/>
                    <a:pt x="7537" y="4620"/>
                    <a:pt x="7177" y="4709"/>
                  </a:cubicBezTo>
                  <a:cubicBezTo>
                    <a:pt x="7154" y="4714"/>
                    <a:pt x="7131" y="4721"/>
                    <a:pt x="7111" y="4727"/>
                  </a:cubicBezTo>
                  <a:cubicBezTo>
                    <a:pt x="6980" y="4770"/>
                    <a:pt x="6918" y="4822"/>
                    <a:pt x="6897" y="4836"/>
                  </a:cubicBezTo>
                  <a:cubicBezTo>
                    <a:pt x="6751" y="4945"/>
                    <a:pt x="6657" y="5265"/>
                    <a:pt x="6904" y="5563"/>
                  </a:cubicBezTo>
                  <a:cubicBezTo>
                    <a:pt x="7013" y="5692"/>
                    <a:pt x="7130" y="5818"/>
                    <a:pt x="7221" y="5962"/>
                  </a:cubicBezTo>
                  <a:cubicBezTo>
                    <a:pt x="7273" y="6044"/>
                    <a:pt x="7317" y="6128"/>
                    <a:pt x="7357" y="6213"/>
                  </a:cubicBezTo>
                  <a:cubicBezTo>
                    <a:pt x="7385" y="6270"/>
                    <a:pt x="7410" y="6327"/>
                    <a:pt x="7434" y="6384"/>
                  </a:cubicBezTo>
                  <a:cubicBezTo>
                    <a:pt x="7609" y="6802"/>
                    <a:pt x="7702" y="7226"/>
                    <a:pt x="7906" y="7618"/>
                  </a:cubicBezTo>
                  <a:cubicBezTo>
                    <a:pt x="8066" y="7938"/>
                    <a:pt x="8335" y="8108"/>
                    <a:pt x="8694" y="8086"/>
                  </a:cubicBezTo>
                  <a:cubicBezTo>
                    <a:pt x="8728" y="8086"/>
                    <a:pt x="8763" y="8081"/>
                    <a:pt x="8797" y="8080"/>
                  </a:cubicBezTo>
                  <a:cubicBezTo>
                    <a:pt x="9557" y="7989"/>
                    <a:pt x="10055" y="7452"/>
                    <a:pt x="10805" y="7528"/>
                  </a:cubicBezTo>
                  <a:cubicBezTo>
                    <a:pt x="10938" y="7541"/>
                    <a:pt x="11730" y="7709"/>
                    <a:pt x="11881" y="7767"/>
                  </a:cubicBezTo>
                  <a:cubicBezTo>
                    <a:pt x="12176" y="7811"/>
                    <a:pt x="12494" y="7739"/>
                    <a:pt x="12712" y="7529"/>
                  </a:cubicBezTo>
                  <a:cubicBezTo>
                    <a:pt x="12784" y="7451"/>
                    <a:pt x="12852" y="7367"/>
                    <a:pt x="12898" y="7269"/>
                  </a:cubicBezTo>
                  <a:lnTo>
                    <a:pt x="12973" y="7118"/>
                  </a:lnTo>
                  <a:cubicBezTo>
                    <a:pt x="12987" y="7087"/>
                    <a:pt x="13004" y="7058"/>
                    <a:pt x="13023" y="7028"/>
                  </a:cubicBezTo>
                  <a:cubicBezTo>
                    <a:pt x="13047" y="6882"/>
                    <a:pt x="13088" y="6731"/>
                    <a:pt x="13018" y="6595"/>
                  </a:cubicBezTo>
                  <a:cubicBezTo>
                    <a:pt x="12995" y="6548"/>
                    <a:pt x="12964" y="6496"/>
                    <a:pt x="12949" y="6440"/>
                  </a:cubicBezTo>
                  <a:cubicBezTo>
                    <a:pt x="12928" y="6372"/>
                    <a:pt x="12924" y="6304"/>
                    <a:pt x="12925" y="6235"/>
                  </a:cubicBezTo>
                  <a:cubicBezTo>
                    <a:pt x="12882" y="6213"/>
                    <a:pt x="12843" y="6173"/>
                    <a:pt x="12831" y="6125"/>
                  </a:cubicBezTo>
                  <a:cubicBezTo>
                    <a:pt x="12804" y="6027"/>
                    <a:pt x="12833" y="5930"/>
                    <a:pt x="12799" y="5835"/>
                  </a:cubicBezTo>
                  <a:cubicBezTo>
                    <a:pt x="12792" y="5812"/>
                    <a:pt x="12783" y="5790"/>
                    <a:pt x="12773" y="5769"/>
                  </a:cubicBezTo>
                  <a:cubicBezTo>
                    <a:pt x="12767" y="5758"/>
                    <a:pt x="12762" y="5747"/>
                    <a:pt x="12754" y="5737"/>
                  </a:cubicBezTo>
                  <a:cubicBezTo>
                    <a:pt x="12748" y="5730"/>
                    <a:pt x="12741" y="5721"/>
                    <a:pt x="12731" y="5720"/>
                  </a:cubicBezTo>
                  <a:cubicBezTo>
                    <a:pt x="12741" y="5721"/>
                    <a:pt x="12749" y="5729"/>
                    <a:pt x="12756" y="5736"/>
                  </a:cubicBezTo>
                  <a:cubicBezTo>
                    <a:pt x="12765" y="5745"/>
                    <a:pt x="12771" y="5755"/>
                    <a:pt x="12778" y="5766"/>
                  </a:cubicBezTo>
                  <a:cubicBezTo>
                    <a:pt x="12790" y="5786"/>
                    <a:pt x="12801" y="5809"/>
                    <a:pt x="12810" y="5831"/>
                  </a:cubicBezTo>
                  <a:cubicBezTo>
                    <a:pt x="12851" y="5919"/>
                    <a:pt x="12833" y="6026"/>
                    <a:pt x="12864" y="6113"/>
                  </a:cubicBezTo>
                  <a:cubicBezTo>
                    <a:pt x="12876" y="6146"/>
                    <a:pt x="12900" y="6170"/>
                    <a:pt x="12929" y="6186"/>
                  </a:cubicBezTo>
                  <a:cubicBezTo>
                    <a:pt x="12943" y="6046"/>
                    <a:pt x="13018" y="5900"/>
                    <a:pt x="13151" y="5845"/>
                  </a:cubicBezTo>
                  <a:cubicBezTo>
                    <a:pt x="13003" y="5931"/>
                    <a:pt x="12955" y="6109"/>
                    <a:pt x="12969" y="6268"/>
                  </a:cubicBezTo>
                  <a:cubicBezTo>
                    <a:pt x="12972" y="6321"/>
                    <a:pt x="12980" y="6375"/>
                    <a:pt x="12998" y="6424"/>
                  </a:cubicBezTo>
                  <a:cubicBezTo>
                    <a:pt x="13004" y="6441"/>
                    <a:pt x="13011" y="6458"/>
                    <a:pt x="13019" y="6474"/>
                  </a:cubicBezTo>
                  <a:cubicBezTo>
                    <a:pt x="13025" y="6468"/>
                    <a:pt x="13032" y="6462"/>
                    <a:pt x="13037" y="6454"/>
                  </a:cubicBezTo>
                  <a:cubicBezTo>
                    <a:pt x="13059" y="6420"/>
                    <a:pt x="13069" y="6376"/>
                    <a:pt x="13074" y="6335"/>
                  </a:cubicBezTo>
                  <a:cubicBezTo>
                    <a:pt x="13076" y="6324"/>
                    <a:pt x="13078" y="6312"/>
                    <a:pt x="13081" y="6300"/>
                  </a:cubicBezTo>
                  <a:cubicBezTo>
                    <a:pt x="13085" y="6289"/>
                    <a:pt x="13088" y="6277"/>
                    <a:pt x="13093" y="6267"/>
                  </a:cubicBezTo>
                  <a:cubicBezTo>
                    <a:pt x="13133" y="6182"/>
                    <a:pt x="13214" y="6128"/>
                    <a:pt x="13298" y="6094"/>
                  </a:cubicBezTo>
                  <a:cubicBezTo>
                    <a:pt x="13220" y="6133"/>
                    <a:pt x="13145" y="6193"/>
                    <a:pt x="13115" y="6275"/>
                  </a:cubicBezTo>
                  <a:cubicBezTo>
                    <a:pt x="13111" y="6285"/>
                    <a:pt x="13110" y="6296"/>
                    <a:pt x="13106" y="6306"/>
                  </a:cubicBezTo>
                  <a:lnTo>
                    <a:pt x="13104" y="6337"/>
                  </a:lnTo>
                  <a:cubicBezTo>
                    <a:pt x="13101" y="6385"/>
                    <a:pt x="13095" y="6432"/>
                    <a:pt x="13072" y="6475"/>
                  </a:cubicBezTo>
                  <a:cubicBezTo>
                    <a:pt x="13066" y="6486"/>
                    <a:pt x="13058" y="6497"/>
                    <a:pt x="13049" y="6507"/>
                  </a:cubicBezTo>
                  <a:cubicBezTo>
                    <a:pt x="13046" y="6509"/>
                    <a:pt x="13044" y="6512"/>
                    <a:pt x="13041" y="6514"/>
                  </a:cubicBezTo>
                  <a:cubicBezTo>
                    <a:pt x="13083" y="6580"/>
                    <a:pt x="13117" y="6658"/>
                    <a:pt x="13118" y="6738"/>
                  </a:cubicBezTo>
                  <a:cubicBezTo>
                    <a:pt x="13121" y="6800"/>
                    <a:pt x="13113" y="6859"/>
                    <a:pt x="13102" y="6918"/>
                  </a:cubicBezTo>
                  <a:cubicBezTo>
                    <a:pt x="13297" y="6662"/>
                    <a:pt x="13633" y="6524"/>
                    <a:pt x="13947" y="6548"/>
                  </a:cubicBezTo>
                  <a:cubicBezTo>
                    <a:pt x="13616" y="6552"/>
                    <a:pt x="13291" y="6725"/>
                    <a:pt x="13116" y="7007"/>
                  </a:cubicBezTo>
                  <a:cubicBezTo>
                    <a:pt x="13089" y="7054"/>
                    <a:pt x="13060" y="7100"/>
                    <a:pt x="13041" y="7151"/>
                  </a:cubicBezTo>
                  <a:cubicBezTo>
                    <a:pt x="13024" y="7189"/>
                    <a:pt x="12990" y="7267"/>
                    <a:pt x="12972" y="7305"/>
                  </a:cubicBezTo>
                  <a:cubicBezTo>
                    <a:pt x="12951" y="7355"/>
                    <a:pt x="12924" y="7403"/>
                    <a:pt x="12893" y="7448"/>
                  </a:cubicBezTo>
                  <a:cubicBezTo>
                    <a:pt x="12947" y="7424"/>
                    <a:pt x="13002" y="7400"/>
                    <a:pt x="13058" y="7379"/>
                  </a:cubicBezTo>
                  <a:cubicBezTo>
                    <a:pt x="13137" y="7351"/>
                    <a:pt x="13215" y="7322"/>
                    <a:pt x="13300" y="7308"/>
                  </a:cubicBezTo>
                  <a:cubicBezTo>
                    <a:pt x="13391" y="7209"/>
                    <a:pt x="13530" y="7172"/>
                    <a:pt x="13658" y="7156"/>
                  </a:cubicBezTo>
                  <a:cubicBezTo>
                    <a:pt x="13553" y="7180"/>
                    <a:pt x="13445" y="7226"/>
                    <a:pt x="13366" y="7300"/>
                  </a:cubicBezTo>
                  <a:cubicBezTo>
                    <a:pt x="13372" y="7300"/>
                    <a:pt x="13377" y="7299"/>
                    <a:pt x="13383" y="7299"/>
                  </a:cubicBezTo>
                  <a:cubicBezTo>
                    <a:pt x="13500" y="7297"/>
                    <a:pt x="13598" y="7363"/>
                    <a:pt x="13700" y="7399"/>
                  </a:cubicBezTo>
                  <a:cubicBezTo>
                    <a:pt x="13802" y="7438"/>
                    <a:pt x="13912" y="7420"/>
                    <a:pt x="14009" y="7375"/>
                  </a:cubicBezTo>
                  <a:cubicBezTo>
                    <a:pt x="13883" y="7468"/>
                    <a:pt x="13716" y="7460"/>
                    <a:pt x="13577" y="7397"/>
                  </a:cubicBezTo>
                  <a:cubicBezTo>
                    <a:pt x="13594" y="7440"/>
                    <a:pt x="13614" y="7481"/>
                    <a:pt x="13638" y="7520"/>
                  </a:cubicBezTo>
                  <a:cubicBezTo>
                    <a:pt x="13669" y="7574"/>
                    <a:pt x="13720" y="7618"/>
                    <a:pt x="13781" y="7639"/>
                  </a:cubicBezTo>
                  <a:cubicBezTo>
                    <a:pt x="13651" y="7614"/>
                    <a:pt x="13578" y="7487"/>
                    <a:pt x="13520" y="7378"/>
                  </a:cubicBezTo>
                  <a:cubicBezTo>
                    <a:pt x="13475" y="7363"/>
                    <a:pt x="13430" y="7352"/>
                    <a:pt x="13385" y="7356"/>
                  </a:cubicBezTo>
                  <a:cubicBezTo>
                    <a:pt x="13196" y="7381"/>
                    <a:pt x="13006" y="7472"/>
                    <a:pt x="12826" y="7540"/>
                  </a:cubicBezTo>
                  <a:cubicBezTo>
                    <a:pt x="12811" y="7559"/>
                    <a:pt x="12796" y="7577"/>
                    <a:pt x="12780" y="7595"/>
                  </a:cubicBezTo>
                  <a:cubicBezTo>
                    <a:pt x="12612" y="7769"/>
                    <a:pt x="12377" y="7871"/>
                    <a:pt x="12138" y="7889"/>
                  </a:cubicBezTo>
                  <a:cubicBezTo>
                    <a:pt x="12427" y="8033"/>
                    <a:pt x="12725" y="8135"/>
                    <a:pt x="13014" y="8297"/>
                  </a:cubicBezTo>
                  <a:lnTo>
                    <a:pt x="13014" y="8296"/>
                  </a:lnTo>
                  <a:cubicBezTo>
                    <a:pt x="13194" y="8341"/>
                    <a:pt x="13390" y="8364"/>
                    <a:pt x="13569" y="8303"/>
                  </a:cubicBezTo>
                  <a:cubicBezTo>
                    <a:pt x="13623" y="8231"/>
                    <a:pt x="13673" y="8153"/>
                    <a:pt x="13704" y="8068"/>
                  </a:cubicBezTo>
                  <a:cubicBezTo>
                    <a:pt x="13742" y="7972"/>
                    <a:pt x="13820" y="7902"/>
                    <a:pt x="13902" y="7844"/>
                  </a:cubicBezTo>
                  <a:cubicBezTo>
                    <a:pt x="13828" y="7906"/>
                    <a:pt x="13754" y="7982"/>
                    <a:pt x="13727" y="8075"/>
                  </a:cubicBezTo>
                  <a:cubicBezTo>
                    <a:pt x="13708" y="8145"/>
                    <a:pt x="13676" y="8209"/>
                    <a:pt x="13640" y="8272"/>
                  </a:cubicBezTo>
                  <a:cubicBezTo>
                    <a:pt x="13642" y="8271"/>
                    <a:pt x="13643" y="8270"/>
                    <a:pt x="13644" y="8270"/>
                  </a:cubicBezTo>
                  <a:cubicBezTo>
                    <a:pt x="13672" y="8253"/>
                    <a:pt x="13709" y="8229"/>
                    <a:pt x="13745" y="8216"/>
                  </a:cubicBezTo>
                  <a:cubicBezTo>
                    <a:pt x="13870" y="8169"/>
                    <a:pt x="14012" y="8185"/>
                    <a:pt x="14133" y="8231"/>
                  </a:cubicBezTo>
                  <a:cubicBezTo>
                    <a:pt x="14170" y="8234"/>
                    <a:pt x="14211" y="8213"/>
                    <a:pt x="14251" y="8199"/>
                  </a:cubicBezTo>
                  <a:cubicBezTo>
                    <a:pt x="14298" y="8181"/>
                    <a:pt x="14349" y="8170"/>
                    <a:pt x="14399" y="8174"/>
                  </a:cubicBezTo>
                  <a:cubicBezTo>
                    <a:pt x="14450" y="8176"/>
                    <a:pt x="14499" y="8199"/>
                    <a:pt x="14536" y="8232"/>
                  </a:cubicBezTo>
                  <a:cubicBezTo>
                    <a:pt x="14573" y="8266"/>
                    <a:pt x="14601" y="8309"/>
                    <a:pt x="14618" y="83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 rot="431893">
              <a:off x="4702065" y="3053768"/>
              <a:ext cx="13969" cy="14592"/>
            </a:xfrm>
            <a:custGeom>
              <a:rect b="b" l="l" r="r" t="t"/>
              <a:pathLst>
                <a:path extrusionOk="0" h="47" w="45">
                  <a:moveTo>
                    <a:pt x="34" y="6"/>
                  </a:moveTo>
                  <a:cubicBezTo>
                    <a:pt x="41" y="14"/>
                    <a:pt x="50" y="38"/>
                    <a:pt x="42" y="45"/>
                  </a:cubicBezTo>
                  <a:cubicBezTo>
                    <a:pt x="34" y="52"/>
                    <a:pt x="11" y="39"/>
                    <a:pt x="4" y="31"/>
                  </a:cubicBezTo>
                  <a:cubicBezTo>
                    <a:pt x="-3" y="23"/>
                    <a:pt x="-2" y="11"/>
                    <a:pt x="7" y="4"/>
                  </a:cubicBezTo>
                  <a:cubicBezTo>
                    <a:pt x="15" y="-3"/>
                    <a:pt x="27" y="-2"/>
                    <a:pt x="34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2"/>
            <p:cNvSpPr/>
            <p:nvPr/>
          </p:nvSpPr>
          <p:spPr>
            <a:xfrm rot="431893">
              <a:off x="4818465" y="3103905"/>
              <a:ext cx="15210" cy="13350"/>
            </a:xfrm>
            <a:custGeom>
              <a:rect b="b" l="l" r="r" t="t"/>
              <a:pathLst>
                <a:path extrusionOk="0" h="43" w="49">
                  <a:moveTo>
                    <a:pt x="40" y="35"/>
                  </a:moveTo>
                  <a:cubicBezTo>
                    <a:pt x="32" y="41"/>
                    <a:pt x="7" y="47"/>
                    <a:pt x="1" y="38"/>
                  </a:cubicBezTo>
                  <a:cubicBezTo>
                    <a:pt x="-5" y="30"/>
                    <a:pt x="10" y="9"/>
                    <a:pt x="18" y="3"/>
                  </a:cubicBezTo>
                  <a:cubicBezTo>
                    <a:pt x="27" y="-3"/>
                    <a:pt x="39" y="-1"/>
                    <a:pt x="45" y="8"/>
                  </a:cubicBezTo>
                  <a:cubicBezTo>
                    <a:pt x="51" y="16"/>
                    <a:pt x="49" y="28"/>
                    <a:pt x="4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 rot="431893">
              <a:off x="4853451" y="3186284"/>
              <a:ext cx="15831" cy="13040"/>
            </a:xfrm>
            <a:custGeom>
              <a:rect b="b" l="l" r="r" t="t"/>
              <a:pathLst>
                <a:path extrusionOk="0" h="42" w="51">
                  <a:moveTo>
                    <a:pt x="41" y="37"/>
                  </a:moveTo>
                  <a:cubicBezTo>
                    <a:pt x="31" y="41"/>
                    <a:pt x="6" y="45"/>
                    <a:pt x="1" y="35"/>
                  </a:cubicBezTo>
                  <a:cubicBezTo>
                    <a:pt x="-4" y="26"/>
                    <a:pt x="14" y="7"/>
                    <a:pt x="23" y="2"/>
                  </a:cubicBezTo>
                  <a:cubicBezTo>
                    <a:pt x="33" y="-3"/>
                    <a:pt x="44" y="1"/>
                    <a:pt x="49" y="11"/>
                  </a:cubicBezTo>
                  <a:cubicBezTo>
                    <a:pt x="54" y="20"/>
                    <a:pt x="50" y="32"/>
                    <a:pt x="4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 rot="431893">
              <a:off x="5031095" y="3350850"/>
              <a:ext cx="16762" cy="12108"/>
            </a:xfrm>
            <a:custGeom>
              <a:rect b="b" l="l" r="r" t="t"/>
              <a:pathLst>
                <a:path extrusionOk="0" h="39" w="54">
                  <a:moveTo>
                    <a:pt x="34" y="39"/>
                  </a:moveTo>
                  <a:cubicBezTo>
                    <a:pt x="24" y="39"/>
                    <a:pt x="0" y="30"/>
                    <a:pt x="0" y="19"/>
                  </a:cubicBezTo>
                  <a:cubicBezTo>
                    <a:pt x="0" y="9"/>
                    <a:pt x="24" y="0"/>
                    <a:pt x="34" y="0"/>
                  </a:cubicBezTo>
                  <a:cubicBezTo>
                    <a:pt x="45" y="0"/>
                    <a:pt x="54" y="9"/>
                    <a:pt x="54" y="19"/>
                  </a:cubicBezTo>
                  <a:cubicBezTo>
                    <a:pt x="54" y="30"/>
                    <a:pt x="45" y="39"/>
                    <a:pt x="34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2"/>
            <p:cNvSpPr/>
            <p:nvPr/>
          </p:nvSpPr>
          <p:spPr>
            <a:xfrm rot="431893">
              <a:off x="4919556" y="3527949"/>
              <a:ext cx="16452" cy="12108"/>
            </a:xfrm>
            <a:custGeom>
              <a:rect b="b" l="l" r="r" t="t"/>
              <a:pathLst>
                <a:path extrusionOk="0" h="39" w="53">
                  <a:moveTo>
                    <a:pt x="37" y="39"/>
                  </a:moveTo>
                  <a:cubicBezTo>
                    <a:pt x="26" y="40"/>
                    <a:pt x="1" y="35"/>
                    <a:pt x="0" y="24"/>
                  </a:cubicBezTo>
                  <a:cubicBezTo>
                    <a:pt x="-2" y="14"/>
                    <a:pt x="21" y="2"/>
                    <a:pt x="32" y="0"/>
                  </a:cubicBezTo>
                  <a:cubicBezTo>
                    <a:pt x="42" y="-1"/>
                    <a:pt x="52" y="6"/>
                    <a:pt x="53" y="17"/>
                  </a:cubicBezTo>
                  <a:cubicBezTo>
                    <a:pt x="55" y="27"/>
                    <a:pt x="48" y="37"/>
                    <a:pt x="37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 rot="431893">
              <a:off x="5020192" y="3610096"/>
              <a:ext cx="15831" cy="13040"/>
            </a:xfrm>
            <a:custGeom>
              <a:rect b="b" l="l" r="r" t="t"/>
              <a:pathLst>
                <a:path extrusionOk="0" h="42" w="51">
                  <a:moveTo>
                    <a:pt x="40" y="37"/>
                  </a:moveTo>
                  <a:cubicBezTo>
                    <a:pt x="31" y="41"/>
                    <a:pt x="6" y="45"/>
                    <a:pt x="1" y="35"/>
                  </a:cubicBezTo>
                  <a:cubicBezTo>
                    <a:pt x="-4" y="26"/>
                    <a:pt x="13" y="7"/>
                    <a:pt x="23" y="2"/>
                  </a:cubicBezTo>
                  <a:cubicBezTo>
                    <a:pt x="32" y="-3"/>
                    <a:pt x="44" y="1"/>
                    <a:pt x="49" y="10"/>
                  </a:cubicBezTo>
                  <a:cubicBezTo>
                    <a:pt x="54" y="20"/>
                    <a:pt x="50" y="32"/>
                    <a:pt x="40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 rot="431893">
              <a:off x="4940420" y="3679837"/>
              <a:ext cx="16142" cy="12108"/>
            </a:xfrm>
            <a:custGeom>
              <a:rect b="b" l="l" r="r" t="t"/>
              <a:pathLst>
                <a:path extrusionOk="0" h="39" w="52">
                  <a:moveTo>
                    <a:pt x="26" y="38"/>
                  </a:moveTo>
                  <a:cubicBezTo>
                    <a:pt x="16" y="34"/>
                    <a:pt x="-4" y="19"/>
                    <a:pt x="0" y="8"/>
                  </a:cubicBezTo>
                  <a:cubicBezTo>
                    <a:pt x="3" y="-2"/>
                    <a:pt x="29" y="-2"/>
                    <a:pt x="39" y="1"/>
                  </a:cubicBezTo>
                  <a:cubicBezTo>
                    <a:pt x="49" y="5"/>
                    <a:pt x="54" y="16"/>
                    <a:pt x="51" y="26"/>
                  </a:cubicBezTo>
                  <a:cubicBezTo>
                    <a:pt x="47" y="36"/>
                    <a:pt x="37" y="41"/>
                    <a:pt x="26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 rot="431893">
              <a:off x="4681229" y="4015120"/>
              <a:ext cx="16142" cy="12419"/>
            </a:xfrm>
            <a:custGeom>
              <a:rect b="b" l="l" r="r" t="t"/>
              <a:pathLst>
                <a:path extrusionOk="0" h="40" w="52">
                  <a:moveTo>
                    <a:pt x="25" y="38"/>
                  </a:moveTo>
                  <a:cubicBezTo>
                    <a:pt x="15" y="34"/>
                    <a:pt x="-4" y="18"/>
                    <a:pt x="0" y="8"/>
                  </a:cubicBezTo>
                  <a:cubicBezTo>
                    <a:pt x="4" y="-2"/>
                    <a:pt x="29" y="-2"/>
                    <a:pt x="39" y="2"/>
                  </a:cubicBezTo>
                  <a:cubicBezTo>
                    <a:pt x="49" y="6"/>
                    <a:pt x="54" y="17"/>
                    <a:pt x="50" y="27"/>
                  </a:cubicBezTo>
                  <a:cubicBezTo>
                    <a:pt x="46" y="37"/>
                    <a:pt x="35" y="42"/>
                    <a:pt x="25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 rot="431893">
              <a:off x="4628316" y="4088402"/>
              <a:ext cx="13658" cy="14903"/>
            </a:xfrm>
            <a:custGeom>
              <a:rect b="b" l="l" r="r" t="t"/>
              <a:pathLst>
                <a:path extrusionOk="0" h="48" w="44">
                  <a:moveTo>
                    <a:pt x="10" y="40"/>
                  </a:moveTo>
                  <a:cubicBezTo>
                    <a:pt x="3" y="32"/>
                    <a:pt x="-5" y="8"/>
                    <a:pt x="4" y="1"/>
                  </a:cubicBezTo>
                  <a:cubicBezTo>
                    <a:pt x="12" y="-5"/>
                    <a:pt x="34" y="8"/>
                    <a:pt x="40" y="17"/>
                  </a:cubicBezTo>
                  <a:cubicBezTo>
                    <a:pt x="47" y="25"/>
                    <a:pt x="45" y="37"/>
                    <a:pt x="37" y="44"/>
                  </a:cubicBezTo>
                  <a:cubicBezTo>
                    <a:pt x="29" y="50"/>
                    <a:pt x="16" y="49"/>
                    <a:pt x="10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 rot="431893">
              <a:off x="4577054" y="4074640"/>
              <a:ext cx="12106" cy="16766"/>
            </a:xfrm>
            <a:custGeom>
              <a:rect b="b" l="l" r="r" t="t"/>
              <a:pathLst>
                <a:path extrusionOk="0" h="54" w="39">
                  <a:moveTo>
                    <a:pt x="0" y="34"/>
                  </a:moveTo>
                  <a:cubicBezTo>
                    <a:pt x="0" y="24"/>
                    <a:pt x="10" y="0"/>
                    <a:pt x="20" y="0"/>
                  </a:cubicBezTo>
                  <a:cubicBezTo>
                    <a:pt x="31" y="1"/>
                    <a:pt x="40" y="25"/>
                    <a:pt x="39" y="35"/>
                  </a:cubicBezTo>
                  <a:cubicBezTo>
                    <a:pt x="39" y="46"/>
                    <a:pt x="29" y="55"/>
                    <a:pt x="19" y="54"/>
                  </a:cubicBezTo>
                  <a:cubicBezTo>
                    <a:pt x="8" y="54"/>
                    <a:pt x="0" y="45"/>
                    <a:pt x="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 rot="431893">
              <a:off x="4809729" y="4041123"/>
              <a:ext cx="12106" cy="16145"/>
            </a:xfrm>
            <a:custGeom>
              <a:rect b="b" l="l" r="r" t="t"/>
              <a:pathLst>
                <a:path extrusionOk="0" h="52" w="39">
                  <a:moveTo>
                    <a:pt x="1" y="39"/>
                  </a:moveTo>
                  <a:cubicBezTo>
                    <a:pt x="-2" y="29"/>
                    <a:pt x="-1" y="3"/>
                    <a:pt x="9" y="0"/>
                  </a:cubicBezTo>
                  <a:cubicBezTo>
                    <a:pt x="19" y="-4"/>
                    <a:pt x="35" y="17"/>
                    <a:pt x="38" y="27"/>
                  </a:cubicBezTo>
                  <a:cubicBezTo>
                    <a:pt x="41" y="37"/>
                    <a:pt x="36" y="48"/>
                    <a:pt x="26" y="51"/>
                  </a:cubicBezTo>
                  <a:cubicBezTo>
                    <a:pt x="15" y="54"/>
                    <a:pt x="4" y="49"/>
                    <a:pt x="1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 rot="431893">
              <a:off x="4981993" y="3933030"/>
              <a:ext cx="12417" cy="16455"/>
            </a:xfrm>
            <a:custGeom>
              <a:rect b="b" l="l" r="r" t="t"/>
              <a:pathLst>
                <a:path extrusionOk="0" h="53" w="40">
                  <a:moveTo>
                    <a:pt x="2" y="39"/>
                  </a:moveTo>
                  <a:cubicBezTo>
                    <a:pt x="-1" y="29"/>
                    <a:pt x="-1" y="3"/>
                    <a:pt x="9" y="0"/>
                  </a:cubicBezTo>
                  <a:cubicBezTo>
                    <a:pt x="20" y="-3"/>
                    <a:pt x="35" y="17"/>
                    <a:pt x="39" y="27"/>
                  </a:cubicBezTo>
                  <a:cubicBezTo>
                    <a:pt x="42" y="37"/>
                    <a:pt x="36" y="48"/>
                    <a:pt x="26" y="51"/>
                  </a:cubicBezTo>
                  <a:cubicBezTo>
                    <a:pt x="16" y="55"/>
                    <a:pt x="5" y="49"/>
                    <a:pt x="2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 rot="431893">
              <a:off x="5031207" y="3971773"/>
              <a:ext cx="12106" cy="16766"/>
            </a:xfrm>
            <a:custGeom>
              <a:rect b="b" l="l" r="r" t="t"/>
              <a:pathLst>
                <a:path extrusionOk="0" h="54" w="39">
                  <a:moveTo>
                    <a:pt x="0" y="34"/>
                  </a:moveTo>
                  <a:cubicBezTo>
                    <a:pt x="0" y="23"/>
                    <a:pt x="10" y="-1"/>
                    <a:pt x="21" y="0"/>
                  </a:cubicBezTo>
                  <a:cubicBezTo>
                    <a:pt x="32" y="0"/>
                    <a:pt x="39" y="25"/>
                    <a:pt x="39" y="35"/>
                  </a:cubicBezTo>
                  <a:cubicBezTo>
                    <a:pt x="38" y="46"/>
                    <a:pt x="29" y="54"/>
                    <a:pt x="18" y="54"/>
                  </a:cubicBezTo>
                  <a:cubicBezTo>
                    <a:pt x="8" y="53"/>
                    <a:pt x="0" y="44"/>
                    <a:pt x="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 rot="431893">
              <a:off x="5147597" y="4019018"/>
              <a:ext cx="12106" cy="16455"/>
            </a:xfrm>
            <a:custGeom>
              <a:rect b="b" l="l" r="r" t="t"/>
              <a:pathLst>
                <a:path extrusionOk="0" h="53" w="39">
                  <a:moveTo>
                    <a:pt x="2" y="40"/>
                  </a:moveTo>
                  <a:cubicBezTo>
                    <a:pt x="-2" y="30"/>
                    <a:pt x="-2" y="4"/>
                    <a:pt x="8" y="0"/>
                  </a:cubicBezTo>
                  <a:cubicBezTo>
                    <a:pt x="18" y="-3"/>
                    <a:pt x="35" y="16"/>
                    <a:pt x="38" y="26"/>
                  </a:cubicBezTo>
                  <a:cubicBezTo>
                    <a:pt x="42" y="36"/>
                    <a:pt x="37" y="47"/>
                    <a:pt x="27" y="51"/>
                  </a:cubicBezTo>
                  <a:cubicBezTo>
                    <a:pt x="17" y="55"/>
                    <a:pt x="6" y="50"/>
                    <a:pt x="2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 rot="431893">
              <a:off x="5175512" y="3927153"/>
              <a:ext cx="13037" cy="15834"/>
            </a:xfrm>
            <a:custGeom>
              <a:rect b="b" l="l" r="r" t="t"/>
              <a:pathLst>
                <a:path extrusionOk="0" h="51" w="42">
                  <a:moveTo>
                    <a:pt x="5" y="41"/>
                  </a:moveTo>
                  <a:cubicBezTo>
                    <a:pt x="0" y="31"/>
                    <a:pt x="-3" y="6"/>
                    <a:pt x="7" y="1"/>
                  </a:cubicBezTo>
                  <a:cubicBezTo>
                    <a:pt x="16" y="-4"/>
                    <a:pt x="35" y="14"/>
                    <a:pt x="40" y="23"/>
                  </a:cubicBezTo>
                  <a:cubicBezTo>
                    <a:pt x="44" y="33"/>
                    <a:pt x="41" y="45"/>
                    <a:pt x="31" y="49"/>
                  </a:cubicBezTo>
                  <a:cubicBezTo>
                    <a:pt x="22" y="54"/>
                    <a:pt x="10" y="50"/>
                    <a:pt x="5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 rot="431893">
              <a:off x="4971286" y="3751882"/>
              <a:ext cx="14900" cy="13350"/>
            </a:xfrm>
            <a:custGeom>
              <a:rect b="b" l="l" r="r" t="t"/>
              <a:pathLst>
                <a:path extrusionOk="0" h="43" w="48">
                  <a:moveTo>
                    <a:pt x="40" y="34"/>
                  </a:moveTo>
                  <a:cubicBezTo>
                    <a:pt x="32" y="40"/>
                    <a:pt x="7" y="48"/>
                    <a:pt x="1" y="39"/>
                  </a:cubicBezTo>
                  <a:cubicBezTo>
                    <a:pt x="-5" y="31"/>
                    <a:pt x="9" y="9"/>
                    <a:pt x="17" y="3"/>
                  </a:cubicBezTo>
                  <a:cubicBezTo>
                    <a:pt x="26" y="-3"/>
                    <a:pt x="38" y="-1"/>
                    <a:pt x="44" y="7"/>
                  </a:cubicBezTo>
                  <a:cubicBezTo>
                    <a:pt x="51" y="16"/>
                    <a:pt x="49" y="28"/>
                    <a:pt x="4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 rot="431893">
              <a:off x="2250372" y="2325754"/>
              <a:ext cx="433028" cy="371636"/>
            </a:xfrm>
            <a:custGeom>
              <a:rect b="b" l="l" r="r" t="t"/>
              <a:pathLst>
                <a:path extrusionOk="0" h="1197" w="1395">
                  <a:moveTo>
                    <a:pt x="1153" y="175"/>
                  </a:moveTo>
                  <a:cubicBezTo>
                    <a:pt x="1277" y="263"/>
                    <a:pt x="1376" y="397"/>
                    <a:pt x="1393" y="547"/>
                  </a:cubicBezTo>
                  <a:cubicBezTo>
                    <a:pt x="1400" y="616"/>
                    <a:pt x="1391" y="683"/>
                    <a:pt x="1369" y="747"/>
                  </a:cubicBezTo>
                  <a:cubicBezTo>
                    <a:pt x="1327" y="871"/>
                    <a:pt x="1238" y="983"/>
                    <a:pt x="1134" y="1065"/>
                  </a:cubicBezTo>
                  <a:cubicBezTo>
                    <a:pt x="1067" y="1117"/>
                    <a:pt x="992" y="1160"/>
                    <a:pt x="911" y="1182"/>
                  </a:cubicBezTo>
                  <a:cubicBezTo>
                    <a:pt x="811" y="1207"/>
                    <a:pt x="705" y="1198"/>
                    <a:pt x="604" y="1174"/>
                  </a:cubicBezTo>
                  <a:cubicBezTo>
                    <a:pt x="358" y="1114"/>
                    <a:pt x="126" y="950"/>
                    <a:pt x="36" y="713"/>
                  </a:cubicBezTo>
                  <a:cubicBezTo>
                    <a:pt x="-40" y="515"/>
                    <a:pt x="8" y="270"/>
                    <a:pt x="158" y="128"/>
                  </a:cubicBezTo>
                  <a:cubicBezTo>
                    <a:pt x="188" y="99"/>
                    <a:pt x="221" y="75"/>
                    <a:pt x="259" y="56"/>
                  </a:cubicBezTo>
                  <a:cubicBezTo>
                    <a:pt x="404" y="-17"/>
                    <a:pt x="577" y="-5"/>
                    <a:pt x="738" y="17"/>
                  </a:cubicBezTo>
                  <a:lnTo>
                    <a:pt x="1001" y="91"/>
                  </a:lnTo>
                  <a:lnTo>
                    <a:pt x="1153" y="1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 rot="431874">
              <a:off x="2185945" y="2255924"/>
              <a:ext cx="561884" cy="511302"/>
            </a:xfrm>
            <a:custGeom>
              <a:rect b="b" l="l" r="r" t="t"/>
              <a:pathLst>
                <a:path extrusionOk="0" h="992" w="1275">
                  <a:moveTo>
                    <a:pt x="1038" y="183"/>
                  </a:moveTo>
                  <a:cubicBezTo>
                    <a:pt x="1161" y="273"/>
                    <a:pt x="1258" y="408"/>
                    <a:pt x="1273" y="559"/>
                  </a:cubicBezTo>
                  <a:cubicBezTo>
                    <a:pt x="1280" y="627"/>
                    <a:pt x="1270" y="695"/>
                    <a:pt x="1247" y="758"/>
                  </a:cubicBezTo>
                  <a:cubicBezTo>
                    <a:pt x="1234" y="774"/>
                    <a:pt x="1221" y="790"/>
                    <a:pt x="1207" y="804"/>
                  </a:cubicBezTo>
                  <a:cubicBezTo>
                    <a:pt x="1148" y="865"/>
                    <a:pt x="1081" y="919"/>
                    <a:pt x="1003" y="952"/>
                  </a:cubicBezTo>
                  <a:cubicBezTo>
                    <a:pt x="908" y="991"/>
                    <a:pt x="802" y="997"/>
                    <a:pt x="699" y="988"/>
                  </a:cubicBezTo>
                  <a:cubicBezTo>
                    <a:pt x="446" y="965"/>
                    <a:pt x="193" y="837"/>
                    <a:pt x="69" y="615"/>
                  </a:cubicBezTo>
                  <a:cubicBezTo>
                    <a:pt x="-13" y="467"/>
                    <a:pt x="-22" y="276"/>
                    <a:pt x="44" y="123"/>
                  </a:cubicBezTo>
                  <a:cubicBezTo>
                    <a:pt x="74" y="95"/>
                    <a:pt x="108" y="71"/>
                    <a:pt x="145" y="53"/>
                  </a:cubicBezTo>
                  <a:cubicBezTo>
                    <a:pt x="292" y="-19"/>
                    <a:pt x="464" y="-4"/>
                    <a:pt x="625" y="20"/>
                  </a:cubicBezTo>
                  <a:lnTo>
                    <a:pt x="887" y="98"/>
                  </a:lnTo>
                  <a:lnTo>
                    <a:pt x="1038" y="1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 rot="431893">
              <a:off x="2861409" y="2156194"/>
              <a:ext cx="314450" cy="252725"/>
            </a:xfrm>
            <a:custGeom>
              <a:rect b="b" l="l" r="r" t="t"/>
              <a:pathLst>
                <a:path extrusionOk="0" h="814" w="1013">
                  <a:moveTo>
                    <a:pt x="1013" y="763"/>
                  </a:moveTo>
                  <a:lnTo>
                    <a:pt x="1013" y="763"/>
                  </a:lnTo>
                  <a:moveTo>
                    <a:pt x="1012" y="763"/>
                  </a:moveTo>
                  <a:cubicBezTo>
                    <a:pt x="820" y="850"/>
                    <a:pt x="297" y="851"/>
                    <a:pt x="105" y="563"/>
                  </a:cubicBezTo>
                  <a:cubicBezTo>
                    <a:pt x="-85" y="282"/>
                    <a:pt x="41" y="9"/>
                    <a:pt x="46" y="0"/>
                  </a:cubicBezTo>
                  <a:cubicBezTo>
                    <a:pt x="30" y="237"/>
                    <a:pt x="109" y="573"/>
                    <a:pt x="476" y="723"/>
                  </a:cubicBezTo>
                  <a:cubicBezTo>
                    <a:pt x="645" y="791"/>
                    <a:pt x="832" y="791"/>
                    <a:pt x="1013" y="763"/>
                  </a:cubicBezTo>
                  <a:lnTo>
                    <a:pt x="1012" y="7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 rot="431893">
              <a:off x="2846511" y="2520729"/>
              <a:ext cx="149930" cy="259555"/>
            </a:xfrm>
            <a:custGeom>
              <a:rect b="b" l="l" r="r" t="t"/>
              <a:pathLst>
                <a:path extrusionOk="0" h="836" w="483">
                  <a:moveTo>
                    <a:pt x="276" y="836"/>
                  </a:moveTo>
                  <a:cubicBezTo>
                    <a:pt x="161" y="765"/>
                    <a:pt x="-83" y="596"/>
                    <a:pt x="30" y="313"/>
                  </a:cubicBezTo>
                  <a:cubicBezTo>
                    <a:pt x="143" y="32"/>
                    <a:pt x="483" y="0"/>
                    <a:pt x="483" y="0"/>
                  </a:cubicBezTo>
                  <a:cubicBezTo>
                    <a:pt x="352" y="43"/>
                    <a:pt x="290" y="95"/>
                    <a:pt x="269" y="109"/>
                  </a:cubicBezTo>
                  <a:cubicBezTo>
                    <a:pt x="123" y="218"/>
                    <a:pt x="29" y="538"/>
                    <a:pt x="276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 rot="431893">
              <a:off x="2573283" y="2840514"/>
              <a:ext cx="204874" cy="263902"/>
            </a:xfrm>
            <a:custGeom>
              <a:rect b="b" l="l" r="r" t="t"/>
              <a:pathLst>
                <a:path extrusionOk="0" h="850" w="660">
                  <a:moveTo>
                    <a:pt x="660" y="115"/>
                  </a:moveTo>
                  <a:cubicBezTo>
                    <a:pt x="547" y="60"/>
                    <a:pt x="439" y="21"/>
                    <a:pt x="380" y="29"/>
                  </a:cubicBezTo>
                  <a:cubicBezTo>
                    <a:pt x="73" y="70"/>
                    <a:pt x="73" y="501"/>
                    <a:pt x="83" y="850"/>
                  </a:cubicBezTo>
                  <a:cubicBezTo>
                    <a:pt x="83" y="850"/>
                    <a:pt x="-153" y="100"/>
                    <a:pt x="175" y="20"/>
                  </a:cubicBezTo>
                  <a:cubicBezTo>
                    <a:pt x="489" y="-57"/>
                    <a:pt x="648" y="103"/>
                    <a:pt x="660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 rot="431893">
              <a:off x="2025464" y="2821531"/>
              <a:ext cx="429303" cy="196529"/>
            </a:xfrm>
            <a:custGeom>
              <a:rect b="b" l="l" r="r" t="t"/>
              <a:pathLst>
                <a:path extrusionOk="0" h="633" w="1383">
                  <a:moveTo>
                    <a:pt x="1383" y="633"/>
                  </a:moveTo>
                  <a:cubicBezTo>
                    <a:pt x="1368" y="600"/>
                    <a:pt x="1354" y="571"/>
                    <a:pt x="1340" y="546"/>
                  </a:cubicBezTo>
                  <a:cubicBezTo>
                    <a:pt x="1208" y="343"/>
                    <a:pt x="1060" y="208"/>
                    <a:pt x="885" y="151"/>
                  </a:cubicBezTo>
                  <a:cubicBezTo>
                    <a:pt x="799" y="123"/>
                    <a:pt x="517" y="126"/>
                    <a:pt x="276" y="226"/>
                  </a:cubicBezTo>
                  <a:cubicBezTo>
                    <a:pt x="171" y="269"/>
                    <a:pt x="76" y="340"/>
                    <a:pt x="0" y="407"/>
                  </a:cubicBezTo>
                  <a:cubicBezTo>
                    <a:pt x="174" y="244"/>
                    <a:pt x="590" y="-100"/>
                    <a:pt x="889" y="27"/>
                  </a:cubicBezTo>
                  <a:cubicBezTo>
                    <a:pt x="1258" y="184"/>
                    <a:pt x="1374" y="598"/>
                    <a:pt x="1383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 rot="431893">
              <a:off x="1720770" y="2324533"/>
              <a:ext cx="284029" cy="521594"/>
            </a:xfrm>
            <a:custGeom>
              <a:rect b="b" l="l" r="r" t="t"/>
              <a:pathLst>
                <a:path extrusionOk="0" h="1680" w="915">
                  <a:moveTo>
                    <a:pt x="582" y="1680"/>
                  </a:moveTo>
                  <a:cubicBezTo>
                    <a:pt x="741" y="1340"/>
                    <a:pt x="841" y="934"/>
                    <a:pt x="788" y="692"/>
                  </a:cubicBezTo>
                  <a:cubicBezTo>
                    <a:pt x="741" y="476"/>
                    <a:pt x="376" y="216"/>
                    <a:pt x="0" y="0"/>
                  </a:cubicBezTo>
                  <a:cubicBezTo>
                    <a:pt x="328" y="34"/>
                    <a:pt x="880" y="418"/>
                    <a:pt x="913" y="749"/>
                  </a:cubicBezTo>
                  <a:cubicBezTo>
                    <a:pt x="945" y="1071"/>
                    <a:pt x="603" y="1646"/>
                    <a:pt x="582" y="1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 rot="431893">
              <a:off x="2942352" y="3052788"/>
              <a:ext cx="216359" cy="268248"/>
            </a:xfrm>
            <a:custGeom>
              <a:rect b="b" l="l" r="r" t="t"/>
              <a:pathLst>
                <a:path extrusionOk="0" h="864" w="697">
                  <a:moveTo>
                    <a:pt x="560" y="801"/>
                  </a:moveTo>
                  <a:lnTo>
                    <a:pt x="416" y="852"/>
                  </a:lnTo>
                  <a:cubicBezTo>
                    <a:pt x="309" y="890"/>
                    <a:pt x="191" y="834"/>
                    <a:pt x="154" y="727"/>
                  </a:cubicBezTo>
                  <a:lnTo>
                    <a:pt x="12" y="326"/>
                  </a:lnTo>
                  <a:cubicBezTo>
                    <a:pt x="-9" y="267"/>
                    <a:pt x="-1" y="205"/>
                    <a:pt x="28" y="155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51" y="114"/>
                    <a:pt x="89" y="81"/>
                    <a:pt x="137" y="64"/>
                  </a:cubicBezTo>
                  <a:lnTo>
                    <a:pt x="280" y="12"/>
                  </a:lnTo>
                  <a:cubicBezTo>
                    <a:pt x="387" y="-26"/>
                    <a:pt x="504" y="30"/>
                    <a:pt x="542" y="137"/>
                  </a:cubicBezTo>
                  <a:lnTo>
                    <a:pt x="684" y="539"/>
                  </a:lnTo>
                  <a:cubicBezTo>
                    <a:pt x="686" y="544"/>
                    <a:pt x="688" y="550"/>
                    <a:pt x="689" y="555"/>
                  </a:cubicBezTo>
                  <a:cubicBezTo>
                    <a:pt x="717" y="657"/>
                    <a:pt x="661" y="765"/>
                    <a:pt x="560" y="8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 rot="431893">
              <a:off x="3063028" y="3128997"/>
              <a:ext cx="58048" cy="92521"/>
            </a:xfrm>
            <a:custGeom>
              <a:rect b="b" l="l" r="r" t="t"/>
              <a:pathLst>
                <a:path extrusionOk="0" h="298" w="187">
                  <a:moveTo>
                    <a:pt x="171" y="121"/>
                  </a:moveTo>
                  <a:cubicBezTo>
                    <a:pt x="200" y="202"/>
                    <a:pt x="188" y="280"/>
                    <a:pt x="145" y="295"/>
                  </a:cubicBezTo>
                  <a:cubicBezTo>
                    <a:pt x="102" y="310"/>
                    <a:pt x="43" y="257"/>
                    <a:pt x="15" y="176"/>
                  </a:cubicBezTo>
                  <a:cubicBezTo>
                    <a:pt x="-14" y="95"/>
                    <a:pt x="-2" y="17"/>
                    <a:pt x="41" y="2"/>
                  </a:cubicBezTo>
                  <a:cubicBezTo>
                    <a:pt x="84" y="-13"/>
                    <a:pt x="142" y="40"/>
                    <a:pt x="171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 rot="431893">
              <a:off x="3008134" y="3328770"/>
              <a:ext cx="233121" cy="266075"/>
            </a:xfrm>
            <a:custGeom>
              <a:rect b="b" l="l" r="r" t="t"/>
              <a:pathLst>
                <a:path extrusionOk="0" h="857" w="751">
                  <a:moveTo>
                    <a:pt x="646" y="756"/>
                  </a:moveTo>
                  <a:lnTo>
                    <a:pt x="512" y="831"/>
                  </a:lnTo>
                  <a:cubicBezTo>
                    <a:pt x="413" y="886"/>
                    <a:pt x="288" y="851"/>
                    <a:pt x="233" y="752"/>
                  </a:cubicBezTo>
                  <a:lnTo>
                    <a:pt x="26" y="379"/>
                  </a:lnTo>
                  <a:cubicBezTo>
                    <a:pt x="-29" y="280"/>
                    <a:pt x="6" y="155"/>
                    <a:pt x="105" y="100"/>
                  </a:cubicBezTo>
                  <a:lnTo>
                    <a:pt x="239" y="26"/>
                  </a:lnTo>
                  <a:cubicBezTo>
                    <a:pt x="288" y="-2"/>
                    <a:pt x="344" y="-7"/>
                    <a:pt x="394" y="8"/>
                  </a:cubicBezTo>
                  <a:cubicBezTo>
                    <a:pt x="394" y="7"/>
                    <a:pt x="394" y="8"/>
                    <a:pt x="394" y="8"/>
                  </a:cubicBezTo>
                  <a:cubicBezTo>
                    <a:pt x="445" y="21"/>
                    <a:pt x="490" y="55"/>
                    <a:pt x="518" y="105"/>
                  </a:cubicBezTo>
                  <a:lnTo>
                    <a:pt x="726" y="478"/>
                  </a:lnTo>
                  <a:cubicBezTo>
                    <a:pt x="736" y="497"/>
                    <a:pt x="744" y="518"/>
                    <a:pt x="747" y="539"/>
                  </a:cubicBezTo>
                  <a:cubicBezTo>
                    <a:pt x="764" y="623"/>
                    <a:pt x="725" y="712"/>
                    <a:pt x="646" y="7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 rot="431893">
              <a:off x="3108069" y="3411445"/>
              <a:ext cx="65187" cy="88174"/>
            </a:xfrm>
            <a:custGeom>
              <a:rect b="b" l="l" r="r" t="t"/>
              <a:pathLst>
                <a:path extrusionOk="0" h="284" w="210">
                  <a:moveTo>
                    <a:pt x="177" y="101"/>
                  </a:moveTo>
                  <a:cubicBezTo>
                    <a:pt x="219" y="176"/>
                    <a:pt x="220" y="255"/>
                    <a:pt x="180" y="277"/>
                  </a:cubicBezTo>
                  <a:cubicBezTo>
                    <a:pt x="140" y="300"/>
                    <a:pt x="74" y="257"/>
                    <a:pt x="32" y="182"/>
                  </a:cubicBezTo>
                  <a:cubicBezTo>
                    <a:pt x="-10" y="107"/>
                    <a:pt x="-11" y="28"/>
                    <a:pt x="29" y="6"/>
                  </a:cubicBezTo>
                  <a:cubicBezTo>
                    <a:pt x="69" y="-17"/>
                    <a:pt x="135" y="26"/>
                    <a:pt x="177" y="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 rot="431893">
              <a:off x="3212009" y="3556151"/>
              <a:ext cx="260127" cy="176659"/>
            </a:xfrm>
            <a:custGeom>
              <a:rect b="b" l="l" r="r" t="t"/>
              <a:pathLst>
                <a:path extrusionOk="0" h="569" w="838">
                  <a:moveTo>
                    <a:pt x="838" y="213"/>
                  </a:moveTo>
                  <a:lnTo>
                    <a:pt x="836" y="366"/>
                  </a:lnTo>
                  <a:cubicBezTo>
                    <a:pt x="835" y="479"/>
                    <a:pt x="742" y="570"/>
                    <a:pt x="628" y="569"/>
                  </a:cubicBezTo>
                  <a:lnTo>
                    <a:pt x="202" y="563"/>
                  </a:lnTo>
                  <a:cubicBezTo>
                    <a:pt x="89" y="562"/>
                    <a:pt x="-2" y="468"/>
                    <a:pt x="0" y="355"/>
                  </a:cubicBezTo>
                  <a:lnTo>
                    <a:pt x="2" y="202"/>
                  </a:lnTo>
                  <a:cubicBezTo>
                    <a:pt x="2" y="192"/>
                    <a:pt x="2" y="183"/>
                    <a:pt x="4" y="174"/>
                  </a:cubicBezTo>
                  <a:cubicBezTo>
                    <a:pt x="18" y="75"/>
                    <a:pt x="105" y="-2"/>
                    <a:pt x="209" y="0"/>
                  </a:cubicBezTo>
                  <a:lnTo>
                    <a:pt x="636" y="5"/>
                  </a:lnTo>
                  <a:cubicBezTo>
                    <a:pt x="749" y="7"/>
                    <a:pt x="839" y="100"/>
                    <a:pt x="838" y="2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 rot="431893">
              <a:off x="3291205" y="3618227"/>
              <a:ext cx="96539" cy="51538"/>
            </a:xfrm>
            <a:custGeom>
              <a:rect b="b" l="l" r="r" t="t"/>
              <a:pathLst>
                <a:path extrusionOk="0" h="166" w="311">
                  <a:moveTo>
                    <a:pt x="156" y="0"/>
                  </a:moveTo>
                  <a:cubicBezTo>
                    <a:pt x="242" y="1"/>
                    <a:pt x="311" y="39"/>
                    <a:pt x="311" y="85"/>
                  </a:cubicBezTo>
                  <a:cubicBezTo>
                    <a:pt x="310" y="131"/>
                    <a:pt x="240" y="167"/>
                    <a:pt x="154" y="166"/>
                  </a:cubicBezTo>
                  <a:cubicBezTo>
                    <a:pt x="68" y="165"/>
                    <a:pt x="0" y="127"/>
                    <a:pt x="0" y="81"/>
                  </a:cubicBezTo>
                  <a:cubicBezTo>
                    <a:pt x="1" y="35"/>
                    <a:pt x="70" y="-1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 rot="431893">
              <a:off x="3480714" y="3514711"/>
              <a:ext cx="268198" cy="216399"/>
            </a:xfrm>
            <a:custGeom>
              <a:rect b="b" l="l" r="r" t="t"/>
              <a:pathLst>
                <a:path extrusionOk="0" h="697" w="864">
                  <a:moveTo>
                    <a:pt x="727" y="542"/>
                  </a:moveTo>
                  <a:lnTo>
                    <a:pt x="326" y="685"/>
                  </a:lnTo>
                  <a:cubicBezTo>
                    <a:pt x="219" y="723"/>
                    <a:pt x="101" y="667"/>
                    <a:pt x="64" y="561"/>
                  </a:cubicBezTo>
                  <a:lnTo>
                    <a:pt x="22" y="444"/>
                  </a:lnTo>
                  <a:lnTo>
                    <a:pt x="12" y="416"/>
                  </a:lnTo>
                  <a:cubicBezTo>
                    <a:pt x="-26" y="309"/>
                    <a:pt x="30" y="192"/>
                    <a:pt x="137" y="154"/>
                  </a:cubicBezTo>
                  <a:lnTo>
                    <a:pt x="539" y="11"/>
                  </a:lnTo>
                  <a:cubicBezTo>
                    <a:pt x="646" y="-26"/>
                    <a:pt x="763" y="29"/>
                    <a:pt x="801" y="136"/>
                  </a:cubicBezTo>
                  <a:lnTo>
                    <a:pt x="852" y="281"/>
                  </a:lnTo>
                  <a:cubicBezTo>
                    <a:pt x="856" y="293"/>
                    <a:pt x="859" y="304"/>
                    <a:pt x="861" y="317"/>
                  </a:cubicBezTo>
                  <a:lnTo>
                    <a:pt x="861" y="317"/>
                  </a:lnTo>
                  <a:cubicBezTo>
                    <a:pt x="877" y="413"/>
                    <a:pt x="822" y="509"/>
                    <a:pt x="727" y="5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 rot="431893">
              <a:off x="3573557" y="3616107"/>
              <a:ext cx="92504" cy="58369"/>
            </a:xfrm>
            <a:custGeom>
              <a:rect b="b" l="l" r="r" t="t"/>
              <a:pathLst>
                <a:path extrusionOk="0" h="188" w="298">
                  <a:moveTo>
                    <a:pt x="121" y="15"/>
                  </a:moveTo>
                  <a:cubicBezTo>
                    <a:pt x="202" y="-13"/>
                    <a:pt x="280" y="-2"/>
                    <a:pt x="295" y="42"/>
                  </a:cubicBezTo>
                  <a:cubicBezTo>
                    <a:pt x="311" y="85"/>
                    <a:pt x="257" y="143"/>
                    <a:pt x="176" y="172"/>
                  </a:cubicBezTo>
                  <a:cubicBezTo>
                    <a:pt x="96" y="200"/>
                    <a:pt x="18" y="189"/>
                    <a:pt x="2" y="146"/>
                  </a:cubicBezTo>
                  <a:cubicBezTo>
                    <a:pt x="-13" y="102"/>
                    <a:pt x="40" y="44"/>
                    <a:pt x="121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2675" lIns="90000" spcFirstLastPara="1" rIns="90000" wrap="square" tIns="22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 rot="431893">
              <a:off x="3748046" y="3453270"/>
              <a:ext cx="267577" cy="208327"/>
            </a:xfrm>
            <a:custGeom>
              <a:rect b="b" l="l" r="r" t="t"/>
              <a:pathLst>
                <a:path extrusionOk="0" h="671" w="862">
                  <a:moveTo>
                    <a:pt x="710" y="550"/>
                  </a:moveTo>
                  <a:lnTo>
                    <a:pt x="299" y="663"/>
                  </a:lnTo>
                  <a:cubicBezTo>
                    <a:pt x="190" y="693"/>
                    <a:pt x="77" y="629"/>
                    <a:pt x="47" y="520"/>
                  </a:cubicBezTo>
                  <a:lnTo>
                    <a:pt x="36" y="478"/>
                  </a:lnTo>
                  <a:lnTo>
                    <a:pt x="36" y="478"/>
                  </a:lnTo>
                  <a:lnTo>
                    <a:pt x="7" y="371"/>
                  </a:lnTo>
                  <a:cubicBezTo>
                    <a:pt x="-23" y="263"/>
                    <a:pt x="41" y="150"/>
                    <a:pt x="150" y="120"/>
                  </a:cubicBezTo>
                  <a:lnTo>
                    <a:pt x="561" y="7"/>
                  </a:lnTo>
                  <a:cubicBezTo>
                    <a:pt x="671" y="-23"/>
                    <a:pt x="784" y="42"/>
                    <a:pt x="813" y="151"/>
                  </a:cubicBezTo>
                  <a:lnTo>
                    <a:pt x="854" y="299"/>
                  </a:lnTo>
                  <a:cubicBezTo>
                    <a:pt x="884" y="408"/>
                    <a:pt x="820" y="521"/>
                    <a:pt x="710" y="5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 rot="431893">
              <a:off x="3825910" y="3487216"/>
              <a:ext cx="94056" cy="55885"/>
            </a:xfrm>
            <a:custGeom>
              <a:rect b="b" l="l" r="r" t="t"/>
              <a:pathLst>
                <a:path extrusionOk="0" h="180" w="303">
                  <a:moveTo>
                    <a:pt x="129" y="10"/>
                  </a:moveTo>
                  <a:cubicBezTo>
                    <a:pt x="212" y="-13"/>
                    <a:pt x="289" y="4"/>
                    <a:pt x="301" y="49"/>
                  </a:cubicBezTo>
                  <a:cubicBezTo>
                    <a:pt x="313" y="93"/>
                    <a:pt x="256" y="147"/>
                    <a:pt x="173" y="170"/>
                  </a:cubicBezTo>
                  <a:cubicBezTo>
                    <a:pt x="90" y="192"/>
                    <a:pt x="13" y="175"/>
                    <a:pt x="1" y="131"/>
                  </a:cubicBezTo>
                  <a:cubicBezTo>
                    <a:pt x="-11" y="87"/>
                    <a:pt x="47" y="32"/>
                    <a:pt x="129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9800" lIns="90000" spcFirstLastPara="1" rIns="90000" wrap="square" tIns="19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1" name="Google Shape;821;p32"/>
          <p:cNvCxnSpPr>
            <a:stCxn id="822" idx="6"/>
            <a:endCxn id="823" idx="2"/>
          </p:cNvCxnSpPr>
          <p:nvPr/>
        </p:nvCxnSpPr>
        <p:spPr>
          <a:xfrm>
            <a:off x="2427026" y="1886828"/>
            <a:ext cx="3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32"/>
          <p:cNvCxnSpPr>
            <a:stCxn id="825" idx="6"/>
            <a:endCxn id="826" idx="2"/>
          </p:cNvCxnSpPr>
          <p:nvPr/>
        </p:nvCxnSpPr>
        <p:spPr>
          <a:xfrm>
            <a:off x="2572226" y="2435403"/>
            <a:ext cx="369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2"/>
          <p:cNvCxnSpPr>
            <a:stCxn id="828" idx="6"/>
            <a:endCxn id="829" idx="2"/>
          </p:cNvCxnSpPr>
          <p:nvPr/>
        </p:nvCxnSpPr>
        <p:spPr>
          <a:xfrm>
            <a:off x="3063626" y="2983978"/>
            <a:ext cx="320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2"/>
          <p:cNvCxnSpPr>
            <a:stCxn id="831" idx="6"/>
            <a:endCxn id="832" idx="2"/>
          </p:cNvCxnSpPr>
          <p:nvPr/>
        </p:nvCxnSpPr>
        <p:spPr>
          <a:xfrm>
            <a:off x="4060226" y="3532553"/>
            <a:ext cx="22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2"/>
          <p:cNvCxnSpPr>
            <a:stCxn id="834" idx="6"/>
            <a:endCxn id="835" idx="2"/>
          </p:cNvCxnSpPr>
          <p:nvPr/>
        </p:nvCxnSpPr>
        <p:spPr>
          <a:xfrm>
            <a:off x="4703726" y="4081128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32"/>
          <p:cNvSpPr/>
          <p:nvPr/>
        </p:nvSpPr>
        <p:spPr>
          <a:xfrm>
            <a:off x="6265225" y="1669925"/>
            <a:ext cx="1789200" cy="433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Dendrite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6" name="Google Shape;826;p32"/>
          <p:cNvSpPr/>
          <p:nvPr/>
        </p:nvSpPr>
        <p:spPr>
          <a:xfrm>
            <a:off x="6265225" y="2218500"/>
            <a:ext cx="1789200" cy="433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Nucleus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9" name="Google Shape;829;p32"/>
          <p:cNvSpPr/>
          <p:nvPr/>
        </p:nvSpPr>
        <p:spPr>
          <a:xfrm>
            <a:off x="6265225" y="2767075"/>
            <a:ext cx="1789200" cy="433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Axon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6265225" y="3315650"/>
            <a:ext cx="1789200" cy="433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Myelin Sheath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6265225" y="3864225"/>
            <a:ext cx="1789200" cy="433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Nerve Ending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205626" y="1775978"/>
            <a:ext cx="221400" cy="22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5" name="Google Shape;825;p32"/>
          <p:cNvSpPr/>
          <p:nvPr/>
        </p:nvSpPr>
        <p:spPr>
          <a:xfrm>
            <a:off x="2350826" y="2324553"/>
            <a:ext cx="221400" cy="22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2842226" y="2873128"/>
            <a:ext cx="221400" cy="22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1" name="Google Shape;831;p32"/>
          <p:cNvSpPr/>
          <p:nvPr/>
        </p:nvSpPr>
        <p:spPr>
          <a:xfrm>
            <a:off x="3838826" y="3421703"/>
            <a:ext cx="221400" cy="22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4482326" y="3970278"/>
            <a:ext cx="221400" cy="22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3"/>
          <p:cNvSpPr/>
          <p:nvPr/>
        </p:nvSpPr>
        <p:spPr>
          <a:xfrm>
            <a:off x="4146775" y="2341475"/>
            <a:ext cx="822000" cy="8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1" name="Google Shape;841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842" name="Google Shape;842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5260525" y="1412075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5260525" y="3431025"/>
            <a:ext cx="671400" cy="67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3215450" y="1412075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3215450" y="3431025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7" name="Google Shape;847;p33"/>
          <p:cNvSpPr txBox="1"/>
          <p:nvPr/>
        </p:nvSpPr>
        <p:spPr>
          <a:xfrm>
            <a:off x="6299275" y="13012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8" name="Google Shape;848;p33"/>
          <p:cNvSpPr txBox="1"/>
          <p:nvPr/>
        </p:nvSpPr>
        <p:spPr>
          <a:xfrm>
            <a:off x="6299275" y="1735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6299275" y="3208499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0" name="Google Shape;850;p33"/>
          <p:cNvSpPr txBox="1"/>
          <p:nvPr/>
        </p:nvSpPr>
        <p:spPr>
          <a:xfrm>
            <a:off x="6299275" y="36426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1" name="Google Shape;851;p33"/>
          <p:cNvSpPr txBox="1"/>
          <p:nvPr/>
        </p:nvSpPr>
        <p:spPr>
          <a:xfrm>
            <a:off x="830213" y="32085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2" name="Google Shape;852;p33"/>
          <p:cNvSpPr txBox="1"/>
          <p:nvPr/>
        </p:nvSpPr>
        <p:spPr>
          <a:xfrm>
            <a:off x="830213" y="36426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3" name="Google Shape;853;p33"/>
          <p:cNvSpPr txBox="1"/>
          <p:nvPr/>
        </p:nvSpPr>
        <p:spPr>
          <a:xfrm>
            <a:off x="830212" y="13012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830212" y="1735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55" name="Google Shape;855;p33"/>
          <p:cNvGrpSpPr/>
          <p:nvPr/>
        </p:nvGrpSpPr>
        <p:grpSpPr>
          <a:xfrm>
            <a:off x="5429992" y="3600706"/>
            <a:ext cx="332482" cy="332030"/>
            <a:chOff x="5381045" y="3292628"/>
            <a:chExt cx="302724" cy="302313"/>
          </a:xfrm>
        </p:grpSpPr>
        <p:sp>
          <p:nvSpPr>
            <p:cNvPr id="856" name="Google Shape;856;p33"/>
            <p:cNvSpPr/>
            <p:nvPr/>
          </p:nvSpPr>
          <p:spPr>
            <a:xfrm>
              <a:off x="5499091" y="3410674"/>
              <a:ext cx="66221" cy="66221"/>
            </a:xfrm>
            <a:custGeom>
              <a:rect b="b" l="l" r="r" t="t"/>
              <a:pathLst>
                <a:path extrusionOk="0" h="161" w="161">
                  <a:moveTo>
                    <a:pt x="21" y="42"/>
                  </a:moveTo>
                  <a:cubicBezTo>
                    <a:pt x="16" y="40"/>
                    <a:pt x="9" y="42"/>
                    <a:pt x="7" y="48"/>
                  </a:cubicBezTo>
                  <a:cubicBezTo>
                    <a:pt x="2" y="58"/>
                    <a:pt x="0" y="69"/>
                    <a:pt x="0" y="81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1" y="125"/>
                    <a:pt x="161" y="81"/>
                  </a:cubicBezTo>
                  <a:cubicBezTo>
                    <a:pt x="161" y="36"/>
                    <a:pt x="125" y="0"/>
                    <a:pt x="80" y="0"/>
                  </a:cubicBezTo>
                  <a:cubicBezTo>
                    <a:pt x="69" y="0"/>
                    <a:pt x="58" y="3"/>
                    <a:pt x="48" y="7"/>
                  </a:cubicBezTo>
                  <a:cubicBezTo>
                    <a:pt x="42" y="10"/>
                    <a:pt x="40" y="16"/>
                    <a:pt x="42" y="21"/>
                  </a:cubicBezTo>
                  <a:cubicBezTo>
                    <a:pt x="45" y="27"/>
                    <a:pt x="51" y="29"/>
                    <a:pt x="56" y="27"/>
                  </a:cubicBezTo>
                  <a:cubicBezTo>
                    <a:pt x="64" y="24"/>
                    <a:pt x="72" y="22"/>
                    <a:pt x="80" y="22"/>
                  </a:cubicBezTo>
                  <a:cubicBezTo>
                    <a:pt x="113" y="22"/>
                    <a:pt x="139" y="48"/>
                    <a:pt x="139" y="81"/>
                  </a:cubicBezTo>
                  <a:cubicBezTo>
                    <a:pt x="139" y="113"/>
                    <a:pt x="113" y="140"/>
                    <a:pt x="80" y="140"/>
                  </a:cubicBezTo>
                  <a:cubicBezTo>
                    <a:pt x="48" y="140"/>
                    <a:pt x="22" y="113"/>
                    <a:pt x="22" y="81"/>
                  </a:cubicBezTo>
                  <a:cubicBezTo>
                    <a:pt x="22" y="72"/>
                    <a:pt x="23" y="64"/>
                    <a:pt x="27" y="57"/>
                  </a:cubicBezTo>
                  <a:cubicBezTo>
                    <a:pt x="29" y="51"/>
                    <a:pt x="27" y="45"/>
                    <a:pt x="21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5381045" y="3292628"/>
              <a:ext cx="279691" cy="204832"/>
            </a:xfrm>
            <a:custGeom>
              <a:rect b="b" l="l" r="r" t="t"/>
              <a:pathLst>
                <a:path extrusionOk="0" h="498" w="680">
                  <a:moveTo>
                    <a:pt x="98" y="378"/>
                  </a:moveTo>
                  <a:lnTo>
                    <a:pt x="148" y="378"/>
                  </a:lnTo>
                  <a:lnTo>
                    <a:pt x="143" y="386"/>
                  </a:lnTo>
                  <a:cubicBezTo>
                    <a:pt x="136" y="395"/>
                    <a:pt x="126" y="400"/>
                    <a:pt x="114" y="400"/>
                  </a:cubicBezTo>
                  <a:lnTo>
                    <a:pt x="101" y="400"/>
                  </a:lnTo>
                  <a:cubicBezTo>
                    <a:pt x="95" y="400"/>
                    <a:pt x="90" y="405"/>
                    <a:pt x="90" y="411"/>
                  </a:cubicBezTo>
                  <a:cubicBezTo>
                    <a:pt x="90" y="417"/>
                    <a:pt x="95" y="422"/>
                    <a:pt x="101" y="422"/>
                  </a:cubicBezTo>
                  <a:lnTo>
                    <a:pt x="114" y="422"/>
                  </a:lnTo>
                  <a:cubicBezTo>
                    <a:pt x="132" y="422"/>
                    <a:pt x="150" y="413"/>
                    <a:pt x="160" y="399"/>
                  </a:cubicBezTo>
                  <a:lnTo>
                    <a:pt x="175" y="378"/>
                  </a:lnTo>
                  <a:lnTo>
                    <a:pt x="183" y="378"/>
                  </a:lnTo>
                  <a:cubicBezTo>
                    <a:pt x="184" y="396"/>
                    <a:pt x="187" y="412"/>
                    <a:pt x="193" y="428"/>
                  </a:cubicBezTo>
                  <a:lnTo>
                    <a:pt x="157" y="443"/>
                  </a:lnTo>
                  <a:cubicBezTo>
                    <a:pt x="144" y="449"/>
                    <a:pt x="129" y="452"/>
                    <a:pt x="114" y="452"/>
                  </a:cubicBezTo>
                  <a:lnTo>
                    <a:pt x="77" y="452"/>
                  </a:lnTo>
                  <a:cubicBezTo>
                    <a:pt x="71" y="452"/>
                    <a:pt x="66" y="457"/>
                    <a:pt x="66" y="462"/>
                  </a:cubicBezTo>
                  <a:cubicBezTo>
                    <a:pt x="66" y="468"/>
                    <a:pt x="71" y="473"/>
                    <a:pt x="77" y="473"/>
                  </a:cubicBezTo>
                  <a:lnTo>
                    <a:pt x="84" y="473"/>
                  </a:lnTo>
                  <a:lnTo>
                    <a:pt x="75" y="477"/>
                  </a:lnTo>
                  <a:cubicBezTo>
                    <a:pt x="70" y="479"/>
                    <a:pt x="67" y="486"/>
                    <a:pt x="69" y="491"/>
                  </a:cubicBezTo>
                  <a:cubicBezTo>
                    <a:pt x="71" y="495"/>
                    <a:pt x="75" y="498"/>
                    <a:pt x="79" y="498"/>
                  </a:cubicBezTo>
                  <a:cubicBezTo>
                    <a:pt x="81" y="498"/>
                    <a:pt x="82" y="498"/>
                    <a:pt x="83" y="497"/>
                  </a:cubicBezTo>
                  <a:lnTo>
                    <a:pt x="201" y="448"/>
                  </a:lnTo>
                  <a:cubicBezTo>
                    <a:pt x="203" y="451"/>
                    <a:pt x="207" y="453"/>
                    <a:pt x="210" y="453"/>
                  </a:cubicBezTo>
                  <a:cubicBezTo>
                    <a:pt x="212" y="453"/>
                    <a:pt x="213" y="452"/>
                    <a:pt x="215" y="452"/>
                  </a:cubicBezTo>
                  <a:cubicBezTo>
                    <a:pt x="220" y="449"/>
                    <a:pt x="222" y="443"/>
                    <a:pt x="220" y="437"/>
                  </a:cubicBezTo>
                  <a:cubicBezTo>
                    <a:pt x="209" y="415"/>
                    <a:pt x="204" y="392"/>
                    <a:pt x="204" y="368"/>
                  </a:cubicBezTo>
                  <a:cubicBezTo>
                    <a:pt x="204" y="278"/>
                    <a:pt x="277" y="204"/>
                    <a:pt x="367" y="204"/>
                  </a:cubicBezTo>
                  <a:cubicBezTo>
                    <a:pt x="414" y="204"/>
                    <a:pt x="458" y="224"/>
                    <a:pt x="489" y="259"/>
                  </a:cubicBezTo>
                  <a:cubicBezTo>
                    <a:pt x="493" y="263"/>
                    <a:pt x="500" y="263"/>
                    <a:pt x="504" y="259"/>
                  </a:cubicBezTo>
                  <a:cubicBezTo>
                    <a:pt x="508" y="256"/>
                    <a:pt x="509" y="249"/>
                    <a:pt x="506" y="245"/>
                  </a:cubicBezTo>
                  <a:lnTo>
                    <a:pt x="517" y="233"/>
                  </a:lnTo>
                  <a:cubicBezTo>
                    <a:pt x="521" y="229"/>
                    <a:pt x="527" y="227"/>
                    <a:pt x="532" y="227"/>
                  </a:cubicBezTo>
                  <a:lnTo>
                    <a:pt x="571" y="227"/>
                  </a:lnTo>
                  <a:cubicBezTo>
                    <a:pt x="583" y="227"/>
                    <a:pt x="594" y="222"/>
                    <a:pt x="602" y="214"/>
                  </a:cubicBezTo>
                  <a:lnTo>
                    <a:pt x="622" y="194"/>
                  </a:lnTo>
                  <a:cubicBezTo>
                    <a:pt x="628" y="188"/>
                    <a:pt x="635" y="184"/>
                    <a:pt x="643" y="182"/>
                  </a:cubicBezTo>
                  <a:lnTo>
                    <a:pt x="671" y="174"/>
                  </a:lnTo>
                  <a:cubicBezTo>
                    <a:pt x="677" y="173"/>
                    <a:pt x="680" y="167"/>
                    <a:pt x="679" y="161"/>
                  </a:cubicBezTo>
                  <a:cubicBezTo>
                    <a:pt x="677" y="156"/>
                    <a:pt x="671" y="152"/>
                    <a:pt x="666" y="154"/>
                  </a:cubicBezTo>
                  <a:lnTo>
                    <a:pt x="638" y="161"/>
                  </a:lnTo>
                  <a:cubicBezTo>
                    <a:pt x="626" y="164"/>
                    <a:pt x="615" y="170"/>
                    <a:pt x="607" y="179"/>
                  </a:cubicBezTo>
                  <a:lnTo>
                    <a:pt x="587" y="199"/>
                  </a:lnTo>
                  <a:cubicBezTo>
                    <a:pt x="583" y="203"/>
                    <a:pt x="577" y="205"/>
                    <a:pt x="571" y="205"/>
                  </a:cubicBezTo>
                  <a:lnTo>
                    <a:pt x="545" y="205"/>
                  </a:lnTo>
                  <a:lnTo>
                    <a:pt x="627" y="123"/>
                  </a:lnTo>
                  <a:cubicBezTo>
                    <a:pt x="632" y="119"/>
                    <a:pt x="632" y="112"/>
                    <a:pt x="627" y="108"/>
                  </a:cubicBezTo>
                  <a:cubicBezTo>
                    <a:pt x="623" y="104"/>
                    <a:pt x="616" y="104"/>
                    <a:pt x="612" y="108"/>
                  </a:cubicBezTo>
                  <a:lnTo>
                    <a:pt x="578" y="142"/>
                  </a:lnTo>
                  <a:lnTo>
                    <a:pt x="578" y="116"/>
                  </a:lnTo>
                  <a:cubicBezTo>
                    <a:pt x="578" y="110"/>
                    <a:pt x="580" y="105"/>
                    <a:pt x="584" y="101"/>
                  </a:cubicBezTo>
                  <a:lnTo>
                    <a:pt x="595" y="90"/>
                  </a:lnTo>
                  <a:cubicBezTo>
                    <a:pt x="599" y="86"/>
                    <a:pt x="599" y="79"/>
                    <a:pt x="595" y="75"/>
                  </a:cubicBezTo>
                  <a:cubicBezTo>
                    <a:pt x="590" y="71"/>
                    <a:pt x="584" y="71"/>
                    <a:pt x="579" y="75"/>
                  </a:cubicBezTo>
                  <a:lnTo>
                    <a:pt x="569" y="85"/>
                  </a:lnTo>
                  <a:cubicBezTo>
                    <a:pt x="561" y="93"/>
                    <a:pt x="556" y="104"/>
                    <a:pt x="556" y="116"/>
                  </a:cubicBezTo>
                  <a:lnTo>
                    <a:pt x="556" y="155"/>
                  </a:lnTo>
                  <a:cubicBezTo>
                    <a:pt x="556" y="160"/>
                    <a:pt x="554" y="166"/>
                    <a:pt x="550" y="170"/>
                  </a:cubicBezTo>
                  <a:lnTo>
                    <a:pt x="515" y="205"/>
                  </a:lnTo>
                  <a:lnTo>
                    <a:pt x="513" y="196"/>
                  </a:lnTo>
                  <a:cubicBezTo>
                    <a:pt x="512" y="185"/>
                    <a:pt x="515" y="173"/>
                    <a:pt x="523" y="166"/>
                  </a:cubicBezTo>
                  <a:lnTo>
                    <a:pt x="533" y="156"/>
                  </a:lnTo>
                  <a:cubicBezTo>
                    <a:pt x="537" y="152"/>
                    <a:pt x="537" y="145"/>
                    <a:pt x="533" y="141"/>
                  </a:cubicBezTo>
                  <a:cubicBezTo>
                    <a:pt x="529" y="136"/>
                    <a:pt x="522" y="136"/>
                    <a:pt x="518" y="141"/>
                  </a:cubicBezTo>
                  <a:lnTo>
                    <a:pt x="508" y="150"/>
                  </a:lnTo>
                  <a:cubicBezTo>
                    <a:pt x="495" y="163"/>
                    <a:pt x="489" y="181"/>
                    <a:pt x="492" y="199"/>
                  </a:cubicBezTo>
                  <a:lnTo>
                    <a:pt x="496" y="224"/>
                  </a:lnTo>
                  <a:lnTo>
                    <a:pt x="490" y="230"/>
                  </a:lnTo>
                  <a:cubicBezTo>
                    <a:pt x="478" y="218"/>
                    <a:pt x="463" y="209"/>
                    <a:pt x="448" y="201"/>
                  </a:cubicBezTo>
                  <a:lnTo>
                    <a:pt x="463" y="166"/>
                  </a:lnTo>
                  <a:cubicBezTo>
                    <a:pt x="468" y="152"/>
                    <a:pt x="477" y="139"/>
                    <a:pt x="488" y="129"/>
                  </a:cubicBezTo>
                  <a:lnTo>
                    <a:pt x="513" y="103"/>
                  </a:lnTo>
                  <a:cubicBezTo>
                    <a:pt x="518" y="99"/>
                    <a:pt x="518" y="92"/>
                    <a:pt x="513" y="88"/>
                  </a:cubicBezTo>
                  <a:cubicBezTo>
                    <a:pt x="509" y="84"/>
                    <a:pt x="502" y="84"/>
                    <a:pt x="498" y="88"/>
                  </a:cubicBezTo>
                  <a:lnTo>
                    <a:pt x="493" y="93"/>
                  </a:lnTo>
                  <a:lnTo>
                    <a:pt x="497" y="84"/>
                  </a:lnTo>
                  <a:cubicBezTo>
                    <a:pt x="499" y="78"/>
                    <a:pt x="496" y="72"/>
                    <a:pt x="491" y="70"/>
                  </a:cubicBezTo>
                  <a:cubicBezTo>
                    <a:pt x="486" y="67"/>
                    <a:pt x="479" y="70"/>
                    <a:pt x="477" y="75"/>
                  </a:cubicBezTo>
                  <a:lnTo>
                    <a:pt x="428" y="193"/>
                  </a:lnTo>
                  <a:cubicBezTo>
                    <a:pt x="412" y="188"/>
                    <a:pt x="395" y="184"/>
                    <a:pt x="378" y="183"/>
                  </a:cubicBezTo>
                  <a:lnTo>
                    <a:pt x="378" y="167"/>
                  </a:lnTo>
                  <a:cubicBezTo>
                    <a:pt x="378" y="161"/>
                    <a:pt x="380" y="155"/>
                    <a:pt x="385" y="151"/>
                  </a:cubicBezTo>
                  <a:lnTo>
                    <a:pt x="412" y="124"/>
                  </a:lnTo>
                  <a:cubicBezTo>
                    <a:pt x="420" y="116"/>
                    <a:pt x="425" y="105"/>
                    <a:pt x="425" y="94"/>
                  </a:cubicBezTo>
                  <a:lnTo>
                    <a:pt x="425" y="65"/>
                  </a:lnTo>
                  <a:cubicBezTo>
                    <a:pt x="425" y="56"/>
                    <a:pt x="427" y="48"/>
                    <a:pt x="431" y="41"/>
                  </a:cubicBezTo>
                  <a:lnTo>
                    <a:pt x="446" y="16"/>
                  </a:lnTo>
                  <a:cubicBezTo>
                    <a:pt x="449" y="11"/>
                    <a:pt x="447" y="5"/>
                    <a:pt x="442" y="2"/>
                  </a:cubicBezTo>
                  <a:cubicBezTo>
                    <a:pt x="437" y="-1"/>
                    <a:pt x="430" y="0"/>
                    <a:pt x="427" y="5"/>
                  </a:cubicBezTo>
                  <a:lnTo>
                    <a:pt x="412" y="31"/>
                  </a:lnTo>
                  <a:cubicBezTo>
                    <a:pt x="406" y="41"/>
                    <a:pt x="403" y="53"/>
                    <a:pt x="403" y="65"/>
                  </a:cubicBezTo>
                  <a:lnTo>
                    <a:pt x="403" y="94"/>
                  </a:lnTo>
                  <a:cubicBezTo>
                    <a:pt x="403" y="99"/>
                    <a:pt x="401" y="105"/>
                    <a:pt x="397" y="109"/>
                  </a:cubicBezTo>
                  <a:lnTo>
                    <a:pt x="378" y="127"/>
                  </a:lnTo>
                  <a:lnTo>
                    <a:pt x="378" y="11"/>
                  </a:lnTo>
                  <a:cubicBezTo>
                    <a:pt x="378" y="5"/>
                    <a:pt x="373" y="0"/>
                    <a:pt x="367" y="0"/>
                  </a:cubicBezTo>
                  <a:cubicBezTo>
                    <a:pt x="362" y="0"/>
                    <a:pt x="357" y="5"/>
                    <a:pt x="357" y="11"/>
                  </a:cubicBezTo>
                  <a:lnTo>
                    <a:pt x="357" y="59"/>
                  </a:lnTo>
                  <a:lnTo>
                    <a:pt x="338" y="41"/>
                  </a:lnTo>
                  <a:cubicBezTo>
                    <a:pt x="334" y="37"/>
                    <a:pt x="332" y="31"/>
                    <a:pt x="332" y="25"/>
                  </a:cubicBezTo>
                  <a:lnTo>
                    <a:pt x="332" y="11"/>
                  </a:lnTo>
                  <a:cubicBezTo>
                    <a:pt x="332" y="5"/>
                    <a:pt x="327" y="0"/>
                    <a:pt x="321" y="0"/>
                  </a:cubicBezTo>
                  <a:cubicBezTo>
                    <a:pt x="315" y="0"/>
                    <a:pt x="310" y="5"/>
                    <a:pt x="310" y="11"/>
                  </a:cubicBezTo>
                  <a:lnTo>
                    <a:pt x="310" y="25"/>
                  </a:lnTo>
                  <a:cubicBezTo>
                    <a:pt x="310" y="37"/>
                    <a:pt x="315" y="48"/>
                    <a:pt x="323" y="56"/>
                  </a:cubicBezTo>
                  <a:lnTo>
                    <a:pt x="350" y="83"/>
                  </a:lnTo>
                  <a:cubicBezTo>
                    <a:pt x="354" y="87"/>
                    <a:pt x="357" y="93"/>
                    <a:pt x="357" y="99"/>
                  </a:cubicBezTo>
                  <a:lnTo>
                    <a:pt x="357" y="149"/>
                  </a:lnTo>
                  <a:lnTo>
                    <a:pt x="349" y="143"/>
                  </a:lnTo>
                  <a:cubicBezTo>
                    <a:pt x="340" y="136"/>
                    <a:pt x="335" y="126"/>
                    <a:pt x="335" y="115"/>
                  </a:cubicBezTo>
                  <a:lnTo>
                    <a:pt x="335" y="101"/>
                  </a:lnTo>
                  <a:cubicBezTo>
                    <a:pt x="335" y="95"/>
                    <a:pt x="330" y="90"/>
                    <a:pt x="324" y="90"/>
                  </a:cubicBezTo>
                  <a:cubicBezTo>
                    <a:pt x="318" y="90"/>
                    <a:pt x="313" y="95"/>
                    <a:pt x="313" y="101"/>
                  </a:cubicBezTo>
                  <a:lnTo>
                    <a:pt x="313" y="115"/>
                  </a:lnTo>
                  <a:cubicBezTo>
                    <a:pt x="313" y="133"/>
                    <a:pt x="322" y="150"/>
                    <a:pt x="336" y="160"/>
                  </a:cubicBezTo>
                  <a:lnTo>
                    <a:pt x="357" y="175"/>
                  </a:lnTo>
                  <a:lnTo>
                    <a:pt x="357" y="183"/>
                  </a:lnTo>
                  <a:cubicBezTo>
                    <a:pt x="339" y="184"/>
                    <a:pt x="323" y="188"/>
                    <a:pt x="307" y="193"/>
                  </a:cubicBezTo>
                  <a:lnTo>
                    <a:pt x="292" y="158"/>
                  </a:lnTo>
                  <a:cubicBezTo>
                    <a:pt x="286" y="144"/>
                    <a:pt x="283" y="129"/>
                    <a:pt x="283" y="114"/>
                  </a:cubicBezTo>
                  <a:lnTo>
                    <a:pt x="283" y="77"/>
                  </a:lnTo>
                  <a:cubicBezTo>
                    <a:pt x="283" y="71"/>
                    <a:pt x="279" y="67"/>
                    <a:pt x="273" y="67"/>
                  </a:cubicBezTo>
                  <a:cubicBezTo>
                    <a:pt x="267" y="67"/>
                    <a:pt x="262" y="71"/>
                    <a:pt x="262" y="77"/>
                  </a:cubicBezTo>
                  <a:lnTo>
                    <a:pt x="262" y="85"/>
                  </a:lnTo>
                  <a:lnTo>
                    <a:pt x="258" y="75"/>
                  </a:lnTo>
                  <a:cubicBezTo>
                    <a:pt x="256" y="70"/>
                    <a:pt x="249" y="67"/>
                    <a:pt x="244" y="70"/>
                  </a:cubicBezTo>
                  <a:cubicBezTo>
                    <a:pt x="238" y="72"/>
                    <a:pt x="236" y="78"/>
                    <a:pt x="238" y="84"/>
                  </a:cubicBezTo>
                  <a:lnTo>
                    <a:pt x="287" y="201"/>
                  </a:lnTo>
                  <a:cubicBezTo>
                    <a:pt x="272" y="209"/>
                    <a:pt x="257" y="218"/>
                    <a:pt x="245" y="230"/>
                  </a:cubicBezTo>
                  <a:lnTo>
                    <a:pt x="233" y="218"/>
                  </a:lnTo>
                  <a:cubicBezTo>
                    <a:pt x="229" y="214"/>
                    <a:pt x="227" y="208"/>
                    <a:pt x="227" y="203"/>
                  </a:cubicBezTo>
                  <a:lnTo>
                    <a:pt x="227" y="164"/>
                  </a:lnTo>
                  <a:cubicBezTo>
                    <a:pt x="227" y="152"/>
                    <a:pt x="222" y="141"/>
                    <a:pt x="214" y="133"/>
                  </a:cubicBezTo>
                  <a:lnTo>
                    <a:pt x="194" y="113"/>
                  </a:lnTo>
                  <a:cubicBezTo>
                    <a:pt x="188" y="107"/>
                    <a:pt x="184" y="100"/>
                    <a:pt x="182" y="92"/>
                  </a:cubicBezTo>
                  <a:lnTo>
                    <a:pt x="174" y="64"/>
                  </a:lnTo>
                  <a:cubicBezTo>
                    <a:pt x="173" y="58"/>
                    <a:pt x="167" y="55"/>
                    <a:pt x="161" y="56"/>
                  </a:cubicBezTo>
                  <a:cubicBezTo>
                    <a:pt x="155" y="58"/>
                    <a:pt x="152" y="64"/>
                    <a:pt x="153" y="69"/>
                  </a:cubicBezTo>
                  <a:lnTo>
                    <a:pt x="161" y="98"/>
                  </a:lnTo>
                  <a:cubicBezTo>
                    <a:pt x="164" y="109"/>
                    <a:pt x="170" y="120"/>
                    <a:pt x="178" y="128"/>
                  </a:cubicBezTo>
                  <a:lnTo>
                    <a:pt x="199" y="149"/>
                  </a:lnTo>
                  <a:cubicBezTo>
                    <a:pt x="203" y="153"/>
                    <a:pt x="205" y="158"/>
                    <a:pt x="205" y="164"/>
                  </a:cubicBezTo>
                  <a:lnTo>
                    <a:pt x="205" y="190"/>
                  </a:lnTo>
                  <a:lnTo>
                    <a:pt x="123" y="108"/>
                  </a:lnTo>
                  <a:cubicBezTo>
                    <a:pt x="119" y="104"/>
                    <a:pt x="112" y="104"/>
                    <a:pt x="108" y="108"/>
                  </a:cubicBezTo>
                  <a:cubicBezTo>
                    <a:pt x="103" y="112"/>
                    <a:pt x="103" y="119"/>
                    <a:pt x="108" y="123"/>
                  </a:cubicBezTo>
                  <a:lnTo>
                    <a:pt x="142" y="157"/>
                  </a:lnTo>
                  <a:lnTo>
                    <a:pt x="115" y="157"/>
                  </a:lnTo>
                  <a:cubicBezTo>
                    <a:pt x="110" y="157"/>
                    <a:pt x="104" y="155"/>
                    <a:pt x="100" y="151"/>
                  </a:cubicBezTo>
                  <a:lnTo>
                    <a:pt x="90" y="141"/>
                  </a:lnTo>
                  <a:cubicBezTo>
                    <a:pt x="86" y="136"/>
                    <a:pt x="79" y="136"/>
                    <a:pt x="75" y="141"/>
                  </a:cubicBezTo>
                  <a:cubicBezTo>
                    <a:pt x="71" y="145"/>
                    <a:pt x="71" y="152"/>
                    <a:pt x="75" y="156"/>
                  </a:cubicBezTo>
                  <a:lnTo>
                    <a:pt x="85" y="166"/>
                  </a:lnTo>
                  <a:cubicBezTo>
                    <a:pt x="93" y="174"/>
                    <a:pt x="104" y="179"/>
                    <a:pt x="115" y="179"/>
                  </a:cubicBezTo>
                  <a:lnTo>
                    <a:pt x="154" y="179"/>
                  </a:lnTo>
                  <a:cubicBezTo>
                    <a:pt x="160" y="179"/>
                    <a:pt x="165" y="181"/>
                    <a:pt x="170" y="185"/>
                  </a:cubicBezTo>
                  <a:lnTo>
                    <a:pt x="205" y="220"/>
                  </a:lnTo>
                  <a:lnTo>
                    <a:pt x="196" y="222"/>
                  </a:lnTo>
                  <a:cubicBezTo>
                    <a:pt x="185" y="223"/>
                    <a:pt x="173" y="220"/>
                    <a:pt x="165" y="212"/>
                  </a:cubicBezTo>
                  <a:lnTo>
                    <a:pt x="156" y="202"/>
                  </a:lnTo>
                  <a:cubicBezTo>
                    <a:pt x="151" y="198"/>
                    <a:pt x="145" y="198"/>
                    <a:pt x="140" y="202"/>
                  </a:cubicBezTo>
                  <a:cubicBezTo>
                    <a:pt x="136" y="206"/>
                    <a:pt x="136" y="213"/>
                    <a:pt x="140" y="217"/>
                  </a:cubicBezTo>
                  <a:lnTo>
                    <a:pt x="150" y="227"/>
                  </a:lnTo>
                  <a:cubicBezTo>
                    <a:pt x="161" y="238"/>
                    <a:pt x="175" y="244"/>
                    <a:pt x="190" y="244"/>
                  </a:cubicBezTo>
                  <a:cubicBezTo>
                    <a:pt x="193" y="244"/>
                    <a:pt x="196" y="243"/>
                    <a:pt x="199" y="243"/>
                  </a:cubicBezTo>
                  <a:lnTo>
                    <a:pt x="224" y="239"/>
                  </a:lnTo>
                  <a:lnTo>
                    <a:pt x="229" y="245"/>
                  </a:lnTo>
                  <a:cubicBezTo>
                    <a:pt x="218" y="258"/>
                    <a:pt x="209" y="272"/>
                    <a:pt x="201" y="287"/>
                  </a:cubicBezTo>
                  <a:lnTo>
                    <a:pt x="166" y="272"/>
                  </a:lnTo>
                  <a:cubicBezTo>
                    <a:pt x="152" y="267"/>
                    <a:pt x="139" y="258"/>
                    <a:pt x="129" y="248"/>
                  </a:cubicBezTo>
                  <a:lnTo>
                    <a:pt x="103" y="222"/>
                  </a:lnTo>
                  <a:cubicBezTo>
                    <a:pt x="99" y="218"/>
                    <a:pt x="92" y="218"/>
                    <a:pt x="88" y="222"/>
                  </a:cubicBezTo>
                  <a:cubicBezTo>
                    <a:pt x="83" y="226"/>
                    <a:pt x="83" y="233"/>
                    <a:pt x="88" y="237"/>
                  </a:cubicBezTo>
                  <a:lnTo>
                    <a:pt x="93" y="242"/>
                  </a:lnTo>
                  <a:lnTo>
                    <a:pt x="83" y="238"/>
                  </a:lnTo>
                  <a:cubicBezTo>
                    <a:pt x="78" y="236"/>
                    <a:pt x="72" y="239"/>
                    <a:pt x="69" y="244"/>
                  </a:cubicBezTo>
                  <a:cubicBezTo>
                    <a:pt x="67" y="250"/>
                    <a:pt x="70" y="256"/>
                    <a:pt x="75" y="258"/>
                  </a:cubicBezTo>
                  <a:lnTo>
                    <a:pt x="193" y="307"/>
                  </a:lnTo>
                  <a:cubicBezTo>
                    <a:pt x="187" y="323"/>
                    <a:pt x="184" y="340"/>
                    <a:pt x="183" y="357"/>
                  </a:cubicBezTo>
                  <a:lnTo>
                    <a:pt x="166" y="357"/>
                  </a:lnTo>
                  <a:cubicBezTo>
                    <a:pt x="161" y="357"/>
                    <a:pt x="155" y="355"/>
                    <a:pt x="151" y="351"/>
                  </a:cubicBezTo>
                  <a:lnTo>
                    <a:pt x="124" y="323"/>
                  </a:lnTo>
                  <a:cubicBezTo>
                    <a:pt x="116" y="315"/>
                    <a:pt x="105" y="311"/>
                    <a:pt x="93" y="311"/>
                  </a:cubicBezTo>
                  <a:lnTo>
                    <a:pt x="64" y="311"/>
                  </a:lnTo>
                  <a:cubicBezTo>
                    <a:pt x="56" y="311"/>
                    <a:pt x="48" y="308"/>
                    <a:pt x="41" y="304"/>
                  </a:cubicBezTo>
                  <a:lnTo>
                    <a:pt x="16" y="290"/>
                  </a:lnTo>
                  <a:cubicBezTo>
                    <a:pt x="11" y="287"/>
                    <a:pt x="4" y="288"/>
                    <a:pt x="1" y="293"/>
                  </a:cubicBezTo>
                  <a:cubicBezTo>
                    <a:pt x="-2" y="299"/>
                    <a:pt x="0" y="305"/>
                    <a:pt x="5" y="308"/>
                  </a:cubicBezTo>
                  <a:lnTo>
                    <a:pt x="30" y="323"/>
                  </a:lnTo>
                  <a:cubicBezTo>
                    <a:pt x="41" y="329"/>
                    <a:pt x="52" y="332"/>
                    <a:pt x="64" y="332"/>
                  </a:cubicBezTo>
                  <a:lnTo>
                    <a:pt x="93" y="332"/>
                  </a:lnTo>
                  <a:cubicBezTo>
                    <a:pt x="99" y="332"/>
                    <a:pt x="104" y="334"/>
                    <a:pt x="108" y="338"/>
                  </a:cubicBezTo>
                  <a:lnTo>
                    <a:pt x="127" y="357"/>
                  </a:lnTo>
                  <a:lnTo>
                    <a:pt x="11" y="357"/>
                  </a:lnTo>
                  <a:cubicBezTo>
                    <a:pt x="5" y="357"/>
                    <a:pt x="0" y="362"/>
                    <a:pt x="0" y="368"/>
                  </a:cubicBezTo>
                  <a:cubicBezTo>
                    <a:pt x="0" y="374"/>
                    <a:pt x="5" y="378"/>
                    <a:pt x="11" y="378"/>
                  </a:cubicBezTo>
                  <a:lnTo>
                    <a:pt x="59" y="378"/>
                  </a:lnTo>
                  <a:lnTo>
                    <a:pt x="40" y="397"/>
                  </a:lnTo>
                  <a:cubicBezTo>
                    <a:pt x="36" y="401"/>
                    <a:pt x="31" y="403"/>
                    <a:pt x="25" y="403"/>
                  </a:cubicBezTo>
                  <a:lnTo>
                    <a:pt x="11" y="403"/>
                  </a:lnTo>
                  <a:cubicBezTo>
                    <a:pt x="5" y="403"/>
                    <a:pt x="0" y="408"/>
                    <a:pt x="0" y="414"/>
                  </a:cubicBezTo>
                  <a:cubicBezTo>
                    <a:pt x="0" y="420"/>
                    <a:pt x="5" y="425"/>
                    <a:pt x="11" y="425"/>
                  </a:cubicBezTo>
                  <a:lnTo>
                    <a:pt x="25" y="425"/>
                  </a:lnTo>
                  <a:cubicBezTo>
                    <a:pt x="37" y="425"/>
                    <a:pt x="47" y="420"/>
                    <a:pt x="56" y="412"/>
                  </a:cubicBezTo>
                  <a:lnTo>
                    <a:pt x="83" y="385"/>
                  </a:lnTo>
                  <a:cubicBezTo>
                    <a:pt x="87" y="381"/>
                    <a:pt x="93" y="378"/>
                    <a:pt x="98" y="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5404079" y="3390520"/>
              <a:ext cx="279691" cy="204421"/>
            </a:xfrm>
            <a:custGeom>
              <a:rect b="b" l="l" r="r" t="t"/>
              <a:pathLst>
                <a:path extrusionOk="0" h="497" w="680">
                  <a:moveTo>
                    <a:pt x="668" y="140"/>
                  </a:moveTo>
                  <a:cubicBezTo>
                    <a:pt x="674" y="140"/>
                    <a:pt x="679" y="136"/>
                    <a:pt x="679" y="130"/>
                  </a:cubicBezTo>
                  <a:cubicBezTo>
                    <a:pt x="679" y="124"/>
                    <a:pt x="674" y="119"/>
                    <a:pt x="668" y="119"/>
                  </a:cubicBezTo>
                  <a:lnTo>
                    <a:pt x="620" y="119"/>
                  </a:lnTo>
                  <a:lnTo>
                    <a:pt x="639" y="100"/>
                  </a:lnTo>
                  <a:cubicBezTo>
                    <a:pt x="643" y="96"/>
                    <a:pt x="648" y="94"/>
                    <a:pt x="654" y="94"/>
                  </a:cubicBezTo>
                  <a:lnTo>
                    <a:pt x="668" y="94"/>
                  </a:lnTo>
                  <a:cubicBezTo>
                    <a:pt x="674" y="94"/>
                    <a:pt x="679" y="89"/>
                    <a:pt x="679" y="83"/>
                  </a:cubicBezTo>
                  <a:cubicBezTo>
                    <a:pt x="679" y="77"/>
                    <a:pt x="674" y="73"/>
                    <a:pt x="668" y="73"/>
                  </a:cubicBezTo>
                  <a:lnTo>
                    <a:pt x="654" y="73"/>
                  </a:lnTo>
                  <a:cubicBezTo>
                    <a:pt x="642" y="73"/>
                    <a:pt x="631" y="77"/>
                    <a:pt x="623" y="85"/>
                  </a:cubicBezTo>
                  <a:lnTo>
                    <a:pt x="596" y="113"/>
                  </a:lnTo>
                  <a:cubicBezTo>
                    <a:pt x="592" y="117"/>
                    <a:pt x="586" y="119"/>
                    <a:pt x="581" y="119"/>
                  </a:cubicBezTo>
                  <a:lnTo>
                    <a:pt x="531" y="119"/>
                  </a:lnTo>
                  <a:lnTo>
                    <a:pt x="536" y="111"/>
                  </a:lnTo>
                  <a:cubicBezTo>
                    <a:pt x="543" y="102"/>
                    <a:pt x="553" y="97"/>
                    <a:pt x="565" y="97"/>
                  </a:cubicBezTo>
                  <a:lnTo>
                    <a:pt x="578" y="97"/>
                  </a:lnTo>
                  <a:cubicBezTo>
                    <a:pt x="584" y="97"/>
                    <a:pt x="589" y="92"/>
                    <a:pt x="589" y="86"/>
                  </a:cubicBezTo>
                  <a:cubicBezTo>
                    <a:pt x="589" y="80"/>
                    <a:pt x="584" y="75"/>
                    <a:pt x="578" y="75"/>
                  </a:cubicBezTo>
                  <a:lnTo>
                    <a:pt x="565" y="75"/>
                  </a:lnTo>
                  <a:cubicBezTo>
                    <a:pt x="547" y="75"/>
                    <a:pt x="529" y="84"/>
                    <a:pt x="519" y="99"/>
                  </a:cubicBezTo>
                  <a:lnTo>
                    <a:pt x="504" y="119"/>
                  </a:lnTo>
                  <a:lnTo>
                    <a:pt x="496" y="119"/>
                  </a:lnTo>
                  <a:cubicBezTo>
                    <a:pt x="495" y="102"/>
                    <a:pt x="492" y="85"/>
                    <a:pt x="486" y="69"/>
                  </a:cubicBezTo>
                  <a:lnTo>
                    <a:pt x="522" y="54"/>
                  </a:lnTo>
                  <a:cubicBezTo>
                    <a:pt x="535" y="49"/>
                    <a:pt x="550" y="46"/>
                    <a:pt x="565" y="46"/>
                  </a:cubicBezTo>
                  <a:lnTo>
                    <a:pt x="602" y="46"/>
                  </a:lnTo>
                  <a:cubicBezTo>
                    <a:pt x="608" y="46"/>
                    <a:pt x="613" y="41"/>
                    <a:pt x="613" y="35"/>
                  </a:cubicBezTo>
                  <a:cubicBezTo>
                    <a:pt x="613" y="29"/>
                    <a:pt x="608" y="24"/>
                    <a:pt x="602" y="24"/>
                  </a:cubicBezTo>
                  <a:lnTo>
                    <a:pt x="595" y="24"/>
                  </a:lnTo>
                  <a:lnTo>
                    <a:pt x="604" y="20"/>
                  </a:lnTo>
                  <a:cubicBezTo>
                    <a:pt x="609" y="18"/>
                    <a:pt x="612" y="12"/>
                    <a:pt x="610" y="6"/>
                  </a:cubicBezTo>
                  <a:cubicBezTo>
                    <a:pt x="607" y="1"/>
                    <a:pt x="601" y="-2"/>
                    <a:pt x="596" y="0"/>
                  </a:cubicBezTo>
                  <a:lnTo>
                    <a:pt x="478" y="49"/>
                  </a:lnTo>
                  <a:cubicBezTo>
                    <a:pt x="475" y="45"/>
                    <a:pt x="469" y="43"/>
                    <a:pt x="464" y="45"/>
                  </a:cubicBezTo>
                  <a:cubicBezTo>
                    <a:pt x="459" y="48"/>
                    <a:pt x="457" y="54"/>
                    <a:pt x="459" y="60"/>
                  </a:cubicBezTo>
                  <a:cubicBezTo>
                    <a:pt x="469" y="82"/>
                    <a:pt x="475" y="105"/>
                    <a:pt x="475" y="130"/>
                  </a:cubicBezTo>
                  <a:cubicBezTo>
                    <a:pt x="475" y="220"/>
                    <a:pt x="402" y="293"/>
                    <a:pt x="311" y="293"/>
                  </a:cubicBezTo>
                  <a:cubicBezTo>
                    <a:pt x="265" y="293"/>
                    <a:pt x="221" y="273"/>
                    <a:pt x="190" y="239"/>
                  </a:cubicBezTo>
                  <a:cubicBezTo>
                    <a:pt x="186" y="234"/>
                    <a:pt x="179" y="234"/>
                    <a:pt x="175" y="238"/>
                  </a:cubicBezTo>
                  <a:cubicBezTo>
                    <a:pt x="170" y="242"/>
                    <a:pt x="170" y="248"/>
                    <a:pt x="173" y="253"/>
                  </a:cubicBezTo>
                  <a:lnTo>
                    <a:pt x="162" y="264"/>
                  </a:lnTo>
                  <a:cubicBezTo>
                    <a:pt x="158" y="268"/>
                    <a:pt x="152" y="271"/>
                    <a:pt x="147" y="271"/>
                  </a:cubicBezTo>
                  <a:lnTo>
                    <a:pt x="108" y="271"/>
                  </a:lnTo>
                  <a:cubicBezTo>
                    <a:pt x="96" y="271"/>
                    <a:pt x="85" y="275"/>
                    <a:pt x="77" y="283"/>
                  </a:cubicBezTo>
                  <a:lnTo>
                    <a:pt x="57" y="304"/>
                  </a:lnTo>
                  <a:cubicBezTo>
                    <a:pt x="51" y="309"/>
                    <a:pt x="44" y="313"/>
                    <a:pt x="36" y="316"/>
                  </a:cubicBezTo>
                  <a:lnTo>
                    <a:pt x="8" y="323"/>
                  </a:lnTo>
                  <a:cubicBezTo>
                    <a:pt x="2" y="324"/>
                    <a:pt x="-1" y="330"/>
                    <a:pt x="0" y="336"/>
                  </a:cubicBezTo>
                  <a:cubicBezTo>
                    <a:pt x="1" y="341"/>
                    <a:pt x="6" y="344"/>
                    <a:pt x="11" y="344"/>
                  </a:cubicBezTo>
                  <a:cubicBezTo>
                    <a:pt x="11" y="344"/>
                    <a:pt x="12" y="344"/>
                    <a:pt x="13" y="344"/>
                  </a:cubicBezTo>
                  <a:lnTo>
                    <a:pt x="41" y="336"/>
                  </a:lnTo>
                  <a:cubicBezTo>
                    <a:pt x="53" y="333"/>
                    <a:pt x="63" y="327"/>
                    <a:pt x="72" y="319"/>
                  </a:cubicBezTo>
                  <a:lnTo>
                    <a:pt x="92" y="298"/>
                  </a:lnTo>
                  <a:cubicBezTo>
                    <a:pt x="96" y="294"/>
                    <a:pt x="102" y="292"/>
                    <a:pt x="108" y="292"/>
                  </a:cubicBezTo>
                  <a:lnTo>
                    <a:pt x="134" y="292"/>
                  </a:lnTo>
                  <a:lnTo>
                    <a:pt x="114" y="312"/>
                  </a:lnTo>
                  <a:lnTo>
                    <a:pt x="52" y="374"/>
                  </a:lnTo>
                  <a:cubicBezTo>
                    <a:pt x="47" y="379"/>
                    <a:pt x="47" y="385"/>
                    <a:pt x="52" y="390"/>
                  </a:cubicBezTo>
                  <a:cubicBezTo>
                    <a:pt x="54" y="392"/>
                    <a:pt x="56" y="393"/>
                    <a:pt x="59" y="393"/>
                  </a:cubicBezTo>
                  <a:cubicBezTo>
                    <a:pt x="62" y="393"/>
                    <a:pt x="65" y="392"/>
                    <a:pt x="67" y="390"/>
                  </a:cubicBezTo>
                  <a:lnTo>
                    <a:pt x="101" y="355"/>
                  </a:lnTo>
                  <a:lnTo>
                    <a:pt x="101" y="382"/>
                  </a:lnTo>
                  <a:cubicBezTo>
                    <a:pt x="101" y="387"/>
                    <a:pt x="99" y="393"/>
                    <a:pt x="95" y="397"/>
                  </a:cubicBezTo>
                  <a:lnTo>
                    <a:pt x="84" y="407"/>
                  </a:lnTo>
                  <a:cubicBezTo>
                    <a:pt x="80" y="411"/>
                    <a:pt x="80" y="418"/>
                    <a:pt x="84" y="422"/>
                  </a:cubicBezTo>
                  <a:cubicBezTo>
                    <a:pt x="87" y="425"/>
                    <a:pt x="89" y="426"/>
                    <a:pt x="92" y="426"/>
                  </a:cubicBezTo>
                  <a:cubicBezTo>
                    <a:pt x="95" y="426"/>
                    <a:pt x="98" y="425"/>
                    <a:pt x="100" y="422"/>
                  </a:cubicBezTo>
                  <a:lnTo>
                    <a:pt x="110" y="412"/>
                  </a:lnTo>
                  <a:cubicBezTo>
                    <a:pt x="118" y="404"/>
                    <a:pt x="123" y="393"/>
                    <a:pt x="123" y="382"/>
                  </a:cubicBezTo>
                  <a:lnTo>
                    <a:pt x="123" y="343"/>
                  </a:lnTo>
                  <a:cubicBezTo>
                    <a:pt x="123" y="337"/>
                    <a:pt x="125" y="332"/>
                    <a:pt x="129" y="328"/>
                  </a:cubicBezTo>
                  <a:lnTo>
                    <a:pt x="164" y="292"/>
                  </a:lnTo>
                  <a:lnTo>
                    <a:pt x="166" y="301"/>
                  </a:lnTo>
                  <a:cubicBezTo>
                    <a:pt x="167" y="313"/>
                    <a:pt x="164" y="324"/>
                    <a:pt x="156" y="332"/>
                  </a:cubicBezTo>
                  <a:lnTo>
                    <a:pt x="146" y="342"/>
                  </a:lnTo>
                  <a:cubicBezTo>
                    <a:pt x="142" y="346"/>
                    <a:pt x="142" y="353"/>
                    <a:pt x="146" y="357"/>
                  </a:cubicBezTo>
                  <a:cubicBezTo>
                    <a:pt x="148" y="359"/>
                    <a:pt x="151" y="360"/>
                    <a:pt x="154" y="360"/>
                  </a:cubicBezTo>
                  <a:cubicBezTo>
                    <a:pt x="156" y="360"/>
                    <a:pt x="159" y="359"/>
                    <a:pt x="161" y="357"/>
                  </a:cubicBezTo>
                  <a:lnTo>
                    <a:pt x="171" y="347"/>
                  </a:lnTo>
                  <a:cubicBezTo>
                    <a:pt x="184" y="334"/>
                    <a:pt x="190" y="316"/>
                    <a:pt x="187" y="298"/>
                  </a:cubicBezTo>
                  <a:lnTo>
                    <a:pt x="183" y="273"/>
                  </a:lnTo>
                  <a:lnTo>
                    <a:pt x="189" y="268"/>
                  </a:lnTo>
                  <a:cubicBezTo>
                    <a:pt x="201" y="279"/>
                    <a:pt x="216" y="289"/>
                    <a:pt x="231" y="296"/>
                  </a:cubicBezTo>
                  <a:lnTo>
                    <a:pt x="216" y="331"/>
                  </a:lnTo>
                  <a:cubicBezTo>
                    <a:pt x="210" y="345"/>
                    <a:pt x="202" y="358"/>
                    <a:pt x="191" y="369"/>
                  </a:cubicBezTo>
                  <a:lnTo>
                    <a:pt x="166" y="394"/>
                  </a:lnTo>
                  <a:cubicBezTo>
                    <a:pt x="161" y="399"/>
                    <a:pt x="161" y="405"/>
                    <a:pt x="166" y="410"/>
                  </a:cubicBezTo>
                  <a:cubicBezTo>
                    <a:pt x="168" y="412"/>
                    <a:pt x="170" y="413"/>
                    <a:pt x="173" y="413"/>
                  </a:cubicBezTo>
                  <a:cubicBezTo>
                    <a:pt x="176" y="413"/>
                    <a:pt x="179" y="412"/>
                    <a:pt x="181" y="410"/>
                  </a:cubicBezTo>
                  <a:lnTo>
                    <a:pt x="186" y="404"/>
                  </a:lnTo>
                  <a:lnTo>
                    <a:pt x="182" y="414"/>
                  </a:lnTo>
                  <a:cubicBezTo>
                    <a:pt x="180" y="419"/>
                    <a:pt x="182" y="426"/>
                    <a:pt x="188" y="428"/>
                  </a:cubicBezTo>
                  <a:cubicBezTo>
                    <a:pt x="189" y="428"/>
                    <a:pt x="191" y="429"/>
                    <a:pt x="192" y="429"/>
                  </a:cubicBezTo>
                  <a:cubicBezTo>
                    <a:pt x="196" y="429"/>
                    <a:pt x="200" y="426"/>
                    <a:pt x="202" y="422"/>
                  </a:cubicBezTo>
                  <a:lnTo>
                    <a:pt x="251" y="304"/>
                  </a:lnTo>
                  <a:cubicBezTo>
                    <a:pt x="267" y="310"/>
                    <a:pt x="284" y="313"/>
                    <a:pt x="301" y="314"/>
                  </a:cubicBezTo>
                  <a:lnTo>
                    <a:pt x="301" y="331"/>
                  </a:lnTo>
                  <a:cubicBezTo>
                    <a:pt x="301" y="337"/>
                    <a:pt x="299" y="342"/>
                    <a:pt x="294" y="346"/>
                  </a:cubicBezTo>
                  <a:lnTo>
                    <a:pt x="267" y="374"/>
                  </a:lnTo>
                  <a:cubicBezTo>
                    <a:pt x="259" y="382"/>
                    <a:pt x="254" y="392"/>
                    <a:pt x="254" y="404"/>
                  </a:cubicBezTo>
                  <a:lnTo>
                    <a:pt x="254" y="433"/>
                  </a:lnTo>
                  <a:cubicBezTo>
                    <a:pt x="254" y="441"/>
                    <a:pt x="252" y="449"/>
                    <a:pt x="248" y="456"/>
                  </a:cubicBezTo>
                  <a:lnTo>
                    <a:pt x="233" y="481"/>
                  </a:lnTo>
                  <a:cubicBezTo>
                    <a:pt x="230" y="486"/>
                    <a:pt x="232" y="493"/>
                    <a:pt x="237" y="496"/>
                  </a:cubicBezTo>
                  <a:cubicBezTo>
                    <a:pt x="239" y="497"/>
                    <a:pt x="241" y="497"/>
                    <a:pt x="243" y="497"/>
                  </a:cubicBezTo>
                  <a:cubicBezTo>
                    <a:pt x="246" y="497"/>
                    <a:pt x="250" y="495"/>
                    <a:pt x="252" y="492"/>
                  </a:cubicBezTo>
                  <a:lnTo>
                    <a:pt x="267" y="467"/>
                  </a:lnTo>
                  <a:cubicBezTo>
                    <a:pt x="273" y="457"/>
                    <a:pt x="276" y="445"/>
                    <a:pt x="276" y="433"/>
                  </a:cubicBezTo>
                  <a:lnTo>
                    <a:pt x="276" y="404"/>
                  </a:lnTo>
                  <a:cubicBezTo>
                    <a:pt x="276" y="398"/>
                    <a:pt x="278" y="393"/>
                    <a:pt x="282" y="389"/>
                  </a:cubicBezTo>
                  <a:lnTo>
                    <a:pt x="301" y="370"/>
                  </a:lnTo>
                  <a:lnTo>
                    <a:pt x="301" y="486"/>
                  </a:lnTo>
                  <a:cubicBezTo>
                    <a:pt x="301" y="492"/>
                    <a:pt x="306" y="497"/>
                    <a:pt x="311" y="497"/>
                  </a:cubicBezTo>
                  <a:cubicBezTo>
                    <a:pt x="317" y="497"/>
                    <a:pt x="322" y="492"/>
                    <a:pt x="322" y="486"/>
                  </a:cubicBezTo>
                  <a:lnTo>
                    <a:pt x="322" y="438"/>
                  </a:lnTo>
                  <a:lnTo>
                    <a:pt x="341" y="457"/>
                  </a:lnTo>
                  <a:cubicBezTo>
                    <a:pt x="345" y="461"/>
                    <a:pt x="347" y="466"/>
                    <a:pt x="347" y="472"/>
                  </a:cubicBezTo>
                  <a:lnTo>
                    <a:pt x="347" y="486"/>
                  </a:lnTo>
                  <a:cubicBezTo>
                    <a:pt x="347" y="492"/>
                    <a:pt x="352" y="497"/>
                    <a:pt x="358" y="497"/>
                  </a:cubicBezTo>
                  <a:cubicBezTo>
                    <a:pt x="364" y="497"/>
                    <a:pt x="369" y="492"/>
                    <a:pt x="369" y="486"/>
                  </a:cubicBezTo>
                  <a:lnTo>
                    <a:pt x="369" y="472"/>
                  </a:lnTo>
                  <a:cubicBezTo>
                    <a:pt x="369" y="460"/>
                    <a:pt x="364" y="450"/>
                    <a:pt x="356" y="442"/>
                  </a:cubicBezTo>
                  <a:lnTo>
                    <a:pt x="329" y="414"/>
                  </a:lnTo>
                  <a:cubicBezTo>
                    <a:pt x="324" y="410"/>
                    <a:pt x="322" y="405"/>
                    <a:pt x="322" y="399"/>
                  </a:cubicBezTo>
                  <a:lnTo>
                    <a:pt x="322" y="349"/>
                  </a:lnTo>
                  <a:lnTo>
                    <a:pt x="330" y="354"/>
                  </a:lnTo>
                  <a:cubicBezTo>
                    <a:pt x="339" y="361"/>
                    <a:pt x="344" y="372"/>
                    <a:pt x="344" y="383"/>
                  </a:cubicBezTo>
                  <a:lnTo>
                    <a:pt x="344" y="397"/>
                  </a:lnTo>
                  <a:cubicBezTo>
                    <a:pt x="344" y="403"/>
                    <a:pt x="349" y="407"/>
                    <a:pt x="355" y="407"/>
                  </a:cubicBezTo>
                  <a:cubicBezTo>
                    <a:pt x="361" y="407"/>
                    <a:pt x="366" y="403"/>
                    <a:pt x="366" y="397"/>
                  </a:cubicBezTo>
                  <a:lnTo>
                    <a:pt x="366" y="383"/>
                  </a:lnTo>
                  <a:cubicBezTo>
                    <a:pt x="366" y="365"/>
                    <a:pt x="357" y="348"/>
                    <a:pt x="343" y="337"/>
                  </a:cubicBezTo>
                  <a:lnTo>
                    <a:pt x="322" y="322"/>
                  </a:lnTo>
                  <a:lnTo>
                    <a:pt x="322" y="314"/>
                  </a:lnTo>
                  <a:cubicBezTo>
                    <a:pt x="340" y="313"/>
                    <a:pt x="356" y="310"/>
                    <a:pt x="372" y="304"/>
                  </a:cubicBezTo>
                  <a:lnTo>
                    <a:pt x="387" y="340"/>
                  </a:lnTo>
                  <a:cubicBezTo>
                    <a:pt x="393" y="354"/>
                    <a:pt x="396" y="368"/>
                    <a:pt x="396" y="383"/>
                  </a:cubicBezTo>
                  <a:lnTo>
                    <a:pt x="396" y="420"/>
                  </a:lnTo>
                  <a:cubicBezTo>
                    <a:pt x="396" y="426"/>
                    <a:pt x="400" y="431"/>
                    <a:pt x="406" y="431"/>
                  </a:cubicBezTo>
                  <a:cubicBezTo>
                    <a:pt x="412" y="431"/>
                    <a:pt x="417" y="426"/>
                    <a:pt x="417" y="420"/>
                  </a:cubicBezTo>
                  <a:lnTo>
                    <a:pt x="417" y="413"/>
                  </a:lnTo>
                  <a:lnTo>
                    <a:pt x="421" y="422"/>
                  </a:lnTo>
                  <a:cubicBezTo>
                    <a:pt x="423" y="426"/>
                    <a:pt x="427" y="429"/>
                    <a:pt x="431" y="429"/>
                  </a:cubicBezTo>
                  <a:cubicBezTo>
                    <a:pt x="432" y="429"/>
                    <a:pt x="434" y="428"/>
                    <a:pt x="435" y="428"/>
                  </a:cubicBezTo>
                  <a:cubicBezTo>
                    <a:pt x="440" y="426"/>
                    <a:pt x="443" y="419"/>
                    <a:pt x="441" y="414"/>
                  </a:cubicBezTo>
                  <a:lnTo>
                    <a:pt x="392" y="296"/>
                  </a:lnTo>
                  <a:cubicBezTo>
                    <a:pt x="407" y="289"/>
                    <a:pt x="422" y="279"/>
                    <a:pt x="434" y="268"/>
                  </a:cubicBezTo>
                  <a:lnTo>
                    <a:pt x="446" y="280"/>
                  </a:lnTo>
                  <a:cubicBezTo>
                    <a:pt x="450" y="284"/>
                    <a:pt x="452" y="289"/>
                    <a:pt x="452" y="295"/>
                  </a:cubicBezTo>
                  <a:lnTo>
                    <a:pt x="452" y="334"/>
                  </a:lnTo>
                  <a:cubicBezTo>
                    <a:pt x="452" y="345"/>
                    <a:pt x="457" y="356"/>
                    <a:pt x="465" y="364"/>
                  </a:cubicBezTo>
                  <a:lnTo>
                    <a:pt x="485" y="384"/>
                  </a:lnTo>
                  <a:cubicBezTo>
                    <a:pt x="491" y="390"/>
                    <a:pt x="495" y="397"/>
                    <a:pt x="497" y="405"/>
                  </a:cubicBezTo>
                  <a:lnTo>
                    <a:pt x="505" y="433"/>
                  </a:lnTo>
                  <a:cubicBezTo>
                    <a:pt x="506" y="438"/>
                    <a:pt x="510" y="441"/>
                    <a:pt x="515" y="441"/>
                  </a:cubicBezTo>
                  <a:cubicBezTo>
                    <a:pt x="516" y="441"/>
                    <a:pt x="517" y="441"/>
                    <a:pt x="518" y="441"/>
                  </a:cubicBezTo>
                  <a:cubicBezTo>
                    <a:pt x="524" y="440"/>
                    <a:pt x="527" y="434"/>
                    <a:pt x="526" y="428"/>
                  </a:cubicBezTo>
                  <a:lnTo>
                    <a:pt x="518" y="400"/>
                  </a:lnTo>
                  <a:cubicBezTo>
                    <a:pt x="515" y="388"/>
                    <a:pt x="509" y="378"/>
                    <a:pt x="501" y="369"/>
                  </a:cubicBezTo>
                  <a:lnTo>
                    <a:pt x="480" y="349"/>
                  </a:lnTo>
                  <a:cubicBezTo>
                    <a:pt x="476" y="345"/>
                    <a:pt x="474" y="339"/>
                    <a:pt x="474" y="334"/>
                  </a:cubicBezTo>
                  <a:lnTo>
                    <a:pt x="474" y="307"/>
                  </a:lnTo>
                  <a:lnTo>
                    <a:pt x="556" y="390"/>
                  </a:lnTo>
                  <a:cubicBezTo>
                    <a:pt x="558" y="392"/>
                    <a:pt x="561" y="393"/>
                    <a:pt x="564" y="393"/>
                  </a:cubicBezTo>
                  <a:cubicBezTo>
                    <a:pt x="567" y="393"/>
                    <a:pt x="569" y="392"/>
                    <a:pt x="571" y="390"/>
                  </a:cubicBezTo>
                  <a:cubicBezTo>
                    <a:pt x="576" y="385"/>
                    <a:pt x="576" y="379"/>
                    <a:pt x="571" y="374"/>
                  </a:cubicBezTo>
                  <a:lnTo>
                    <a:pt x="537" y="340"/>
                  </a:lnTo>
                  <a:lnTo>
                    <a:pt x="564" y="340"/>
                  </a:lnTo>
                  <a:cubicBezTo>
                    <a:pt x="569" y="340"/>
                    <a:pt x="575" y="342"/>
                    <a:pt x="579" y="346"/>
                  </a:cubicBezTo>
                  <a:lnTo>
                    <a:pt x="589" y="357"/>
                  </a:lnTo>
                  <a:cubicBezTo>
                    <a:pt x="591" y="359"/>
                    <a:pt x="594" y="360"/>
                    <a:pt x="597" y="360"/>
                  </a:cubicBezTo>
                  <a:cubicBezTo>
                    <a:pt x="599" y="360"/>
                    <a:pt x="602" y="359"/>
                    <a:pt x="604" y="357"/>
                  </a:cubicBezTo>
                  <a:cubicBezTo>
                    <a:pt x="608" y="353"/>
                    <a:pt x="608" y="346"/>
                    <a:pt x="604" y="342"/>
                  </a:cubicBezTo>
                  <a:lnTo>
                    <a:pt x="594" y="331"/>
                  </a:lnTo>
                  <a:cubicBezTo>
                    <a:pt x="586" y="323"/>
                    <a:pt x="575" y="319"/>
                    <a:pt x="564" y="319"/>
                  </a:cubicBezTo>
                  <a:lnTo>
                    <a:pt x="525" y="319"/>
                  </a:lnTo>
                  <a:cubicBezTo>
                    <a:pt x="519" y="319"/>
                    <a:pt x="513" y="316"/>
                    <a:pt x="509" y="312"/>
                  </a:cubicBezTo>
                  <a:lnTo>
                    <a:pt x="474" y="277"/>
                  </a:lnTo>
                  <a:lnTo>
                    <a:pt x="483" y="276"/>
                  </a:lnTo>
                  <a:cubicBezTo>
                    <a:pt x="494" y="274"/>
                    <a:pt x="506" y="278"/>
                    <a:pt x="514" y="286"/>
                  </a:cubicBezTo>
                  <a:lnTo>
                    <a:pt x="523" y="295"/>
                  </a:lnTo>
                  <a:cubicBezTo>
                    <a:pt x="525" y="297"/>
                    <a:pt x="528" y="298"/>
                    <a:pt x="531" y="298"/>
                  </a:cubicBezTo>
                  <a:cubicBezTo>
                    <a:pt x="534" y="298"/>
                    <a:pt x="536" y="297"/>
                    <a:pt x="539" y="295"/>
                  </a:cubicBezTo>
                  <a:cubicBezTo>
                    <a:pt x="543" y="291"/>
                    <a:pt x="543" y="284"/>
                    <a:pt x="539" y="280"/>
                  </a:cubicBezTo>
                  <a:lnTo>
                    <a:pt x="529" y="270"/>
                  </a:lnTo>
                  <a:cubicBezTo>
                    <a:pt x="516" y="258"/>
                    <a:pt x="498" y="252"/>
                    <a:pt x="480" y="254"/>
                  </a:cubicBezTo>
                  <a:lnTo>
                    <a:pt x="455" y="258"/>
                  </a:lnTo>
                  <a:lnTo>
                    <a:pt x="450" y="252"/>
                  </a:lnTo>
                  <a:cubicBezTo>
                    <a:pt x="461" y="240"/>
                    <a:pt x="470" y="226"/>
                    <a:pt x="478" y="210"/>
                  </a:cubicBezTo>
                  <a:lnTo>
                    <a:pt x="513" y="225"/>
                  </a:lnTo>
                  <a:cubicBezTo>
                    <a:pt x="527" y="231"/>
                    <a:pt x="540" y="239"/>
                    <a:pt x="550" y="250"/>
                  </a:cubicBezTo>
                  <a:lnTo>
                    <a:pt x="576" y="276"/>
                  </a:lnTo>
                  <a:cubicBezTo>
                    <a:pt x="578" y="278"/>
                    <a:pt x="581" y="279"/>
                    <a:pt x="584" y="279"/>
                  </a:cubicBezTo>
                  <a:cubicBezTo>
                    <a:pt x="587" y="279"/>
                    <a:pt x="589" y="278"/>
                    <a:pt x="591" y="276"/>
                  </a:cubicBezTo>
                  <a:cubicBezTo>
                    <a:pt x="596" y="271"/>
                    <a:pt x="596" y="265"/>
                    <a:pt x="591" y="260"/>
                  </a:cubicBezTo>
                  <a:lnTo>
                    <a:pt x="586" y="255"/>
                  </a:lnTo>
                  <a:lnTo>
                    <a:pt x="596" y="259"/>
                  </a:lnTo>
                  <a:cubicBezTo>
                    <a:pt x="597" y="260"/>
                    <a:pt x="598" y="260"/>
                    <a:pt x="600" y="260"/>
                  </a:cubicBezTo>
                  <a:cubicBezTo>
                    <a:pt x="604" y="260"/>
                    <a:pt x="608" y="257"/>
                    <a:pt x="610" y="253"/>
                  </a:cubicBezTo>
                  <a:cubicBezTo>
                    <a:pt x="612" y="248"/>
                    <a:pt x="609" y="241"/>
                    <a:pt x="604" y="239"/>
                  </a:cubicBezTo>
                  <a:lnTo>
                    <a:pt x="486" y="190"/>
                  </a:lnTo>
                  <a:cubicBezTo>
                    <a:pt x="492" y="175"/>
                    <a:pt x="495" y="158"/>
                    <a:pt x="496" y="140"/>
                  </a:cubicBezTo>
                  <a:lnTo>
                    <a:pt x="513" y="140"/>
                  </a:lnTo>
                  <a:cubicBezTo>
                    <a:pt x="518" y="140"/>
                    <a:pt x="524" y="143"/>
                    <a:pt x="528" y="147"/>
                  </a:cubicBezTo>
                  <a:lnTo>
                    <a:pt x="555" y="174"/>
                  </a:lnTo>
                  <a:cubicBezTo>
                    <a:pt x="563" y="182"/>
                    <a:pt x="574" y="187"/>
                    <a:pt x="586" y="187"/>
                  </a:cubicBezTo>
                  <a:lnTo>
                    <a:pt x="615" y="187"/>
                  </a:lnTo>
                  <a:cubicBezTo>
                    <a:pt x="623" y="187"/>
                    <a:pt x="631" y="189"/>
                    <a:pt x="638" y="193"/>
                  </a:cubicBezTo>
                  <a:lnTo>
                    <a:pt x="663" y="208"/>
                  </a:lnTo>
                  <a:cubicBezTo>
                    <a:pt x="665" y="209"/>
                    <a:pt x="666" y="209"/>
                    <a:pt x="668" y="209"/>
                  </a:cubicBezTo>
                  <a:cubicBezTo>
                    <a:pt x="672" y="209"/>
                    <a:pt x="676" y="207"/>
                    <a:pt x="678" y="204"/>
                  </a:cubicBezTo>
                  <a:cubicBezTo>
                    <a:pt x="681" y="199"/>
                    <a:pt x="679" y="192"/>
                    <a:pt x="674" y="189"/>
                  </a:cubicBezTo>
                  <a:lnTo>
                    <a:pt x="649" y="175"/>
                  </a:lnTo>
                  <a:cubicBezTo>
                    <a:pt x="638" y="169"/>
                    <a:pt x="627" y="165"/>
                    <a:pt x="615" y="165"/>
                  </a:cubicBezTo>
                  <a:lnTo>
                    <a:pt x="586" y="165"/>
                  </a:lnTo>
                  <a:cubicBezTo>
                    <a:pt x="580" y="165"/>
                    <a:pt x="575" y="163"/>
                    <a:pt x="571" y="159"/>
                  </a:cubicBezTo>
                  <a:lnTo>
                    <a:pt x="552" y="140"/>
                  </a:lnTo>
                  <a:lnTo>
                    <a:pt x="668" y="1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3"/>
          <p:cNvGrpSpPr/>
          <p:nvPr/>
        </p:nvGrpSpPr>
        <p:grpSpPr>
          <a:xfrm>
            <a:off x="3370451" y="3586029"/>
            <a:ext cx="361393" cy="361393"/>
            <a:chOff x="7284176" y="3923989"/>
            <a:chExt cx="329048" cy="329048"/>
          </a:xfrm>
        </p:grpSpPr>
        <p:sp>
          <p:nvSpPr>
            <p:cNvPr id="860" name="Google Shape;860;p33"/>
            <p:cNvSpPr/>
            <p:nvPr/>
          </p:nvSpPr>
          <p:spPr>
            <a:xfrm>
              <a:off x="7402222" y="4042446"/>
              <a:ext cx="92956" cy="92545"/>
            </a:xfrm>
            <a:custGeom>
              <a:rect b="b" l="l" r="r" t="t"/>
              <a:pathLst>
                <a:path extrusionOk="0" h="225" w="226">
                  <a:moveTo>
                    <a:pt x="113" y="0"/>
                  </a:moveTo>
                  <a:cubicBezTo>
                    <a:pt x="95" y="0"/>
                    <a:pt x="77" y="4"/>
                    <a:pt x="61" y="12"/>
                  </a:cubicBezTo>
                  <a:cubicBezTo>
                    <a:pt x="55" y="15"/>
                    <a:pt x="53" y="22"/>
                    <a:pt x="56" y="28"/>
                  </a:cubicBezTo>
                  <a:cubicBezTo>
                    <a:pt x="59" y="34"/>
                    <a:pt x="66" y="36"/>
                    <a:pt x="72" y="33"/>
                  </a:cubicBezTo>
                  <a:cubicBezTo>
                    <a:pt x="84" y="26"/>
                    <a:pt x="99" y="23"/>
                    <a:pt x="113" y="23"/>
                  </a:cubicBezTo>
                  <a:cubicBezTo>
                    <a:pt x="162" y="23"/>
                    <a:pt x="202" y="63"/>
                    <a:pt x="202" y="112"/>
                  </a:cubicBezTo>
                  <a:cubicBezTo>
                    <a:pt x="202" y="162"/>
                    <a:pt x="162" y="202"/>
                    <a:pt x="113" y="202"/>
                  </a:cubicBezTo>
                  <a:cubicBezTo>
                    <a:pt x="64" y="202"/>
                    <a:pt x="24" y="162"/>
                    <a:pt x="24" y="112"/>
                  </a:cubicBezTo>
                  <a:cubicBezTo>
                    <a:pt x="24" y="96"/>
                    <a:pt x="28" y="80"/>
                    <a:pt x="37" y="66"/>
                  </a:cubicBezTo>
                  <a:cubicBezTo>
                    <a:pt x="40" y="60"/>
                    <a:pt x="38" y="53"/>
                    <a:pt x="33" y="50"/>
                  </a:cubicBezTo>
                  <a:cubicBezTo>
                    <a:pt x="27" y="46"/>
                    <a:pt x="20" y="48"/>
                    <a:pt x="17" y="54"/>
                  </a:cubicBezTo>
                  <a:cubicBezTo>
                    <a:pt x="6" y="71"/>
                    <a:pt x="0" y="92"/>
                    <a:pt x="0" y="112"/>
                  </a:cubicBezTo>
                  <a:cubicBezTo>
                    <a:pt x="0" y="174"/>
                    <a:pt x="51" y="225"/>
                    <a:pt x="113" y="225"/>
                  </a:cubicBezTo>
                  <a:cubicBezTo>
                    <a:pt x="175" y="225"/>
                    <a:pt x="226" y="174"/>
                    <a:pt x="226" y="112"/>
                  </a:cubicBezTo>
                  <a:cubicBezTo>
                    <a:pt x="226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6000" lIns="90000" spcFirstLastPara="1" rIns="90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7284176" y="3923989"/>
              <a:ext cx="329048" cy="329048"/>
            </a:xfrm>
            <a:custGeom>
              <a:rect b="b" l="l" r="r" t="t"/>
              <a:pathLst>
                <a:path extrusionOk="0" h="800" w="800">
                  <a:moveTo>
                    <a:pt x="795" y="376"/>
                  </a:moveTo>
                  <a:cubicBezTo>
                    <a:pt x="790" y="372"/>
                    <a:pt x="784" y="370"/>
                    <a:pt x="777" y="370"/>
                  </a:cubicBezTo>
                  <a:cubicBezTo>
                    <a:pt x="759" y="370"/>
                    <a:pt x="750" y="384"/>
                    <a:pt x="743" y="394"/>
                  </a:cubicBezTo>
                  <a:cubicBezTo>
                    <a:pt x="738" y="403"/>
                    <a:pt x="735" y="408"/>
                    <a:pt x="730" y="408"/>
                  </a:cubicBezTo>
                  <a:cubicBezTo>
                    <a:pt x="725" y="408"/>
                    <a:pt x="722" y="403"/>
                    <a:pt x="716" y="394"/>
                  </a:cubicBezTo>
                  <a:cubicBezTo>
                    <a:pt x="712" y="388"/>
                    <a:pt x="708" y="381"/>
                    <a:pt x="702" y="376"/>
                  </a:cubicBezTo>
                  <a:cubicBezTo>
                    <a:pt x="699" y="344"/>
                    <a:pt x="692" y="312"/>
                    <a:pt x="679" y="282"/>
                  </a:cubicBezTo>
                  <a:cubicBezTo>
                    <a:pt x="697" y="261"/>
                    <a:pt x="718" y="243"/>
                    <a:pt x="741" y="227"/>
                  </a:cubicBezTo>
                  <a:cubicBezTo>
                    <a:pt x="746" y="223"/>
                    <a:pt x="749" y="217"/>
                    <a:pt x="749" y="210"/>
                  </a:cubicBezTo>
                  <a:cubicBezTo>
                    <a:pt x="749" y="204"/>
                    <a:pt x="746" y="197"/>
                    <a:pt x="740" y="193"/>
                  </a:cubicBezTo>
                  <a:cubicBezTo>
                    <a:pt x="734" y="190"/>
                    <a:pt x="727" y="189"/>
                    <a:pt x="721" y="192"/>
                  </a:cubicBezTo>
                  <a:cubicBezTo>
                    <a:pt x="695" y="204"/>
                    <a:pt x="669" y="212"/>
                    <a:pt x="642" y="218"/>
                  </a:cubicBezTo>
                  <a:cubicBezTo>
                    <a:pt x="620" y="189"/>
                    <a:pt x="594" y="165"/>
                    <a:pt x="564" y="146"/>
                  </a:cubicBezTo>
                  <a:cubicBezTo>
                    <a:pt x="574" y="145"/>
                    <a:pt x="585" y="141"/>
                    <a:pt x="592" y="130"/>
                  </a:cubicBezTo>
                  <a:cubicBezTo>
                    <a:pt x="601" y="114"/>
                    <a:pt x="593" y="99"/>
                    <a:pt x="587" y="89"/>
                  </a:cubicBezTo>
                  <a:cubicBezTo>
                    <a:pt x="582" y="79"/>
                    <a:pt x="580" y="74"/>
                    <a:pt x="582" y="70"/>
                  </a:cubicBezTo>
                  <a:cubicBezTo>
                    <a:pt x="585" y="66"/>
                    <a:pt x="590" y="66"/>
                    <a:pt x="601" y="65"/>
                  </a:cubicBezTo>
                  <a:cubicBezTo>
                    <a:pt x="613" y="65"/>
                    <a:pt x="630" y="64"/>
                    <a:pt x="639" y="48"/>
                  </a:cubicBezTo>
                  <a:cubicBezTo>
                    <a:pt x="642" y="43"/>
                    <a:pt x="640" y="36"/>
                    <a:pt x="634" y="32"/>
                  </a:cubicBezTo>
                  <a:cubicBezTo>
                    <a:pt x="629" y="29"/>
                    <a:pt x="622" y="31"/>
                    <a:pt x="618" y="37"/>
                  </a:cubicBezTo>
                  <a:cubicBezTo>
                    <a:pt x="616" y="41"/>
                    <a:pt x="611" y="41"/>
                    <a:pt x="600" y="42"/>
                  </a:cubicBezTo>
                  <a:cubicBezTo>
                    <a:pt x="588" y="42"/>
                    <a:pt x="571" y="43"/>
                    <a:pt x="562" y="59"/>
                  </a:cubicBezTo>
                  <a:cubicBezTo>
                    <a:pt x="553" y="74"/>
                    <a:pt x="561" y="89"/>
                    <a:pt x="566" y="100"/>
                  </a:cubicBezTo>
                  <a:cubicBezTo>
                    <a:pt x="572" y="109"/>
                    <a:pt x="574" y="114"/>
                    <a:pt x="571" y="118"/>
                  </a:cubicBezTo>
                  <a:cubicBezTo>
                    <a:pt x="569" y="122"/>
                    <a:pt x="564" y="123"/>
                    <a:pt x="553" y="123"/>
                  </a:cubicBezTo>
                  <a:cubicBezTo>
                    <a:pt x="546" y="124"/>
                    <a:pt x="538" y="124"/>
                    <a:pt x="530" y="127"/>
                  </a:cubicBezTo>
                  <a:cubicBezTo>
                    <a:pt x="501" y="113"/>
                    <a:pt x="470" y="104"/>
                    <a:pt x="437" y="100"/>
                  </a:cubicBezTo>
                  <a:cubicBezTo>
                    <a:pt x="428" y="73"/>
                    <a:pt x="423" y="46"/>
                    <a:pt x="420" y="18"/>
                  </a:cubicBezTo>
                  <a:cubicBezTo>
                    <a:pt x="419" y="8"/>
                    <a:pt x="411" y="0"/>
                    <a:pt x="400" y="0"/>
                  </a:cubicBezTo>
                  <a:cubicBezTo>
                    <a:pt x="390" y="0"/>
                    <a:pt x="381" y="8"/>
                    <a:pt x="380" y="18"/>
                  </a:cubicBezTo>
                  <a:cubicBezTo>
                    <a:pt x="378" y="46"/>
                    <a:pt x="372" y="73"/>
                    <a:pt x="363" y="100"/>
                  </a:cubicBezTo>
                  <a:cubicBezTo>
                    <a:pt x="328" y="104"/>
                    <a:pt x="293" y="115"/>
                    <a:pt x="262" y="131"/>
                  </a:cubicBezTo>
                  <a:cubicBezTo>
                    <a:pt x="266" y="122"/>
                    <a:pt x="268" y="111"/>
                    <a:pt x="262" y="99"/>
                  </a:cubicBezTo>
                  <a:cubicBezTo>
                    <a:pt x="253" y="83"/>
                    <a:pt x="236" y="83"/>
                    <a:pt x="224" y="83"/>
                  </a:cubicBezTo>
                  <a:cubicBezTo>
                    <a:pt x="213" y="82"/>
                    <a:pt x="208" y="82"/>
                    <a:pt x="205" y="77"/>
                  </a:cubicBezTo>
                  <a:cubicBezTo>
                    <a:pt x="203" y="73"/>
                    <a:pt x="205" y="69"/>
                    <a:pt x="210" y="59"/>
                  </a:cubicBezTo>
                  <a:cubicBezTo>
                    <a:pt x="216" y="48"/>
                    <a:pt x="224" y="34"/>
                    <a:pt x="215" y="18"/>
                  </a:cubicBezTo>
                  <a:cubicBezTo>
                    <a:pt x="211" y="12"/>
                    <a:pt x="204" y="10"/>
                    <a:pt x="199" y="13"/>
                  </a:cubicBezTo>
                  <a:cubicBezTo>
                    <a:pt x="193" y="17"/>
                    <a:pt x="191" y="24"/>
                    <a:pt x="194" y="29"/>
                  </a:cubicBezTo>
                  <a:cubicBezTo>
                    <a:pt x="197" y="34"/>
                    <a:pt x="195" y="38"/>
                    <a:pt x="189" y="48"/>
                  </a:cubicBezTo>
                  <a:cubicBezTo>
                    <a:pt x="184" y="59"/>
                    <a:pt x="176" y="73"/>
                    <a:pt x="185" y="89"/>
                  </a:cubicBezTo>
                  <a:cubicBezTo>
                    <a:pt x="194" y="105"/>
                    <a:pt x="211" y="106"/>
                    <a:pt x="223" y="106"/>
                  </a:cubicBezTo>
                  <a:cubicBezTo>
                    <a:pt x="234" y="106"/>
                    <a:pt x="239" y="107"/>
                    <a:pt x="241" y="111"/>
                  </a:cubicBezTo>
                  <a:cubicBezTo>
                    <a:pt x="244" y="115"/>
                    <a:pt x="242" y="120"/>
                    <a:pt x="237" y="130"/>
                  </a:cubicBezTo>
                  <a:cubicBezTo>
                    <a:pt x="233" y="136"/>
                    <a:pt x="229" y="143"/>
                    <a:pt x="228" y="151"/>
                  </a:cubicBezTo>
                  <a:cubicBezTo>
                    <a:pt x="202" y="169"/>
                    <a:pt x="178" y="192"/>
                    <a:pt x="158" y="218"/>
                  </a:cubicBezTo>
                  <a:cubicBezTo>
                    <a:pt x="131" y="212"/>
                    <a:pt x="104" y="204"/>
                    <a:pt x="79" y="192"/>
                  </a:cubicBezTo>
                  <a:cubicBezTo>
                    <a:pt x="76" y="191"/>
                    <a:pt x="74" y="190"/>
                    <a:pt x="71" y="190"/>
                  </a:cubicBezTo>
                  <a:cubicBezTo>
                    <a:pt x="62" y="190"/>
                    <a:pt x="55" y="196"/>
                    <a:pt x="52" y="204"/>
                  </a:cubicBezTo>
                  <a:cubicBezTo>
                    <a:pt x="49" y="213"/>
                    <a:pt x="52" y="221"/>
                    <a:pt x="59" y="227"/>
                  </a:cubicBezTo>
                  <a:cubicBezTo>
                    <a:pt x="82" y="243"/>
                    <a:pt x="103" y="261"/>
                    <a:pt x="121" y="282"/>
                  </a:cubicBezTo>
                  <a:cubicBezTo>
                    <a:pt x="107" y="315"/>
                    <a:pt x="100" y="349"/>
                    <a:pt x="98" y="385"/>
                  </a:cubicBezTo>
                  <a:cubicBezTo>
                    <a:pt x="92" y="377"/>
                    <a:pt x="84" y="370"/>
                    <a:pt x="70" y="370"/>
                  </a:cubicBezTo>
                  <a:cubicBezTo>
                    <a:pt x="52" y="370"/>
                    <a:pt x="43" y="384"/>
                    <a:pt x="37" y="394"/>
                  </a:cubicBezTo>
                  <a:cubicBezTo>
                    <a:pt x="31" y="403"/>
                    <a:pt x="28" y="408"/>
                    <a:pt x="23" y="408"/>
                  </a:cubicBezTo>
                  <a:cubicBezTo>
                    <a:pt x="21" y="408"/>
                    <a:pt x="20" y="407"/>
                    <a:pt x="19" y="406"/>
                  </a:cubicBezTo>
                  <a:cubicBezTo>
                    <a:pt x="13" y="402"/>
                    <a:pt x="6" y="403"/>
                    <a:pt x="2" y="409"/>
                  </a:cubicBezTo>
                  <a:cubicBezTo>
                    <a:pt x="-2" y="414"/>
                    <a:pt x="0" y="421"/>
                    <a:pt x="5" y="425"/>
                  </a:cubicBezTo>
                  <a:cubicBezTo>
                    <a:pt x="10" y="429"/>
                    <a:pt x="16" y="431"/>
                    <a:pt x="23" y="431"/>
                  </a:cubicBezTo>
                  <a:cubicBezTo>
                    <a:pt x="41" y="431"/>
                    <a:pt x="50" y="417"/>
                    <a:pt x="57" y="406"/>
                  </a:cubicBezTo>
                  <a:cubicBezTo>
                    <a:pt x="62" y="397"/>
                    <a:pt x="65" y="393"/>
                    <a:pt x="70" y="393"/>
                  </a:cubicBezTo>
                  <a:cubicBezTo>
                    <a:pt x="75" y="393"/>
                    <a:pt x="78" y="397"/>
                    <a:pt x="84" y="406"/>
                  </a:cubicBezTo>
                  <a:cubicBezTo>
                    <a:pt x="88" y="413"/>
                    <a:pt x="92" y="420"/>
                    <a:pt x="98" y="424"/>
                  </a:cubicBezTo>
                  <a:cubicBezTo>
                    <a:pt x="101" y="457"/>
                    <a:pt x="109" y="488"/>
                    <a:pt x="121" y="519"/>
                  </a:cubicBezTo>
                  <a:cubicBezTo>
                    <a:pt x="103" y="539"/>
                    <a:pt x="82" y="558"/>
                    <a:pt x="59" y="574"/>
                  </a:cubicBezTo>
                  <a:cubicBezTo>
                    <a:pt x="54" y="578"/>
                    <a:pt x="51" y="584"/>
                    <a:pt x="51" y="590"/>
                  </a:cubicBezTo>
                  <a:cubicBezTo>
                    <a:pt x="51" y="597"/>
                    <a:pt x="54" y="604"/>
                    <a:pt x="60" y="607"/>
                  </a:cubicBezTo>
                  <a:cubicBezTo>
                    <a:pt x="66" y="611"/>
                    <a:pt x="73" y="611"/>
                    <a:pt x="79" y="608"/>
                  </a:cubicBezTo>
                  <a:cubicBezTo>
                    <a:pt x="105" y="597"/>
                    <a:pt x="131" y="588"/>
                    <a:pt x="158" y="582"/>
                  </a:cubicBezTo>
                  <a:cubicBezTo>
                    <a:pt x="180" y="611"/>
                    <a:pt x="206" y="635"/>
                    <a:pt x="236" y="654"/>
                  </a:cubicBezTo>
                  <a:cubicBezTo>
                    <a:pt x="226" y="656"/>
                    <a:pt x="215" y="659"/>
                    <a:pt x="209" y="671"/>
                  </a:cubicBezTo>
                  <a:cubicBezTo>
                    <a:pt x="199" y="686"/>
                    <a:pt x="207" y="701"/>
                    <a:pt x="213" y="712"/>
                  </a:cubicBezTo>
                  <a:cubicBezTo>
                    <a:pt x="218" y="722"/>
                    <a:pt x="220" y="726"/>
                    <a:pt x="218" y="730"/>
                  </a:cubicBezTo>
                  <a:cubicBezTo>
                    <a:pt x="215" y="734"/>
                    <a:pt x="210" y="735"/>
                    <a:pt x="199" y="735"/>
                  </a:cubicBezTo>
                  <a:cubicBezTo>
                    <a:pt x="187" y="736"/>
                    <a:pt x="171" y="736"/>
                    <a:pt x="161" y="752"/>
                  </a:cubicBezTo>
                  <a:cubicBezTo>
                    <a:pt x="158" y="758"/>
                    <a:pt x="160" y="765"/>
                    <a:pt x="166" y="768"/>
                  </a:cubicBezTo>
                  <a:cubicBezTo>
                    <a:pt x="168" y="769"/>
                    <a:pt x="170" y="770"/>
                    <a:pt x="172" y="770"/>
                  </a:cubicBezTo>
                  <a:cubicBezTo>
                    <a:pt x="176" y="770"/>
                    <a:pt x="180" y="768"/>
                    <a:pt x="182" y="764"/>
                  </a:cubicBezTo>
                  <a:cubicBezTo>
                    <a:pt x="184" y="760"/>
                    <a:pt x="189" y="759"/>
                    <a:pt x="200" y="759"/>
                  </a:cubicBezTo>
                  <a:cubicBezTo>
                    <a:pt x="212" y="758"/>
                    <a:pt x="229" y="758"/>
                    <a:pt x="238" y="742"/>
                  </a:cubicBezTo>
                  <a:cubicBezTo>
                    <a:pt x="247" y="726"/>
                    <a:pt x="239" y="712"/>
                    <a:pt x="234" y="701"/>
                  </a:cubicBezTo>
                  <a:cubicBezTo>
                    <a:pt x="229" y="691"/>
                    <a:pt x="227" y="686"/>
                    <a:pt x="229" y="682"/>
                  </a:cubicBezTo>
                  <a:cubicBezTo>
                    <a:pt x="231" y="678"/>
                    <a:pt x="236" y="678"/>
                    <a:pt x="247" y="677"/>
                  </a:cubicBezTo>
                  <a:cubicBezTo>
                    <a:pt x="255" y="677"/>
                    <a:pt x="263" y="677"/>
                    <a:pt x="270" y="674"/>
                  </a:cubicBezTo>
                  <a:cubicBezTo>
                    <a:pt x="299" y="688"/>
                    <a:pt x="331" y="697"/>
                    <a:pt x="363" y="701"/>
                  </a:cubicBezTo>
                  <a:cubicBezTo>
                    <a:pt x="372" y="727"/>
                    <a:pt x="378" y="755"/>
                    <a:pt x="380" y="782"/>
                  </a:cubicBezTo>
                  <a:cubicBezTo>
                    <a:pt x="381" y="793"/>
                    <a:pt x="390" y="800"/>
                    <a:pt x="400" y="800"/>
                  </a:cubicBezTo>
                  <a:cubicBezTo>
                    <a:pt x="411" y="800"/>
                    <a:pt x="419" y="793"/>
                    <a:pt x="420" y="782"/>
                  </a:cubicBezTo>
                  <a:cubicBezTo>
                    <a:pt x="423" y="755"/>
                    <a:pt x="428" y="727"/>
                    <a:pt x="437" y="701"/>
                  </a:cubicBezTo>
                  <a:cubicBezTo>
                    <a:pt x="473" y="696"/>
                    <a:pt x="507" y="686"/>
                    <a:pt x="538" y="670"/>
                  </a:cubicBezTo>
                  <a:cubicBezTo>
                    <a:pt x="534" y="679"/>
                    <a:pt x="532" y="690"/>
                    <a:pt x="538" y="701"/>
                  </a:cubicBezTo>
                  <a:cubicBezTo>
                    <a:pt x="548" y="717"/>
                    <a:pt x="564" y="718"/>
                    <a:pt x="576" y="718"/>
                  </a:cubicBezTo>
                  <a:cubicBezTo>
                    <a:pt x="587" y="718"/>
                    <a:pt x="592" y="719"/>
                    <a:pt x="595" y="723"/>
                  </a:cubicBezTo>
                  <a:cubicBezTo>
                    <a:pt x="597" y="727"/>
                    <a:pt x="595" y="732"/>
                    <a:pt x="590" y="742"/>
                  </a:cubicBezTo>
                  <a:cubicBezTo>
                    <a:pt x="584" y="752"/>
                    <a:pt x="576" y="767"/>
                    <a:pt x="586" y="783"/>
                  </a:cubicBezTo>
                  <a:cubicBezTo>
                    <a:pt x="588" y="787"/>
                    <a:pt x="592" y="789"/>
                    <a:pt x="596" y="789"/>
                  </a:cubicBezTo>
                  <a:cubicBezTo>
                    <a:pt x="598" y="789"/>
                    <a:pt x="600" y="788"/>
                    <a:pt x="602" y="787"/>
                  </a:cubicBezTo>
                  <a:cubicBezTo>
                    <a:pt x="607" y="784"/>
                    <a:pt x="609" y="777"/>
                    <a:pt x="606" y="771"/>
                  </a:cubicBezTo>
                  <a:cubicBezTo>
                    <a:pt x="603" y="767"/>
                    <a:pt x="605" y="762"/>
                    <a:pt x="611" y="753"/>
                  </a:cubicBezTo>
                  <a:cubicBezTo>
                    <a:pt x="616" y="742"/>
                    <a:pt x="624" y="727"/>
                    <a:pt x="615" y="711"/>
                  </a:cubicBezTo>
                  <a:cubicBezTo>
                    <a:pt x="606" y="696"/>
                    <a:pt x="589" y="695"/>
                    <a:pt x="577" y="695"/>
                  </a:cubicBezTo>
                  <a:cubicBezTo>
                    <a:pt x="566" y="694"/>
                    <a:pt x="561" y="694"/>
                    <a:pt x="559" y="690"/>
                  </a:cubicBezTo>
                  <a:cubicBezTo>
                    <a:pt x="556" y="685"/>
                    <a:pt x="558" y="681"/>
                    <a:pt x="564" y="671"/>
                  </a:cubicBezTo>
                  <a:cubicBezTo>
                    <a:pt x="567" y="665"/>
                    <a:pt x="571" y="658"/>
                    <a:pt x="572" y="650"/>
                  </a:cubicBezTo>
                  <a:cubicBezTo>
                    <a:pt x="598" y="631"/>
                    <a:pt x="622" y="609"/>
                    <a:pt x="642" y="583"/>
                  </a:cubicBezTo>
                  <a:cubicBezTo>
                    <a:pt x="669" y="588"/>
                    <a:pt x="696" y="597"/>
                    <a:pt x="721" y="609"/>
                  </a:cubicBezTo>
                  <a:cubicBezTo>
                    <a:pt x="724" y="610"/>
                    <a:pt x="727" y="610"/>
                    <a:pt x="729" y="610"/>
                  </a:cubicBezTo>
                  <a:cubicBezTo>
                    <a:pt x="738" y="610"/>
                    <a:pt x="746" y="605"/>
                    <a:pt x="748" y="596"/>
                  </a:cubicBezTo>
                  <a:cubicBezTo>
                    <a:pt x="751" y="588"/>
                    <a:pt x="748" y="579"/>
                    <a:pt x="741" y="574"/>
                  </a:cubicBezTo>
                  <a:cubicBezTo>
                    <a:pt x="718" y="558"/>
                    <a:pt x="697" y="539"/>
                    <a:pt x="679" y="519"/>
                  </a:cubicBezTo>
                  <a:cubicBezTo>
                    <a:pt x="693" y="486"/>
                    <a:pt x="701" y="451"/>
                    <a:pt x="702" y="415"/>
                  </a:cubicBezTo>
                  <a:cubicBezTo>
                    <a:pt x="708" y="423"/>
                    <a:pt x="717" y="431"/>
                    <a:pt x="730" y="431"/>
                  </a:cubicBezTo>
                  <a:cubicBezTo>
                    <a:pt x="748" y="431"/>
                    <a:pt x="757" y="417"/>
                    <a:pt x="763" y="406"/>
                  </a:cubicBezTo>
                  <a:cubicBezTo>
                    <a:pt x="769" y="397"/>
                    <a:pt x="772" y="393"/>
                    <a:pt x="777" y="393"/>
                  </a:cubicBezTo>
                  <a:cubicBezTo>
                    <a:pt x="779" y="393"/>
                    <a:pt x="780" y="393"/>
                    <a:pt x="781" y="395"/>
                  </a:cubicBezTo>
                  <a:cubicBezTo>
                    <a:pt x="787" y="398"/>
                    <a:pt x="794" y="397"/>
                    <a:pt x="798" y="392"/>
                  </a:cubicBezTo>
                  <a:cubicBezTo>
                    <a:pt x="802" y="387"/>
                    <a:pt x="800" y="379"/>
                    <a:pt x="795" y="376"/>
                  </a:cubicBezTo>
                  <a:moveTo>
                    <a:pt x="354" y="125"/>
                  </a:moveTo>
                  <a:cubicBezTo>
                    <a:pt x="346" y="145"/>
                    <a:pt x="336" y="164"/>
                    <a:pt x="325" y="182"/>
                  </a:cubicBezTo>
                  <a:lnTo>
                    <a:pt x="315" y="197"/>
                  </a:lnTo>
                  <a:cubicBezTo>
                    <a:pt x="298" y="204"/>
                    <a:pt x="282" y="214"/>
                    <a:pt x="267" y="225"/>
                  </a:cubicBezTo>
                  <a:lnTo>
                    <a:pt x="249" y="226"/>
                  </a:lnTo>
                  <a:cubicBezTo>
                    <a:pt x="227" y="227"/>
                    <a:pt x="206" y="226"/>
                    <a:pt x="185" y="223"/>
                  </a:cubicBezTo>
                  <a:cubicBezTo>
                    <a:pt x="228" y="171"/>
                    <a:pt x="288" y="136"/>
                    <a:pt x="354" y="125"/>
                  </a:cubicBezTo>
                  <a:moveTo>
                    <a:pt x="121" y="400"/>
                  </a:moveTo>
                  <a:cubicBezTo>
                    <a:pt x="121" y="366"/>
                    <a:pt x="127" y="334"/>
                    <a:pt x="138" y="302"/>
                  </a:cubicBezTo>
                  <a:cubicBezTo>
                    <a:pt x="152" y="319"/>
                    <a:pt x="163" y="337"/>
                    <a:pt x="173" y="356"/>
                  </a:cubicBezTo>
                  <a:lnTo>
                    <a:pt x="182" y="372"/>
                  </a:lnTo>
                  <a:cubicBezTo>
                    <a:pt x="181" y="382"/>
                    <a:pt x="180" y="391"/>
                    <a:pt x="180" y="400"/>
                  </a:cubicBezTo>
                  <a:cubicBezTo>
                    <a:pt x="180" y="410"/>
                    <a:pt x="181" y="419"/>
                    <a:pt x="182" y="428"/>
                  </a:cubicBezTo>
                  <a:lnTo>
                    <a:pt x="173" y="444"/>
                  </a:lnTo>
                  <a:cubicBezTo>
                    <a:pt x="163" y="463"/>
                    <a:pt x="152" y="481"/>
                    <a:pt x="138" y="498"/>
                  </a:cubicBezTo>
                  <a:cubicBezTo>
                    <a:pt x="127" y="467"/>
                    <a:pt x="121" y="434"/>
                    <a:pt x="121" y="400"/>
                  </a:cubicBezTo>
                  <a:moveTo>
                    <a:pt x="185" y="578"/>
                  </a:moveTo>
                  <a:cubicBezTo>
                    <a:pt x="201" y="576"/>
                    <a:pt x="218" y="574"/>
                    <a:pt x="236" y="574"/>
                  </a:cubicBezTo>
                  <a:cubicBezTo>
                    <a:pt x="240" y="574"/>
                    <a:pt x="244" y="575"/>
                    <a:pt x="249" y="575"/>
                  </a:cubicBezTo>
                  <a:lnTo>
                    <a:pt x="267" y="575"/>
                  </a:lnTo>
                  <a:cubicBezTo>
                    <a:pt x="282" y="587"/>
                    <a:pt x="298" y="596"/>
                    <a:pt x="315" y="603"/>
                  </a:cubicBezTo>
                  <a:lnTo>
                    <a:pt x="325" y="619"/>
                  </a:lnTo>
                  <a:cubicBezTo>
                    <a:pt x="336" y="637"/>
                    <a:pt x="346" y="656"/>
                    <a:pt x="354" y="676"/>
                  </a:cubicBezTo>
                  <a:cubicBezTo>
                    <a:pt x="288" y="665"/>
                    <a:pt x="228" y="630"/>
                    <a:pt x="185" y="578"/>
                  </a:cubicBezTo>
                  <a:moveTo>
                    <a:pt x="706" y="577"/>
                  </a:moveTo>
                  <a:cubicBezTo>
                    <a:pt x="656" y="558"/>
                    <a:pt x="603" y="549"/>
                    <a:pt x="551" y="551"/>
                  </a:cubicBezTo>
                  <a:lnTo>
                    <a:pt x="529" y="552"/>
                  </a:lnTo>
                  <a:cubicBezTo>
                    <a:pt x="526" y="552"/>
                    <a:pt x="524" y="553"/>
                    <a:pt x="522" y="555"/>
                  </a:cubicBezTo>
                  <a:cubicBezTo>
                    <a:pt x="507" y="566"/>
                    <a:pt x="490" y="576"/>
                    <a:pt x="473" y="583"/>
                  </a:cubicBezTo>
                  <a:cubicBezTo>
                    <a:pt x="470" y="584"/>
                    <a:pt x="468" y="586"/>
                    <a:pt x="467" y="588"/>
                  </a:cubicBezTo>
                  <a:lnTo>
                    <a:pt x="456" y="606"/>
                  </a:lnTo>
                  <a:cubicBezTo>
                    <a:pt x="455" y="607"/>
                    <a:pt x="455" y="607"/>
                    <a:pt x="454" y="608"/>
                  </a:cubicBezTo>
                  <a:cubicBezTo>
                    <a:pt x="451" y="614"/>
                    <a:pt x="453" y="621"/>
                    <a:pt x="459" y="624"/>
                  </a:cubicBezTo>
                  <a:cubicBezTo>
                    <a:pt x="460" y="625"/>
                    <a:pt x="462" y="626"/>
                    <a:pt x="465" y="626"/>
                  </a:cubicBezTo>
                  <a:cubicBezTo>
                    <a:pt x="469" y="626"/>
                    <a:pt x="472" y="624"/>
                    <a:pt x="475" y="620"/>
                  </a:cubicBezTo>
                  <a:cubicBezTo>
                    <a:pt x="475" y="619"/>
                    <a:pt x="475" y="619"/>
                    <a:pt x="475" y="619"/>
                  </a:cubicBezTo>
                  <a:lnTo>
                    <a:pt x="485" y="603"/>
                  </a:lnTo>
                  <a:cubicBezTo>
                    <a:pt x="502" y="596"/>
                    <a:pt x="519" y="587"/>
                    <a:pt x="534" y="575"/>
                  </a:cubicBezTo>
                  <a:lnTo>
                    <a:pt x="551" y="575"/>
                  </a:lnTo>
                  <a:cubicBezTo>
                    <a:pt x="573" y="574"/>
                    <a:pt x="594" y="575"/>
                    <a:pt x="615" y="578"/>
                  </a:cubicBezTo>
                  <a:cubicBezTo>
                    <a:pt x="573" y="630"/>
                    <a:pt x="512" y="665"/>
                    <a:pt x="446" y="676"/>
                  </a:cubicBezTo>
                  <a:cubicBezTo>
                    <a:pt x="447" y="673"/>
                    <a:pt x="449" y="670"/>
                    <a:pt x="450" y="667"/>
                  </a:cubicBezTo>
                  <a:cubicBezTo>
                    <a:pt x="452" y="661"/>
                    <a:pt x="450" y="654"/>
                    <a:pt x="444" y="652"/>
                  </a:cubicBezTo>
                  <a:cubicBezTo>
                    <a:pt x="438" y="649"/>
                    <a:pt x="431" y="652"/>
                    <a:pt x="428" y="658"/>
                  </a:cubicBezTo>
                  <a:cubicBezTo>
                    <a:pt x="424" y="668"/>
                    <a:pt x="420" y="679"/>
                    <a:pt x="416" y="690"/>
                  </a:cubicBezTo>
                  <a:cubicBezTo>
                    <a:pt x="409" y="710"/>
                    <a:pt x="404" y="732"/>
                    <a:pt x="400" y="753"/>
                  </a:cubicBezTo>
                  <a:cubicBezTo>
                    <a:pt x="391" y="701"/>
                    <a:pt x="373" y="651"/>
                    <a:pt x="345" y="606"/>
                  </a:cubicBezTo>
                  <a:lnTo>
                    <a:pt x="333" y="588"/>
                  </a:lnTo>
                  <a:cubicBezTo>
                    <a:pt x="332" y="586"/>
                    <a:pt x="330" y="584"/>
                    <a:pt x="328" y="583"/>
                  </a:cubicBezTo>
                  <a:cubicBezTo>
                    <a:pt x="310" y="576"/>
                    <a:pt x="293" y="566"/>
                    <a:pt x="278" y="555"/>
                  </a:cubicBezTo>
                  <a:cubicBezTo>
                    <a:pt x="276" y="553"/>
                    <a:pt x="274" y="552"/>
                    <a:pt x="271" y="552"/>
                  </a:cubicBezTo>
                  <a:lnTo>
                    <a:pt x="250" y="551"/>
                  </a:lnTo>
                  <a:cubicBezTo>
                    <a:pt x="245" y="551"/>
                    <a:pt x="240" y="551"/>
                    <a:pt x="236" y="551"/>
                  </a:cubicBezTo>
                  <a:cubicBezTo>
                    <a:pt x="187" y="551"/>
                    <a:pt x="140" y="560"/>
                    <a:pt x="94" y="577"/>
                  </a:cubicBezTo>
                  <a:cubicBezTo>
                    <a:pt x="135" y="543"/>
                    <a:pt x="169" y="502"/>
                    <a:pt x="194" y="455"/>
                  </a:cubicBezTo>
                  <a:lnTo>
                    <a:pt x="204" y="436"/>
                  </a:lnTo>
                  <a:cubicBezTo>
                    <a:pt x="205" y="434"/>
                    <a:pt x="206" y="431"/>
                    <a:pt x="206" y="429"/>
                  </a:cubicBezTo>
                  <a:cubicBezTo>
                    <a:pt x="204" y="419"/>
                    <a:pt x="203" y="410"/>
                    <a:pt x="203" y="400"/>
                  </a:cubicBezTo>
                  <a:cubicBezTo>
                    <a:pt x="203" y="391"/>
                    <a:pt x="204" y="381"/>
                    <a:pt x="206" y="372"/>
                  </a:cubicBezTo>
                  <a:cubicBezTo>
                    <a:pt x="206" y="369"/>
                    <a:pt x="205" y="367"/>
                    <a:pt x="204" y="365"/>
                  </a:cubicBezTo>
                  <a:lnTo>
                    <a:pt x="194" y="345"/>
                  </a:lnTo>
                  <a:cubicBezTo>
                    <a:pt x="180" y="318"/>
                    <a:pt x="162" y="293"/>
                    <a:pt x="142" y="269"/>
                  </a:cubicBezTo>
                  <a:cubicBezTo>
                    <a:pt x="127" y="253"/>
                    <a:pt x="111" y="238"/>
                    <a:pt x="94" y="224"/>
                  </a:cubicBezTo>
                  <a:cubicBezTo>
                    <a:pt x="144" y="242"/>
                    <a:pt x="197" y="251"/>
                    <a:pt x="250" y="249"/>
                  </a:cubicBezTo>
                  <a:lnTo>
                    <a:pt x="271" y="249"/>
                  </a:lnTo>
                  <a:cubicBezTo>
                    <a:pt x="274" y="248"/>
                    <a:pt x="276" y="248"/>
                    <a:pt x="278" y="246"/>
                  </a:cubicBezTo>
                  <a:cubicBezTo>
                    <a:pt x="293" y="234"/>
                    <a:pt x="310" y="225"/>
                    <a:pt x="328" y="217"/>
                  </a:cubicBezTo>
                  <a:cubicBezTo>
                    <a:pt x="330" y="217"/>
                    <a:pt x="332" y="215"/>
                    <a:pt x="333" y="213"/>
                  </a:cubicBezTo>
                  <a:lnTo>
                    <a:pt x="345" y="194"/>
                  </a:lnTo>
                  <a:cubicBezTo>
                    <a:pt x="361" y="168"/>
                    <a:pt x="374" y="140"/>
                    <a:pt x="384" y="111"/>
                  </a:cubicBezTo>
                  <a:cubicBezTo>
                    <a:pt x="391" y="90"/>
                    <a:pt x="397" y="69"/>
                    <a:pt x="400" y="47"/>
                  </a:cubicBezTo>
                  <a:cubicBezTo>
                    <a:pt x="406" y="82"/>
                    <a:pt x="416" y="116"/>
                    <a:pt x="430" y="148"/>
                  </a:cubicBezTo>
                  <a:cubicBezTo>
                    <a:pt x="433" y="154"/>
                    <a:pt x="440" y="156"/>
                    <a:pt x="446" y="154"/>
                  </a:cubicBezTo>
                  <a:cubicBezTo>
                    <a:pt x="452" y="151"/>
                    <a:pt x="454" y="144"/>
                    <a:pt x="452" y="138"/>
                  </a:cubicBezTo>
                  <a:cubicBezTo>
                    <a:pt x="450" y="134"/>
                    <a:pt x="448" y="129"/>
                    <a:pt x="446" y="125"/>
                  </a:cubicBezTo>
                  <a:cubicBezTo>
                    <a:pt x="512" y="136"/>
                    <a:pt x="573" y="171"/>
                    <a:pt x="616" y="223"/>
                  </a:cubicBezTo>
                  <a:cubicBezTo>
                    <a:pt x="599" y="225"/>
                    <a:pt x="582" y="226"/>
                    <a:pt x="565" y="226"/>
                  </a:cubicBezTo>
                  <a:cubicBezTo>
                    <a:pt x="560" y="226"/>
                    <a:pt x="556" y="226"/>
                    <a:pt x="551" y="226"/>
                  </a:cubicBezTo>
                  <a:lnTo>
                    <a:pt x="534" y="225"/>
                  </a:lnTo>
                  <a:cubicBezTo>
                    <a:pt x="519" y="214"/>
                    <a:pt x="502" y="204"/>
                    <a:pt x="485" y="197"/>
                  </a:cubicBezTo>
                  <a:lnTo>
                    <a:pt x="477" y="185"/>
                  </a:lnTo>
                  <a:cubicBezTo>
                    <a:pt x="474" y="179"/>
                    <a:pt x="466" y="178"/>
                    <a:pt x="461" y="181"/>
                  </a:cubicBezTo>
                  <a:cubicBezTo>
                    <a:pt x="455" y="184"/>
                    <a:pt x="454" y="192"/>
                    <a:pt x="457" y="197"/>
                  </a:cubicBezTo>
                  <a:lnTo>
                    <a:pt x="467" y="213"/>
                  </a:lnTo>
                  <a:cubicBezTo>
                    <a:pt x="468" y="215"/>
                    <a:pt x="470" y="217"/>
                    <a:pt x="473" y="217"/>
                  </a:cubicBezTo>
                  <a:cubicBezTo>
                    <a:pt x="490" y="225"/>
                    <a:pt x="507" y="234"/>
                    <a:pt x="522" y="246"/>
                  </a:cubicBezTo>
                  <a:cubicBezTo>
                    <a:pt x="524" y="248"/>
                    <a:pt x="526" y="248"/>
                    <a:pt x="529" y="249"/>
                  </a:cubicBezTo>
                  <a:lnTo>
                    <a:pt x="551" y="249"/>
                  </a:lnTo>
                  <a:cubicBezTo>
                    <a:pt x="555" y="249"/>
                    <a:pt x="560" y="250"/>
                    <a:pt x="565" y="250"/>
                  </a:cubicBezTo>
                  <a:cubicBezTo>
                    <a:pt x="613" y="250"/>
                    <a:pt x="661" y="241"/>
                    <a:pt x="706" y="224"/>
                  </a:cubicBezTo>
                  <a:cubicBezTo>
                    <a:pt x="665" y="257"/>
                    <a:pt x="631" y="299"/>
                    <a:pt x="606" y="345"/>
                  </a:cubicBezTo>
                  <a:lnTo>
                    <a:pt x="596" y="365"/>
                  </a:lnTo>
                  <a:cubicBezTo>
                    <a:pt x="595" y="367"/>
                    <a:pt x="594" y="369"/>
                    <a:pt x="595" y="372"/>
                  </a:cubicBezTo>
                  <a:cubicBezTo>
                    <a:pt x="596" y="381"/>
                    <a:pt x="597" y="391"/>
                    <a:pt x="597" y="400"/>
                  </a:cubicBezTo>
                  <a:cubicBezTo>
                    <a:pt x="597" y="410"/>
                    <a:pt x="596" y="419"/>
                    <a:pt x="595" y="429"/>
                  </a:cubicBezTo>
                  <a:cubicBezTo>
                    <a:pt x="594" y="431"/>
                    <a:pt x="595" y="434"/>
                    <a:pt x="596" y="436"/>
                  </a:cubicBezTo>
                  <a:lnTo>
                    <a:pt x="606" y="455"/>
                  </a:lnTo>
                  <a:cubicBezTo>
                    <a:pt x="631" y="502"/>
                    <a:pt x="665" y="543"/>
                    <a:pt x="706" y="577"/>
                  </a:cubicBezTo>
                  <a:moveTo>
                    <a:pt x="662" y="498"/>
                  </a:moveTo>
                  <a:cubicBezTo>
                    <a:pt x="649" y="481"/>
                    <a:pt x="637" y="463"/>
                    <a:pt x="627" y="444"/>
                  </a:cubicBezTo>
                  <a:lnTo>
                    <a:pt x="618" y="428"/>
                  </a:lnTo>
                  <a:cubicBezTo>
                    <a:pt x="620" y="419"/>
                    <a:pt x="620" y="410"/>
                    <a:pt x="620" y="400"/>
                  </a:cubicBezTo>
                  <a:cubicBezTo>
                    <a:pt x="620" y="391"/>
                    <a:pt x="620" y="382"/>
                    <a:pt x="618" y="372"/>
                  </a:cubicBezTo>
                  <a:lnTo>
                    <a:pt x="627" y="356"/>
                  </a:lnTo>
                  <a:cubicBezTo>
                    <a:pt x="637" y="337"/>
                    <a:pt x="649" y="319"/>
                    <a:pt x="662" y="302"/>
                  </a:cubicBezTo>
                  <a:cubicBezTo>
                    <a:pt x="673" y="334"/>
                    <a:pt x="679" y="366"/>
                    <a:pt x="679" y="400"/>
                  </a:cubicBezTo>
                  <a:cubicBezTo>
                    <a:pt x="679" y="434"/>
                    <a:pt x="673" y="467"/>
                    <a:pt x="662" y="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33"/>
          <p:cNvGrpSpPr/>
          <p:nvPr/>
        </p:nvGrpSpPr>
        <p:grpSpPr>
          <a:xfrm>
            <a:off x="5426822" y="1578374"/>
            <a:ext cx="338806" cy="338806"/>
            <a:chOff x="3472156" y="1363175"/>
            <a:chExt cx="308483" cy="308482"/>
          </a:xfrm>
        </p:grpSpPr>
        <p:sp>
          <p:nvSpPr>
            <p:cNvPr id="863" name="Google Shape;863;p33"/>
            <p:cNvSpPr/>
            <p:nvPr/>
          </p:nvSpPr>
          <p:spPr>
            <a:xfrm>
              <a:off x="3582799" y="1483688"/>
              <a:ext cx="87198" cy="67455"/>
            </a:xfrm>
            <a:custGeom>
              <a:rect b="b" l="l" r="r" t="t"/>
              <a:pathLst>
                <a:path extrusionOk="0" h="164" w="212">
                  <a:moveTo>
                    <a:pt x="39" y="45"/>
                  </a:moveTo>
                  <a:cubicBezTo>
                    <a:pt x="44" y="41"/>
                    <a:pt x="44" y="34"/>
                    <a:pt x="40" y="30"/>
                  </a:cubicBezTo>
                  <a:cubicBezTo>
                    <a:pt x="36" y="26"/>
                    <a:pt x="29" y="25"/>
                    <a:pt x="24" y="29"/>
                  </a:cubicBezTo>
                  <a:cubicBezTo>
                    <a:pt x="9" y="44"/>
                    <a:pt x="0" y="63"/>
                    <a:pt x="0" y="82"/>
                  </a:cubicBezTo>
                  <a:cubicBezTo>
                    <a:pt x="0" y="127"/>
                    <a:pt x="48" y="164"/>
                    <a:pt x="106" y="164"/>
                  </a:cubicBezTo>
                  <a:cubicBezTo>
                    <a:pt x="165" y="164"/>
                    <a:pt x="212" y="127"/>
                    <a:pt x="212" y="82"/>
                  </a:cubicBezTo>
                  <a:cubicBezTo>
                    <a:pt x="212" y="37"/>
                    <a:pt x="165" y="0"/>
                    <a:pt x="106" y="0"/>
                  </a:cubicBezTo>
                  <a:cubicBezTo>
                    <a:pt x="95" y="0"/>
                    <a:pt x="85" y="1"/>
                    <a:pt x="75" y="3"/>
                  </a:cubicBezTo>
                  <a:cubicBezTo>
                    <a:pt x="69" y="5"/>
                    <a:pt x="65" y="11"/>
                    <a:pt x="67" y="17"/>
                  </a:cubicBezTo>
                  <a:cubicBezTo>
                    <a:pt x="68" y="22"/>
                    <a:pt x="74" y="26"/>
                    <a:pt x="80" y="25"/>
                  </a:cubicBezTo>
                  <a:cubicBezTo>
                    <a:pt x="88" y="23"/>
                    <a:pt x="97" y="22"/>
                    <a:pt x="106" y="22"/>
                  </a:cubicBezTo>
                  <a:cubicBezTo>
                    <a:pt x="152" y="22"/>
                    <a:pt x="190" y="49"/>
                    <a:pt x="190" y="82"/>
                  </a:cubicBezTo>
                  <a:cubicBezTo>
                    <a:pt x="190" y="115"/>
                    <a:pt x="152" y="142"/>
                    <a:pt x="106" y="142"/>
                  </a:cubicBezTo>
                  <a:cubicBezTo>
                    <a:pt x="60" y="142"/>
                    <a:pt x="22" y="115"/>
                    <a:pt x="22" y="82"/>
                  </a:cubicBezTo>
                  <a:cubicBezTo>
                    <a:pt x="22" y="69"/>
                    <a:pt x="28" y="56"/>
                    <a:pt x="39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025" lIns="90000" spcFirstLastPara="1" rIns="90000" wrap="square" tIns="14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3475447" y="1363175"/>
              <a:ext cx="305192" cy="308482"/>
            </a:xfrm>
            <a:custGeom>
              <a:rect b="b" l="l" r="r" t="t"/>
              <a:pathLst>
                <a:path extrusionOk="0" h="750" w="742">
                  <a:moveTo>
                    <a:pt x="739" y="573"/>
                  </a:moveTo>
                  <a:cubicBezTo>
                    <a:pt x="734" y="569"/>
                    <a:pt x="727" y="569"/>
                    <a:pt x="723" y="574"/>
                  </a:cubicBezTo>
                  <a:lnTo>
                    <a:pt x="666" y="633"/>
                  </a:lnTo>
                  <a:cubicBezTo>
                    <a:pt x="658" y="627"/>
                    <a:pt x="649" y="623"/>
                    <a:pt x="639" y="622"/>
                  </a:cubicBezTo>
                  <a:cubicBezTo>
                    <a:pt x="625" y="619"/>
                    <a:pt x="612" y="609"/>
                    <a:pt x="607" y="595"/>
                  </a:cubicBezTo>
                  <a:lnTo>
                    <a:pt x="544" y="427"/>
                  </a:lnTo>
                  <a:cubicBezTo>
                    <a:pt x="529" y="390"/>
                    <a:pt x="522" y="351"/>
                    <a:pt x="522" y="311"/>
                  </a:cubicBezTo>
                  <a:cubicBezTo>
                    <a:pt x="522" y="299"/>
                    <a:pt x="524" y="287"/>
                    <a:pt x="527" y="275"/>
                  </a:cubicBezTo>
                  <a:cubicBezTo>
                    <a:pt x="531" y="264"/>
                    <a:pt x="536" y="253"/>
                    <a:pt x="542" y="242"/>
                  </a:cubicBezTo>
                  <a:cubicBezTo>
                    <a:pt x="550" y="229"/>
                    <a:pt x="560" y="218"/>
                    <a:pt x="572" y="208"/>
                  </a:cubicBezTo>
                  <a:cubicBezTo>
                    <a:pt x="584" y="199"/>
                    <a:pt x="598" y="192"/>
                    <a:pt x="612" y="187"/>
                  </a:cubicBezTo>
                  <a:lnTo>
                    <a:pt x="632" y="180"/>
                  </a:lnTo>
                  <a:lnTo>
                    <a:pt x="729" y="197"/>
                  </a:lnTo>
                  <a:cubicBezTo>
                    <a:pt x="730" y="197"/>
                    <a:pt x="730" y="197"/>
                    <a:pt x="731" y="197"/>
                  </a:cubicBezTo>
                  <a:cubicBezTo>
                    <a:pt x="736" y="197"/>
                    <a:pt x="741" y="193"/>
                    <a:pt x="742" y="188"/>
                  </a:cubicBezTo>
                  <a:cubicBezTo>
                    <a:pt x="743" y="182"/>
                    <a:pt x="739" y="177"/>
                    <a:pt x="733" y="175"/>
                  </a:cubicBezTo>
                  <a:lnTo>
                    <a:pt x="662" y="163"/>
                  </a:lnTo>
                  <a:lnTo>
                    <a:pt x="667" y="160"/>
                  </a:lnTo>
                  <a:cubicBezTo>
                    <a:pt x="687" y="148"/>
                    <a:pt x="699" y="126"/>
                    <a:pt x="699" y="103"/>
                  </a:cubicBezTo>
                  <a:lnTo>
                    <a:pt x="699" y="85"/>
                  </a:lnTo>
                  <a:lnTo>
                    <a:pt x="739" y="40"/>
                  </a:lnTo>
                  <a:cubicBezTo>
                    <a:pt x="743" y="35"/>
                    <a:pt x="742" y="28"/>
                    <a:pt x="738" y="24"/>
                  </a:cubicBezTo>
                  <a:cubicBezTo>
                    <a:pt x="733" y="20"/>
                    <a:pt x="727" y="21"/>
                    <a:pt x="723" y="25"/>
                  </a:cubicBezTo>
                  <a:lnTo>
                    <a:pt x="699" y="52"/>
                  </a:lnTo>
                  <a:lnTo>
                    <a:pt x="699" y="11"/>
                  </a:lnTo>
                  <a:cubicBezTo>
                    <a:pt x="699" y="5"/>
                    <a:pt x="694" y="0"/>
                    <a:pt x="688" y="0"/>
                  </a:cubicBezTo>
                  <a:cubicBezTo>
                    <a:pt x="682" y="0"/>
                    <a:pt x="677" y="5"/>
                    <a:pt x="677" y="11"/>
                  </a:cubicBezTo>
                  <a:lnTo>
                    <a:pt x="677" y="25"/>
                  </a:lnTo>
                  <a:lnTo>
                    <a:pt x="646" y="2"/>
                  </a:lnTo>
                  <a:cubicBezTo>
                    <a:pt x="641" y="-1"/>
                    <a:pt x="634" y="0"/>
                    <a:pt x="630" y="5"/>
                  </a:cubicBezTo>
                  <a:cubicBezTo>
                    <a:pt x="627" y="10"/>
                    <a:pt x="628" y="16"/>
                    <a:pt x="633" y="20"/>
                  </a:cubicBezTo>
                  <a:lnTo>
                    <a:pt x="677" y="52"/>
                  </a:lnTo>
                  <a:lnTo>
                    <a:pt x="677" y="103"/>
                  </a:lnTo>
                  <a:cubicBezTo>
                    <a:pt x="677" y="119"/>
                    <a:pt x="669" y="133"/>
                    <a:pt x="656" y="141"/>
                  </a:cubicBezTo>
                  <a:lnTo>
                    <a:pt x="629" y="157"/>
                  </a:lnTo>
                  <a:lnTo>
                    <a:pt x="580" y="149"/>
                  </a:lnTo>
                  <a:cubicBezTo>
                    <a:pt x="549" y="143"/>
                    <a:pt x="518" y="147"/>
                    <a:pt x="489" y="161"/>
                  </a:cubicBezTo>
                  <a:lnTo>
                    <a:pt x="469" y="170"/>
                  </a:lnTo>
                  <a:cubicBezTo>
                    <a:pt x="464" y="172"/>
                    <a:pt x="461" y="179"/>
                    <a:pt x="464" y="184"/>
                  </a:cubicBezTo>
                  <a:cubicBezTo>
                    <a:pt x="467" y="190"/>
                    <a:pt x="473" y="192"/>
                    <a:pt x="479" y="190"/>
                  </a:cubicBezTo>
                  <a:lnTo>
                    <a:pt x="499" y="180"/>
                  </a:lnTo>
                  <a:cubicBezTo>
                    <a:pt x="523" y="169"/>
                    <a:pt x="550" y="166"/>
                    <a:pt x="576" y="170"/>
                  </a:cubicBezTo>
                  <a:lnTo>
                    <a:pt x="589" y="173"/>
                  </a:lnTo>
                  <a:cubicBezTo>
                    <a:pt x="578" y="178"/>
                    <a:pt x="568" y="184"/>
                    <a:pt x="559" y="191"/>
                  </a:cubicBezTo>
                  <a:cubicBezTo>
                    <a:pt x="545" y="202"/>
                    <a:pt x="533" y="215"/>
                    <a:pt x="523" y="231"/>
                  </a:cubicBezTo>
                  <a:cubicBezTo>
                    <a:pt x="516" y="243"/>
                    <a:pt x="510" y="256"/>
                    <a:pt x="506" y="269"/>
                  </a:cubicBezTo>
                  <a:cubicBezTo>
                    <a:pt x="502" y="283"/>
                    <a:pt x="500" y="297"/>
                    <a:pt x="500" y="311"/>
                  </a:cubicBezTo>
                  <a:cubicBezTo>
                    <a:pt x="500" y="354"/>
                    <a:pt x="508" y="395"/>
                    <a:pt x="523" y="435"/>
                  </a:cubicBezTo>
                  <a:lnTo>
                    <a:pt x="560" y="532"/>
                  </a:lnTo>
                  <a:lnTo>
                    <a:pt x="522" y="507"/>
                  </a:lnTo>
                  <a:cubicBezTo>
                    <a:pt x="514" y="502"/>
                    <a:pt x="506" y="499"/>
                    <a:pt x="497" y="496"/>
                  </a:cubicBezTo>
                  <a:cubicBezTo>
                    <a:pt x="488" y="493"/>
                    <a:pt x="479" y="492"/>
                    <a:pt x="470" y="492"/>
                  </a:cubicBezTo>
                  <a:cubicBezTo>
                    <a:pt x="441" y="492"/>
                    <a:pt x="414" y="505"/>
                    <a:pt x="396" y="527"/>
                  </a:cubicBezTo>
                  <a:lnTo>
                    <a:pt x="367" y="563"/>
                  </a:lnTo>
                  <a:cubicBezTo>
                    <a:pt x="363" y="568"/>
                    <a:pt x="357" y="573"/>
                    <a:pt x="351" y="575"/>
                  </a:cubicBezTo>
                  <a:lnTo>
                    <a:pt x="288" y="603"/>
                  </a:lnTo>
                  <a:lnTo>
                    <a:pt x="294" y="594"/>
                  </a:lnTo>
                  <a:cubicBezTo>
                    <a:pt x="298" y="588"/>
                    <a:pt x="301" y="582"/>
                    <a:pt x="303" y="576"/>
                  </a:cubicBezTo>
                  <a:cubicBezTo>
                    <a:pt x="305" y="569"/>
                    <a:pt x="306" y="563"/>
                    <a:pt x="306" y="556"/>
                  </a:cubicBezTo>
                  <a:cubicBezTo>
                    <a:pt x="306" y="548"/>
                    <a:pt x="304" y="539"/>
                    <a:pt x="301" y="531"/>
                  </a:cubicBezTo>
                  <a:cubicBezTo>
                    <a:pt x="298" y="524"/>
                    <a:pt x="294" y="517"/>
                    <a:pt x="288" y="510"/>
                  </a:cubicBezTo>
                  <a:cubicBezTo>
                    <a:pt x="274" y="496"/>
                    <a:pt x="258" y="484"/>
                    <a:pt x="240" y="475"/>
                  </a:cubicBezTo>
                  <a:cubicBezTo>
                    <a:pt x="234" y="473"/>
                    <a:pt x="228" y="475"/>
                    <a:pt x="225" y="481"/>
                  </a:cubicBezTo>
                  <a:cubicBezTo>
                    <a:pt x="222" y="486"/>
                    <a:pt x="225" y="493"/>
                    <a:pt x="230" y="495"/>
                  </a:cubicBezTo>
                  <a:cubicBezTo>
                    <a:pt x="246" y="503"/>
                    <a:pt x="260" y="513"/>
                    <a:pt x="272" y="525"/>
                  </a:cubicBezTo>
                  <a:cubicBezTo>
                    <a:pt x="276" y="530"/>
                    <a:pt x="279" y="534"/>
                    <a:pt x="281" y="540"/>
                  </a:cubicBezTo>
                  <a:cubicBezTo>
                    <a:pt x="283" y="545"/>
                    <a:pt x="284" y="550"/>
                    <a:pt x="284" y="556"/>
                  </a:cubicBezTo>
                  <a:cubicBezTo>
                    <a:pt x="284" y="561"/>
                    <a:pt x="283" y="565"/>
                    <a:pt x="282" y="569"/>
                  </a:cubicBezTo>
                  <a:cubicBezTo>
                    <a:pt x="281" y="574"/>
                    <a:pt x="279" y="578"/>
                    <a:pt x="276" y="581"/>
                  </a:cubicBezTo>
                  <a:lnTo>
                    <a:pt x="249" y="621"/>
                  </a:lnTo>
                  <a:lnTo>
                    <a:pt x="209" y="639"/>
                  </a:lnTo>
                  <a:cubicBezTo>
                    <a:pt x="186" y="649"/>
                    <a:pt x="160" y="646"/>
                    <a:pt x="140" y="631"/>
                  </a:cubicBezTo>
                  <a:cubicBezTo>
                    <a:pt x="125" y="619"/>
                    <a:pt x="106" y="612"/>
                    <a:pt x="86" y="612"/>
                  </a:cubicBezTo>
                  <a:lnTo>
                    <a:pt x="86" y="612"/>
                  </a:lnTo>
                  <a:lnTo>
                    <a:pt x="86" y="612"/>
                  </a:lnTo>
                  <a:lnTo>
                    <a:pt x="46" y="612"/>
                  </a:lnTo>
                  <a:cubicBezTo>
                    <a:pt x="40" y="612"/>
                    <a:pt x="35" y="617"/>
                    <a:pt x="35" y="623"/>
                  </a:cubicBezTo>
                  <a:cubicBezTo>
                    <a:pt x="35" y="629"/>
                    <a:pt x="40" y="634"/>
                    <a:pt x="46" y="634"/>
                  </a:cubicBezTo>
                  <a:lnTo>
                    <a:pt x="70" y="634"/>
                  </a:lnTo>
                  <a:lnTo>
                    <a:pt x="68" y="641"/>
                  </a:lnTo>
                  <a:cubicBezTo>
                    <a:pt x="65" y="649"/>
                    <a:pt x="58" y="654"/>
                    <a:pt x="50" y="654"/>
                  </a:cubicBezTo>
                  <a:lnTo>
                    <a:pt x="46" y="654"/>
                  </a:lnTo>
                  <a:cubicBezTo>
                    <a:pt x="40" y="654"/>
                    <a:pt x="35" y="659"/>
                    <a:pt x="35" y="665"/>
                  </a:cubicBezTo>
                  <a:cubicBezTo>
                    <a:pt x="35" y="671"/>
                    <a:pt x="40" y="676"/>
                    <a:pt x="46" y="676"/>
                  </a:cubicBezTo>
                  <a:lnTo>
                    <a:pt x="50" y="676"/>
                  </a:lnTo>
                  <a:cubicBezTo>
                    <a:pt x="67" y="676"/>
                    <a:pt x="83" y="665"/>
                    <a:pt x="89" y="648"/>
                  </a:cubicBezTo>
                  <a:lnTo>
                    <a:pt x="94" y="635"/>
                  </a:lnTo>
                  <a:cubicBezTo>
                    <a:pt x="106" y="636"/>
                    <a:pt x="117" y="641"/>
                    <a:pt x="127" y="648"/>
                  </a:cubicBezTo>
                  <a:cubicBezTo>
                    <a:pt x="136" y="655"/>
                    <a:pt x="145" y="659"/>
                    <a:pt x="155" y="663"/>
                  </a:cubicBezTo>
                  <a:lnTo>
                    <a:pt x="7" y="729"/>
                  </a:lnTo>
                  <a:cubicBezTo>
                    <a:pt x="1" y="731"/>
                    <a:pt x="-1" y="738"/>
                    <a:pt x="1" y="743"/>
                  </a:cubicBezTo>
                  <a:cubicBezTo>
                    <a:pt x="3" y="747"/>
                    <a:pt x="7" y="750"/>
                    <a:pt x="12" y="750"/>
                  </a:cubicBezTo>
                  <a:cubicBezTo>
                    <a:pt x="13" y="750"/>
                    <a:pt x="15" y="749"/>
                    <a:pt x="16" y="749"/>
                  </a:cubicBezTo>
                  <a:lnTo>
                    <a:pt x="161" y="684"/>
                  </a:lnTo>
                  <a:lnTo>
                    <a:pt x="126" y="732"/>
                  </a:lnTo>
                  <a:cubicBezTo>
                    <a:pt x="122" y="737"/>
                    <a:pt x="123" y="744"/>
                    <a:pt x="128" y="748"/>
                  </a:cubicBezTo>
                  <a:cubicBezTo>
                    <a:pt x="130" y="749"/>
                    <a:pt x="133" y="750"/>
                    <a:pt x="135" y="750"/>
                  </a:cubicBezTo>
                  <a:cubicBezTo>
                    <a:pt x="138" y="750"/>
                    <a:pt x="142" y="748"/>
                    <a:pt x="144" y="745"/>
                  </a:cubicBezTo>
                  <a:lnTo>
                    <a:pt x="161" y="721"/>
                  </a:lnTo>
                  <a:cubicBezTo>
                    <a:pt x="164" y="726"/>
                    <a:pt x="168" y="731"/>
                    <a:pt x="173" y="734"/>
                  </a:cubicBezTo>
                  <a:lnTo>
                    <a:pt x="191" y="748"/>
                  </a:lnTo>
                  <a:cubicBezTo>
                    <a:pt x="193" y="749"/>
                    <a:pt x="196" y="750"/>
                    <a:pt x="198" y="750"/>
                  </a:cubicBezTo>
                  <a:cubicBezTo>
                    <a:pt x="201" y="750"/>
                    <a:pt x="205" y="748"/>
                    <a:pt x="207" y="745"/>
                  </a:cubicBezTo>
                  <a:cubicBezTo>
                    <a:pt x="210" y="740"/>
                    <a:pt x="209" y="733"/>
                    <a:pt x="204" y="730"/>
                  </a:cubicBezTo>
                  <a:lnTo>
                    <a:pt x="185" y="716"/>
                  </a:lnTo>
                  <a:cubicBezTo>
                    <a:pt x="182" y="714"/>
                    <a:pt x="179" y="710"/>
                    <a:pt x="179" y="705"/>
                  </a:cubicBezTo>
                  <a:cubicBezTo>
                    <a:pt x="178" y="701"/>
                    <a:pt x="179" y="696"/>
                    <a:pt x="182" y="693"/>
                  </a:cubicBezTo>
                  <a:lnTo>
                    <a:pt x="185" y="688"/>
                  </a:lnTo>
                  <a:cubicBezTo>
                    <a:pt x="195" y="674"/>
                    <a:pt x="209" y="663"/>
                    <a:pt x="224" y="656"/>
                  </a:cubicBezTo>
                  <a:lnTo>
                    <a:pt x="360" y="595"/>
                  </a:lnTo>
                  <a:cubicBezTo>
                    <a:pt x="369" y="591"/>
                    <a:pt x="377" y="585"/>
                    <a:pt x="384" y="577"/>
                  </a:cubicBezTo>
                  <a:lnTo>
                    <a:pt x="413" y="541"/>
                  </a:lnTo>
                  <a:cubicBezTo>
                    <a:pt x="427" y="524"/>
                    <a:pt x="448" y="514"/>
                    <a:pt x="470" y="514"/>
                  </a:cubicBezTo>
                  <a:cubicBezTo>
                    <a:pt x="477" y="514"/>
                    <a:pt x="484" y="515"/>
                    <a:pt x="491" y="517"/>
                  </a:cubicBezTo>
                  <a:cubicBezTo>
                    <a:pt x="498" y="519"/>
                    <a:pt x="504" y="522"/>
                    <a:pt x="510" y="526"/>
                  </a:cubicBezTo>
                  <a:lnTo>
                    <a:pt x="573" y="566"/>
                  </a:lnTo>
                  <a:lnTo>
                    <a:pt x="574" y="570"/>
                  </a:lnTo>
                  <a:lnTo>
                    <a:pt x="574" y="570"/>
                  </a:lnTo>
                  <a:cubicBezTo>
                    <a:pt x="579" y="583"/>
                    <a:pt x="578" y="598"/>
                    <a:pt x="572" y="611"/>
                  </a:cubicBezTo>
                  <a:lnTo>
                    <a:pt x="569" y="619"/>
                  </a:lnTo>
                  <a:cubicBezTo>
                    <a:pt x="565" y="627"/>
                    <a:pt x="556" y="633"/>
                    <a:pt x="546" y="633"/>
                  </a:cubicBezTo>
                  <a:cubicBezTo>
                    <a:pt x="534" y="633"/>
                    <a:pt x="522" y="638"/>
                    <a:pt x="513" y="647"/>
                  </a:cubicBezTo>
                  <a:lnTo>
                    <a:pt x="495" y="665"/>
                  </a:lnTo>
                  <a:cubicBezTo>
                    <a:pt x="491" y="669"/>
                    <a:pt x="491" y="676"/>
                    <a:pt x="495" y="680"/>
                  </a:cubicBezTo>
                  <a:cubicBezTo>
                    <a:pt x="498" y="682"/>
                    <a:pt x="500" y="684"/>
                    <a:pt x="503" y="684"/>
                  </a:cubicBezTo>
                  <a:cubicBezTo>
                    <a:pt x="506" y="684"/>
                    <a:pt x="509" y="682"/>
                    <a:pt x="511" y="680"/>
                  </a:cubicBezTo>
                  <a:lnTo>
                    <a:pt x="529" y="662"/>
                  </a:lnTo>
                  <a:cubicBezTo>
                    <a:pt x="534" y="658"/>
                    <a:pt x="540" y="655"/>
                    <a:pt x="546" y="655"/>
                  </a:cubicBezTo>
                  <a:cubicBezTo>
                    <a:pt x="565" y="655"/>
                    <a:pt x="581" y="644"/>
                    <a:pt x="589" y="628"/>
                  </a:cubicBezTo>
                  <a:lnTo>
                    <a:pt x="593" y="620"/>
                  </a:lnTo>
                  <a:lnTo>
                    <a:pt x="597" y="631"/>
                  </a:lnTo>
                  <a:cubicBezTo>
                    <a:pt x="601" y="641"/>
                    <a:pt x="600" y="653"/>
                    <a:pt x="594" y="663"/>
                  </a:cubicBezTo>
                  <a:lnTo>
                    <a:pt x="582" y="681"/>
                  </a:lnTo>
                  <a:cubicBezTo>
                    <a:pt x="575" y="693"/>
                    <a:pt x="571" y="706"/>
                    <a:pt x="571" y="721"/>
                  </a:cubicBezTo>
                  <a:lnTo>
                    <a:pt x="571" y="739"/>
                  </a:lnTo>
                  <a:cubicBezTo>
                    <a:pt x="571" y="745"/>
                    <a:pt x="575" y="750"/>
                    <a:pt x="582" y="750"/>
                  </a:cubicBezTo>
                  <a:cubicBezTo>
                    <a:pt x="588" y="750"/>
                    <a:pt x="593" y="745"/>
                    <a:pt x="593" y="739"/>
                  </a:cubicBezTo>
                  <a:lnTo>
                    <a:pt x="593" y="721"/>
                  </a:lnTo>
                  <a:cubicBezTo>
                    <a:pt x="593" y="711"/>
                    <a:pt x="595" y="701"/>
                    <a:pt x="601" y="693"/>
                  </a:cubicBezTo>
                  <a:lnTo>
                    <a:pt x="612" y="674"/>
                  </a:lnTo>
                  <a:cubicBezTo>
                    <a:pt x="612" y="674"/>
                    <a:pt x="613" y="674"/>
                    <a:pt x="613" y="673"/>
                  </a:cubicBezTo>
                  <a:lnTo>
                    <a:pt x="639" y="743"/>
                  </a:lnTo>
                  <a:cubicBezTo>
                    <a:pt x="641" y="747"/>
                    <a:pt x="645" y="750"/>
                    <a:pt x="650" y="750"/>
                  </a:cubicBezTo>
                  <a:cubicBezTo>
                    <a:pt x="651" y="750"/>
                    <a:pt x="652" y="749"/>
                    <a:pt x="653" y="749"/>
                  </a:cubicBezTo>
                  <a:cubicBezTo>
                    <a:pt x="659" y="747"/>
                    <a:pt x="662" y="740"/>
                    <a:pt x="660" y="735"/>
                  </a:cubicBezTo>
                  <a:lnTo>
                    <a:pt x="624" y="640"/>
                  </a:lnTo>
                  <a:cubicBezTo>
                    <a:pt x="628" y="642"/>
                    <a:pt x="632" y="643"/>
                    <a:pt x="636" y="643"/>
                  </a:cubicBezTo>
                  <a:cubicBezTo>
                    <a:pt x="647" y="645"/>
                    <a:pt x="657" y="652"/>
                    <a:pt x="664" y="661"/>
                  </a:cubicBezTo>
                  <a:lnTo>
                    <a:pt x="720" y="745"/>
                  </a:lnTo>
                  <a:cubicBezTo>
                    <a:pt x="722" y="748"/>
                    <a:pt x="726" y="750"/>
                    <a:pt x="729" y="750"/>
                  </a:cubicBezTo>
                  <a:cubicBezTo>
                    <a:pt x="731" y="750"/>
                    <a:pt x="734" y="749"/>
                    <a:pt x="735" y="748"/>
                  </a:cubicBezTo>
                  <a:cubicBezTo>
                    <a:pt x="740" y="744"/>
                    <a:pt x="742" y="738"/>
                    <a:pt x="738" y="733"/>
                  </a:cubicBezTo>
                  <a:lnTo>
                    <a:pt x="682" y="649"/>
                  </a:lnTo>
                  <a:lnTo>
                    <a:pt x="682" y="649"/>
                  </a:lnTo>
                  <a:lnTo>
                    <a:pt x="739" y="589"/>
                  </a:lnTo>
                  <a:cubicBezTo>
                    <a:pt x="743" y="584"/>
                    <a:pt x="743" y="578"/>
                    <a:pt x="739" y="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3472156" y="1363175"/>
              <a:ext cx="183444" cy="197429"/>
            </a:xfrm>
            <a:custGeom>
              <a:rect b="b" l="l" r="r" t="t"/>
              <a:pathLst>
                <a:path extrusionOk="0" h="480" w="446">
                  <a:moveTo>
                    <a:pt x="14" y="469"/>
                  </a:moveTo>
                  <a:lnTo>
                    <a:pt x="90" y="447"/>
                  </a:lnTo>
                  <a:lnTo>
                    <a:pt x="191" y="479"/>
                  </a:lnTo>
                  <a:cubicBezTo>
                    <a:pt x="192" y="480"/>
                    <a:pt x="193" y="480"/>
                    <a:pt x="195" y="480"/>
                  </a:cubicBezTo>
                  <a:cubicBezTo>
                    <a:pt x="199" y="480"/>
                    <a:pt x="203" y="477"/>
                    <a:pt x="205" y="472"/>
                  </a:cubicBezTo>
                  <a:cubicBezTo>
                    <a:pt x="207" y="466"/>
                    <a:pt x="204" y="460"/>
                    <a:pt x="198" y="458"/>
                  </a:cubicBezTo>
                  <a:lnTo>
                    <a:pt x="134" y="438"/>
                  </a:lnTo>
                  <a:lnTo>
                    <a:pt x="143" y="436"/>
                  </a:lnTo>
                  <a:cubicBezTo>
                    <a:pt x="152" y="434"/>
                    <a:pt x="161" y="431"/>
                    <a:pt x="169" y="426"/>
                  </a:cubicBezTo>
                  <a:cubicBezTo>
                    <a:pt x="178" y="421"/>
                    <a:pt x="185" y="415"/>
                    <a:pt x="191" y="408"/>
                  </a:cubicBezTo>
                  <a:cubicBezTo>
                    <a:pt x="208" y="388"/>
                    <a:pt x="214" y="361"/>
                    <a:pt x="208" y="335"/>
                  </a:cubicBezTo>
                  <a:lnTo>
                    <a:pt x="172" y="193"/>
                  </a:lnTo>
                  <a:cubicBezTo>
                    <a:pt x="216" y="223"/>
                    <a:pt x="268" y="240"/>
                    <a:pt x="321" y="240"/>
                  </a:cubicBezTo>
                  <a:cubicBezTo>
                    <a:pt x="358" y="240"/>
                    <a:pt x="395" y="232"/>
                    <a:pt x="429" y="216"/>
                  </a:cubicBezTo>
                  <a:lnTo>
                    <a:pt x="440" y="211"/>
                  </a:lnTo>
                  <a:cubicBezTo>
                    <a:pt x="446" y="209"/>
                    <a:pt x="448" y="202"/>
                    <a:pt x="445" y="197"/>
                  </a:cubicBezTo>
                  <a:cubicBezTo>
                    <a:pt x="443" y="191"/>
                    <a:pt x="436" y="189"/>
                    <a:pt x="431" y="191"/>
                  </a:cubicBezTo>
                  <a:lnTo>
                    <a:pt x="420" y="196"/>
                  </a:lnTo>
                  <a:cubicBezTo>
                    <a:pt x="389" y="210"/>
                    <a:pt x="355" y="218"/>
                    <a:pt x="321" y="218"/>
                  </a:cubicBezTo>
                  <a:cubicBezTo>
                    <a:pt x="267" y="218"/>
                    <a:pt x="215" y="199"/>
                    <a:pt x="173" y="166"/>
                  </a:cubicBezTo>
                  <a:lnTo>
                    <a:pt x="162" y="157"/>
                  </a:lnTo>
                  <a:lnTo>
                    <a:pt x="147" y="136"/>
                  </a:lnTo>
                  <a:cubicBezTo>
                    <a:pt x="144" y="133"/>
                    <a:pt x="143" y="129"/>
                    <a:pt x="144" y="125"/>
                  </a:cubicBezTo>
                  <a:cubicBezTo>
                    <a:pt x="145" y="121"/>
                    <a:pt x="147" y="117"/>
                    <a:pt x="150" y="115"/>
                  </a:cubicBezTo>
                  <a:lnTo>
                    <a:pt x="158" y="110"/>
                  </a:lnTo>
                  <a:cubicBezTo>
                    <a:pt x="168" y="103"/>
                    <a:pt x="174" y="92"/>
                    <a:pt x="174" y="79"/>
                  </a:cubicBezTo>
                  <a:lnTo>
                    <a:pt x="174" y="51"/>
                  </a:lnTo>
                  <a:lnTo>
                    <a:pt x="207" y="19"/>
                  </a:lnTo>
                  <a:cubicBezTo>
                    <a:pt x="211" y="15"/>
                    <a:pt x="211" y="8"/>
                    <a:pt x="207" y="3"/>
                  </a:cubicBezTo>
                  <a:cubicBezTo>
                    <a:pt x="203" y="-1"/>
                    <a:pt x="196" y="-1"/>
                    <a:pt x="192" y="3"/>
                  </a:cubicBezTo>
                  <a:lnTo>
                    <a:pt x="174" y="21"/>
                  </a:lnTo>
                  <a:lnTo>
                    <a:pt x="174" y="11"/>
                  </a:lnTo>
                  <a:cubicBezTo>
                    <a:pt x="174" y="5"/>
                    <a:pt x="169" y="0"/>
                    <a:pt x="163" y="0"/>
                  </a:cubicBezTo>
                  <a:cubicBezTo>
                    <a:pt x="157" y="0"/>
                    <a:pt x="152" y="5"/>
                    <a:pt x="152" y="11"/>
                  </a:cubicBezTo>
                  <a:lnTo>
                    <a:pt x="152" y="79"/>
                  </a:lnTo>
                  <a:cubicBezTo>
                    <a:pt x="152" y="84"/>
                    <a:pt x="149" y="89"/>
                    <a:pt x="145" y="92"/>
                  </a:cubicBezTo>
                  <a:lnTo>
                    <a:pt x="138" y="97"/>
                  </a:lnTo>
                  <a:cubicBezTo>
                    <a:pt x="133" y="100"/>
                    <a:pt x="129" y="104"/>
                    <a:pt x="127" y="109"/>
                  </a:cubicBezTo>
                  <a:lnTo>
                    <a:pt x="50" y="5"/>
                  </a:lnTo>
                  <a:cubicBezTo>
                    <a:pt x="47" y="0"/>
                    <a:pt x="40" y="-1"/>
                    <a:pt x="35" y="2"/>
                  </a:cubicBezTo>
                  <a:cubicBezTo>
                    <a:pt x="30" y="6"/>
                    <a:pt x="29" y="13"/>
                    <a:pt x="32" y="18"/>
                  </a:cubicBezTo>
                  <a:lnTo>
                    <a:pt x="54" y="47"/>
                  </a:lnTo>
                  <a:cubicBezTo>
                    <a:pt x="48" y="45"/>
                    <a:pt x="42" y="43"/>
                    <a:pt x="36" y="41"/>
                  </a:cubicBezTo>
                  <a:lnTo>
                    <a:pt x="14" y="36"/>
                  </a:lnTo>
                  <a:cubicBezTo>
                    <a:pt x="8" y="34"/>
                    <a:pt x="2" y="38"/>
                    <a:pt x="1" y="44"/>
                  </a:cubicBezTo>
                  <a:cubicBezTo>
                    <a:pt x="-1" y="50"/>
                    <a:pt x="3" y="56"/>
                    <a:pt x="9" y="57"/>
                  </a:cubicBezTo>
                  <a:lnTo>
                    <a:pt x="31" y="63"/>
                  </a:lnTo>
                  <a:cubicBezTo>
                    <a:pt x="50" y="67"/>
                    <a:pt x="68" y="77"/>
                    <a:pt x="83" y="91"/>
                  </a:cubicBezTo>
                  <a:lnTo>
                    <a:pt x="41" y="91"/>
                  </a:lnTo>
                  <a:cubicBezTo>
                    <a:pt x="35" y="91"/>
                    <a:pt x="30" y="96"/>
                    <a:pt x="30" y="102"/>
                  </a:cubicBezTo>
                  <a:cubicBezTo>
                    <a:pt x="30" y="108"/>
                    <a:pt x="35" y="113"/>
                    <a:pt x="41" y="113"/>
                  </a:cubicBezTo>
                  <a:lnTo>
                    <a:pt x="102" y="113"/>
                  </a:lnTo>
                  <a:lnTo>
                    <a:pt x="144" y="169"/>
                  </a:lnTo>
                  <a:lnTo>
                    <a:pt x="186" y="341"/>
                  </a:lnTo>
                  <a:cubicBezTo>
                    <a:pt x="191" y="359"/>
                    <a:pt x="186" y="379"/>
                    <a:pt x="174" y="394"/>
                  </a:cubicBezTo>
                  <a:cubicBezTo>
                    <a:pt x="170" y="399"/>
                    <a:pt x="164" y="404"/>
                    <a:pt x="158" y="407"/>
                  </a:cubicBezTo>
                  <a:cubicBezTo>
                    <a:pt x="152" y="411"/>
                    <a:pt x="146" y="413"/>
                    <a:pt x="139" y="415"/>
                  </a:cubicBezTo>
                  <a:lnTo>
                    <a:pt x="101" y="422"/>
                  </a:lnTo>
                  <a:lnTo>
                    <a:pt x="101" y="327"/>
                  </a:lnTo>
                  <a:cubicBezTo>
                    <a:pt x="101" y="312"/>
                    <a:pt x="97" y="298"/>
                    <a:pt x="90" y="285"/>
                  </a:cubicBezTo>
                  <a:lnTo>
                    <a:pt x="63" y="239"/>
                  </a:lnTo>
                  <a:cubicBezTo>
                    <a:pt x="60" y="234"/>
                    <a:pt x="54" y="232"/>
                    <a:pt x="48" y="235"/>
                  </a:cubicBezTo>
                  <a:cubicBezTo>
                    <a:pt x="43" y="238"/>
                    <a:pt x="41" y="245"/>
                    <a:pt x="44" y="250"/>
                  </a:cubicBezTo>
                  <a:lnTo>
                    <a:pt x="71" y="296"/>
                  </a:lnTo>
                  <a:cubicBezTo>
                    <a:pt x="76" y="306"/>
                    <a:pt x="79" y="316"/>
                    <a:pt x="79" y="327"/>
                  </a:cubicBezTo>
                  <a:lnTo>
                    <a:pt x="79" y="328"/>
                  </a:lnTo>
                  <a:cubicBezTo>
                    <a:pt x="76" y="325"/>
                    <a:pt x="72" y="322"/>
                    <a:pt x="68" y="319"/>
                  </a:cubicBezTo>
                  <a:lnTo>
                    <a:pt x="60" y="314"/>
                  </a:lnTo>
                  <a:cubicBezTo>
                    <a:pt x="52" y="309"/>
                    <a:pt x="46" y="303"/>
                    <a:pt x="40" y="296"/>
                  </a:cubicBezTo>
                  <a:lnTo>
                    <a:pt x="20" y="272"/>
                  </a:lnTo>
                  <a:cubicBezTo>
                    <a:pt x="16" y="267"/>
                    <a:pt x="9" y="267"/>
                    <a:pt x="4" y="271"/>
                  </a:cubicBezTo>
                  <a:cubicBezTo>
                    <a:pt x="0" y="275"/>
                    <a:pt x="-1" y="282"/>
                    <a:pt x="3" y="286"/>
                  </a:cubicBezTo>
                  <a:lnTo>
                    <a:pt x="23" y="310"/>
                  </a:lnTo>
                  <a:cubicBezTo>
                    <a:pt x="30" y="319"/>
                    <a:pt x="38" y="326"/>
                    <a:pt x="48" y="332"/>
                  </a:cubicBezTo>
                  <a:lnTo>
                    <a:pt x="56" y="338"/>
                  </a:lnTo>
                  <a:cubicBezTo>
                    <a:pt x="71" y="347"/>
                    <a:pt x="79" y="362"/>
                    <a:pt x="79" y="379"/>
                  </a:cubicBezTo>
                  <a:lnTo>
                    <a:pt x="79" y="420"/>
                  </a:lnTo>
                  <a:lnTo>
                    <a:pt x="15" y="399"/>
                  </a:lnTo>
                  <a:cubicBezTo>
                    <a:pt x="9" y="398"/>
                    <a:pt x="3" y="401"/>
                    <a:pt x="1" y="407"/>
                  </a:cubicBezTo>
                  <a:cubicBezTo>
                    <a:pt x="-1" y="412"/>
                    <a:pt x="2" y="418"/>
                    <a:pt x="8" y="420"/>
                  </a:cubicBezTo>
                  <a:lnTo>
                    <a:pt x="53" y="435"/>
                  </a:lnTo>
                  <a:lnTo>
                    <a:pt x="8" y="448"/>
                  </a:lnTo>
                  <a:cubicBezTo>
                    <a:pt x="2" y="450"/>
                    <a:pt x="-1" y="456"/>
                    <a:pt x="1" y="462"/>
                  </a:cubicBezTo>
                  <a:cubicBezTo>
                    <a:pt x="2" y="466"/>
                    <a:pt x="7" y="469"/>
                    <a:pt x="11" y="469"/>
                  </a:cubicBezTo>
                  <a:cubicBezTo>
                    <a:pt x="12" y="469"/>
                    <a:pt x="13" y="469"/>
                    <a:pt x="14" y="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33"/>
          <p:cNvGrpSpPr/>
          <p:nvPr/>
        </p:nvGrpSpPr>
        <p:grpSpPr>
          <a:xfrm>
            <a:off x="4440320" y="2571754"/>
            <a:ext cx="234906" cy="361393"/>
            <a:chOff x="1579308" y="3923989"/>
            <a:chExt cx="213881" cy="329048"/>
          </a:xfrm>
        </p:grpSpPr>
        <p:sp>
          <p:nvSpPr>
            <p:cNvPr id="867" name="Google Shape;867;p33"/>
            <p:cNvSpPr/>
            <p:nvPr/>
          </p:nvSpPr>
          <p:spPr>
            <a:xfrm>
              <a:off x="1579308" y="3923989"/>
              <a:ext cx="207300" cy="329048"/>
            </a:xfrm>
            <a:custGeom>
              <a:rect b="b" l="l" r="r" t="t"/>
              <a:pathLst>
                <a:path extrusionOk="0" h="800" w="504">
                  <a:moveTo>
                    <a:pt x="273" y="263"/>
                  </a:moveTo>
                  <a:lnTo>
                    <a:pt x="273" y="465"/>
                  </a:lnTo>
                  <a:cubicBezTo>
                    <a:pt x="273" y="471"/>
                    <a:pt x="279" y="476"/>
                    <a:pt x="285" y="476"/>
                  </a:cubicBezTo>
                  <a:cubicBezTo>
                    <a:pt x="292" y="476"/>
                    <a:pt x="297" y="471"/>
                    <a:pt x="297" y="465"/>
                  </a:cubicBezTo>
                  <a:lnTo>
                    <a:pt x="297" y="458"/>
                  </a:lnTo>
                  <a:lnTo>
                    <a:pt x="322" y="458"/>
                  </a:lnTo>
                  <a:cubicBezTo>
                    <a:pt x="330" y="458"/>
                    <a:pt x="338" y="462"/>
                    <a:pt x="344" y="467"/>
                  </a:cubicBezTo>
                  <a:lnTo>
                    <a:pt x="363" y="487"/>
                  </a:lnTo>
                  <a:cubicBezTo>
                    <a:pt x="373" y="497"/>
                    <a:pt x="387" y="503"/>
                    <a:pt x="401" y="503"/>
                  </a:cubicBezTo>
                  <a:lnTo>
                    <a:pt x="434" y="503"/>
                  </a:lnTo>
                  <a:cubicBezTo>
                    <a:pt x="440" y="503"/>
                    <a:pt x="445" y="497"/>
                    <a:pt x="445" y="491"/>
                  </a:cubicBezTo>
                  <a:cubicBezTo>
                    <a:pt x="445" y="484"/>
                    <a:pt x="440" y="479"/>
                    <a:pt x="434" y="479"/>
                  </a:cubicBezTo>
                  <a:lnTo>
                    <a:pt x="401" y="479"/>
                  </a:lnTo>
                  <a:cubicBezTo>
                    <a:pt x="393" y="479"/>
                    <a:pt x="386" y="476"/>
                    <a:pt x="380" y="470"/>
                  </a:cubicBezTo>
                  <a:lnTo>
                    <a:pt x="360" y="451"/>
                  </a:lnTo>
                  <a:cubicBezTo>
                    <a:pt x="350" y="441"/>
                    <a:pt x="337" y="435"/>
                    <a:pt x="322" y="435"/>
                  </a:cubicBezTo>
                  <a:lnTo>
                    <a:pt x="297" y="435"/>
                  </a:lnTo>
                  <a:lnTo>
                    <a:pt x="297" y="384"/>
                  </a:lnTo>
                  <a:lnTo>
                    <a:pt x="314" y="384"/>
                  </a:lnTo>
                  <a:cubicBezTo>
                    <a:pt x="318" y="384"/>
                    <a:pt x="323" y="386"/>
                    <a:pt x="326" y="389"/>
                  </a:cubicBezTo>
                  <a:lnTo>
                    <a:pt x="338" y="401"/>
                  </a:lnTo>
                  <a:cubicBezTo>
                    <a:pt x="340" y="404"/>
                    <a:pt x="343" y="405"/>
                    <a:pt x="346" y="405"/>
                  </a:cubicBezTo>
                  <a:cubicBezTo>
                    <a:pt x="349" y="405"/>
                    <a:pt x="352" y="404"/>
                    <a:pt x="354" y="401"/>
                  </a:cubicBezTo>
                  <a:cubicBezTo>
                    <a:pt x="359" y="397"/>
                    <a:pt x="359" y="389"/>
                    <a:pt x="354" y="385"/>
                  </a:cubicBezTo>
                  <a:lnTo>
                    <a:pt x="343" y="373"/>
                  </a:lnTo>
                  <a:cubicBezTo>
                    <a:pt x="335" y="365"/>
                    <a:pt x="325" y="361"/>
                    <a:pt x="314" y="361"/>
                  </a:cubicBezTo>
                  <a:lnTo>
                    <a:pt x="297" y="361"/>
                  </a:lnTo>
                  <a:lnTo>
                    <a:pt x="297" y="320"/>
                  </a:lnTo>
                  <a:lnTo>
                    <a:pt x="330" y="320"/>
                  </a:lnTo>
                  <a:cubicBezTo>
                    <a:pt x="346" y="320"/>
                    <a:pt x="362" y="326"/>
                    <a:pt x="375" y="338"/>
                  </a:cubicBezTo>
                  <a:lnTo>
                    <a:pt x="386" y="401"/>
                  </a:lnTo>
                  <a:cubicBezTo>
                    <a:pt x="391" y="427"/>
                    <a:pt x="411" y="448"/>
                    <a:pt x="437" y="454"/>
                  </a:cubicBezTo>
                  <a:lnTo>
                    <a:pt x="486" y="466"/>
                  </a:lnTo>
                  <a:cubicBezTo>
                    <a:pt x="487" y="466"/>
                    <a:pt x="488" y="466"/>
                    <a:pt x="489" y="466"/>
                  </a:cubicBezTo>
                  <a:cubicBezTo>
                    <a:pt x="494" y="466"/>
                    <a:pt x="499" y="462"/>
                    <a:pt x="500" y="457"/>
                  </a:cubicBezTo>
                  <a:cubicBezTo>
                    <a:pt x="502" y="450"/>
                    <a:pt x="498" y="444"/>
                    <a:pt x="492" y="443"/>
                  </a:cubicBezTo>
                  <a:lnTo>
                    <a:pt x="442" y="431"/>
                  </a:lnTo>
                  <a:cubicBezTo>
                    <a:pt x="425" y="427"/>
                    <a:pt x="412" y="414"/>
                    <a:pt x="409" y="396"/>
                  </a:cubicBezTo>
                  <a:lnTo>
                    <a:pt x="403" y="365"/>
                  </a:lnTo>
                  <a:cubicBezTo>
                    <a:pt x="419" y="378"/>
                    <a:pt x="438" y="384"/>
                    <a:pt x="459" y="384"/>
                  </a:cubicBezTo>
                  <a:lnTo>
                    <a:pt x="493" y="384"/>
                  </a:lnTo>
                  <a:cubicBezTo>
                    <a:pt x="499" y="384"/>
                    <a:pt x="504" y="379"/>
                    <a:pt x="504" y="373"/>
                  </a:cubicBezTo>
                  <a:cubicBezTo>
                    <a:pt x="504" y="366"/>
                    <a:pt x="499" y="361"/>
                    <a:pt x="493" y="361"/>
                  </a:cubicBezTo>
                  <a:lnTo>
                    <a:pt x="459" y="361"/>
                  </a:lnTo>
                  <a:cubicBezTo>
                    <a:pt x="441" y="361"/>
                    <a:pt x="424" y="354"/>
                    <a:pt x="411" y="341"/>
                  </a:cubicBezTo>
                  <a:lnTo>
                    <a:pt x="394" y="323"/>
                  </a:lnTo>
                  <a:cubicBezTo>
                    <a:pt x="377" y="306"/>
                    <a:pt x="354" y="297"/>
                    <a:pt x="330" y="297"/>
                  </a:cubicBezTo>
                  <a:lnTo>
                    <a:pt x="297" y="297"/>
                  </a:lnTo>
                  <a:lnTo>
                    <a:pt x="297" y="267"/>
                  </a:lnTo>
                  <a:cubicBezTo>
                    <a:pt x="307" y="266"/>
                    <a:pt x="317" y="264"/>
                    <a:pt x="326" y="258"/>
                  </a:cubicBezTo>
                  <a:cubicBezTo>
                    <a:pt x="332" y="261"/>
                    <a:pt x="339" y="262"/>
                    <a:pt x="345" y="262"/>
                  </a:cubicBezTo>
                  <a:cubicBezTo>
                    <a:pt x="363" y="262"/>
                    <a:pt x="379" y="253"/>
                    <a:pt x="388" y="238"/>
                  </a:cubicBezTo>
                  <a:cubicBezTo>
                    <a:pt x="397" y="237"/>
                    <a:pt x="406" y="235"/>
                    <a:pt x="413" y="230"/>
                  </a:cubicBezTo>
                  <a:cubicBezTo>
                    <a:pt x="419" y="227"/>
                    <a:pt x="421" y="220"/>
                    <a:pt x="418" y="214"/>
                  </a:cubicBezTo>
                  <a:cubicBezTo>
                    <a:pt x="415" y="209"/>
                    <a:pt x="408" y="207"/>
                    <a:pt x="402" y="210"/>
                  </a:cubicBezTo>
                  <a:cubicBezTo>
                    <a:pt x="396" y="213"/>
                    <a:pt x="388" y="215"/>
                    <a:pt x="381" y="215"/>
                  </a:cubicBezTo>
                  <a:cubicBezTo>
                    <a:pt x="376" y="214"/>
                    <a:pt x="371" y="217"/>
                    <a:pt x="369" y="222"/>
                  </a:cubicBezTo>
                  <a:cubicBezTo>
                    <a:pt x="365" y="232"/>
                    <a:pt x="356" y="239"/>
                    <a:pt x="345" y="239"/>
                  </a:cubicBezTo>
                  <a:cubicBezTo>
                    <a:pt x="340" y="239"/>
                    <a:pt x="336" y="237"/>
                    <a:pt x="331" y="235"/>
                  </a:cubicBezTo>
                  <a:cubicBezTo>
                    <a:pt x="327" y="232"/>
                    <a:pt x="322" y="232"/>
                    <a:pt x="318" y="235"/>
                  </a:cubicBezTo>
                  <a:cubicBezTo>
                    <a:pt x="311" y="241"/>
                    <a:pt x="303" y="243"/>
                    <a:pt x="295" y="243"/>
                  </a:cubicBezTo>
                  <a:cubicBezTo>
                    <a:pt x="292" y="243"/>
                    <a:pt x="290" y="243"/>
                    <a:pt x="288" y="243"/>
                  </a:cubicBezTo>
                  <a:cubicBezTo>
                    <a:pt x="287" y="243"/>
                    <a:pt x="287" y="243"/>
                    <a:pt x="287" y="243"/>
                  </a:cubicBezTo>
                  <a:cubicBezTo>
                    <a:pt x="282" y="242"/>
                    <a:pt x="276" y="239"/>
                    <a:pt x="272" y="236"/>
                  </a:cubicBezTo>
                  <a:lnTo>
                    <a:pt x="272" y="203"/>
                  </a:lnTo>
                  <a:lnTo>
                    <a:pt x="291" y="203"/>
                  </a:lnTo>
                  <a:cubicBezTo>
                    <a:pt x="298" y="203"/>
                    <a:pt x="303" y="198"/>
                    <a:pt x="303" y="192"/>
                  </a:cubicBezTo>
                  <a:cubicBezTo>
                    <a:pt x="303" y="185"/>
                    <a:pt x="298" y="180"/>
                    <a:pt x="291" y="180"/>
                  </a:cubicBezTo>
                  <a:lnTo>
                    <a:pt x="272" y="180"/>
                  </a:lnTo>
                  <a:lnTo>
                    <a:pt x="272" y="122"/>
                  </a:lnTo>
                  <a:lnTo>
                    <a:pt x="277" y="122"/>
                  </a:lnTo>
                  <a:cubicBezTo>
                    <a:pt x="282" y="122"/>
                    <a:pt x="287" y="124"/>
                    <a:pt x="290" y="127"/>
                  </a:cubicBezTo>
                  <a:lnTo>
                    <a:pt x="297" y="134"/>
                  </a:lnTo>
                  <a:cubicBezTo>
                    <a:pt x="299" y="136"/>
                    <a:pt x="302" y="137"/>
                    <a:pt x="305" y="137"/>
                  </a:cubicBezTo>
                  <a:cubicBezTo>
                    <a:pt x="308" y="137"/>
                    <a:pt x="311" y="136"/>
                    <a:pt x="313" y="134"/>
                  </a:cubicBezTo>
                  <a:cubicBezTo>
                    <a:pt x="318" y="129"/>
                    <a:pt x="318" y="122"/>
                    <a:pt x="313" y="117"/>
                  </a:cubicBezTo>
                  <a:lnTo>
                    <a:pt x="307" y="111"/>
                  </a:lnTo>
                  <a:cubicBezTo>
                    <a:pt x="299" y="103"/>
                    <a:pt x="289" y="99"/>
                    <a:pt x="277" y="99"/>
                  </a:cubicBezTo>
                  <a:lnTo>
                    <a:pt x="272" y="99"/>
                  </a:lnTo>
                  <a:lnTo>
                    <a:pt x="272" y="73"/>
                  </a:lnTo>
                  <a:lnTo>
                    <a:pt x="291" y="73"/>
                  </a:lnTo>
                  <a:cubicBezTo>
                    <a:pt x="298" y="73"/>
                    <a:pt x="303" y="68"/>
                    <a:pt x="303" y="61"/>
                  </a:cubicBezTo>
                  <a:cubicBezTo>
                    <a:pt x="303" y="55"/>
                    <a:pt x="298" y="50"/>
                    <a:pt x="291" y="50"/>
                  </a:cubicBezTo>
                  <a:lnTo>
                    <a:pt x="272" y="50"/>
                  </a:lnTo>
                  <a:lnTo>
                    <a:pt x="272" y="28"/>
                  </a:lnTo>
                  <a:cubicBezTo>
                    <a:pt x="278" y="25"/>
                    <a:pt x="285" y="24"/>
                    <a:pt x="291" y="24"/>
                  </a:cubicBezTo>
                  <a:cubicBezTo>
                    <a:pt x="300" y="24"/>
                    <a:pt x="309" y="26"/>
                    <a:pt x="316" y="31"/>
                  </a:cubicBezTo>
                  <a:cubicBezTo>
                    <a:pt x="319" y="32"/>
                    <a:pt x="322" y="33"/>
                    <a:pt x="325" y="32"/>
                  </a:cubicBezTo>
                  <a:cubicBezTo>
                    <a:pt x="330" y="31"/>
                    <a:pt x="334" y="30"/>
                    <a:pt x="339" y="30"/>
                  </a:cubicBezTo>
                  <a:cubicBezTo>
                    <a:pt x="362" y="30"/>
                    <a:pt x="382" y="46"/>
                    <a:pt x="388" y="68"/>
                  </a:cubicBezTo>
                  <a:cubicBezTo>
                    <a:pt x="389" y="71"/>
                    <a:pt x="392" y="74"/>
                    <a:pt x="395" y="75"/>
                  </a:cubicBezTo>
                  <a:cubicBezTo>
                    <a:pt x="411" y="83"/>
                    <a:pt x="422" y="100"/>
                    <a:pt x="422" y="118"/>
                  </a:cubicBezTo>
                  <a:cubicBezTo>
                    <a:pt x="422" y="124"/>
                    <a:pt x="420" y="130"/>
                    <a:pt x="418" y="136"/>
                  </a:cubicBezTo>
                  <a:lnTo>
                    <a:pt x="408" y="136"/>
                  </a:lnTo>
                  <a:cubicBezTo>
                    <a:pt x="397" y="136"/>
                    <a:pt x="387" y="142"/>
                    <a:pt x="382" y="151"/>
                  </a:cubicBezTo>
                  <a:lnTo>
                    <a:pt x="374" y="163"/>
                  </a:lnTo>
                  <a:cubicBezTo>
                    <a:pt x="373" y="165"/>
                    <a:pt x="370" y="166"/>
                    <a:pt x="368" y="166"/>
                  </a:cubicBezTo>
                  <a:lnTo>
                    <a:pt x="353" y="166"/>
                  </a:lnTo>
                  <a:cubicBezTo>
                    <a:pt x="347" y="166"/>
                    <a:pt x="341" y="172"/>
                    <a:pt x="341" y="178"/>
                  </a:cubicBezTo>
                  <a:cubicBezTo>
                    <a:pt x="341" y="185"/>
                    <a:pt x="347" y="190"/>
                    <a:pt x="353" y="190"/>
                  </a:cubicBezTo>
                  <a:lnTo>
                    <a:pt x="368" y="190"/>
                  </a:lnTo>
                  <a:cubicBezTo>
                    <a:pt x="379" y="190"/>
                    <a:pt x="388" y="184"/>
                    <a:pt x="394" y="175"/>
                  </a:cubicBezTo>
                  <a:lnTo>
                    <a:pt x="401" y="163"/>
                  </a:lnTo>
                  <a:cubicBezTo>
                    <a:pt x="403" y="161"/>
                    <a:pt x="405" y="160"/>
                    <a:pt x="408" y="160"/>
                  </a:cubicBezTo>
                  <a:lnTo>
                    <a:pt x="418" y="160"/>
                  </a:lnTo>
                  <a:cubicBezTo>
                    <a:pt x="420" y="164"/>
                    <a:pt x="421" y="169"/>
                    <a:pt x="422" y="174"/>
                  </a:cubicBezTo>
                  <a:cubicBezTo>
                    <a:pt x="422" y="180"/>
                    <a:pt x="427" y="185"/>
                    <a:pt x="433" y="185"/>
                  </a:cubicBezTo>
                  <a:cubicBezTo>
                    <a:pt x="434" y="185"/>
                    <a:pt x="434" y="185"/>
                    <a:pt x="434" y="185"/>
                  </a:cubicBezTo>
                  <a:cubicBezTo>
                    <a:pt x="441" y="184"/>
                    <a:pt x="446" y="179"/>
                    <a:pt x="445" y="172"/>
                  </a:cubicBezTo>
                  <a:cubicBezTo>
                    <a:pt x="445" y="164"/>
                    <a:pt x="442" y="155"/>
                    <a:pt x="438" y="148"/>
                  </a:cubicBezTo>
                  <a:cubicBezTo>
                    <a:pt x="443" y="138"/>
                    <a:pt x="445" y="128"/>
                    <a:pt x="445" y="118"/>
                  </a:cubicBezTo>
                  <a:cubicBezTo>
                    <a:pt x="445" y="92"/>
                    <a:pt x="431" y="69"/>
                    <a:pt x="409" y="56"/>
                  </a:cubicBezTo>
                  <a:cubicBezTo>
                    <a:pt x="399" y="27"/>
                    <a:pt x="371" y="7"/>
                    <a:pt x="339" y="7"/>
                  </a:cubicBezTo>
                  <a:cubicBezTo>
                    <a:pt x="334" y="7"/>
                    <a:pt x="329" y="7"/>
                    <a:pt x="324" y="8"/>
                  </a:cubicBezTo>
                  <a:cubicBezTo>
                    <a:pt x="314" y="3"/>
                    <a:pt x="303" y="0"/>
                    <a:pt x="291" y="0"/>
                  </a:cubicBezTo>
                  <a:cubicBezTo>
                    <a:pt x="280" y="0"/>
                    <a:pt x="270" y="3"/>
                    <a:pt x="260" y="8"/>
                  </a:cubicBezTo>
                  <a:cubicBezTo>
                    <a:pt x="250" y="3"/>
                    <a:pt x="239" y="0"/>
                    <a:pt x="228" y="0"/>
                  </a:cubicBezTo>
                  <a:cubicBezTo>
                    <a:pt x="217" y="0"/>
                    <a:pt x="206" y="3"/>
                    <a:pt x="196" y="8"/>
                  </a:cubicBezTo>
                  <a:cubicBezTo>
                    <a:pt x="188" y="7"/>
                    <a:pt x="180" y="6"/>
                    <a:pt x="172" y="7"/>
                  </a:cubicBezTo>
                  <a:cubicBezTo>
                    <a:pt x="165" y="8"/>
                    <a:pt x="161" y="14"/>
                    <a:pt x="161" y="20"/>
                  </a:cubicBezTo>
                  <a:cubicBezTo>
                    <a:pt x="162" y="27"/>
                    <a:pt x="168" y="31"/>
                    <a:pt x="174" y="30"/>
                  </a:cubicBezTo>
                  <a:cubicBezTo>
                    <a:pt x="181" y="30"/>
                    <a:pt x="188" y="30"/>
                    <a:pt x="195" y="32"/>
                  </a:cubicBezTo>
                  <a:cubicBezTo>
                    <a:pt x="198" y="33"/>
                    <a:pt x="201" y="32"/>
                    <a:pt x="204" y="31"/>
                  </a:cubicBezTo>
                  <a:cubicBezTo>
                    <a:pt x="211" y="26"/>
                    <a:pt x="220" y="24"/>
                    <a:pt x="228" y="24"/>
                  </a:cubicBezTo>
                  <a:cubicBezTo>
                    <a:pt x="235" y="24"/>
                    <a:pt x="242" y="25"/>
                    <a:pt x="248" y="28"/>
                  </a:cubicBezTo>
                  <a:lnTo>
                    <a:pt x="248" y="50"/>
                  </a:lnTo>
                  <a:lnTo>
                    <a:pt x="228" y="50"/>
                  </a:lnTo>
                  <a:cubicBezTo>
                    <a:pt x="222" y="50"/>
                    <a:pt x="217" y="55"/>
                    <a:pt x="217" y="61"/>
                  </a:cubicBezTo>
                  <a:cubicBezTo>
                    <a:pt x="217" y="68"/>
                    <a:pt x="222" y="73"/>
                    <a:pt x="228" y="73"/>
                  </a:cubicBezTo>
                  <a:lnTo>
                    <a:pt x="248" y="73"/>
                  </a:lnTo>
                  <a:lnTo>
                    <a:pt x="248" y="99"/>
                  </a:lnTo>
                  <a:lnTo>
                    <a:pt x="242" y="99"/>
                  </a:lnTo>
                  <a:cubicBezTo>
                    <a:pt x="231" y="99"/>
                    <a:pt x="221" y="103"/>
                    <a:pt x="213" y="111"/>
                  </a:cubicBezTo>
                  <a:lnTo>
                    <a:pt x="207" y="117"/>
                  </a:lnTo>
                  <a:cubicBezTo>
                    <a:pt x="202" y="122"/>
                    <a:pt x="202" y="129"/>
                    <a:pt x="207" y="134"/>
                  </a:cubicBezTo>
                  <a:cubicBezTo>
                    <a:pt x="209" y="136"/>
                    <a:pt x="212" y="137"/>
                    <a:pt x="215" y="137"/>
                  </a:cubicBezTo>
                  <a:cubicBezTo>
                    <a:pt x="218" y="137"/>
                    <a:pt x="221" y="136"/>
                    <a:pt x="223" y="134"/>
                  </a:cubicBezTo>
                  <a:lnTo>
                    <a:pt x="229" y="127"/>
                  </a:lnTo>
                  <a:cubicBezTo>
                    <a:pt x="233" y="124"/>
                    <a:pt x="237" y="122"/>
                    <a:pt x="242" y="122"/>
                  </a:cubicBezTo>
                  <a:lnTo>
                    <a:pt x="248" y="122"/>
                  </a:lnTo>
                  <a:lnTo>
                    <a:pt x="248" y="180"/>
                  </a:lnTo>
                  <a:lnTo>
                    <a:pt x="228" y="180"/>
                  </a:lnTo>
                  <a:cubicBezTo>
                    <a:pt x="222" y="180"/>
                    <a:pt x="217" y="185"/>
                    <a:pt x="217" y="192"/>
                  </a:cubicBezTo>
                  <a:cubicBezTo>
                    <a:pt x="217" y="198"/>
                    <a:pt x="222" y="203"/>
                    <a:pt x="228" y="203"/>
                  </a:cubicBezTo>
                  <a:lnTo>
                    <a:pt x="248" y="203"/>
                  </a:lnTo>
                  <a:lnTo>
                    <a:pt x="248" y="236"/>
                  </a:lnTo>
                  <a:cubicBezTo>
                    <a:pt x="244" y="239"/>
                    <a:pt x="238" y="242"/>
                    <a:pt x="233" y="243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0" y="243"/>
                    <a:pt x="228" y="243"/>
                    <a:pt x="225" y="243"/>
                  </a:cubicBezTo>
                  <a:cubicBezTo>
                    <a:pt x="217" y="243"/>
                    <a:pt x="208" y="241"/>
                    <a:pt x="202" y="235"/>
                  </a:cubicBezTo>
                  <a:cubicBezTo>
                    <a:pt x="198" y="232"/>
                    <a:pt x="193" y="232"/>
                    <a:pt x="188" y="235"/>
                  </a:cubicBezTo>
                  <a:cubicBezTo>
                    <a:pt x="184" y="237"/>
                    <a:pt x="180" y="239"/>
                    <a:pt x="175" y="239"/>
                  </a:cubicBezTo>
                  <a:cubicBezTo>
                    <a:pt x="164" y="239"/>
                    <a:pt x="154" y="232"/>
                    <a:pt x="150" y="222"/>
                  </a:cubicBezTo>
                  <a:cubicBezTo>
                    <a:pt x="148" y="217"/>
                    <a:pt x="144" y="214"/>
                    <a:pt x="139" y="215"/>
                  </a:cubicBezTo>
                  <a:cubicBezTo>
                    <a:pt x="138" y="215"/>
                    <a:pt x="137" y="215"/>
                    <a:pt x="137" y="215"/>
                  </a:cubicBezTo>
                  <a:cubicBezTo>
                    <a:pt x="115" y="215"/>
                    <a:pt x="98" y="197"/>
                    <a:pt x="98" y="176"/>
                  </a:cubicBezTo>
                  <a:cubicBezTo>
                    <a:pt x="98" y="170"/>
                    <a:pt x="99" y="165"/>
                    <a:pt x="102" y="160"/>
                  </a:cubicBezTo>
                  <a:lnTo>
                    <a:pt x="112" y="160"/>
                  </a:lnTo>
                  <a:cubicBezTo>
                    <a:pt x="115" y="160"/>
                    <a:pt x="117" y="161"/>
                    <a:pt x="118" y="163"/>
                  </a:cubicBezTo>
                  <a:lnTo>
                    <a:pt x="126" y="175"/>
                  </a:lnTo>
                  <a:cubicBezTo>
                    <a:pt x="132" y="184"/>
                    <a:pt x="141" y="190"/>
                    <a:pt x="152" y="190"/>
                  </a:cubicBezTo>
                  <a:lnTo>
                    <a:pt x="167" y="190"/>
                  </a:lnTo>
                  <a:cubicBezTo>
                    <a:pt x="173" y="190"/>
                    <a:pt x="178" y="185"/>
                    <a:pt x="178" y="178"/>
                  </a:cubicBezTo>
                  <a:cubicBezTo>
                    <a:pt x="178" y="172"/>
                    <a:pt x="173" y="166"/>
                    <a:pt x="167" y="166"/>
                  </a:cubicBezTo>
                  <a:lnTo>
                    <a:pt x="152" y="166"/>
                  </a:lnTo>
                  <a:cubicBezTo>
                    <a:pt x="149" y="166"/>
                    <a:pt x="147" y="165"/>
                    <a:pt x="146" y="163"/>
                  </a:cubicBezTo>
                  <a:lnTo>
                    <a:pt x="138" y="151"/>
                  </a:lnTo>
                  <a:cubicBezTo>
                    <a:pt x="133" y="142"/>
                    <a:pt x="123" y="136"/>
                    <a:pt x="112" y="136"/>
                  </a:cubicBezTo>
                  <a:lnTo>
                    <a:pt x="102" y="136"/>
                  </a:lnTo>
                  <a:cubicBezTo>
                    <a:pt x="99" y="130"/>
                    <a:pt x="98" y="124"/>
                    <a:pt x="98" y="118"/>
                  </a:cubicBezTo>
                  <a:cubicBezTo>
                    <a:pt x="98" y="100"/>
                    <a:pt x="109" y="83"/>
                    <a:pt x="125" y="75"/>
                  </a:cubicBezTo>
                  <a:cubicBezTo>
                    <a:pt x="128" y="74"/>
                    <a:pt x="131" y="71"/>
                    <a:pt x="131" y="68"/>
                  </a:cubicBezTo>
                  <a:cubicBezTo>
                    <a:pt x="133" y="63"/>
                    <a:pt x="135" y="58"/>
                    <a:pt x="138" y="54"/>
                  </a:cubicBezTo>
                  <a:cubicBezTo>
                    <a:pt x="141" y="48"/>
                    <a:pt x="140" y="41"/>
                    <a:pt x="134" y="38"/>
                  </a:cubicBezTo>
                  <a:cubicBezTo>
                    <a:pt x="129" y="34"/>
                    <a:pt x="121" y="36"/>
                    <a:pt x="118" y="41"/>
                  </a:cubicBezTo>
                  <a:cubicBezTo>
                    <a:pt x="115" y="46"/>
                    <a:pt x="112" y="51"/>
                    <a:pt x="110" y="56"/>
                  </a:cubicBezTo>
                  <a:cubicBezTo>
                    <a:pt x="88" y="69"/>
                    <a:pt x="75" y="92"/>
                    <a:pt x="75" y="118"/>
                  </a:cubicBezTo>
                  <a:cubicBezTo>
                    <a:pt x="75" y="128"/>
                    <a:pt x="77" y="138"/>
                    <a:pt x="81" y="148"/>
                  </a:cubicBezTo>
                  <a:cubicBezTo>
                    <a:pt x="77" y="156"/>
                    <a:pt x="75" y="166"/>
                    <a:pt x="75" y="176"/>
                  </a:cubicBezTo>
                  <a:cubicBezTo>
                    <a:pt x="75" y="209"/>
                    <a:pt x="100" y="236"/>
                    <a:pt x="132" y="238"/>
                  </a:cubicBezTo>
                  <a:cubicBezTo>
                    <a:pt x="141" y="253"/>
                    <a:pt x="157" y="262"/>
                    <a:pt x="175" y="262"/>
                  </a:cubicBezTo>
                  <a:cubicBezTo>
                    <a:pt x="181" y="262"/>
                    <a:pt x="188" y="261"/>
                    <a:pt x="194" y="258"/>
                  </a:cubicBezTo>
                  <a:cubicBezTo>
                    <a:pt x="203" y="263"/>
                    <a:pt x="213" y="266"/>
                    <a:pt x="223" y="267"/>
                  </a:cubicBezTo>
                  <a:lnTo>
                    <a:pt x="223" y="297"/>
                  </a:lnTo>
                  <a:lnTo>
                    <a:pt x="190" y="297"/>
                  </a:lnTo>
                  <a:cubicBezTo>
                    <a:pt x="166" y="297"/>
                    <a:pt x="143" y="306"/>
                    <a:pt x="126" y="323"/>
                  </a:cubicBezTo>
                  <a:lnTo>
                    <a:pt x="108" y="341"/>
                  </a:lnTo>
                  <a:cubicBezTo>
                    <a:pt x="96" y="354"/>
                    <a:pt x="79" y="361"/>
                    <a:pt x="61" y="361"/>
                  </a:cubicBezTo>
                  <a:lnTo>
                    <a:pt x="27" y="361"/>
                  </a:lnTo>
                  <a:cubicBezTo>
                    <a:pt x="21" y="361"/>
                    <a:pt x="16" y="366"/>
                    <a:pt x="16" y="373"/>
                  </a:cubicBezTo>
                  <a:cubicBezTo>
                    <a:pt x="16" y="379"/>
                    <a:pt x="21" y="384"/>
                    <a:pt x="27" y="384"/>
                  </a:cubicBezTo>
                  <a:lnTo>
                    <a:pt x="61" y="384"/>
                  </a:lnTo>
                  <a:cubicBezTo>
                    <a:pt x="81" y="384"/>
                    <a:pt x="101" y="378"/>
                    <a:pt x="116" y="365"/>
                  </a:cubicBezTo>
                  <a:lnTo>
                    <a:pt x="111" y="396"/>
                  </a:lnTo>
                  <a:cubicBezTo>
                    <a:pt x="108" y="414"/>
                    <a:pt x="95" y="427"/>
                    <a:pt x="77" y="431"/>
                  </a:cubicBezTo>
                  <a:lnTo>
                    <a:pt x="28" y="443"/>
                  </a:lnTo>
                  <a:cubicBezTo>
                    <a:pt x="22" y="444"/>
                    <a:pt x="18" y="450"/>
                    <a:pt x="19" y="457"/>
                  </a:cubicBezTo>
                  <a:cubicBezTo>
                    <a:pt x="21" y="462"/>
                    <a:pt x="25" y="466"/>
                    <a:pt x="31" y="466"/>
                  </a:cubicBezTo>
                  <a:cubicBezTo>
                    <a:pt x="32" y="466"/>
                    <a:pt x="33" y="466"/>
                    <a:pt x="33" y="466"/>
                  </a:cubicBezTo>
                  <a:lnTo>
                    <a:pt x="83" y="454"/>
                  </a:lnTo>
                  <a:cubicBezTo>
                    <a:pt x="109" y="448"/>
                    <a:pt x="129" y="427"/>
                    <a:pt x="134" y="401"/>
                  </a:cubicBezTo>
                  <a:lnTo>
                    <a:pt x="145" y="338"/>
                  </a:lnTo>
                  <a:cubicBezTo>
                    <a:pt x="158" y="326"/>
                    <a:pt x="173" y="320"/>
                    <a:pt x="190" y="320"/>
                  </a:cubicBezTo>
                  <a:lnTo>
                    <a:pt x="223" y="320"/>
                  </a:lnTo>
                  <a:lnTo>
                    <a:pt x="223" y="361"/>
                  </a:lnTo>
                  <a:lnTo>
                    <a:pt x="206" y="361"/>
                  </a:lnTo>
                  <a:cubicBezTo>
                    <a:pt x="195" y="361"/>
                    <a:pt x="185" y="365"/>
                    <a:pt x="177" y="373"/>
                  </a:cubicBezTo>
                  <a:lnTo>
                    <a:pt x="165" y="385"/>
                  </a:lnTo>
                  <a:cubicBezTo>
                    <a:pt x="161" y="389"/>
                    <a:pt x="161" y="397"/>
                    <a:pt x="165" y="401"/>
                  </a:cubicBezTo>
                  <a:cubicBezTo>
                    <a:pt x="168" y="404"/>
                    <a:pt x="171" y="405"/>
                    <a:pt x="174" y="405"/>
                  </a:cubicBezTo>
                  <a:cubicBezTo>
                    <a:pt x="177" y="405"/>
                    <a:pt x="180" y="404"/>
                    <a:pt x="182" y="401"/>
                  </a:cubicBezTo>
                  <a:lnTo>
                    <a:pt x="194" y="389"/>
                  </a:lnTo>
                  <a:cubicBezTo>
                    <a:pt x="197" y="386"/>
                    <a:pt x="201" y="384"/>
                    <a:pt x="206" y="384"/>
                  </a:cubicBezTo>
                  <a:lnTo>
                    <a:pt x="223" y="384"/>
                  </a:lnTo>
                  <a:lnTo>
                    <a:pt x="223" y="435"/>
                  </a:lnTo>
                  <a:lnTo>
                    <a:pt x="197" y="435"/>
                  </a:lnTo>
                  <a:cubicBezTo>
                    <a:pt x="183" y="435"/>
                    <a:pt x="170" y="441"/>
                    <a:pt x="160" y="451"/>
                  </a:cubicBezTo>
                  <a:lnTo>
                    <a:pt x="140" y="470"/>
                  </a:lnTo>
                  <a:cubicBezTo>
                    <a:pt x="134" y="476"/>
                    <a:pt x="127" y="479"/>
                    <a:pt x="119" y="479"/>
                  </a:cubicBezTo>
                  <a:lnTo>
                    <a:pt x="86" y="479"/>
                  </a:lnTo>
                  <a:cubicBezTo>
                    <a:pt x="80" y="479"/>
                    <a:pt x="75" y="484"/>
                    <a:pt x="75" y="491"/>
                  </a:cubicBezTo>
                  <a:cubicBezTo>
                    <a:pt x="75" y="497"/>
                    <a:pt x="80" y="503"/>
                    <a:pt x="86" y="503"/>
                  </a:cubicBezTo>
                  <a:lnTo>
                    <a:pt x="119" y="503"/>
                  </a:lnTo>
                  <a:cubicBezTo>
                    <a:pt x="133" y="503"/>
                    <a:pt x="146" y="497"/>
                    <a:pt x="156" y="487"/>
                  </a:cubicBezTo>
                  <a:lnTo>
                    <a:pt x="176" y="467"/>
                  </a:lnTo>
                  <a:cubicBezTo>
                    <a:pt x="182" y="462"/>
                    <a:pt x="189" y="458"/>
                    <a:pt x="197" y="458"/>
                  </a:cubicBezTo>
                  <a:lnTo>
                    <a:pt x="223" y="458"/>
                  </a:lnTo>
                  <a:lnTo>
                    <a:pt x="223" y="527"/>
                  </a:lnTo>
                  <a:lnTo>
                    <a:pt x="131" y="527"/>
                  </a:lnTo>
                  <a:cubicBezTo>
                    <a:pt x="124" y="527"/>
                    <a:pt x="119" y="532"/>
                    <a:pt x="119" y="539"/>
                  </a:cubicBezTo>
                  <a:cubicBezTo>
                    <a:pt x="119" y="545"/>
                    <a:pt x="124" y="550"/>
                    <a:pt x="131" y="550"/>
                  </a:cubicBezTo>
                  <a:lnTo>
                    <a:pt x="152" y="550"/>
                  </a:lnTo>
                  <a:lnTo>
                    <a:pt x="140" y="562"/>
                  </a:lnTo>
                  <a:cubicBezTo>
                    <a:pt x="134" y="568"/>
                    <a:pt x="127" y="571"/>
                    <a:pt x="119" y="571"/>
                  </a:cubicBezTo>
                  <a:lnTo>
                    <a:pt x="86" y="571"/>
                  </a:lnTo>
                  <a:cubicBezTo>
                    <a:pt x="80" y="571"/>
                    <a:pt x="75" y="576"/>
                    <a:pt x="75" y="583"/>
                  </a:cubicBezTo>
                  <a:cubicBezTo>
                    <a:pt x="75" y="589"/>
                    <a:pt x="80" y="595"/>
                    <a:pt x="86" y="595"/>
                  </a:cubicBezTo>
                  <a:lnTo>
                    <a:pt x="119" y="595"/>
                  </a:lnTo>
                  <a:cubicBezTo>
                    <a:pt x="133" y="595"/>
                    <a:pt x="146" y="589"/>
                    <a:pt x="156" y="579"/>
                  </a:cubicBezTo>
                  <a:lnTo>
                    <a:pt x="176" y="559"/>
                  </a:lnTo>
                  <a:cubicBezTo>
                    <a:pt x="182" y="553"/>
                    <a:pt x="189" y="550"/>
                    <a:pt x="197" y="550"/>
                  </a:cubicBezTo>
                  <a:lnTo>
                    <a:pt x="223" y="550"/>
                  </a:lnTo>
                  <a:lnTo>
                    <a:pt x="223" y="574"/>
                  </a:lnTo>
                  <a:lnTo>
                    <a:pt x="207" y="574"/>
                  </a:lnTo>
                  <a:cubicBezTo>
                    <a:pt x="200" y="574"/>
                    <a:pt x="195" y="580"/>
                    <a:pt x="195" y="586"/>
                  </a:cubicBezTo>
                  <a:cubicBezTo>
                    <a:pt x="195" y="593"/>
                    <a:pt x="200" y="598"/>
                    <a:pt x="207" y="598"/>
                  </a:cubicBezTo>
                  <a:lnTo>
                    <a:pt x="223" y="598"/>
                  </a:lnTo>
                  <a:lnTo>
                    <a:pt x="223" y="622"/>
                  </a:lnTo>
                  <a:lnTo>
                    <a:pt x="166" y="622"/>
                  </a:lnTo>
                  <a:cubicBezTo>
                    <a:pt x="152" y="622"/>
                    <a:pt x="138" y="628"/>
                    <a:pt x="128" y="638"/>
                  </a:cubicBezTo>
                  <a:lnTo>
                    <a:pt x="108" y="658"/>
                  </a:lnTo>
                  <a:cubicBezTo>
                    <a:pt x="103" y="663"/>
                    <a:pt x="95" y="666"/>
                    <a:pt x="87" y="666"/>
                  </a:cubicBezTo>
                  <a:lnTo>
                    <a:pt x="55" y="666"/>
                  </a:lnTo>
                  <a:cubicBezTo>
                    <a:pt x="48" y="666"/>
                    <a:pt x="43" y="672"/>
                    <a:pt x="43" y="678"/>
                  </a:cubicBezTo>
                  <a:cubicBezTo>
                    <a:pt x="43" y="684"/>
                    <a:pt x="48" y="690"/>
                    <a:pt x="55" y="690"/>
                  </a:cubicBezTo>
                  <a:lnTo>
                    <a:pt x="76" y="690"/>
                  </a:lnTo>
                  <a:lnTo>
                    <a:pt x="65" y="701"/>
                  </a:lnTo>
                  <a:cubicBezTo>
                    <a:pt x="60" y="706"/>
                    <a:pt x="53" y="709"/>
                    <a:pt x="46" y="709"/>
                  </a:cubicBezTo>
                  <a:lnTo>
                    <a:pt x="11" y="709"/>
                  </a:lnTo>
                  <a:cubicBezTo>
                    <a:pt x="5" y="709"/>
                    <a:pt x="0" y="714"/>
                    <a:pt x="0" y="720"/>
                  </a:cubicBezTo>
                  <a:cubicBezTo>
                    <a:pt x="0" y="727"/>
                    <a:pt x="5" y="732"/>
                    <a:pt x="11" y="732"/>
                  </a:cubicBezTo>
                  <a:lnTo>
                    <a:pt x="46" y="732"/>
                  </a:lnTo>
                  <a:cubicBezTo>
                    <a:pt x="60" y="732"/>
                    <a:pt x="72" y="727"/>
                    <a:pt x="82" y="717"/>
                  </a:cubicBezTo>
                  <a:lnTo>
                    <a:pt x="145" y="654"/>
                  </a:lnTo>
                  <a:cubicBezTo>
                    <a:pt x="150" y="649"/>
                    <a:pt x="158" y="646"/>
                    <a:pt x="166" y="646"/>
                  </a:cubicBezTo>
                  <a:lnTo>
                    <a:pt x="223" y="646"/>
                  </a:lnTo>
                  <a:lnTo>
                    <a:pt x="223" y="671"/>
                  </a:lnTo>
                  <a:lnTo>
                    <a:pt x="206" y="671"/>
                  </a:lnTo>
                  <a:cubicBezTo>
                    <a:pt x="195" y="671"/>
                    <a:pt x="185" y="675"/>
                    <a:pt x="177" y="683"/>
                  </a:cubicBezTo>
                  <a:lnTo>
                    <a:pt x="165" y="695"/>
                  </a:lnTo>
                  <a:cubicBezTo>
                    <a:pt x="161" y="699"/>
                    <a:pt x="161" y="707"/>
                    <a:pt x="165" y="711"/>
                  </a:cubicBezTo>
                  <a:cubicBezTo>
                    <a:pt x="168" y="714"/>
                    <a:pt x="171" y="715"/>
                    <a:pt x="174" y="715"/>
                  </a:cubicBezTo>
                  <a:cubicBezTo>
                    <a:pt x="177" y="715"/>
                    <a:pt x="180" y="714"/>
                    <a:pt x="182" y="711"/>
                  </a:cubicBezTo>
                  <a:lnTo>
                    <a:pt x="194" y="699"/>
                  </a:lnTo>
                  <a:cubicBezTo>
                    <a:pt x="197" y="696"/>
                    <a:pt x="201" y="694"/>
                    <a:pt x="206" y="694"/>
                  </a:cubicBezTo>
                  <a:lnTo>
                    <a:pt x="223" y="694"/>
                  </a:lnTo>
                  <a:lnTo>
                    <a:pt x="223" y="732"/>
                  </a:lnTo>
                  <a:lnTo>
                    <a:pt x="207" y="732"/>
                  </a:lnTo>
                  <a:cubicBezTo>
                    <a:pt x="197" y="732"/>
                    <a:pt x="186" y="737"/>
                    <a:pt x="180" y="746"/>
                  </a:cubicBezTo>
                  <a:lnTo>
                    <a:pt x="166" y="762"/>
                  </a:lnTo>
                  <a:cubicBezTo>
                    <a:pt x="163" y="765"/>
                    <a:pt x="160" y="767"/>
                    <a:pt x="156" y="767"/>
                  </a:cubicBezTo>
                  <a:lnTo>
                    <a:pt x="134" y="767"/>
                  </a:lnTo>
                  <a:cubicBezTo>
                    <a:pt x="127" y="767"/>
                    <a:pt x="122" y="772"/>
                    <a:pt x="122" y="779"/>
                  </a:cubicBezTo>
                  <a:cubicBezTo>
                    <a:pt x="122" y="785"/>
                    <a:pt x="127" y="791"/>
                    <a:pt x="134" y="791"/>
                  </a:cubicBezTo>
                  <a:lnTo>
                    <a:pt x="156" y="791"/>
                  </a:lnTo>
                  <a:cubicBezTo>
                    <a:pt x="167" y="791"/>
                    <a:pt x="177" y="786"/>
                    <a:pt x="184" y="777"/>
                  </a:cubicBezTo>
                  <a:lnTo>
                    <a:pt x="198" y="760"/>
                  </a:lnTo>
                  <a:cubicBezTo>
                    <a:pt x="200" y="757"/>
                    <a:pt x="204" y="756"/>
                    <a:pt x="207" y="756"/>
                  </a:cubicBezTo>
                  <a:lnTo>
                    <a:pt x="223" y="756"/>
                  </a:lnTo>
                  <a:lnTo>
                    <a:pt x="223" y="789"/>
                  </a:lnTo>
                  <a:cubicBezTo>
                    <a:pt x="223" y="795"/>
                    <a:pt x="228" y="800"/>
                    <a:pt x="235" y="800"/>
                  </a:cubicBezTo>
                  <a:cubicBezTo>
                    <a:pt x="241" y="800"/>
                    <a:pt x="246" y="795"/>
                    <a:pt x="246" y="789"/>
                  </a:cubicBezTo>
                  <a:lnTo>
                    <a:pt x="246" y="263"/>
                  </a:lnTo>
                  <a:cubicBezTo>
                    <a:pt x="251" y="261"/>
                    <a:pt x="256" y="259"/>
                    <a:pt x="260" y="256"/>
                  </a:cubicBezTo>
                  <a:cubicBezTo>
                    <a:pt x="264" y="259"/>
                    <a:pt x="269" y="261"/>
                    <a:pt x="273" y="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1639360" y="3951135"/>
              <a:ext cx="19743" cy="19743"/>
            </a:xfrm>
            <a:custGeom>
              <a:rect b="b" l="l" r="r" t="t"/>
              <a:pathLst>
                <a:path extrusionOk="0" h="48" w="48">
                  <a:moveTo>
                    <a:pt x="12" y="48"/>
                  </a:moveTo>
                  <a:cubicBezTo>
                    <a:pt x="18" y="48"/>
                    <a:pt x="23" y="43"/>
                    <a:pt x="23" y="37"/>
                  </a:cubicBezTo>
                  <a:cubicBezTo>
                    <a:pt x="23" y="29"/>
                    <a:pt x="29" y="23"/>
                    <a:pt x="37" y="23"/>
                  </a:cubicBezTo>
                  <a:cubicBezTo>
                    <a:pt x="43" y="23"/>
                    <a:pt x="48" y="18"/>
                    <a:pt x="48" y="11"/>
                  </a:cubicBezTo>
                  <a:cubicBezTo>
                    <a:pt x="48" y="5"/>
                    <a:pt x="43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1712984" y="3951135"/>
              <a:ext cx="20154" cy="19743"/>
            </a:xfrm>
            <a:custGeom>
              <a:rect b="b" l="l" r="r" t="t"/>
              <a:pathLst>
                <a:path extrusionOk="0" h="48" w="49">
                  <a:moveTo>
                    <a:pt x="26" y="37"/>
                  </a:moveTo>
                  <a:cubicBezTo>
                    <a:pt x="26" y="43"/>
                    <a:pt x="30" y="48"/>
                    <a:pt x="37" y="48"/>
                  </a:cubicBezTo>
                  <a:cubicBezTo>
                    <a:pt x="43" y="48"/>
                    <a:pt x="49" y="43"/>
                    <a:pt x="49" y="37"/>
                  </a:cubicBezTo>
                  <a:cubicBezTo>
                    <a:pt x="49" y="16"/>
                    <a:pt x="3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9" y="23"/>
                    <a:pt x="26" y="29"/>
                    <a:pt x="2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1691596" y="4132934"/>
              <a:ext cx="101594" cy="120103"/>
            </a:xfrm>
            <a:custGeom>
              <a:rect b="b" l="l" r="r" t="t"/>
              <a:pathLst>
                <a:path extrusionOk="0" h="292" w="247">
                  <a:moveTo>
                    <a:pt x="236" y="201"/>
                  </a:moveTo>
                  <a:lnTo>
                    <a:pt x="201" y="201"/>
                  </a:lnTo>
                  <a:cubicBezTo>
                    <a:pt x="193" y="201"/>
                    <a:pt x="187" y="198"/>
                    <a:pt x="182" y="193"/>
                  </a:cubicBezTo>
                  <a:lnTo>
                    <a:pt x="171" y="182"/>
                  </a:lnTo>
                  <a:lnTo>
                    <a:pt x="192" y="182"/>
                  </a:lnTo>
                  <a:cubicBezTo>
                    <a:pt x="199" y="182"/>
                    <a:pt x="204" y="176"/>
                    <a:pt x="204" y="170"/>
                  </a:cubicBezTo>
                  <a:cubicBezTo>
                    <a:pt x="204" y="164"/>
                    <a:pt x="199" y="158"/>
                    <a:pt x="192" y="158"/>
                  </a:cubicBezTo>
                  <a:lnTo>
                    <a:pt x="160" y="158"/>
                  </a:lnTo>
                  <a:cubicBezTo>
                    <a:pt x="152" y="158"/>
                    <a:pt x="144" y="155"/>
                    <a:pt x="138" y="150"/>
                  </a:cubicBezTo>
                  <a:lnTo>
                    <a:pt x="119" y="130"/>
                  </a:lnTo>
                  <a:cubicBezTo>
                    <a:pt x="109" y="120"/>
                    <a:pt x="95" y="114"/>
                    <a:pt x="81" y="114"/>
                  </a:cubicBezTo>
                  <a:lnTo>
                    <a:pt x="24" y="114"/>
                  </a:lnTo>
                  <a:lnTo>
                    <a:pt x="24" y="90"/>
                  </a:lnTo>
                  <a:lnTo>
                    <a:pt x="40" y="90"/>
                  </a:lnTo>
                  <a:cubicBezTo>
                    <a:pt x="46" y="90"/>
                    <a:pt x="52" y="85"/>
                    <a:pt x="52" y="78"/>
                  </a:cubicBezTo>
                  <a:cubicBezTo>
                    <a:pt x="52" y="72"/>
                    <a:pt x="46" y="66"/>
                    <a:pt x="40" y="66"/>
                  </a:cubicBezTo>
                  <a:lnTo>
                    <a:pt x="24" y="66"/>
                  </a:lnTo>
                  <a:lnTo>
                    <a:pt x="24" y="42"/>
                  </a:lnTo>
                  <a:lnTo>
                    <a:pt x="49" y="42"/>
                  </a:lnTo>
                  <a:cubicBezTo>
                    <a:pt x="57" y="42"/>
                    <a:pt x="65" y="45"/>
                    <a:pt x="71" y="51"/>
                  </a:cubicBezTo>
                  <a:lnTo>
                    <a:pt x="90" y="71"/>
                  </a:lnTo>
                  <a:cubicBezTo>
                    <a:pt x="100" y="81"/>
                    <a:pt x="114" y="87"/>
                    <a:pt x="128" y="87"/>
                  </a:cubicBezTo>
                  <a:lnTo>
                    <a:pt x="161" y="87"/>
                  </a:lnTo>
                  <a:cubicBezTo>
                    <a:pt x="167" y="87"/>
                    <a:pt x="172" y="81"/>
                    <a:pt x="172" y="75"/>
                  </a:cubicBezTo>
                  <a:cubicBezTo>
                    <a:pt x="172" y="68"/>
                    <a:pt x="167" y="63"/>
                    <a:pt x="161" y="63"/>
                  </a:cubicBezTo>
                  <a:lnTo>
                    <a:pt x="128" y="63"/>
                  </a:lnTo>
                  <a:cubicBezTo>
                    <a:pt x="120" y="63"/>
                    <a:pt x="113" y="60"/>
                    <a:pt x="107" y="54"/>
                  </a:cubicBezTo>
                  <a:lnTo>
                    <a:pt x="95" y="42"/>
                  </a:lnTo>
                  <a:lnTo>
                    <a:pt x="116" y="42"/>
                  </a:lnTo>
                  <a:cubicBezTo>
                    <a:pt x="122" y="42"/>
                    <a:pt x="128" y="37"/>
                    <a:pt x="128" y="31"/>
                  </a:cubicBezTo>
                  <a:cubicBezTo>
                    <a:pt x="128" y="24"/>
                    <a:pt x="122" y="19"/>
                    <a:pt x="116" y="19"/>
                  </a:cubicBezTo>
                  <a:lnTo>
                    <a:pt x="24" y="19"/>
                  </a:lnTo>
                  <a:lnTo>
                    <a:pt x="24" y="11"/>
                  </a:ln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lnTo>
                    <a:pt x="0" y="281"/>
                  </a:lnTo>
                  <a:cubicBezTo>
                    <a:pt x="0" y="287"/>
                    <a:pt x="6" y="292"/>
                    <a:pt x="12" y="292"/>
                  </a:cubicBezTo>
                  <a:cubicBezTo>
                    <a:pt x="19" y="292"/>
                    <a:pt x="24" y="287"/>
                    <a:pt x="24" y="281"/>
                  </a:cubicBezTo>
                  <a:lnTo>
                    <a:pt x="24" y="248"/>
                  </a:lnTo>
                  <a:lnTo>
                    <a:pt x="39" y="248"/>
                  </a:lnTo>
                  <a:cubicBezTo>
                    <a:pt x="43" y="248"/>
                    <a:pt x="47" y="249"/>
                    <a:pt x="49" y="252"/>
                  </a:cubicBezTo>
                  <a:lnTo>
                    <a:pt x="63" y="269"/>
                  </a:lnTo>
                  <a:cubicBezTo>
                    <a:pt x="70" y="278"/>
                    <a:pt x="80" y="283"/>
                    <a:pt x="91" y="283"/>
                  </a:cubicBezTo>
                  <a:lnTo>
                    <a:pt x="113" y="283"/>
                  </a:lnTo>
                  <a:cubicBezTo>
                    <a:pt x="120" y="283"/>
                    <a:pt x="125" y="277"/>
                    <a:pt x="125" y="271"/>
                  </a:cubicBezTo>
                  <a:cubicBezTo>
                    <a:pt x="125" y="264"/>
                    <a:pt x="120" y="259"/>
                    <a:pt x="113" y="259"/>
                  </a:cubicBezTo>
                  <a:lnTo>
                    <a:pt x="91" y="259"/>
                  </a:lnTo>
                  <a:cubicBezTo>
                    <a:pt x="87" y="259"/>
                    <a:pt x="83" y="257"/>
                    <a:pt x="81" y="254"/>
                  </a:cubicBezTo>
                  <a:lnTo>
                    <a:pt x="67" y="238"/>
                  </a:lnTo>
                  <a:cubicBezTo>
                    <a:pt x="60" y="229"/>
                    <a:pt x="50" y="224"/>
                    <a:pt x="39" y="224"/>
                  </a:cubicBezTo>
                  <a:lnTo>
                    <a:pt x="24" y="224"/>
                  </a:lnTo>
                  <a:lnTo>
                    <a:pt x="24" y="186"/>
                  </a:lnTo>
                  <a:lnTo>
                    <a:pt x="41" y="186"/>
                  </a:lnTo>
                  <a:cubicBezTo>
                    <a:pt x="45" y="186"/>
                    <a:pt x="50" y="188"/>
                    <a:pt x="53" y="191"/>
                  </a:cubicBezTo>
                  <a:lnTo>
                    <a:pt x="65" y="203"/>
                  </a:lnTo>
                  <a:cubicBezTo>
                    <a:pt x="67" y="206"/>
                    <a:pt x="70" y="207"/>
                    <a:pt x="73" y="207"/>
                  </a:cubicBezTo>
                  <a:cubicBezTo>
                    <a:pt x="76" y="207"/>
                    <a:pt x="79" y="206"/>
                    <a:pt x="81" y="203"/>
                  </a:cubicBezTo>
                  <a:cubicBezTo>
                    <a:pt x="86" y="199"/>
                    <a:pt x="86" y="191"/>
                    <a:pt x="81" y="187"/>
                  </a:cubicBezTo>
                  <a:lnTo>
                    <a:pt x="70" y="175"/>
                  </a:lnTo>
                  <a:cubicBezTo>
                    <a:pt x="62" y="167"/>
                    <a:pt x="52" y="163"/>
                    <a:pt x="41" y="163"/>
                  </a:cubicBezTo>
                  <a:lnTo>
                    <a:pt x="24" y="163"/>
                  </a:lnTo>
                  <a:lnTo>
                    <a:pt x="24" y="138"/>
                  </a:lnTo>
                  <a:lnTo>
                    <a:pt x="81" y="138"/>
                  </a:lnTo>
                  <a:cubicBezTo>
                    <a:pt x="89" y="138"/>
                    <a:pt x="96" y="141"/>
                    <a:pt x="102" y="146"/>
                  </a:cubicBezTo>
                  <a:lnTo>
                    <a:pt x="165" y="209"/>
                  </a:lnTo>
                  <a:cubicBezTo>
                    <a:pt x="174" y="219"/>
                    <a:pt x="187" y="224"/>
                    <a:pt x="201" y="224"/>
                  </a:cubicBezTo>
                  <a:lnTo>
                    <a:pt x="236" y="224"/>
                  </a:lnTo>
                  <a:cubicBezTo>
                    <a:pt x="242" y="224"/>
                    <a:pt x="247" y="219"/>
                    <a:pt x="247" y="212"/>
                  </a:cubicBezTo>
                  <a:cubicBezTo>
                    <a:pt x="247" y="206"/>
                    <a:pt x="242" y="201"/>
                    <a:pt x="236" y="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p33"/>
          <p:cNvGrpSpPr/>
          <p:nvPr/>
        </p:nvGrpSpPr>
        <p:grpSpPr>
          <a:xfrm>
            <a:off x="3381291" y="1578147"/>
            <a:ext cx="339710" cy="339258"/>
            <a:chOff x="6021455" y="2643993"/>
            <a:chExt cx="309305" cy="308894"/>
          </a:xfrm>
        </p:grpSpPr>
        <p:sp>
          <p:nvSpPr>
            <p:cNvPr id="872" name="Google Shape;872;p33"/>
            <p:cNvSpPr/>
            <p:nvPr/>
          </p:nvSpPr>
          <p:spPr>
            <a:xfrm>
              <a:off x="6248087" y="2825381"/>
              <a:ext cx="41131" cy="85964"/>
            </a:xfrm>
            <a:custGeom>
              <a:rect b="b" l="l" r="r" t="t"/>
              <a:pathLst>
                <a:path extrusionOk="0" h="209" w="100">
                  <a:moveTo>
                    <a:pt x="53" y="30"/>
                  </a:moveTo>
                  <a:cubicBezTo>
                    <a:pt x="42" y="19"/>
                    <a:pt x="29" y="9"/>
                    <a:pt x="16" y="2"/>
                  </a:cubicBezTo>
                  <a:cubicBezTo>
                    <a:pt x="11" y="-1"/>
                    <a:pt x="4" y="0"/>
                    <a:pt x="1" y="6"/>
                  </a:cubicBezTo>
                  <a:cubicBezTo>
                    <a:pt x="-2" y="11"/>
                    <a:pt x="0" y="18"/>
                    <a:pt x="5" y="21"/>
                  </a:cubicBezTo>
                  <a:cubicBezTo>
                    <a:pt x="17" y="27"/>
                    <a:pt x="28" y="36"/>
                    <a:pt x="38" y="46"/>
                  </a:cubicBezTo>
                  <a:cubicBezTo>
                    <a:pt x="80" y="87"/>
                    <a:pt x="91" y="144"/>
                    <a:pt x="63" y="172"/>
                  </a:cubicBezTo>
                  <a:cubicBezTo>
                    <a:pt x="51" y="183"/>
                    <a:pt x="34" y="189"/>
                    <a:pt x="14" y="187"/>
                  </a:cubicBezTo>
                  <a:cubicBezTo>
                    <a:pt x="8" y="186"/>
                    <a:pt x="2" y="191"/>
                    <a:pt x="2" y="197"/>
                  </a:cubicBezTo>
                  <a:cubicBezTo>
                    <a:pt x="1" y="203"/>
                    <a:pt x="6" y="208"/>
                    <a:pt x="12" y="209"/>
                  </a:cubicBezTo>
                  <a:cubicBezTo>
                    <a:pt x="15" y="209"/>
                    <a:pt x="18" y="209"/>
                    <a:pt x="22" y="209"/>
                  </a:cubicBezTo>
                  <a:cubicBezTo>
                    <a:pt x="44" y="209"/>
                    <a:pt x="64" y="202"/>
                    <a:pt x="78" y="187"/>
                  </a:cubicBezTo>
                  <a:cubicBezTo>
                    <a:pt x="97" y="169"/>
                    <a:pt x="104" y="142"/>
                    <a:pt x="98" y="112"/>
                  </a:cubicBezTo>
                  <a:cubicBezTo>
                    <a:pt x="93" y="82"/>
                    <a:pt x="77" y="53"/>
                    <a:pt x="53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0225" lIns="90000" spcFirstLastPara="1" rIns="90000" wrap="square" tIns="30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6223408" y="2845535"/>
              <a:ext cx="38252" cy="38252"/>
            </a:xfrm>
            <a:custGeom>
              <a:rect b="b" l="l" r="r" t="t"/>
              <a:pathLst>
                <a:path extrusionOk="0" h="93" w="93">
                  <a:moveTo>
                    <a:pt x="93" y="47"/>
                  </a:moveTo>
                  <a:cubicBezTo>
                    <a:pt x="93" y="21"/>
                    <a:pt x="73" y="0"/>
                    <a:pt x="47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2"/>
                    <a:pt x="22" y="93"/>
                    <a:pt x="47" y="93"/>
                  </a:cubicBezTo>
                  <a:cubicBezTo>
                    <a:pt x="73" y="93"/>
                    <a:pt x="93" y="72"/>
                    <a:pt x="93" y="47"/>
                  </a:cubicBezTo>
                  <a:moveTo>
                    <a:pt x="47" y="71"/>
                  </a:moveTo>
                  <a:cubicBezTo>
                    <a:pt x="33" y="71"/>
                    <a:pt x="22" y="61"/>
                    <a:pt x="22" y="47"/>
                  </a:cubicBezTo>
                  <a:cubicBezTo>
                    <a:pt x="22" y="34"/>
                    <a:pt x="34" y="22"/>
                    <a:pt x="47" y="22"/>
                  </a:cubicBezTo>
                  <a:cubicBezTo>
                    <a:pt x="61" y="22"/>
                    <a:pt x="71" y="34"/>
                    <a:pt x="71" y="47"/>
                  </a:cubicBezTo>
                  <a:cubicBezTo>
                    <a:pt x="71" y="61"/>
                    <a:pt x="60" y="71"/>
                    <a:pt x="47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021455" y="2643993"/>
              <a:ext cx="309305" cy="308894"/>
            </a:xfrm>
            <a:custGeom>
              <a:rect b="b" l="l" r="r" t="t"/>
              <a:pathLst>
                <a:path extrusionOk="0" h="751" w="752">
                  <a:moveTo>
                    <a:pt x="752" y="138"/>
                  </a:moveTo>
                  <a:cubicBezTo>
                    <a:pt x="752" y="132"/>
                    <a:pt x="747" y="127"/>
                    <a:pt x="741" y="127"/>
                  </a:cubicBezTo>
                  <a:lnTo>
                    <a:pt x="705" y="127"/>
                  </a:lnTo>
                  <a:lnTo>
                    <a:pt x="722" y="110"/>
                  </a:lnTo>
                  <a:cubicBezTo>
                    <a:pt x="725" y="107"/>
                    <a:pt x="730" y="105"/>
                    <a:pt x="735" y="105"/>
                  </a:cubicBezTo>
                  <a:lnTo>
                    <a:pt x="741" y="105"/>
                  </a:lnTo>
                  <a:cubicBezTo>
                    <a:pt x="747" y="105"/>
                    <a:pt x="752" y="100"/>
                    <a:pt x="752" y="94"/>
                  </a:cubicBezTo>
                  <a:cubicBezTo>
                    <a:pt x="752" y="88"/>
                    <a:pt x="747" y="83"/>
                    <a:pt x="741" y="83"/>
                  </a:cubicBezTo>
                  <a:lnTo>
                    <a:pt x="735" y="83"/>
                  </a:lnTo>
                  <a:cubicBezTo>
                    <a:pt x="724" y="83"/>
                    <a:pt x="714" y="87"/>
                    <a:pt x="706" y="95"/>
                  </a:cubicBezTo>
                  <a:lnTo>
                    <a:pt x="679" y="122"/>
                  </a:lnTo>
                  <a:cubicBezTo>
                    <a:pt x="676" y="125"/>
                    <a:pt x="671" y="127"/>
                    <a:pt x="666" y="127"/>
                  </a:cubicBezTo>
                  <a:lnTo>
                    <a:pt x="658" y="127"/>
                  </a:lnTo>
                  <a:cubicBezTo>
                    <a:pt x="657" y="123"/>
                    <a:pt x="655" y="118"/>
                    <a:pt x="653" y="114"/>
                  </a:cubicBezTo>
                  <a:lnTo>
                    <a:pt x="669" y="98"/>
                  </a:lnTo>
                  <a:cubicBezTo>
                    <a:pt x="673" y="94"/>
                    <a:pt x="673" y="87"/>
                    <a:pt x="669" y="82"/>
                  </a:cubicBezTo>
                  <a:cubicBezTo>
                    <a:pt x="665" y="78"/>
                    <a:pt x="658" y="78"/>
                    <a:pt x="653" y="82"/>
                  </a:cubicBezTo>
                  <a:lnTo>
                    <a:pt x="637" y="99"/>
                  </a:lnTo>
                  <a:cubicBezTo>
                    <a:pt x="633" y="96"/>
                    <a:pt x="629" y="94"/>
                    <a:pt x="624" y="93"/>
                  </a:cubicBezTo>
                  <a:lnTo>
                    <a:pt x="624" y="79"/>
                  </a:lnTo>
                  <a:cubicBezTo>
                    <a:pt x="624" y="73"/>
                    <a:pt x="628" y="68"/>
                    <a:pt x="633" y="65"/>
                  </a:cubicBezTo>
                  <a:lnTo>
                    <a:pt x="649" y="58"/>
                  </a:lnTo>
                  <a:cubicBezTo>
                    <a:pt x="663" y="52"/>
                    <a:pt x="671" y="39"/>
                    <a:pt x="671" y="24"/>
                  </a:cubicBezTo>
                  <a:lnTo>
                    <a:pt x="671" y="11"/>
                  </a:lnTo>
                  <a:cubicBezTo>
                    <a:pt x="671" y="5"/>
                    <a:pt x="667" y="0"/>
                    <a:pt x="660" y="0"/>
                  </a:cubicBezTo>
                  <a:cubicBezTo>
                    <a:pt x="654" y="0"/>
                    <a:pt x="649" y="5"/>
                    <a:pt x="649" y="11"/>
                  </a:cubicBezTo>
                  <a:lnTo>
                    <a:pt x="649" y="24"/>
                  </a:lnTo>
                  <a:cubicBezTo>
                    <a:pt x="649" y="30"/>
                    <a:pt x="646" y="36"/>
                    <a:pt x="640" y="38"/>
                  </a:cubicBezTo>
                  <a:lnTo>
                    <a:pt x="624" y="45"/>
                  </a:lnTo>
                  <a:lnTo>
                    <a:pt x="624" y="45"/>
                  </a:lnTo>
                  <a:lnTo>
                    <a:pt x="624" y="11"/>
                  </a:lnTo>
                  <a:cubicBezTo>
                    <a:pt x="624" y="5"/>
                    <a:pt x="619" y="0"/>
                    <a:pt x="613" y="0"/>
                  </a:cubicBezTo>
                  <a:cubicBezTo>
                    <a:pt x="607" y="0"/>
                    <a:pt x="602" y="5"/>
                    <a:pt x="602" y="11"/>
                  </a:cubicBezTo>
                  <a:lnTo>
                    <a:pt x="602" y="93"/>
                  </a:lnTo>
                  <a:cubicBezTo>
                    <a:pt x="597" y="94"/>
                    <a:pt x="593" y="96"/>
                    <a:pt x="589" y="99"/>
                  </a:cubicBezTo>
                  <a:lnTo>
                    <a:pt x="564" y="74"/>
                  </a:lnTo>
                  <a:cubicBezTo>
                    <a:pt x="561" y="71"/>
                    <a:pt x="560" y="67"/>
                    <a:pt x="560" y="63"/>
                  </a:cubicBezTo>
                  <a:lnTo>
                    <a:pt x="560" y="11"/>
                  </a:lnTo>
                  <a:cubicBezTo>
                    <a:pt x="560" y="5"/>
                    <a:pt x="555" y="0"/>
                    <a:pt x="549" y="0"/>
                  </a:cubicBezTo>
                  <a:cubicBezTo>
                    <a:pt x="542" y="0"/>
                    <a:pt x="537" y="5"/>
                    <a:pt x="537" y="11"/>
                  </a:cubicBezTo>
                  <a:lnTo>
                    <a:pt x="537" y="29"/>
                  </a:lnTo>
                  <a:lnTo>
                    <a:pt x="521" y="18"/>
                  </a:lnTo>
                  <a:cubicBezTo>
                    <a:pt x="516" y="15"/>
                    <a:pt x="510" y="16"/>
                    <a:pt x="506" y="21"/>
                  </a:cubicBezTo>
                  <a:cubicBezTo>
                    <a:pt x="503" y="27"/>
                    <a:pt x="504" y="33"/>
                    <a:pt x="509" y="37"/>
                  </a:cubicBezTo>
                  <a:lnTo>
                    <a:pt x="537" y="56"/>
                  </a:lnTo>
                  <a:lnTo>
                    <a:pt x="537" y="63"/>
                  </a:lnTo>
                  <a:cubicBezTo>
                    <a:pt x="537" y="73"/>
                    <a:pt x="541" y="82"/>
                    <a:pt x="549" y="90"/>
                  </a:cubicBezTo>
                  <a:lnTo>
                    <a:pt x="573" y="114"/>
                  </a:lnTo>
                  <a:cubicBezTo>
                    <a:pt x="571" y="118"/>
                    <a:pt x="569" y="123"/>
                    <a:pt x="568" y="127"/>
                  </a:cubicBezTo>
                  <a:lnTo>
                    <a:pt x="560" y="127"/>
                  </a:lnTo>
                  <a:cubicBezTo>
                    <a:pt x="555" y="127"/>
                    <a:pt x="550" y="125"/>
                    <a:pt x="547" y="122"/>
                  </a:cubicBezTo>
                  <a:lnTo>
                    <a:pt x="520" y="95"/>
                  </a:lnTo>
                  <a:cubicBezTo>
                    <a:pt x="512" y="87"/>
                    <a:pt x="502" y="83"/>
                    <a:pt x="491" y="83"/>
                  </a:cubicBezTo>
                  <a:lnTo>
                    <a:pt x="485" y="83"/>
                  </a:lnTo>
                  <a:cubicBezTo>
                    <a:pt x="479" y="83"/>
                    <a:pt x="474" y="88"/>
                    <a:pt x="474" y="94"/>
                  </a:cubicBezTo>
                  <a:cubicBezTo>
                    <a:pt x="474" y="100"/>
                    <a:pt x="479" y="105"/>
                    <a:pt x="485" y="105"/>
                  </a:cubicBezTo>
                  <a:lnTo>
                    <a:pt x="491" y="105"/>
                  </a:lnTo>
                  <a:cubicBezTo>
                    <a:pt x="496" y="105"/>
                    <a:pt x="500" y="107"/>
                    <a:pt x="504" y="110"/>
                  </a:cubicBezTo>
                  <a:lnTo>
                    <a:pt x="521" y="127"/>
                  </a:lnTo>
                  <a:lnTo>
                    <a:pt x="488" y="127"/>
                  </a:lnTo>
                  <a:cubicBezTo>
                    <a:pt x="482" y="127"/>
                    <a:pt x="477" y="132"/>
                    <a:pt x="477" y="138"/>
                  </a:cubicBezTo>
                  <a:cubicBezTo>
                    <a:pt x="477" y="144"/>
                    <a:pt x="482" y="149"/>
                    <a:pt x="488" y="149"/>
                  </a:cubicBezTo>
                  <a:lnTo>
                    <a:pt x="568" y="149"/>
                  </a:lnTo>
                  <a:cubicBezTo>
                    <a:pt x="569" y="154"/>
                    <a:pt x="571" y="159"/>
                    <a:pt x="573" y="163"/>
                  </a:cubicBezTo>
                  <a:lnTo>
                    <a:pt x="424" y="312"/>
                  </a:lnTo>
                  <a:cubicBezTo>
                    <a:pt x="400" y="336"/>
                    <a:pt x="392" y="370"/>
                    <a:pt x="401" y="401"/>
                  </a:cubicBezTo>
                  <a:cubicBezTo>
                    <a:pt x="393" y="399"/>
                    <a:pt x="384" y="397"/>
                    <a:pt x="376" y="397"/>
                  </a:cubicBezTo>
                  <a:cubicBezTo>
                    <a:pt x="352" y="397"/>
                    <a:pt x="329" y="407"/>
                    <a:pt x="312" y="424"/>
                  </a:cubicBezTo>
                  <a:lnTo>
                    <a:pt x="163" y="572"/>
                  </a:lnTo>
                  <a:cubicBezTo>
                    <a:pt x="159" y="570"/>
                    <a:pt x="154" y="568"/>
                    <a:pt x="149" y="567"/>
                  </a:cubicBezTo>
                  <a:lnTo>
                    <a:pt x="149" y="485"/>
                  </a:lnTo>
                  <a:cubicBezTo>
                    <a:pt x="149" y="479"/>
                    <a:pt x="144" y="474"/>
                    <a:pt x="138" y="474"/>
                  </a:cubicBezTo>
                  <a:cubicBezTo>
                    <a:pt x="132" y="474"/>
                    <a:pt x="127" y="479"/>
                    <a:pt x="127" y="485"/>
                  </a:cubicBezTo>
                  <a:lnTo>
                    <a:pt x="127" y="520"/>
                  </a:lnTo>
                  <a:lnTo>
                    <a:pt x="110" y="503"/>
                  </a:lnTo>
                  <a:cubicBezTo>
                    <a:pt x="107" y="499"/>
                    <a:pt x="105" y="495"/>
                    <a:pt x="105" y="490"/>
                  </a:cubicBezTo>
                  <a:lnTo>
                    <a:pt x="105" y="485"/>
                  </a:lnTo>
                  <a:cubicBezTo>
                    <a:pt x="105" y="479"/>
                    <a:pt x="100" y="474"/>
                    <a:pt x="94" y="474"/>
                  </a:cubicBezTo>
                  <a:cubicBezTo>
                    <a:pt x="88" y="474"/>
                    <a:pt x="83" y="479"/>
                    <a:pt x="83" y="485"/>
                  </a:cubicBezTo>
                  <a:lnTo>
                    <a:pt x="83" y="490"/>
                  </a:lnTo>
                  <a:cubicBezTo>
                    <a:pt x="83" y="501"/>
                    <a:pt x="87" y="511"/>
                    <a:pt x="95" y="519"/>
                  </a:cubicBezTo>
                  <a:lnTo>
                    <a:pt x="122" y="546"/>
                  </a:lnTo>
                  <a:cubicBezTo>
                    <a:pt x="125" y="549"/>
                    <a:pt x="127" y="554"/>
                    <a:pt x="127" y="559"/>
                  </a:cubicBezTo>
                  <a:lnTo>
                    <a:pt x="127" y="567"/>
                  </a:lnTo>
                  <a:cubicBezTo>
                    <a:pt x="123" y="568"/>
                    <a:pt x="118" y="570"/>
                    <a:pt x="114" y="572"/>
                  </a:cubicBezTo>
                  <a:lnTo>
                    <a:pt x="90" y="548"/>
                  </a:lnTo>
                  <a:cubicBezTo>
                    <a:pt x="82" y="540"/>
                    <a:pt x="73" y="536"/>
                    <a:pt x="63" y="536"/>
                  </a:cubicBezTo>
                  <a:lnTo>
                    <a:pt x="56" y="536"/>
                  </a:lnTo>
                  <a:lnTo>
                    <a:pt x="37" y="508"/>
                  </a:lnTo>
                  <a:cubicBezTo>
                    <a:pt x="33" y="503"/>
                    <a:pt x="27" y="502"/>
                    <a:pt x="22" y="505"/>
                  </a:cubicBezTo>
                  <a:cubicBezTo>
                    <a:pt x="16" y="509"/>
                    <a:pt x="15" y="515"/>
                    <a:pt x="18" y="520"/>
                  </a:cubicBezTo>
                  <a:lnTo>
                    <a:pt x="29" y="536"/>
                  </a:lnTo>
                  <a:lnTo>
                    <a:pt x="11" y="536"/>
                  </a:lnTo>
                  <a:cubicBezTo>
                    <a:pt x="5" y="536"/>
                    <a:pt x="0" y="541"/>
                    <a:pt x="0" y="547"/>
                  </a:cubicBezTo>
                  <a:cubicBezTo>
                    <a:pt x="0" y="554"/>
                    <a:pt x="5" y="559"/>
                    <a:pt x="11" y="559"/>
                  </a:cubicBezTo>
                  <a:lnTo>
                    <a:pt x="63" y="559"/>
                  </a:lnTo>
                  <a:cubicBezTo>
                    <a:pt x="67" y="559"/>
                    <a:pt x="71" y="560"/>
                    <a:pt x="74" y="563"/>
                  </a:cubicBezTo>
                  <a:lnTo>
                    <a:pt x="99" y="588"/>
                  </a:lnTo>
                  <a:cubicBezTo>
                    <a:pt x="96" y="592"/>
                    <a:pt x="94" y="596"/>
                    <a:pt x="93" y="601"/>
                  </a:cubicBezTo>
                  <a:lnTo>
                    <a:pt x="11" y="601"/>
                  </a:lnTo>
                  <a:cubicBezTo>
                    <a:pt x="5" y="601"/>
                    <a:pt x="0" y="606"/>
                    <a:pt x="0" y="612"/>
                  </a:cubicBezTo>
                  <a:cubicBezTo>
                    <a:pt x="0" y="618"/>
                    <a:pt x="5" y="623"/>
                    <a:pt x="11" y="623"/>
                  </a:cubicBezTo>
                  <a:lnTo>
                    <a:pt x="45" y="623"/>
                  </a:lnTo>
                  <a:lnTo>
                    <a:pt x="45" y="623"/>
                  </a:lnTo>
                  <a:lnTo>
                    <a:pt x="38" y="639"/>
                  </a:lnTo>
                  <a:cubicBezTo>
                    <a:pt x="36" y="645"/>
                    <a:pt x="30" y="648"/>
                    <a:pt x="24" y="648"/>
                  </a:cubicBezTo>
                  <a:lnTo>
                    <a:pt x="11" y="648"/>
                  </a:lnTo>
                  <a:cubicBezTo>
                    <a:pt x="5" y="648"/>
                    <a:pt x="0" y="653"/>
                    <a:pt x="0" y="659"/>
                  </a:cubicBezTo>
                  <a:cubicBezTo>
                    <a:pt x="0" y="665"/>
                    <a:pt x="5" y="670"/>
                    <a:pt x="11" y="670"/>
                  </a:cubicBezTo>
                  <a:lnTo>
                    <a:pt x="24" y="670"/>
                  </a:lnTo>
                  <a:cubicBezTo>
                    <a:pt x="39" y="670"/>
                    <a:pt x="52" y="662"/>
                    <a:pt x="58" y="648"/>
                  </a:cubicBezTo>
                  <a:lnTo>
                    <a:pt x="65" y="632"/>
                  </a:lnTo>
                  <a:cubicBezTo>
                    <a:pt x="68" y="626"/>
                    <a:pt x="73" y="623"/>
                    <a:pt x="79" y="623"/>
                  </a:cubicBezTo>
                  <a:lnTo>
                    <a:pt x="93" y="623"/>
                  </a:lnTo>
                  <a:cubicBezTo>
                    <a:pt x="94" y="628"/>
                    <a:pt x="96" y="632"/>
                    <a:pt x="99" y="636"/>
                  </a:cubicBezTo>
                  <a:lnTo>
                    <a:pt x="82" y="652"/>
                  </a:lnTo>
                  <a:cubicBezTo>
                    <a:pt x="78" y="657"/>
                    <a:pt x="78" y="664"/>
                    <a:pt x="82" y="668"/>
                  </a:cubicBezTo>
                  <a:cubicBezTo>
                    <a:pt x="85" y="670"/>
                    <a:pt x="87" y="671"/>
                    <a:pt x="90" y="671"/>
                  </a:cubicBezTo>
                  <a:cubicBezTo>
                    <a:pt x="93" y="671"/>
                    <a:pt x="96" y="670"/>
                    <a:pt x="98" y="668"/>
                  </a:cubicBezTo>
                  <a:lnTo>
                    <a:pt x="114" y="652"/>
                  </a:lnTo>
                  <a:cubicBezTo>
                    <a:pt x="118" y="654"/>
                    <a:pt x="123" y="656"/>
                    <a:pt x="127" y="657"/>
                  </a:cubicBezTo>
                  <a:lnTo>
                    <a:pt x="127" y="665"/>
                  </a:lnTo>
                  <a:cubicBezTo>
                    <a:pt x="127" y="670"/>
                    <a:pt x="125" y="675"/>
                    <a:pt x="122" y="678"/>
                  </a:cubicBezTo>
                  <a:lnTo>
                    <a:pt x="95" y="705"/>
                  </a:lnTo>
                  <a:cubicBezTo>
                    <a:pt x="87" y="713"/>
                    <a:pt x="83" y="723"/>
                    <a:pt x="83" y="734"/>
                  </a:cubicBezTo>
                  <a:lnTo>
                    <a:pt x="83" y="740"/>
                  </a:lnTo>
                  <a:cubicBezTo>
                    <a:pt x="83" y="746"/>
                    <a:pt x="88" y="751"/>
                    <a:pt x="94" y="751"/>
                  </a:cubicBezTo>
                  <a:cubicBezTo>
                    <a:pt x="100" y="751"/>
                    <a:pt x="105" y="746"/>
                    <a:pt x="105" y="740"/>
                  </a:cubicBezTo>
                  <a:lnTo>
                    <a:pt x="105" y="734"/>
                  </a:lnTo>
                  <a:cubicBezTo>
                    <a:pt x="105" y="729"/>
                    <a:pt x="107" y="724"/>
                    <a:pt x="110" y="721"/>
                  </a:cubicBezTo>
                  <a:lnTo>
                    <a:pt x="127" y="704"/>
                  </a:lnTo>
                  <a:lnTo>
                    <a:pt x="127" y="740"/>
                  </a:lnTo>
                  <a:cubicBezTo>
                    <a:pt x="127" y="746"/>
                    <a:pt x="132" y="751"/>
                    <a:pt x="138" y="751"/>
                  </a:cubicBezTo>
                  <a:cubicBezTo>
                    <a:pt x="144" y="751"/>
                    <a:pt x="149" y="746"/>
                    <a:pt x="149" y="740"/>
                  </a:cubicBezTo>
                  <a:lnTo>
                    <a:pt x="149" y="657"/>
                  </a:lnTo>
                  <a:cubicBezTo>
                    <a:pt x="154" y="656"/>
                    <a:pt x="159" y="654"/>
                    <a:pt x="163" y="652"/>
                  </a:cubicBezTo>
                  <a:lnTo>
                    <a:pt x="187" y="676"/>
                  </a:lnTo>
                  <a:cubicBezTo>
                    <a:pt x="190" y="679"/>
                    <a:pt x="192" y="683"/>
                    <a:pt x="192" y="687"/>
                  </a:cubicBezTo>
                  <a:lnTo>
                    <a:pt x="192" y="740"/>
                  </a:lnTo>
                  <a:cubicBezTo>
                    <a:pt x="192" y="746"/>
                    <a:pt x="197" y="751"/>
                    <a:pt x="203" y="751"/>
                  </a:cubicBezTo>
                  <a:cubicBezTo>
                    <a:pt x="209" y="751"/>
                    <a:pt x="214" y="746"/>
                    <a:pt x="214" y="740"/>
                  </a:cubicBezTo>
                  <a:lnTo>
                    <a:pt x="214" y="721"/>
                  </a:lnTo>
                  <a:lnTo>
                    <a:pt x="230" y="732"/>
                  </a:lnTo>
                  <a:cubicBezTo>
                    <a:pt x="232" y="733"/>
                    <a:pt x="234" y="734"/>
                    <a:pt x="236" y="734"/>
                  </a:cubicBezTo>
                  <a:cubicBezTo>
                    <a:pt x="240" y="734"/>
                    <a:pt x="243" y="732"/>
                    <a:pt x="245" y="729"/>
                  </a:cubicBezTo>
                  <a:cubicBezTo>
                    <a:pt x="249" y="724"/>
                    <a:pt x="247" y="717"/>
                    <a:pt x="242" y="713"/>
                  </a:cubicBezTo>
                  <a:lnTo>
                    <a:pt x="214" y="695"/>
                  </a:lnTo>
                  <a:lnTo>
                    <a:pt x="214" y="687"/>
                  </a:lnTo>
                  <a:cubicBezTo>
                    <a:pt x="214" y="677"/>
                    <a:pt x="210" y="668"/>
                    <a:pt x="203" y="661"/>
                  </a:cubicBezTo>
                  <a:lnTo>
                    <a:pt x="178" y="636"/>
                  </a:lnTo>
                  <a:cubicBezTo>
                    <a:pt x="181" y="632"/>
                    <a:pt x="183" y="628"/>
                    <a:pt x="184" y="623"/>
                  </a:cubicBezTo>
                  <a:lnTo>
                    <a:pt x="191" y="623"/>
                  </a:lnTo>
                  <a:cubicBezTo>
                    <a:pt x="196" y="623"/>
                    <a:pt x="201" y="625"/>
                    <a:pt x="205" y="628"/>
                  </a:cubicBezTo>
                  <a:lnTo>
                    <a:pt x="232" y="656"/>
                  </a:lnTo>
                  <a:cubicBezTo>
                    <a:pt x="239" y="663"/>
                    <a:pt x="250" y="667"/>
                    <a:pt x="261" y="667"/>
                  </a:cubicBezTo>
                  <a:lnTo>
                    <a:pt x="266" y="667"/>
                  </a:lnTo>
                  <a:cubicBezTo>
                    <a:pt x="273" y="667"/>
                    <a:pt x="277" y="663"/>
                    <a:pt x="277" y="656"/>
                  </a:cubicBezTo>
                  <a:cubicBezTo>
                    <a:pt x="277" y="650"/>
                    <a:pt x="273" y="645"/>
                    <a:pt x="266" y="645"/>
                  </a:cubicBezTo>
                  <a:lnTo>
                    <a:pt x="261" y="645"/>
                  </a:lnTo>
                  <a:cubicBezTo>
                    <a:pt x="256" y="645"/>
                    <a:pt x="251" y="643"/>
                    <a:pt x="247" y="640"/>
                  </a:cubicBezTo>
                  <a:lnTo>
                    <a:pt x="230" y="623"/>
                  </a:lnTo>
                  <a:lnTo>
                    <a:pt x="266" y="623"/>
                  </a:lnTo>
                  <a:cubicBezTo>
                    <a:pt x="273" y="623"/>
                    <a:pt x="277" y="618"/>
                    <a:pt x="277" y="612"/>
                  </a:cubicBezTo>
                  <a:cubicBezTo>
                    <a:pt x="277" y="606"/>
                    <a:pt x="273" y="601"/>
                    <a:pt x="266" y="601"/>
                  </a:cubicBezTo>
                  <a:lnTo>
                    <a:pt x="184" y="601"/>
                  </a:lnTo>
                  <a:cubicBezTo>
                    <a:pt x="183" y="596"/>
                    <a:pt x="181" y="592"/>
                    <a:pt x="178" y="588"/>
                  </a:cubicBezTo>
                  <a:lnTo>
                    <a:pt x="327" y="440"/>
                  </a:lnTo>
                  <a:cubicBezTo>
                    <a:pt x="340" y="427"/>
                    <a:pt x="357" y="420"/>
                    <a:pt x="376" y="420"/>
                  </a:cubicBezTo>
                  <a:cubicBezTo>
                    <a:pt x="394" y="420"/>
                    <a:pt x="411" y="427"/>
                    <a:pt x="424" y="440"/>
                  </a:cubicBezTo>
                  <a:lnTo>
                    <a:pt x="439" y="454"/>
                  </a:lnTo>
                  <a:cubicBezTo>
                    <a:pt x="426" y="472"/>
                    <a:pt x="421" y="495"/>
                    <a:pt x="426" y="521"/>
                  </a:cubicBezTo>
                  <a:cubicBezTo>
                    <a:pt x="431" y="550"/>
                    <a:pt x="447" y="579"/>
                    <a:pt x="471" y="603"/>
                  </a:cubicBezTo>
                  <a:cubicBezTo>
                    <a:pt x="483" y="615"/>
                    <a:pt x="496" y="625"/>
                    <a:pt x="510" y="633"/>
                  </a:cubicBezTo>
                  <a:cubicBezTo>
                    <a:pt x="511" y="633"/>
                    <a:pt x="513" y="634"/>
                    <a:pt x="515" y="634"/>
                  </a:cubicBezTo>
                  <a:cubicBezTo>
                    <a:pt x="519" y="634"/>
                    <a:pt x="523" y="632"/>
                    <a:pt x="525" y="628"/>
                  </a:cubicBezTo>
                  <a:cubicBezTo>
                    <a:pt x="528" y="623"/>
                    <a:pt x="526" y="616"/>
                    <a:pt x="520" y="613"/>
                  </a:cubicBezTo>
                  <a:cubicBezTo>
                    <a:pt x="508" y="607"/>
                    <a:pt x="497" y="598"/>
                    <a:pt x="487" y="588"/>
                  </a:cubicBezTo>
                  <a:cubicBezTo>
                    <a:pt x="445" y="546"/>
                    <a:pt x="433" y="489"/>
                    <a:pt x="462" y="462"/>
                  </a:cubicBezTo>
                  <a:cubicBezTo>
                    <a:pt x="473" y="450"/>
                    <a:pt x="491" y="444"/>
                    <a:pt x="512" y="447"/>
                  </a:cubicBezTo>
                  <a:cubicBezTo>
                    <a:pt x="518" y="447"/>
                    <a:pt x="523" y="443"/>
                    <a:pt x="524" y="437"/>
                  </a:cubicBezTo>
                  <a:cubicBezTo>
                    <a:pt x="524" y="431"/>
                    <a:pt x="520" y="425"/>
                    <a:pt x="514" y="425"/>
                  </a:cubicBezTo>
                  <a:cubicBezTo>
                    <a:pt x="491" y="422"/>
                    <a:pt x="470" y="427"/>
                    <a:pt x="454" y="439"/>
                  </a:cubicBezTo>
                  <a:lnTo>
                    <a:pt x="440" y="424"/>
                  </a:lnTo>
                  <a:cubicBezTo>
                    <a:pt x="413" y="397"/>
                    <a:pt x="413" y="354"/>
                    <a:pt x="440" y="327"/>
                  </a:cubicBezTo>
                  <a:lnTo>
                    <a:pt x="589" y="178"/>
                  </a:lnTo>
                  <a:cubicBezTo>
                    <a:pt x="593" y="181"/>
                    <a:pt x="597" y="183"/>
                    <a:pt x="602" y="184"/>
                  </a:cubicBezTo>
                  <a:lnTo>
                    <a:pt x="602" y="263"/>
                  </a:lnTo>
                  <a:cubicBezTo>
                    <a:pt x="602" y="270"/>
                    <a:pt x="607" y="274"/>
                    <a:pt x="613" y="274"/>
                  </a:cubicBezTo>
                  <a:cubicBezTo>
                    <a:pt x="619" y="274"/>
                    <a:pt x="624" y="270"/>
                    <a:pt x="624" y="263"/>
                  </a:cubicBezTo>
                  <a:lnTo>
                    <a:pt x="624" y="230"/>
                  </a:lnTo>
                  <a:lnTo>
                    <a:pt x="641" y="247"/>
                  </a:lnTo>
                  <a:cubicBezTo>
                    <a:pt x="644" y="251"/>
                    <a:pt x="646" y="256"/>
                    <a:pt x="646" y="260"/>
                  </a:cubicBezTo>
                  <a:lnTo>
                    <a:pt x="646" y="266"/>
                  </a:lnTo>
                  <a:cubicBezTo>
                    <a:pt x="646" y="272"/>
                    <a:pt x="651" y="277"/>
                    <a:pt x="657" y="277"/>
                  </a:cubicBezTo>
                  <a:cubicBezTo>
                    <a:pt x="664" y="277"/>
                    <a:pt x="668" y="272"/>
                    <a:pt x="668" y="266"/>
                  </a:cubicBezTo>
                  <a:lnTo>
                    <a:pt x="668" y="260"/>
                  </a:lnTo>
                  <a:cubicBezTo>
                    <a:pt x="668" y="250"/>
                    <a:pt x="664" y="239"/>
                    <a:pt x="657" y="232"/>
                  </a:cubicBezTo>
                  <a:lnTo>
                    <a:pt x="629" y="205"/>
                  </a:lnTo>
                  <a:cubicBezTo>
                    <a:pt x="626" y="201"/>
                    <a:pt x="624" y="196"/>
                    <a:pt x="624" y="191"/>
                  </a:cubicBezTo>
                  <a:lnTo>
                    <a:pt x="624" y="184"/>
                  </a:lnTo>
                  <a:cubicBezTo>
                    <a:pt x="629" y="183"/>
                    <a:pt x="633" y="181"/>
                    <a:pt x="637" y="178"/>
                  </a:cubicBezTo>
                  <a:lnTo>
                    <a:pt x="662" y="203"/>
                  </a:lnTo>
                  <a:cubicBezTo>
                    <a:pt x="669" y="210"/>
                    <a:pt x="678" y="214"/>
                    <a:pt x="688" y="214"/>
                  </a:cubicBezTo>
                  <a:lnTo>
                    <a:pt x="696" y="214"/>
                  </a:lnTo>
                  <a:lnTo>
                    <a:pt x="714" y="242"/>
                  </a:lnTo>
                  <a:cubicBezTo>
                    <a:pt x="717" y="245"/>
                    <a:pt x="720" y="247"/>
                    <a:pt x="724" y="247"/>
                  </a:cubicBezTo>
                  <a:cubicBezTo>
                    <a:pt x="726" y="247"/>
                    <a:pt x="728" y="246"/>
                    <a:pt x="730" y="245"/>
                  </a:cubicBezTo>
                  <a:cubicBezTo>
                    <a:pt x="735" y="242"/>
                    <a:pt x="736" y="235"/>
                    <a:pt x="733" y="230"/>
                  </a:cubicBezTo>
                  <a:lnTo>
                    <a:pt x="722" y="214"/>
                  </a:lnTo>
                  <a:lnTo>
                    <a:pt x="741" y="214"/>
                  </a:lnTo>
                  <a:cubicBezTo>
                    <a:pt x="747" y="214"/>
                    <a:pt x="752" y="209"/>
                    <a:pt x="752" y="203"/>
                  </a:cubicBezTo>
                  <a:cubicBezTo>
                    <a:pt x="752" y="197"/>
                    <a:pt x="747" y="192"/>
                    <a:pt x="741" y="192"/>
                  </a:cubicBezTo>
                  <a:lnTo>
                    <a:pt x="701" y="192"/>
                  </a:lnTo>
                  <a:lnTo>
                    <a:pt x="688" y="192"/>
                  </a:lnTo>
                  <a:cubicBezTo>
                    <a:pt x="684" y="192"/>
                    <a:pt x="680" y="190"/>
                    <a:pt x="677" y="187"/>
                  </a:cubicBezTo>
                  <a:lnTo>
                    <a:pt x="653" y="163"/>
                  </a:lnTo>
                  <a:cubicBezTo>
                    <a:pt x="655" y="159"/>
                    <a:pt x="657" y="154"/>
                    <a:pt x="658" y="149"/>
                  </a:cubicBezTo>
                  <a:lnTo>
                    <a:pt x="741" y="149"/>
                  </a:lnTo>
                  <a:lnTo>
                    <a:pt x="741" y="149"/>
                  </a:lnTo>
                  <a:cubicBezTo>
                    <a:pt x="747" y="149"/>
                    <a:pt x="752" y="144"/>
                    <a:pt x="752" y="138"/>
                  </a:cubicBezTo>
                  <a:moveTo>
                    <a:pt x="163" y="612"/>
                  </a:moveTo>
                  <a:cubicBezTo>
                    <a:pt x="163" y="625"/>
                    <a:pt x="152" y="636"/>
                    <a:pt x="138" y="636"/>
                  </a:cubicBezTo>
                  <a:cubicBezTo>
                    <a:pt x="125" y="636"/>
                    <a:pt x="114" y="626"/>
                    <a:pt x="114" y="612"/>
                  </a:cubicBezTo>
                  <a:cubicBezTo>
                    <a:pt x="114" y="599"/>
                    <a:pt x="125" y="587"/>
                    <a:pt x="138" y="587"/>
                  </a:cubicBezTo>
                  <a:cubicBezTo>
                    <a:pt x="152" y="587"/>
                    <a:pt x="163" y="598"/>
                    <a:pt x="163" y="612"/>
                  </a:cubicBezTo>
                  <a:moveTo>
                    <a:pt x="588" y="138"/>
                  </a:moveTo>
                  <a:cubicBezTo>
                    <a:pt x="588" y="125"/>
                    <a:pt x="599" y="114"/>
                    <a:pt x="613" y="114"/>
                  </a:cubicBezTo>
                  <a:cubicBezTo>
                    <a:pt x="626" y="114"/>
                    <a:pt x="638" y="125"/>
                    <a:pt x="638" y="138"/>
                  </a:cubicBezTo>
                  <a:cubicBezTo>
                    <a:pt x="638" y="152"/>
                    <a:pt x="626" y="163"/>
                    <a:pt x="613" y="163"/>
                  </a:cubicBezTo>
                  <a:cubicBezTo>
                    <a:pt x="599" y="163"/>
                    <a:pt x="588" y="152"/>
                    <a:pt x="588" y="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5" name="Google Shape;875;p33"/>
          <p:cNvCxnSpPr>
            <a:stCxn id="840" idx="7"/>
            <a:endCxn id="843" idx="4"/>
          </p:cNvCxnSpPr>
          <p:nvPr/>
        </p:nvCxnSpPr>
        <p:spPr>
          <a:xfrm rot="-5400000">
            <a:off x="5033196" y="1898754"/>
            <a:ext cx="378300" cy="747900"/>
          </a:xfrm>
          <a:prstGeom prst="bentConnector3">
            <a:avLst>
              <a:gd fmla="val 6592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33"/>
          <p:cNvCxnSpPr>
            <a:stCxn id="840" idx="1"/>
            <a:endCxn id="845" idx="4"/>
          </p:cNvCxnSpPr>
          <p:nvPr/>
        </p:nvCxnSpPr>
        <p:spPr>
          <a:xfrm flipH="1" rot="5400000">
            <a:off x="3719954" y="1914654"/>
            <a:ext cx="378300" cy="716100"/>
          </a:xfrm>
          <a:prstGeom prst="bentConnector3">
            <a:avLst>
              <a:gd fmla="val 6592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3"/>
          <p:cNvCxnSpPr>
            <a:stCxn id="840" idx="5"/>
            <a:endCxn id="844" idx="0"/>
          </p:cNvCxnSpPr>
          <p:nvPr/>
        </p:nvCxnSpPr>
        <p:spPr>
          <a:xfrm flipH="1" rot="-5400000">
            <a:off x="5028396" y="2863096"/>
            <a:ext cx="387900" cy="747900"/>
          </a:xfrm>
          <a:prstGeom prst="bentConnector3">
            <a:avLst>
              <a:gd fmla="val 6552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3"/>
          <p:cNvCxnSpPr>
            <a:stCxn id="840" idx="3"/>
            <a:endCxn id="846" idx="0"/>
          </p:cNvCxnSpPr>
          <p:nvPr/>
        </p:nvCxnSpPr>
        <p:spPr>
          <a:xfrm rot="5400000">
            <a:off x="3715154" y="2878996"/>
            <a:ext cx="387900" cy="716100"/>
          </a:xfrm>
          <a:prstGeom prst="bentConnector3">
            <a:avLst>
              <a:gd fmla="val 6552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99275" y="14591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99275" y="18932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299275" y="3261999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299275" y="36961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830213" y="32620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30213" y="36961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543659" y="1768005"/>
            <a:ext cx="1099143" cy="2299834"/>
          </a:xfrm>
          <a:custGeom>
            <a:rect b="b" l="l" r="r" t="t"/>
            <a:pathLst>
              <a:path extrusionOk="0" h="5662" w="2706">
                <a:moveTo>
                  <a:pt x="133" y="205"/>
                </a:moveTo>
                <a:cubicBezTo>
                  <a:pt x="219" y="73"/>
                  <a:pt x="427" y="-8"/>
                  <a:pt x="544" y="1"/>
                </a:cubicBezTo>
                <a:cubicBezTo>
                  <a:pt x="661" y="10"/>
                  <a:pt x="704" y="71"/>
                  <a:pt x="764" y="73"/>
                </a:cubicBezTo>
                <a:cubicBezTo>
                  <a:pt x="825" y="75"/>
                  <a:pt x="885" y="12"/>
                  <a:pt x="1063" y="112"/>
                </a:cubicBezTo>
                <a:cubicBezTo>
                  <a:pt x="1240" y="211"/>
                  <a:pt x="1325" y="336"/>
                  <a:pt x="1361" y="414"/>
                </a:cubicBezTo>
                <a:cubicBezTo>
                  <a:pt x="1397" y="492"/>
                  <a:pt x="1437" y="476"/>
                  <a:pt x="1484" y="494"/>
                </a:cubicBezTo>
                <a:cubicBezTo>
                  <a:pt x="1532" y="513"/>
                  <a:pt x="1653" y="574"/>
                  <a:pt x="1725" y="714"/>
                </a:cubicBezTo>
                <a:cubicBezTo>
                  <a:pt x="1796" y="855"/>
                  <a:pt x="1774" y="922"/>
                  <a:pt x="1821" y="969"/>
                </a:cubicBezTo>
                <a:cubicBezTo>
                  <a:pt x="1868" y="1017"/>
                  <a:pt x="2028" y="1128"/>
                  <a:pt x="2124" y="1307"/>
                </a:cubicBezTo>
                <a:cubicBezTo>
                  <a:pt x="2220" y="1486"/>
                  <a:pt x="2161" y="1640"/>
                  <a:pt x="2186" y="1698"/>
                </a:cubicBezTo>
                <a:cubicBezTo>
                  <a:pt x="2211" y="1755"/>
                  <a:pt x="2287" y="1710"/>
                  <a:pt x="2352" y="1811"/>
                </a:cubicBezTo>
                <a:cubicBezTo>
                  <a:pt x="2417" y="1911"/>
                  <a:pt x="2352" y="2014"/>
                  <a:pt x="2374" y="2029"/>
                </a:cubicBezTo>
                <a:cubicBezTo>
                  <a:pt x="2397" y="2045"/>
                  <a:pt x="2456" y="2052"/>
                  <a:pt x="2480" y="2137"/>
                </a:cubicBezTo>
                <a:cubicBezTo>
                  <a:pt x="2504" y="2223"/>
                  <a:pt x="2495" y="2260"/>
                  <a:pt x="2555" y="2327"/>
                </a:cubicBezTo>
                <a:cubicBezTo>
                  <a:pt x="2615" y="2393"/>
                  <a:pt x="2632" y="2564"/>
                  <a:pt x="2612" y="2695"/>
                </a:cubicBezTo>
                <a:cubicBezTo>
                  <a:pt x="2592" y="2825"/>
                  <a:pt x="2683" y="2816"/>
                  <a:pt x="2652" y="3009"/>
                </a:cubicBezTo>
                <a:cubicBezTo>
                  <a:pt x="2621" y="3202"/>
                  <a:pt x="2727" y="3222"/>
                  <a:pt x="2702" y="3421"/>
                </a:cubicBezTo>
                <a:cubicBezTo>
                  <a:pt x="2676" y="3620"/>
                  <a:pt x="2604" y="3647"/>
                  <a:pt x="2607" y="3709"/>
                </a:cubicBezTo>
                <a:cubicBezTo>
                  <a:pt x="2610" y="3771"/>
                  <a:pt x="2635" y="3833"/>
                  <a:pt x="2606" y="3970"/>
                </a:cubicBezTo>
                <a:cubicBezTo>
                  <a:pt x="2577" y="4107"/>
                  <a:pt x="2499" y="4093"/>
                  <a:pt x="2470" y="4164"/>
                </a:cubicBezTo>
                <a:cubicBezTo>
                  <a:pt x="2440" y="4235"/>
                  <a:pt x="2508" y="4312"/>
                  <a:pt x="2405" y="4476"/>
                </a:cubicBezTo>
                <a:cubicBezTo>
                  <a:pt x="2301" y="4640"/>
                  <a:pt x="2286" y="4578"/>
                  <a:pt x="2235" y="4637"/>
                </a:cubicBezTo>
                <a:cubicBezTo>
                  <a:pt x="2185" y="4696"/>
                  <a:pt x="2180" y="4840"/>
                  <a:pt x="2116" y="4910"/>
                </a:cubicBezTo>
                <a:cubicBezTo>
                  <a:pt x="2050" y="4981"/>
                  <a:pt x="2003" y="5008"/>
                  <a:pt x="1984" y="5074"/>
                </a:cubicBezTo>
                <a:cubicBezTo>
                  <a:pt x="1965" y="5139"/>
                  <a:pt x="1840" y="5270"/>
                  <a:pt x="1734" y="5303"/>
                </a:cubicBezTo>
                <a:cubicBezTo>
                  <a:pt x="1627" y="5335"/>
                  <a:pt x="1661" y="5329"/>
                  <a:pt x="1616" y="5387"/>
                </a:cubicBezTo>
                <a:cubicBezTo>
                  <a:pt x="1571" y="5446"/>
                  <a:pt x="1442" y="5568"/>
                  <a:pt x="1294" y="5590"/>
                </a:cubicBezTo>
                <a:cubicBezTo>
                  <a:pt x="1146" y="5613"/>
                  <a:pt x="1050" y="5626"/>
                  <a:pt x="968" y="5656"/>
                </a:cubicBezTo>
                <a:cubicBezTo>
                  <a:pt x="885" y="5685"/>
                  <a:pt x="735" y="5609"/>
                  <a:pt x="656" y="5592"/>
                </a:cubicBezTo>
                <a:cubicBezTo>
                  <a:pt x="577" y="5575"/>
                  <a:pt x="433" y="5617"/>
                  <a:pt x="337" y="5541"/>
                </a:cubicBezTo>
                <a:cubicBezTo>
                  <a:pt x="242" y="5465"/>
                  <a:pt x="1" y="5244"/>
                  <a:pt x="0" y="5115"/>
                </a:cubicBezTo>
                <a:cubicBezTo>
                  <a:pt x="-2" y="4596"/>
                  <a:pt x="62" y="4052"/>
                  <a:pt x="70" y="3531"/>
                </a:cubicBezTo>
                <a:cubicBezTo>
                  <a:pt x="87" y="2523"/>
                  <a:pt x="15" y="1481"/>
                  <a:pt x="74" y="461"/>
                </a:cubicBezTo>
                <a:cubicBezTo>
                  <a:pt x="83" y="300"/>
                  <a:pt x="119" y="228"/>
                  <a:pt x="133" y="2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4543659" y="1768005"/>
            <a:ext cx="1099145" cy="2299836"/>
            <a:chOff x="4543659" y="1768005"/>
            <a:chExt cx="1099145" cy="2299836"/>
          </a:xfrm>
        </p:grpSpPr>
        <p:grpSp>
          <p:nvGrpSpPr>
            <p:cNvPr id="98" name="Google Shape;98;p16"/>
            <p:cNvGrpSpPr/>
            <p:nvPr/>
          </p:nvGrpSpPr>
          <p:grpSpPr>
            <a:xfrm>
              <a:off x="4543659" y="1768005"/>
              <a:ext cx="1099145" cy="2299836"/>
              <a:chOff x="4482247" y="1495980"/>
              <a:chExt cx="1099145" cy="2299836"/>
            </a:xfrm>
          </p:grpSpPr>
          <p:sp>
            <p:nvSpPr>
              <p:cNvPr id="99" name="Google Shape;99;p16"/>
              <p:cNvSpPr/>
              <p:nvPr/>
            </p:nvSpPr>
            <p:spPr>
              <a:xfrm>
                <a:off x="4482247" y="1495980"/>
                <a:ext cx="1099145" cy="2299836"/>
              </a:xfrm>
              <a:custGeom>
                <a:rect b="b" l="l" r="r" t="t"/>
                <a:pathLst>
                  <a:path extrusionOk="0" h="5662" w="2706">
                    <a:moveTo>
                      <a:pt x="2702" y="3421"/>
                    </a:moveTo>
                    <a:cubicBezTo>
                      <a:pt x="2727" y="3222"/>
                      <a:pt x="2621" y="3202"/>
                      <a:pt x="2652" y="3009"/>
                    </a:cubicBezTo>
                    <a:cubicBezTo>
                      <a:pt x="2683" y="2816"/>
                      <a:pt x="2592" y="2825"/>
                      <a:pt x="2612" y="2695"/>
                    </a:cubicBezTo>
                    <a:cubicBezTo>
                      <a:pt x="2632" y="2564"/>
                      <a:pt x="2615" y="2393"/>
                      <a:pt x="2555" y="2327"/>
                    </a:cubicBezTo>
                    <a:cubicBezTo>
                      <a:pt x="2495" y="2260"/>
                      <a:pt x="2504" y="2223"/>
                      <a:pt x="2480" y="2137"/>
                    </a:cubicBezTo>
                    <a:cubicBezTo>
                      <a:pt x="2456" y="2052"/>
                      <a:pt x="2397" y="2045"/>
                      <a:pt x="2374" y="2029"/>
                    </a:cubicBezTo>
                    <a:cubicBezTo>
                      <a:pt x="2352" y="2014"/>
                      <a:pt x="2417" y="1911"/>
                      <a:pt x="2352" y="1811"/>
                    </a:cubicBezTo>
                    <a:cubicBezTo>
                      <a:pt x="2287" y="1710"/>
                      <a:pt x="2211" y="1755"/>
                      <a:pt x="2186" y="1698"/>
                    </a:cubicBezTo>
                    <a:cubicBezTo>
                      <a:pt x="2161" y="1640"/>
                      <a:pt x="2220" y="1486"/>
                      <a:pt x="2124" y="1307"/>
                    </a:cubicBezTo>
                    <a:cubicBezTo>
                      <a:pt x="2028" y="1128"/>
                      <a:pt x="1868" y="1017"/>
                      <a:pt x="1821" y="969"/>
                    </a:cubicBezTo>
                    <a:cubicBezTo>
                      <a:pt x="1774" y="922"/>
                      <a:pt x="1796" y="855"/>
                      <a:pt x="1725" y="714"/>
                    </a:cubicBezTo>
                    <a:cubicBezTo>
                      <a:pt x="1653" y="574"/>
                      <a:pt x="1532" y="513"/>
                      <a:pt x="1484" y="494"/>
                    </a:cubicBezTo>
                    <a:cubicBezTo>
                      <a:pt x="1437" y="476"/>
                      <a:pt x="1397" y="492"/>
                      <a:pt x="1361" y="414"/>
                    </a:cubicBezTo>
                    <a:cubicBezTo>
                      <a:pt x="1325" y="336"/>
                      <a:pt x="1240" y="211"/>
                      <a:pt x="1063" y="112"/>
                    </a:cubicBezTo>
                    <a:cubicBezTo>
                      <a:pt x="885" y="12"/>
                      <a:pt x="825" y="75"/>
                      <a:pt x="764" y="73"/>
                    </a:cubicBezTo>
                    <a:cubicBezTo>
                      <a:pt x="704" y="71"/>
                      <a:pt x="661" y="10"/>
                      <a:pt x="544" y="1"/>
                    </a:cubicBezTo>
                    <a:cubicBezTo>
                      <a:pt x="439" y="-7"/>
                      <a:pt x="260" y="58"/>
                      <a:pt x="163" y="167"/>
                    </a:cubicBezTo>
                    <a:cubicBezTo>
                      <a:pt x="152" y="179"/>
                      <a:pt x="142" y="192"/>
                      <a:pt x="133" y="205"/>
                    </a:cubicBezTo>
                    <a:cubicBezTo>
                      <a:pt x="119" y="228"/>
                      <a:pt x="83" y="300"/>
                      <a:pt x="74" y="461"/>
                    </a:cubicBezTo>
                    <a:cubicBezTo>
                      <a:pt x="69" y="536"/>
                      <a:pt x="66" y="625"/>
                      <a:pt x="63" y="722"/>
                    </a:cubicBezTo>
                    <a:lnTo>
                      <a:pt x="63" y="722"/>
                    </a:lnTo>
                    <a:cubicBezTo>
                      <a:pt x="62" y="734"/>
                      <a:pt x="62" y="746"/>
                      <a:pt x="62" y="758"/>
                    </a:cubicBezTo>
                    <a:cubicBezTo>
                      <a:pt x="62" y="764"/>
                      <a:pt x="62" y="770"/>
                      <a:pt x="61" y="777"/>
                    </a:cubicBezTo>
                    <a:cubicBezTo>
                      <a:pt x="61" y="799"/>
                      <a:pt x="60" y="822"/>
                      <a:pt x="60" y="845"/>
                    </a:cubicBezTo>
                    <a:cubicBezTo>
                      <a:pt x="60" y="852"/>
                      <a:pt x="59" y="858"/>
                      <a:pt x="59" y="865"/>
                    </a:cubicBezTo>
                    <a:cubicBezTo>
                      <a:pt x="59" y="889"/>
                      <a:pt x="58" y="913"/>
                      <a:pt x="58" y="938"/>
                    </a:cubicBezTo>
                    <a:cubicBezTo>
                      <a:pt x="58" y="944"/>
                      <a:pt x="58" y="949"/>
                      <a:pt x="58" y="955"/>
                    </a:cubicBezTo>
                    <a:cubicBezTo>
                      <a:pt x="57" y="981"/>
                      <a:pt x="57" y="1007"/>
                      <a:pt x="57" y="1033"/>
                    </a:cubicBezTo>
                    <a:cubicBezTo>
                      <a:pt x="56" y="1039"/>
                      <a:pt x="56" y="1045"/>
                      <a:pt x="56" y="1051"/>
                    </a:cubicBezTo>
                    <a:cubicBezTo>
                      <a:pt x="56" y="1078"/>
                      <a:pt x="56" y="1104"/>
                      <a:pt x="55" y="1131"/>
                    </a:cubicBezTo>
                    <a:cubicBezTo>
                      <a:pt x="55" y="1138"/>
                      <a:pt x="55" y="1144"/>
                      <a:pt x="55" y="1151"/>
                    </a:cubicBezTo>
                    <a:cubicBezTo>
                      <a:pt x="55" y="1178"/>
                      <a:pt x="55" y="1206"/>
                      <a:pt x="55" y="1234"/>
                    </a:cubicBezTo>
                    <a:cubicBezTo>
                      <a:pt x="55" y="1240"/>
                      <a:pt x="54" y="1245"/>
                      <a:pt x="54" y="1250"/>
                    </a:cubicBezTo>
                    <a:cubicBezTo>
                      <a:pt x="54" y="1279"/>
                      <a:pt x="54" y="1309"/>
                      <a:pt x="54" y="1339"/>
                    </a:cubicBezTo>
                    <a:cubicBezTo>
                      <a:pt x="54" y="1344"/>
                      <a:pt x="54" y="1350"/>
                      <a:pt x="54" y="1355"/>
                    </a:cubicBezTo>
                    <a:cubicBezTo>
                      <a:pt x="54" y="1384"/>
                      <a:pt x="54" y="1414"/>
                      <a:pt x="54" y="1444"/>
                    </a:cubicBezTo>
                    <a:cubicBezTo>
                      <a:pt x="54" y="1450"/>
                      <a:pt x="54" y="1456"/>
                      <a:pt x="54" y="1463"/>
                    </a:cubicBezTo>
                    <a:cubicBezTo>
                      <a:pt x="54" y="1494"/>
                      <a:pt x="53" y="1525"/>
                      <a:pt x="53" y="1557"/>
                    </a:cubicBezTo>
                    <a:lnTo>
                      <a:pt x="53" y="1569"/>
                    </a:lnTo>
                    <a:cubicBezTo>
                      <a:pt x="53" y="1600"/>
                      <a:pt x="54" y="1632"/>
                      <a:pt x="54" y="1664"/>
                    </a:cubicBezTo>
                    <a:cubicBezTo>
                      <a:pt x="54" y="1669"/>
                      <a:pt x="54" y="1674"/>
                      <a:pt x="54" y="1680"/>
                    </a:cubicBezTo>
                    <a:cubicBezTo>
                      <a:pt x="54" y="1711"/>
                      <a:pt x="54" y="1743"/>
                      <a:pt x="54" y="1775"/>
                    </a:cubicBezTo>
                    <a:cubicBezTo>
                      <a:pt x="54" y="1780"/>
                      <a:pt x="54" y="1784"/>
                      <a:pt x="54" y="1789"/>
                    </a:cubicBezTo>
                    <a:cubicBezTo>
                      <a:pt x="54" y="1822"/>
                      <a:pt x="54" y="1855"/>
                      <a:pt x="54" y="1888"/>
                    </a:cubicBezTo>
                    <a:cubicBezTo>
                      <a:pt x="54" y="1891"/>
                      <a:pt x="54" y="1895"/>
                      <a:pt x="54" y="1898"/>
                    </a:cubicBezTo>
                    <a:cubicBezTo>
                      <a:pt x="55" y="1932"/>
                      <a:pt x="55" y="1966"/>
                      <a:pt x="55" y="1999"/>
                    </a:cubicBezTo>
                    <a:cubicBezTo>
                      <a:pt x="55" y="2001"/>
                      <a:pt x="55" y="2003"/>
                      <a:pt x="55" y="2004"/>
                    </a:cubicBezTo>
                    <a:cubicBezTo>
                      <a:pt x="59" y="2513"/>
                      <a:pt x="78" y="3030"/>
                      <a:pt x="70" y="3531"/>
                    </a:cubicBezTo>
                    <a:cubicBezTo>
                      <a:pt x="62" y="4051"/>
                      <a:pt x="-2" y="4596"/>
                      <a:pt x="0" y="5115"/>
                    </a:cubicBezTo>
                    <a:cubicBezTo>
                      <a:pt x="1" y="5244"/>
                      <a:pt x="242" y="5465"/>
                      <a:pt x="337" y="5541"/>
                    </a:cubicBezTo>
                    <a:cubicBezTo>
                      <a:pt x="433" y="5617"/>
                      <a:pt x="577" y="5575"/>
                      <a:pt x="656" y="5592"/>
                    </a:cubicBezTo>
                    <a:cubicBezTo>
                      <a:pt x="735" y="5609"/>
                      <a:pt x="885" y="5685"/>
                      <a:pt x="968" y="5656"/>
                    </a:cubicBezTo>
                    <a:cubicBezTo>
                      <a:pt x="1050" y="5626"/>
                      <a:pt x="1146" y="5613"/>
                      <a:pt x="1294" y="5590"/>
                    </a:cubicBezTo>
                    <a:cubicBezTo>
                      <a:pt x="1442" y="5568"/>
                      <a:pt x="1571" y="5446"/>
                      <a:pt x="1616" y="5387"/>
                    </a:cubicBezTo>
                    <a:cubicBezTo>
                      <a:pt x="1661" y="5329"/>
                      <a:pt x="1627" y="5335"/>
                      <a:pt x="1734" y="5303"/>
                    </a:cubicBezTo>
                    <a:cubicBezTo>
                      <a:pt x="1840" y="5270"/>
                      <a:pt x="1965" y="5139"/>
                      <a:pt x="1984" y="5074"/>
                    </a:cubicBezTo>
                    <a:cubicBezTo>
                      <a:pt x="2003" y="5008"/>
                      <a:pt x="2050" y="4981"/>
                      <a:pt x="2116" y="4910"/>
                    </a:cubicBezTo>
                    <a:cubicBezTo>
                      <a:pt x="2180" y="4840"/>
                      <a:pt x="2185" y="4696"/>
                      <a:pt x="2235" y="4637"/>
                    </a:cubicBezTo>
                    <a:cubicBezTo>
                      <a:pt x="2286" y="4578"/>
                      <a:pt x="2301" y="4640"/>
                      <a:pt x="2405" y="4476"/>
                    </a:cubicBezTo>
                    <a:cubicBezTo>
                      <a:pt x="2508" y="4313"/>
                      <a:pt x="2441" y="4236"/>
                      <a:pt x="2469" y="4165"/>
                    </a:cubicBezTo>
                    <a:cubicBezTo>
                      <a:pt x="2469" y="4164"/>
                      <a:pt x="2469" y="4164"/>
                      <a:pt x="2470" y="4164"/>
                    </a:cubicBezTo>
                    <a:cubicBezTo>
                      <a:pt x="2472" y="4159"/>
                      <a:pt x="2474" y="4155"/>
                      <a:pt x="2476" y="4151"/>
                    </a:cubicBezTo>
                    <a:cubicBezTo>
                      <a:pt x="2477" y="4150"/>
                      <a:pt x="2477" y="4149"/>
                      <a:pt x="2478" y="4148"/>
                    </a:cubicBezTo>
                    <a:cubicBezTo>
                      <a:pt x="2480" y="4145"/>
                      <a:pt x="2482" y="4142"/>
                      <a:pt x="2484" y="4139"/>
                    </a:cubicBezTo>
                    <a:cubicBezTo>
                      <a:pt x="2485" y="4139"/>
                      <a:pt x="2485" y="4138"/>
                      <a:pt x="2486" y="4137"/>
                    </a:cubicBezTo>
                    <a:cubicBezTo>
                      <a:pt x="2488" y="4134"/>
                      <a:pt x="2490" y="4132"/>
                      <a:pt x="2493" y="4129"/>
                    </a:cubicBezTo>
                    <a:lnTo>
                      <a:pt x="2494" y="4128"/>
                    </a:lnTo>
                    <a:cubicBezTo>
                      <a:pt x="2497" y="4125"/>
                      <a:pt x="2500" y="4122"/>
                      <a:pt x="2503" y="4120"/>
                    </a:cubicBezTo>
                    <a:cubicBezTo>
                      <a:pt x="2539" y="4089"/>
                      <a:pt x="2585" y="4069"/>
                      <a:pt x="2606" y="3970"/>
                    </a:cubicBezTo>
                    <a:cubicBezTo>
                      <a:pt x="2632" y="3851"/>
                      <a:pt x="2616" y="3789"/>
                      <a:pt x="2609" y="3735"/>
                    </a:cubicBezTo>
                    <a:cubicBezTo>
                      <a:pt x="2608" y="3726"/>
                      <a:pt x="2607" y="3718"/>
                      <a:pt x="2607" y="3709"/>
                    </a:cubicBezTo>
                    <a:cubicBezTo>
                      <a:pt x="2607" y="3701"/>
                      <a:pt x="2607" y="3694"/>
                      <a:pt x="2609" y="3687"/>
                    </a:cubicBezTo>
                    <a:cubicBezTo>
                      <a:pt x="2621" y="3638"/>
                      <a:pt x="2679" y="3595"/>
                      <a:pt x="2702" y="3421"/>
                    </a:cubicBezTo>
                    <a:moveTo>
                      <a:pt x="2473" y="2334"/>
                    </a:moveTo>
                    <a:cubicBezTo>
                      <a:pt x="2500" y="2361"/>
                      <a:pt x="2531" y="2408"/>
                      <a:pt x="2541" y="2494"/>
                    </a:cubicBezTo>
                    <a:cubicBezTo>
                      <a:pt x="2547" y="2552"/>
                      <a:pt x="2546" y="2605"/>
                      <a:pt x="2542" y="2649"/>
                    </a:cubicBezTo>
                    <a:cubicBezTo>
                      <a:pt x="2542" y="2653"/>
                      <a:pt x="2502" y="2814"/>
                      <a:pt x="2344" y="2826"/>
                    </a:cubicBezTo>
                    <a:cubicBezTo>
                      <a:pt x="2185" y="2838"/>
                      <a:pt x="2142" y="2786"/>
                      <a:pt x="2161" y="2697"/>
                    </a:cubicBezTo>
                    <a:cubicBezTo>
                      <a:pt x="2179" y="2615"/>
                      <a:pt x="2413" y="2540"/>
                      <a:pt x="2473" y="2334"/>
                    </a:cubicBezTo>
                    <a:moveTo>
                      <a:pt x="2308" y="1981"/>
                    </a:moveTo>
                    <a:cubicBezTo>
                      <a:pt x="2267" y="2103"/>
                      <a:pt x="2119" y="2096"/>
                      <a:pt x="2083" y="2101"/>
                    </a:cubicBezTo>
                    <a:cubicBezTo>
                      <a:pt x="2083" y="2101"/>
                      <a:pt x="2211" y="2173"/>
                      <a:pt x="2209" y="2293"/>
                    </a:cubicBezTo>
                    <a:cubicBezTo>
                      <a:pt x="2209" y="2293"/>
                      <a:pt x="2224" y="2156"/>
                      <a:pt x="2265" y="2121"/>
                    </a:cubicBezTo>
                    <a:cubicBezTo>
                      <a:pt x="2305" y="2086"/>
                      <a:pt x="2371" y="2064"/>
                      <a:pt x="2396" y="2108"/>
                    </a:cubicBezTo>
                    <a:cubicBezTo>
                      <a:pt x="2413" y="2137"/>
                      <a:pt x="2426" y="2181"/>
                      <a:pt x="2429" y="2230"/>
                    </a:cubicBezTo>
                    <a:cubicBezTo>
                      <a:pt x="2427" y="2235"/>
                      <a:pt x="2363" y="2418"/>
                      <a:pt x="2259" y="2489"/>
                    </a:cubicBezTo>
                    <a:cubicBezTo>
                      <a:pt x="2152" y="2561"/>
                      <a:pt x="1999" y="2484"/>
                      <a:pt x="1924" y="2383"/>
                    </a:cubicBezTo>
                    <a:cubicBezTo>
                      <a:pt x="1850" y="2283"/>
                      <a:pt x="1872" y="2146"/>
                      <a:pt x="1935" y="2004"/>
                    </a:cubicBezTo>
                    <a:cubicBezTo>
                      <a:pt x="1983" y="1895"/>
                      <a:pt x="2096" y="1811"/>
                      <a:pt x="2173" y="1776"/>
                    </a:cubicBezTo>
                    <a:cubicBezTo>
                      <a:pt x="2219" y="1800"/>
                      <a:pt x="2342" y="1877"/>
                      <a:pt x="2308" y="1981"/>
                    </a:cubicBezTo>
                    <a:moveTo>
                      <a:pt x="2272" y="4572"/>
                    </a:moveTo>
                    <a:cubicBezTo>
                      <a:pt x="2254" y="4581"/>
                      <a:pt x="2235" y="4587"/>
                      <a:pt x="2214" y="4591"/>
                    </a:cubicBezTo>
                    <a:cubicBezTo>
                      <a:pt x="2214" y="4591"/>
                      <a:pt x="2206" y="4590"/>
                      <a:pt x="2203" y="4590"/>
                    </a:cubicBezTo>
                    <a:cubicBezTo>
                      <a:pt x="2176" y="4574"/>
                      <a:pt x="2162" y="4568"/>
                      <a:pt x="2164" y="4523"/>
                    </a:cubicBezTo>
                    <a:cubicBezTo>
                      <a:pt x="2164" y="4496"/>
                      <a:pt x="2174" y="4465"/>
                      <a:pt x="2194" y="4446"/>
                    </a:cubicBezTo>
                    <a:cubicBezTo>
                      <a:pt x="2164" y="4472"/>
                      <a:pt x="2146" y="4507"/>
                      <a:pt x="2141" y="4545"/>
                    </a:cubicBezTo>
                    <a:cubicBezTo>
                      <a:pt x="2137" y="4574"/>
                      <a:pt x="2157" y="4600"/>
                      <a:pt x="2164" y="4626"/>
                    </a:cubicBezTo>
                    <a:cubicBezTo>
                      <a:pt x="2172" y="4654"/>
                      <a:pt x="2174" y="4682"/>
                      <a:pt x="2167" y="4713"/>
                    </a:cubicBezTo>
                    <a:cubicBezTo>
                      <a:pt x="2140" y="4819"/>
                      <a:pt x="2058" y="4899"/>
                      <a:pt x="2021" y="4923"/>
                    </a:cubicBezTo>
                    <a:cubicBezTo>
                      <a:pt x="1988" y="4943"/>
                      <a:pt x="1917" y="4951"/>
                      <a:pt x="1880" y="4953"/>
                    </a:cubicBezTo>
                    <a:cubicBezTo>
                      <a:pt x="1833" y="4955"/>
                      <a:pt x="1804" y="4935"/>
                      <a:pt x="1824" y="4881"/>
                    </a:cubicBezTo>
                    <a:cubicBezTo>
                      <a:pt x="1845" y="4827"/>
                      <a:pt x="1900" y="4841"/>
                      <a:pt x="1936" y="4813"/>
                    </a:cubicBezTo>
                    <a:cubicBezTo>
                      <a:pt x="1969" y="4787"/>
                      <a:pt x="1960" y="4757"/>
                      <a:pt x="1961" y="4723"/>
                    </a:cubicBezTo>
                    <a:cubicBezTo>
                      <a:pt x="1962" y="4677"/>
                      <a:pt x="1985" y="4647"/>
                      <a:pt x="2025" y="4620"/>
                    </a:cubicBezTo>
                    <a:cubicBezTo>
                      <a:pt x="2007" y="4632"/>
                      <a:pt x="1988" y="4628"/>
                      <a:pt x="1970" y="4647"/>
                    </a:cubicBezTo>
                    <a:cubicBezTo>
                      <a:pt x="1954" y="4664"/>
                      <a:pt x="1944" y="4686"/>
                      <a:pt x="1939" y="4708"/>
                    </a:cubicBezTo>
                    <a:cubicBezTo>
                      <a:pt x="1928" y="4752"/>
                      <a:pt x="1930" y="4796"/>
                      <a:pt x="1876" y="4816"/>
                    </a:cubicBezTo>
                    <a:cubicBezTo>
                      <a:pt x="1816" y="4839"/>
                      <a:pt x="1743" y="4901"/>
                      <a:pt x="1783" y="4968"/>
                    </a:cubicBezTo>
                    <a:cubicBezTo>
                      <a:pt x="1800" y="4998"/>
                      <a:pt x="1846" y="4994"/>
                      <a:pt x="1878" y="4990"/>
                    </a:cubicBezTo>
                    <a:cubicBezTo>
                      <a:pt x="1906" y="4985"/>
                      <a:pt x="1942" y="4966"/>
                      <a:pt x="1968" y="4969"/>
                    </a:cubicBezTo>
                    <a:cubicBezTo>
                      <a:pt x="2018" y="4976"/>
                      <a:pt x="1886" y="5135"/>
                      <a:pt x="1864" y="5156"/>
                    </a:cubicBezTo>
                    <a:cubicBezTo>
                      <a:pt x="1827" y="5190"/>
                      <a:pt x="1778" y="5221"/>
                      <a:pt x="1733" y="5241"/>
                    </a:cubicBezTo>
                    <a:cubicBezTo>
                      <a:pt x="1650" y="5277"/>
                      <a:pt x="1507" y="5290"/>
                      <a:pt x="1496" y="5180"/>
                    </a:cubicBezTo>
                    <a:cubicBezTo>
                      <a:pt x="1491" y="5130"/>
                      <a:pt x="1510" y="5095"/>
                      <a:pt x="1548" y="5057"/>
                    </a:cubicBezTo>
                    <a:cubicBezTo>
                      <a:pt x="1517" y="5069"/>
                      <a:pt x="1485" y="5103"/>
                      <a:pt x="1479" y="5134"/>
                    </a:cubicBezTo>
                    <a:cubicBezTo>
                      <a:pt x="1474" y="5161"/>
                      <a:pt x="1490" y="5199"/>
                      <a:pt x="1459" y="5215"/>
                    </a:cubicBezTo>
                    <a:cubicBezTo>
                      <a:pt x="1436" y="5227"/>
                      <a:pt x="1387" y="5218"/>
                      <a:pt x="1360" y="5223"/>
                    </a:cubicBezTo>
                    <a:cubicBezTo>
                      <a:pt x="1326" y="5228"/>
                      <a:pt x="1292" y="5237"/>
                      <a:pt x="1267" y="5265"/>
                    </a:cubicBezTo>
                    <a:cubicBezTo>
                      <a:pt x="1274" y="5257"/>
                      <a:pt x="1336" y="5253"/>
                      <a:pt x="1348" y="5252"/>
                    </a:cubicBezTo>
                    <a:cubicBezTo>
                      <a:pt x="1377" y="5247"/>
                      <a:pt x="1409" y="5242"/>
                      <a:pt x="1436" y="5249"/>
                    </a:cubicBezTo>
                    <a:cubicBezTo>
                      <a:pt x="1468" y="5257"/>
                      <a:pt x="1493" y="5275"/>
                      <a:pt x="1523" y="5287"/>
                    </a:cubicBezTo>
                    <a:cubicBezTo>
                      <a:pt x="1548" y="5297"/>
                      <a:pt x="1596" y="5306"/>
                      <a:pt x="1590" y="5346"/>
                    </a:cubicBezTo>
                    <a:cubicBezTo>
                      <a:pt x="1583" y="5396"/>
                      <a:pt x="1499" y="5436"/>
                      <a:pt x="1460" y="5460"/>
                    </a:cubicBezTo>
                    <a:cubicBezTo>
                      <a:pt x="1409" y="5492"/>
                      <a:pt x="1350" y="5523"/>
                      <a:pt x="1294" y="5540"/>
                    </a:cubicBezTo>
                    <a:cubicBezTo>
                      <a:pt x="1235" y="5558"/>
                      <a:pt x="1214" y="5520"/>
                      <a:pt x="1178" y="5482"/>
                    </a:cubicBezTo>
                    <a:cubicBezTo>
                      <a:pt x="1146" y="5448"/>
                      <a:pt x="1102" y="5412"/>
                      <a:pt x="1051" y="5404"/>
                    </a:cubicBezTo>
                    <a:cubicBezTo>
                      <a:pt x="1070" y="5416"/>
                      <a:pt x="1081" y="5435"/>
                      <a:pt x="1095" y="5451"/>
                    </a:cubicBezTo>
                    <a:cubicBezTo>
                      <a:pt x="1111" y="5468"/>
                      <a:pt x="1136" y="5483"/>
                      <a:pt x="1146" y="5504"/>
                    </a:cubicBezTo>
                    <a:cubicBezTo>
                      <a:pt x="1177" y="5563"/>
                      <a:pt x="1098" y="5576"/>
                      <a:pt x="1055" y="5580"/>
                    </a:cubicBezTo>
                    <a:cubicBezTo>
                      <a:pt x="965" y="5587"/>
                      <a:pt x="859" y="5597"/>
                      <a:pt x="778" y="5565"/>
                    </a:cubicBezTo>
                    <a:cubicBezTo>
                      <a:pt x="729" y="5546"/>
                      <a:pt x="714" y="5530"/>
                      <a:pt x="698" y="5482"/>
                    </a:cubicBezTo>
                    <a:cubicBezTo>
                      <a:pt x="685" y="5443"/>
                      <a:pt x="665" y="5411"/>
                      <a:pt x="698" y="5375"/>
                    </a:cubicBezTo>
                    <a:cubicBezTo>
                      <a:pt x="735" y="5333"/>
                      <a:pt x="785" y="5297"/>
                      <a:pt x="840" y="5288"/>
                    </a:cubicBezTo>
                    <a:cubicBezTo>
                      <a:pt x="797" y="5237"/>
                      <a:pt x="736" y="5331"/>
                      <a:pt x="692" y="5336"/>
                    </a:cubicBezTo>
                    <a:cubicBezTo>
                      <a:pt x="644" y="5341"/>
                      <a:pt x="607" y="5343"/>
                      <a:pt x="523" y="5297"/>
                    </a:cubicBezTo>
                    <a:cubicBezTo>
                      <a:pt x="439" y="5250"/>
                      <a:pt x="346" y="5111"/>
                      <a:pt x="344" y="5050"/>
                    </a:cubicBezTo>
                    <a:cubicBezTo>
                      <a:pt x="341" y="4941"/>
                      <a:pt x="470" y="4806"/>
                      <a:pt x="584" y="4828"/>
                    </a:cubicBezTo>
                    <a:cubicBezTo>
                      <a:pt x="616" y="4834"/>
                      <a:pt x="673" y="4849"/>
                      <a:pt x="692" y="4878"/>
                    </a:cubicBezTo>
                    <a:cubicBezTo>
                      <a:pt x="682" y="4854"/>
                      <a:pt x="683" y="4830"/>
                      <a:pt x="654" y="4815"/>
                    </a:cubicBezTo>
                    <a:cubicBezTo>
                      <a:pt x="623" y="4798"/>
                      <a:pt x="591" y="4801"/>
                      <a:pt x="555" y="4803"/>
                    </a:cubicBezTo>
                    <a:cubicBezTo>
                      <a:pt x="557" y="4778"/>
                      <a:pt x="575" y="4751"/>
                      <a:pt x="579" y="4725"/>
                    </a:cubicBezTo>
                    <a:cubicBezTo>
                      <a:pt x="583" y="4697"/>
                      <a:pt x="579" y="4666"/>
                      <a:pt x="582" y="4638"/>
                    </a:cubicBezTo>
                    <a:cubicBezTo>
                      <a:pt x="586" y="4604"/>
                      <a:pt x="593" y="4589"/>
                      <a:pt x="616" y="4562"/>
                    </a:cubicBezTo>
                    <a:cubicBezTo>
                      <a:pt x="653" y="4519"/>
                      <a:pt x="646" y="4466"/>
                      <a:pt x="678" y="4422"/>
                    </a:cubicBezTo>
                    <a:cubicBezTo>
                      <a:pt x="685" y="4412"/>
                      <a:pt x="730" y="4370"/>
                      <a:pt x="741" y="4371"/>
                    </a:cubicBezTo>
                    <a:cubicBezTo>
                      <a:pt x="700" y="4367"/>
                      <a:pt x="668" y="4376"/>
                      <a:pt x="642" y="4411"/>
                    </a:cubicBezTo>
                    <a:cubicBezTo>
                      <a:pt x="624" y="4435"/>
                      <a:pt x="624" y="4519"/>
                      <a:pt x="594" y="4522"/>
                    </a:cubicBezTo>
                    <a:cubicBezTo>
                      <a:pt x="586" y="4493"/>
                      <a:pt x="579" y="4450"/>
                      <a:pt x="561" y="4425"/>
                    </a:cubicBezTo>
                    <a:cubicBezTo>
                      <a:pt x="536" y="4388"/>
                      <a:pt x="481" y="4400"/>
                      <a:pt x="439" y="4403"/>
                    </a:cubicBezTo>
                    <a:cubicBezTo>
                      <a:pt x="455" y="4408"/>
                      <a:pt x="487" y="4403"/>
                      <a:pt x="506" y="4419"/>
                    </a:cubicBezTo>
                    <a:cubicBezTo>
                      <a:pt x="526" y="4436"/>
                      <a:pt x="533" y="4469"/>
                      <a:pt x="541" y="4492"/>
                    </a:cubicBezTo>
                    <a:cubicBezTo>
                      <a:pt x="561" y="4557"/>
                      <a:pt x="550" y="4643"/>
                      <a:pt x="547" y="4711"/>
                    </a:cubicBezTo>
                    <a:cubicBezTo>
                      <a:pt x="545" y="4755"/>
                      <a:pt x="518" y="4798"/>
                      <a:pt x="472" y="4811"/>
                    </a:cubicBezTo>
                    <a:cubicBezTo>
                      <a:pt x="428" y="4822"/>
                      <a:pt x="381" y="4806"/>
                      <a:pt x="344" y="4788"/>
                    </a:cubicBezTo>
                    <a:cubicBezTo>
                      <a:pt x="320" y="4777"/>
                      <a:pt x="246" y="4740"/>
                      <a:pt x="241" y="4710"/>
                    </a:cubicBezTo>
                    <a:cubicBezTo>
                      <a:pt x="247" y="4748"/>
                      <a:pt x="269" y="4787"/>
                      <a:pt x="299" y="4810"/>
                    </a:cubicBezTo>
                    <a:cubicBezTo>
                      <a:pt x="327" y="4830"/>
                      <a:pt x="372" y="4819"/>
                      <a:pt x="376" y="4862"/>
                    </a:cubicBezTo>
                    <a:cubicBezTo>
                      <a:pt x="387" y="4963"/>
                      <a:pt x="264" y="4971"/>
                      <a:pt x="196" y="4979"/>
                    </a:cubicBezTo>
                    <a:cubicBezTo>
                      <a:pt x="211" y="4993"/>
                      <a:pt x="228" y="4987"/>
                      <a:pt x="246" y="4993"/>
                    </a:cubicBezTo>
                    <a:cubicBezTo>
                      <a:pt x="305" y="5016"/>
                      <a:pt x="319" y="5098"/>
                      <a:pt x="343" y="5151"/>
                    </a:cubicBezTo>
                    <a:cubicBezTo>
                      <a:pt x="370" y="5209"/>
                      <a:pt x="404" y="5257"/>
                      <a:pt x="451" y="5300"/>
                    </a:cubicBezTo>
                    <a:cubicBezTo>
                      <a:pt x="477" y="5323"/>
                      <a:pt x="506" y="5342"/>
                      <a:pt x="536" y="5359"/>
                    </a:cubicBezTo>
                    <a:cubicBezTo>
                      <a:pt x="584" y="5386"/>
                      <a:pt x="641" y="5402"/>
                      <a:pt x="649" y="5465"/>
                    </a:cubicBezTo>
                    <a:cubicBezTo>
                      <a:pt x="660" y="5547"/>
                      <a:pt x="536" y="5533"/>
                      <a:pt x="486" y="5535"/>
                    </a:cubicBezTo>
                    <a:cubicBezTo>
                      <a:pt x="439" y="5536"/>
                      <a:pt x="394" y="5516"/>
                      <a:pt x="356" y="5489"/>
                    </a:cubicBezTo>
                    <a:cubicBezTo>
                      <a:pt x="316" y="5461"/>
                      <a:pt x="266" y="5419"/>
                      <a:pt x="238" y="5379"/>
                    </a:cubicBezTo>
                    <a:cubicBezTo>
                      <a:pt x="222" y="5358"/>
                      <a:pt x="213" y="5333"/>
                      <a:pt x="195" y="5314"/>
                    </a:cubicBezTo>
                    <a:cubicBezTo>
                      <a:pt x="182" y="5299"/>
                      <a:pt x="166" y="5289"/>
                      <a:pt x="153" y="5273"/>
                    </a:cubicBezTo>
                    <a:cubicBezTo>
                      <a:pt x="112" y="5220"/>
                      <a:pt x="172" y="5212"/>
                      <a:pt x="210" y="5190"/>
                    </a:cubicBezTo>
                    <a:cubicBezTo>
                      <a:pt x="175" y="5192"/>
                      <a:pt x="136" y="5197"/>
                      <a:pt x="105" y="5197"/>
                    </a:cubicBezTo>
                    <a:cubicBezTo>
                      <a:pt x="65" y="5196"/>
                      <a:pt x="65" y="5160"/>
                      <a:pt x="55" y="5127"/>
                    </a:cubicBezTo>
                    <a:cubicBezTo>
                      <a:pt x="40" y="5078"/>
                      <a:pt x="40" y="5018"/>
                      <a:pt x="39" y="4968"/>
                    </a:cubicBezTo>
                    <a:cubicBezTo>
                      <a:pt x="38" y="4933"/>
                      <a:pt x="64" y="4897"/>
                      <a:pt x="58" y="4863"/>
                    </a:cubicBezTo>
                    <a:cubicBezTo>
                      <a:pt x="51" y="4825"/>
                      <a:pt x="44" y="4804"/>
                      <a:pt x="62" y="4764"/>
                    </a:cubicBezTo>
                    <a:cubicBezTo>
                      <a:pt x="81" y="4724"/>
                      <a:pt x="112" y="4690"/>
                      <a:pt x="105" y="4643"/>
                    </a:cubicBezTo>
                    <a:cubicBezTo>
                      <a:pt x="100" y="4603"/>
                      <a:pt x="67" y="4551"/>
                      <a:pt x="112" y="4520"/>
                    </a:cubicBezTo>
                    <a:cubicBezTo>
                      <a:pt x="141" y="4499"/>
                      <a:pt x="187" y="4509"/>
                      <a:pt x="220" y="4511"/>
                    </a:cubicBezTo>
                    <a:cubicBezTo>
                      <a:pt x="269" y="4513"/>
                      <a:pt x="309" y="4519"/>
                      <a:pt x="354" y="4537"/>
                    </a:cubicBezTo>
                    <a:cubicBezTo>
                      <a:pt x="336" y="4506"/>
                      <a:pt x="305" y="4482"/>
                      <a:pt x="271" y="4468"/>
                    </a:cubicBezTo>
                    <a:cubicBezTo>
                      <a:pt x="227" y="4450"/>
                      <a:pt x="179" y="4473"/>
                      <a:pt x="140" y="4438"/>
                    </a:cubicBezTo>
                    <a:cubicBezTo>
                      <a:pt x="106" y="4407"/>
                      <a:pt x="66" y="4347"/>
                      <a:pt x="77" y="4298"/>
                    </a:cubicBezTo>
                    <a:cubicBezTo>
                      <a:pt x="87" y="4257"/>
                      <a:pt x="116" y="4233"/>
                      <a:pt x="111" y="4188"/>
                    </a:cubicBezTo>
                    <a:cubicBezTo>
                      <a:pt x="108" y="4157"/>
                      <a:pt x="84" y="4088"/>
                      <a:pt x="143" y="4129"/>
                    </a:cubicBezTo>
                    <a:cubicBezTo>
                      <a:pt x="185" y="4158"/>
                      <a:pt x="203" y="4211"/>
                      <a:pt x="247" y="4239"/>
                    </a:cubicBezTo>
                    <a:cubicBezTo>
                      <a:pt x="274" y="4256"/>
                      <a:pt x="310" y="4254"/>
                      <a:pt x="342" y="4260"/>
                    </a:cubicBezTo>
                    <a:cubicBezTo>
                      <a:pt x="414" y="4275"/>
                      <a:pt x="495" y="4289"/>
                      <a:pt x="571" y="4274"/>
                    </a:cubicBezTo>
                    <a:cubicBezTo>
                      <a:pt x="680" y="4254"/>
                      <a:pt x="833" y="4267"/>
                      <a:pt x="837" y="4267"/>
                    </a:cubicBezTo>
                    <a:cubicBezTo>
                      <a:pt x="899" y="4294"/>
                      <a:pt x="960" y="4336"/>
                      <a:pt x="974" y="4399"/>
                    </a:cubicBezTo>
                    <a:cubicBezTo>
                      <a:pt x="986" y="4454"/>
                      <a:pt x="1004" y="4542"/>
                      <a:pt x="963" y="4598"/>
                    </a:cubicBezTo>
                    <a:cubicBezTo>
                      <a:pt x="942" y="4627"/>
                      <a:pt x="903" y="4646"/>
                      <a:pt x="872" y="4661"/>
                    </a:cubicBezTo>
                    <a:cubicBezTo>
                      <a:pt x="858" y="4668"/>
                      <a:pt x="798" y="4704"/>
                      <a:pt x="785" y="4700"/>
                    </a:cubicBezTo>
                    <a:cubicBezTo>
                      <a:pt x="821" y="4710"/>
                      <a:pt x="885" y="4681"/>
                      <a:pt x="924" y="4675"/>
                    </a:cubicBezTo>
                    <a:cubicBezTo>
                      <a:pt x="953" y="4671"/>
                      <a:pt x="960" y="4675"/>
                      <a:pt x="956" y="4702"/>
                    </a:cubicBezTo>
                    <a:cubicBezTo>
                      <a:pt x="948" y="4759"/>
                      <a:pt x="957" y="4824"/>
                      <a:pt x="936" y="4880"/>
                    </a:cubicBezTo>
                    <a:cubicBezTo>
                      <a:pt x="915" y="4936"/>
                      <a:pt x="871" y="4986"/>
                      <a:pt x="818" y="5019"/>
                    </a:cubicBezTo>
                    <a:cubicBezTo>
                      <a:pt x="753" y="5061"/>
                      <a:pt x="691" y="5036"/>
                      <a:pt x="622" y="5049"/>
                    </a:cubicBezTo>
                    <a:cubicBezTo>
                      <a:pt x="655" y="5061"/>
                      <a:pt x="701" y="5068"/>
                      <a:pt x="716" y="5105"/>
                    </a:cubicBezTo>
                    <a:cubicBezTo>
                      <a:pt x="728" y="5137"/>
                      <a:pt x="709" y="5175"/>
                      <a:pt x="695" y="5206"/>
                    </a:cubicBezTo>
                    <a:cubicBezTo>
                      <a:pt x="759" y="5174"/>
                      <a:pt x="752" y="5084"/>
                      <a:pt x="816" y="5054"/>
                    </a:cubicBezTo>
                    <a:cubicBezTo>
                      <a:pt x="850" y="5038"/>
                      <a:pt x="881" y="5027"/>
                      <a:pt x="908" y="5000"/>
                    </a:cubicBezTo>
                    <a:cubicBezTo>
                      <a:pt x="930" y="4977"/>
                      <a:pt x="942" y="4947"/>
                      <a:pt x="964" y="4924"/>
                    </a:cubicBezTo>
                    <a:cubicBezTo>
                      <a:pt x="1023" y="4862"/>
                      <a:pt x="1017" y="4816"/>
                      <a:pt x="1010" y="4746"/>
                    </a:cubicBezTo>
                    <a:cubicBezTo>
                      <a:pt x="1007" y="4724"/>
                      <a:pt x="988" y="4606"/>
                      <a:pt x="1039" y="4608"/>
                    </a:cubicBezTo>
                    <a:cubicBezTo>
                      <a:pt x="1069" y="4609"/>
                      <a:pt x="1081" y="4673"/>
                      <a:pt x="1089" y="4693"/>
                    </a:cubicBezTo>
                    <a:cubicBezTo>
                      <a:pt x="1100" y="4720"/>
                      <a:pt x="1118" y="4745"/>
                      <a:pt x="1133" y="4771"/>
                    </a:cubicBezTo>
                    <a:cubicBezTo>
                      <a:pt x="1157" y="4809"/>
                      <a:pt x="1166" y="4859"/>
                      <a:pt x="1141" y="4906"/>
                    </a:cubicBezTo>
                    <a:cubicBezTo>
                      <a:pt x="1119" y="4948"/>
                      <a:pt x="1079" y="4982"/>
                      <a:pt x="1061" y="5027"/>
                    </a:cubicBezTo>
                    <a:cubicBezTo>
                      <a:pt x="1036" y="5091"/>
                      <a:pt x="1074" y="5153"/>
                      <a:pt x="1044" y="5217"/>
                    </a:cubicBezTo>
                    <a:cubicBezTo>
                      <a:pt x="1028" y="5252"/>
                      <a:pt x="1000" y="5283"/>
                      <a:pt x="980" y="5315"/>
                    </a:cubicBezTo>
                    <a:cubicBezTo>
                      <a:pt x="1029" y="5277"/>
                      <a:pt x="1063" y="5226"/>
                      <a:pt x="1097" y="5180"/>
                    </a:cubicBezTo>
                    <a:cubicBezTo>
                      <a:pt x="1109" y="5211"/>
                      <a:pt x="1147" y="5196"/>
                      <a:pt x="1174" y="5194"/>
                    </a:cubicBezTo>
                    <a:cubicBezTo>
                      <a:pt x="1193" y="5192"/>
                      <a:pt x="1199" y="5198"/>
                      <a:pt x="1216" y="5188"/>
                    </a:cubicBezTo>
                    <a:cubicBezTo>
                      <a:pt x="1229" y="5180"/>
                      <a:pt x="1240" y="5147"/>
                      <a:pt x="1249" y="5144"/>
                    </a:cubicBezTo>
                    <a:cubicBezTo>
                      <a:pt x="1249" y="5144"/>
                      <a:pt x="1153" y="5178"/>
                      <a:pt x="1119" y="5152"/>
                    </a:cubicBezTo>
                    <a:cubicBezTo>
                      <a:pt x="1086" y="5127"/>
                      <a:pt x="1085" y="5075"/>
                      <a:pt x="1101" y="5035"/>
                    </a:cubicBezTo>
                    <a:cubicBezTo>
                      <a:pt x="1122" y="4984"/>
                      <a:pt x="1166" y="4962"/>
                      <a:pt x="1192" y="4917"/>
                    </a:cubicBezTo>
                    <a:cubicBezTo>
                      <a:pt x="1204" y="4897"/>
                      <a:pt x="1208" y="4877"/>
                      <a:pt x="1224" y="4859"/>
                    </a:cubicBezTo>
                    <a:cubicBezTo>
                      <a:pt x="1248" y="4831"/>
                      <a:pt x="1295" y="4812"/>
                      <a:pt x="1325" y="4827"/>
                    </a:cubicBezTo>
                    <a:cubicBezTo>
                      <a:pt x="1354" y="4842"/>
                      <a:pt x="1361" y="4885"/>
                      <a:pt x="1386" y="4906"/>
                    </a:cubicBezTo>
                    <a:cubicBezTo>
                      <a:pt x="1466" y="4971"/>
                      <a:pt x="1589" y="4922"/>
                      <a:pt x="1675" y="4858"/>
                    </a:cubicBezTo>
                    <a:cubicBezTo>
                      <a:pt x="1777" y="4782"/>
                      <a:pt x="1817" y="4676"/>
                      <a:pt x="1855" y="4565"/>
                    </a:cubicBezTo>
                    <a:cubicBezTo>
                      <a:pt x="1868" y="4528"/>
                      <a:pt x="1866" y="4492"/>
                      <a:pt x="1876" y="4457"/>
                    </a:cubicBezTo>
                    <a:cubicBezTo>
                      <a:pt x="1922" y="4449"/>
                      <a:pt x="1965" y="4459"/>
                      <a:pt x="2013" y="4447"/>
                    </a:cubicBezTo>
                    <a:cubicBezTo>
                      <a:pt x="2106" y="4423"/>
                      <a:pt x="2199" y="4315"/>
                      <a:pt x="2233" y="4230"/>
                    </a:cubicBezTo>
                    <a:cubicBezTo>
                      <a:pt x="2245" y="4201"/>
                      <a:pt x="2255" y="4132"/>
                      <a:pt x="2290" y="4127"/>
                    </a:cubicBezTo>
                    <a:cubicBezTo>
                      <a:pt x="2399" y="4111"/>
                      <a:pt x="2464" y="4281"/>
                      <a:pt x="2422" y="4367"/>
                    </a:cubicBezTo>
                    <a:cubicBezTo>
                      <a:pt x="2395" y="4424"/>
                      <a:pt x="2352" y="4518"/>
                      <a:pt x="2302" y="4554"/>
                    </a:cubicBezTo>
                    <a:cubicBezTo>
                      <a:pt x="2292" y="4561"/>
                      <a:pt x="2282" y="4567"/>
                      <a:pt x="2272" y="4572"/>
                    </a:cubicBezTo>
                    <a:moveTo>
                      <a:pt x="2207" y="4434"/>
                    </a:moveTo>
                    <a:cubicBezTo>
                      <a:pt x="2203" y="4438"/>
                      <a:pt x="2198" y="4442"/>
                      <a:pt x="2194" y="4446"/>
                    </a:cubicBezTo>
                    <a:cubicBezTo>
                      <a:pt x="2198" y="4441"/>
                      <a:pt x="2202" y="4438"/>
                      <a:pt x="2207" y="4434"/>
                    </a:cubicBezTo>
                    <a:moveTo>
                      <a:pt x="696" y="4886"/>
                    </a:moveTo>
                    <a:cubicBezTo>
                      <a:pt x="694" y="4883"/>
                      <a:pt x="693" y="4880"/>
                      <a:pt x="692" y="4878"/>
                    </a:cubicBezTo>
                    <a:cubicBezTo>
                      <a:pt x="693" y="4880"/>
                      <a:pt x="695" y="4883"/>
                      <a:pt x="696" y="4886"/>
                    </a:cubicBezTo>
                    <a:moveTo>
                      <a:pt x="2581" y="3866"/>
                    </a:moveTo>
                    <a:cubicBezTo>
                      <a:pt x="2581" y="3872"/>
                      <a:pt x="2581" y="3878"/>
                      <a:pt x="2580" y="3884"/>
                    </a:cubicBezTo>
                    <a:cubicBezTo>
                      <a:pt x="2578" y="3943"/>
                      <a:pt x="2543" y="4019"/>
                      <a:pt x="2505" y="4070"/>
                    </a:cubicBezTo>
                    <a:cubicBezTo>
                      <a:pt x="2455" y="4136"/>
                      <a:pt x="2394" y="4108"/>
                      <a:pt x="2339" y="4081"/>
                    </a:cubicBezTo>
                    <a:cubicBezTo>
                      <a:pt x="2305" y="4065"/>
                      <a:pt x="2283" y="4049"/>
                      <a:pt x="2290" y="4003"/>
                    </a:cubicBezTo>
                    <a:cubicBezTo>
                      <a:pt x="2297" y="3963"/>
                      <a:pt x="2332" y="3929"/>
                      <a:pt x="2371" y="3919"/>
                    </a:cubicBezTo>
                    <a:cubicBezTo>
                      <a:pt x="2322" y="3926"/>
                      <a:pt x="2285" y="3947"/>
                      <a:pt x="2270" y="3998"/>
                    </a:cubicBezTo>
                    <a:cubicBezTo>
                      <a:pt x="2251" y="4064"/>
                      <a:pt x="2247" y="4131"/>
                      <a:pt x="2211" y="4196"/>
                    </a:cubicBezTo>
                    <a:cubicBezTo>
                      <a:pt x="2176" y="4260"/>
                      <a:pt x="2125" y="4328"/>
                      <a:pt x="2058" y="4364"/>
                    </a:cubicBezTo>
                    <a:cubicBezTo>
                      <a:pt x="1962" y="4414"/>
                      <a:pt x="1870" y="4441"/>
                      <a:pt x="1784" y="4383"/>
                    </a:cubicBezTo>
                    <a:cubicBezTo>
                      <a:pt x="1784" y="4383"/>
                      <a:pt x="1833" y="4484"/>
                      <a:pt x="1828" y="4545"/>
                    </a:cubicBezTo>
                    <a:cubicBezTo>
                      <a:pt x="1823" y="4605"/>
                      <a:pt x="1745" y="4746"/>
                      <a:pt x="1636" y="4818"/>
                    </a:cubicBezTo>
                    <a:cubicBezTo>
                      <a:pt x="1588" y="4849"/>
                      <a:pt x="1527" y="4880"/>
                      <a:pt x="1472" y="4876"/>
                    </a:cubicBezTo>
                    <a:cubicBezTo>
                      <a:pt x="1440" y="4874"/>
                      <a:pt x="1376" y="4840"/>
                      <a:pt x="1373" y="4806"/>
                    </a:cubicBezTo>
                    <a:cubicBezTo>
                      <a:pt x="1370" y="4779"/>
                      <a:pt x="1410" y="4724"/>
                      <a:pt x="1429" y="4702"/>
                    </a:cubicBezTo>
                    <a:cubicBezTo>
                      <a:pt x="1409" y="4717"/>
                      <a:pt x="1388" y="4735"/>
                      <a:pt x="1369" y="4749"/>
                    </a:cubicBezTo>
                    <a:cubicBezTo>
                      <a:pt x="1345" y="4766"/>
                      <a:pt x="1335" y="4761"/>
                      <a:pt x="1308" y="4767"/>
                    </a:cubicBezTo>
                    <a:cubicBezTo>
                      <a:pt x="1265" y="4778"/>
                      <a:pt x="1220" y="4822"/>
                      <a:pt x="1191" y="4784"/>
                    </a:cubicBezTo>
                    <a:cubicBezTo>
                      <a:pt x="1169" y="4754"/>
                      <a:pt x="1165" y="4714"/>
                      <a:pt x="1150" y="4680"/>
                    </a:cubicBezTo>
                    <a:cubicBezTo>
                      <a:pt x="1134" y="4645"/>
                      <a:pt x="1080" y="4616"/>
                      <a:pt x="1079" y="4577"/>
                    </a:cubicBezTo>
                    <a:cubicBezTo>
                      <a:pt x="1078" y="4537"/>
                      <a:pt x="1129" y="4514"/>
                      <a:pt x="1153" y="4488"/>
                    </a:cubicBezTo>
                    <a:cubicBezTo>
                      <a:pt x="1176" y="4462"/>
                      <a:pt x="1188" y="4428"/>
                      <a:pt x="1214" y="4401"/>
                    </a:cubicBezTo>
                    <a:cubicBezTo>
                      <a:pt x="1238" y="4375"/>
                      <a:pt x="1268" y="4356"/>
                      <a:pt x="1301" y="4345"/>
                    </a:cubicBezTo>
                    <a:cubicBezTo>
                      <a:pt x="1324" y="4337"/>
                      <a:pt x="1396" y="4319"/>
                      <a:pt x="1414" y="4335"/>
                    </a:cubicBezTo>
                    <a:cubicBezTo>
                      <a:pt x="1414" y="4335"/>
                      <a:pt x="1359" y="4287"/>
                      <a:pt x="1373" y="4226"/>
                    </a:cubicBezTo>
                    <a:cubicBezTo>
                      <a:pt x="1387" y="4166"/>
                      <a:pt x="1530" y="4077"/>
                      <a:pt x="1644" y="4048"/>
                    </a:cubicBezTo>
                    <a:cubicBezTo>
                      <a:pt x="1757" y="4019"/>
                      <a:pt x="1836" y="4068"/>
                      <a:pt x="1898" y="4043"/>
                    </a:cubicBezTo>
                    <a:cubicBezTo>
                      <a:pt x="1898" y="4043"/>
                      <a:pt x="1860" y="3966"/>
                      <a:pt x="1882" y="3881"/>
                    </a:cubicBezTo>
                    <a:cubicBezTo>
                      <a:pt x="1905" y="3796"/>
                      <a:pt x="2022" y="3576"/>
                      <a:pt x="2241" y="3588"/>
                    </a:cubicBezTo>
                    <a:cubicBezTo>
                      <a:pt x="2282" y="3590"/>
                      <a:pt x="2323" y="3593"/>
                      <a:pt x="2361" y="3603"/>
                    </a:cubicBezTo>
                    <a:cubicBezTo>
                      <a:pt x="2392" y="3610"/>
                      <a:pt x="2415" y="3622"/>
                      <a:pt x="2446" y="3623"/>
                    </a:cubicBezTo>
                    <a:cubicBezTo>
                      <a:pt x="2510" y="3624"/>
                      <a:pt x="2574" y="3632"/>
                      <a:pt x="2568" y="3707"/>
                    </a:cubicBezTo>
                    <a:cubicBezTo>
                      <a:pt x="2563" y="3764"/>
                      <a:pt x="2579" y="3812"/>
                      <a:pt x="2581" y="3866"/>
                    </a:cubicBezTo>
                    <a:moveTo>
                      <a:pt x="2442" y="3584"/>
                    </a:moveTo>
                    <a:cubicBezTo>
                      <a:pt x="2441" y="3584"/>
                      <a:pt x="2439" y="3583"/>
                      <a:pt x="2438" y="3583"/>
                    </a:cubicBezTo>
                    <a:cubicBezTo>
                      <a:pt x="2384" y="3567"/>
                      <a:pt x="2326" y="3537"/>
                      <a:pt x="2265" y="3547"/>
                    </a:cubicBezTo>
                    <a:cubicBezTo>
                      <a:pt x="2230" y="3553"/>
                      <a:pt x="2202" y="3559"/>
                      <a:pt x="2168" y="3553"/>
                    </a:cubicBezTo>
                    <a:cubicBezTo>
                      <a:pt x="2078" y="3538"/>
                      <a:pt x="2056" y="3610"/>
                      <a:pt x="1980" y="3639"/>
                    </a:cubicBezTo>
                    <a:cubicBezTo>
                      <a:pt x="1952" y="3651"/>
                      <a:pt x="1933" y="3653"/>
                      <a:pt x="1919" y="3683"/>
                    </a:cubicBezTo>
                    <a:cubicBezTo>
                      <a:pt x="1908" y="3708"/>
                      <a:pt x="1915" y="3735"/>
                      <a:pt x="1900" y="3760"/>
                    </a:cubicBezTo>
                    <a:cubicBezTo>
                      <a:pt x="1868" y="3813"/>
                      <a:pt x="1833" y="3844"/>
                      <a:pt x="1820" y="3909"/>
                    </a:cubicBezTo>
                    <a:cubicBezTo>
                      <a:pt x="1816" y="3927"/>
                      <a:pt x="1824" y="3957"/>
                      <a:pt x="1811" y="3973"/>
                    </a:cubicBezTo>
                    <a:cubicBezTo>
                      <a:pt x="1795" y="3994"/>
                      <a:pt x="1762" y="3986"/>
                      <a:pt x="1741" y="3982"/>
                    </a:cubicBezTo>
                    <a:cubicBezTo>
                      <a:pt x="1717" y="3977"/>
                      <a:pt x="1695" y="3967"/>
                      <a:pt x="1667" y="3973"/>
                    </a:cubicBezTo>
                    <a:cubicBezTo>
                      <a:pt x="1620" y="3983"/>
                      <a:pt x="1581" y="4020"/>
                      <a:pt x="1541" y="4045"/>
                    </a:cubicBezTo>
                    <a:cubicBezTo>
                      <a:pt x="1498" y="4073"/>
                      <a:pt x="1447" y="4084"/>
                      <a:pt x="1406" y="4115"/>
                    </a:cubicBezTo>
                    <a:cubicBezTo>
                      <a:pt x="1363" y="4148"/>
                      <a:pt x="1366" y="4185"/>
                      <a:pt x="1341" y="4227"/>
                    </a:cubicBezTo>
                    <a:cubicBezTo>
                      <a:pt x="1305" y="4285"/>
                      <a:pt x="1300" y="4234"/>
                      <a:pt x="1292" y="4207"/>
                    </a:cubicBezTo>
                    <a:cubicBezTo>
                      <a:pt x="1285" y="4183"/>
                      <a:pt x="1266" y="4159"/>
                      <a:pt x="1239" y="4154"/>
                    </a:cubicBezTo>
                    <a:cubicBezTo>
                      <a:pt x="1248" y="4192"/>
                      <a:pt x="1272" y="4231"/>
                      <a:pt x="1256" y="4277"/>
                    </a:cubicBezTo>
                    <a:cubicBezTo>
                      <a:pt x="1243" y="4316"/>
                      <a:pt x="1198" y="4357"/>
                      <a:pt x="1175" y="4393"/>
                    </a:cubicBezTo>
                    <a:cubicBezTo>
                      <a:pt x="1155" y="4423"/>
                      <a:pt x="1109" y="4513"/>
                      <a:pt x="1067" y="4515"/>
                    </a:cubicBezTo>
                    <a:cubicBezTo>
                      <a:pt x="1022" y="4518"/>
                      <a:pt x="1034" y="4436"/>
                      <a:pt x="1034" y="4408"/>
                    </a:cubicBezTo>
                    <a:cubicBezTo>
                      <a:pt x="1034" y="4386"/>
                      <a:pt x="1037" y="4358"/>
                      <a:pt x="1027" y="4338"/>
                    </a:cubicBezTo>
                    <a:cubicBezTo>
                      <a:pt x="1016" y="4315"/>
                      <a:pt x="992" y="4306"/>
                      <a:pt x="988" y="4278"/>
                    </a:cubicBezTo>
                    <a:cubicBezTo>
                      <a:pt x="983" y="4242"/>
                      <a:pt x="1024" y="4212"/>
                      <a:pt x="1049" y="4186"/>
                    </a:cubicBezTo>
                    <a:cubicBezTo>
                      <a:pt x="1083" y="4149"/>
                      <a:pt x="1110" y="4111"/>
                      <a:pt x="1137" y="4068"/>
                    </a:cubicBezTo>
                    <a:cubicBezTo>
                      <a:pt x="1160" y="4033"/>
                      <a:pt x="1182" y="3999"/>
                      <a:pt x="1186" y="3959"/>
                    </a:cubicBezTo>
                    <a:cubicBezTo>
                      <a:pt x="1191" y="3917"/>
                      <a:pt x="1162" y="3894"/>
                      <a:pt x="1153" y="3858"/>
                    </a:cubicBezTo>
                    <a:cubicBezTo>
                      <a:pt x="1155" y="3935"/>
                      <a:pt x="1166" y="4001"/>
                      <a:pt x="1112" y="4075"/>
                    </a:cubicBezTo>
                    <a:cubicBezTo>
                      <a:pt x="1084" y="4115"/>
                      <a:pt x="1041" y="4137"/>
                      <a:pt x="1005" y="4171"/>
                    </a:cubicBezTo>
                    <a:cubicBezTo>
                      <a:pt x="979" y="4195"/>
                      <a:pt x="959" y="4225"/>
                      <a:pt x="920" y="4223"/>
                    </a:cubicBezTo>
                    <a:cubicBezTo>
                      <a:pt x="877" y="4221"/>
                      <a:pt x="840" y="4209"/>
                      <a:pt x="796" y="4212"/>
                    </a:cubicBezTo>
                    <a:cubicBezTo>
                      <a:pt x="726" y="4217"/>
                      <a:pt x="658" y="4203"/>
                      <a:pt x="588" y="4211"/>
                    </a:cubicBezTo>
                    <a:cubicBezTo>
                      <a:pt x="498" y="4222"/>
                      <a:pt x="416" y="4226"/>
                      <a:pt x="332" y="4193"/>
                    </a:cubicBezTo>
                    <a:cubicBezTo>
                      <a:pt x="353" y="4179"/>
                      <a:pt x="387" y="4176"/>
                      <a:pt x="413" y="4160"/>
                    </a:cubicBezTo>
                    <a:cubicBezTo>
                      <a:pt x="438" y="4143"/>
                      <a:pt x="469" y="4107"/>
                      <a:pt x="474" y="4078"/>
                    </a:cubicBezTo>
                    <a:cubicBezTo>
                      <a:pt x="442" y="4099"/>
                      <a:pt x="417" y="4128"/>
                      <a:pt x="380" y="4146"/>
                    </a:cubicBezTo>
                    <a:cubicBezTo>
                      <a:pt x="266" y="4200"/>
                      <a:pt x="120" y="4112"/>
                      <a:pt x="105" y="3996"/>
                    </a:cubicBezTo>
                    <a:cubicBezTo>
                      <a:pt x="102" y="3972"/>
                      <a:pt x="92" y="3515"/>
                      <a:pt x="119" y="3514"/>
                    </a:cubicBezTo>
                    <a:cubicBezTo>
                      <a:pt x="145" y="3512"/>
                      <a:pt x="161" y="3595"/>
                      <a:pt x="172" y="3611"/>
                    </a:cubicBezTo>
                    <a:cubicBezTo>
                      <a:pt x="184" y="3630"/>
                      <a:pt x="193" y="3633"/>
                      <a:pt x="210" y="3643"/>
                    </a:cubicBezTo>
                    <a:cubicBezTo>
                      <a:pt x="260" y="3670"/>
                      <a:pt x="229" y="3727"/>
                      <a:pt x="228" y="3771"/>
                    </a:cubicBezTo>
                    <a:cubicBezTo>
                      <a:pt x="226" y="3823"/>
                      <a:pt x="275" y="3884"/>
                      <a:pt x="319" y="3907"/>
                    </a:cubicBezTo>
                    <a:cubicBezTo>
                      <a:pt x="363" y="3930"/>
                      <a:pt x="428" y="3922"/>
                      <a:pt x="476" y="3904"/>
                    </a:cubicBezTo>
                    <a:cubicBezTo>
                      <a:pt x="498" y="3895"/>
                      <a:pt x="517" y="3882"/>
                      <a:pt x="534" y="3864"/>
                    </a:cubicBezTo>
                    <a:cubicBezTo>
                      <a:pt x="548" y="3848"/>
                      <a:pt x="554" y="3818"/>
                      <a:pt x="568" y="3806"/>
                    </a:cubicBezTo>
                    <a:cubicBezTo>
                      <a:pt x="515" y="3855"/>
                      <a:pt x="448" y="3876"/>
                      <a:pt x="381" y="3865"/>
                    </a:cubicBezTo>
                    <a:cubicBezTo>
                      <a:pt x="313" y="3854"/>
                      <a:pt x="265" y="3788"/>
                      <a:pt x="265" y="3721"/>
                    </a:cubicBezTo>
                    <a:cubicBezTo>
                      <a:pt x="265" y="3662"/>
                      <a:pt x="311" y="3644"/>
                      <a:pt x="342" y="3600"/>
                    </a:cubicBezTo>
                    <a:cubicBezTo>
                      <a:pt x="357" y="3578"/>
                      <a:pt x="365" y="3554"/>
                      <a:pt x="370" y="3529"/>
                    </a:cubicBezTo>
                    <a:cubicBezTo>
                      <a:pt x="377" y="3494"/>
                      <a:pt x="377" y="3459"/>
                      <a:pt x="386" y="3425"/>
                    </a:cubicBezTo>
                    <a:cubicBezTo>
                      <a:pt x="395" y="3389"/>
                      <a:pt x="422" y="3363"/>
                      <a:pt x="437" y="3329"/>
                    </a:cubicBezTo>
                    <a:cubicBezTo>
                      <a:pt x="454" y="3293"/>
                      <a:pt x="451" y="3242"/>
                      <a:pt x="436" y="3208"/>
                    </a:cubicBezTo>
                    <a:cubicBezTo>
                      <a:pt x="433" y="3253"/>
                      <a:pt x="421" y="3378"/>
                      <a:pt x="344" y="3360"/>
                    </a:cubicBezTo>
                    <a:cubicBezTo>
                      <a:pt x="317" y="3354"/>
                      <a:pt x="312" y="3322"/>
                      <a:pt x="300" y="3302"/>
                    </a:cubicBezTo>
                    <a:cubicBezTo>
                      <a:pt x="279" y="3271"/>
                      <a:pt x="254" y="3254"/>
                      <a:pt x="226" y="3231"/>
                    </a:cubicBezTo>
                    <a:cubicBezTo>
                      <a:pt x="272" y="3316"/>
                      <a:pt x="364" y="3403"/>
                      <a:pt x="333" y="3510"/>
                    </a:cubicBezTo>
                    <a:cubicBezTo>
                      <a:pt x="323" y="3546"/>
                      <a:pt x="293" y="3603"/>
                      <a:pt x="249" y="3602"/>
                    </a:cubicBezTo>
                    <a:cubicBezTo>
                      <a:pt x="205" y="3601"/>
                      <a:pt x="174" y="3551"/>
                      <a:pt x="160" y="3516"/>
                    </a:cubicBezTo>
                    <a:cubicBezTo>
                      <a:pt x="127" y="3438"/>
                      <a:pt x="156" y="3218"/>
                      <a:pt x="174" y="3134"/>
                    </a:cubicBezTo>
                    <a:cubicBezTo>
                      <a:pt x="192" y="3051"/>
                      <a:pt x="277" y="2954"/>
                      <a:pt x="378" y="2931"/>
                    </a:cubicBezTo>
                    <a:cubicBezTo>
                      <a:pt x="511" y="2900"/>
                      <a:pt x="615" y="3060"/>
                      <a:pt x="640" y="3165"/>
                    </a:cubicBezTo>
                    <a:cubicBezTo>
                      <a:pt x="657" y="3236"/>
                      <a:pt x="657" y="3307"/>
                      <a:pt x="648" y="3381"/>
                    </a:cubicBezTo>
                    <a:cubicBezTo>
                      <a:pt x="639" y="3453"/>
                      <a:pt x="625" y="3537"/>
                      <a:pt x="674" y="3594"/>
                    </a:cubicBezTo>
                    <a:cubicBezTo>
                      <a:pt x="743" y="3674"/>
                      <a:pt x="890" y="3603"/>
                      <a:pt x="938" y="3700"/>
                    </a:cubicBezTo>
                    <a:cubicBezTo>
                      <a:pt x="966" y="3757"/>
                      <a:pt x="948" y="3858"/>
                      <a:pt x="898" y="3909"/>
                    </a:cubicBezTo>
                    <a:cubicBezTo>
                      <a:pt x="853" y="3955"/>
                      <a:pt x="730" y="3944"/>
                      <a:pt x="717" y="3880"/>
                    </a:cubicBezTo>
                    <a:cubicBezTo>
                      <a:pt x="730" y="3943"/>
                      <a:pt x="735" y="3988"/>
                      <a:pt x="816" y="3986"/>
                    </a:cubicBezTo>
                    <a:cubicBezTo>
                      <a:pt x="854" y="3986"/>
                      <a:pt x="870" y="3981"/>
                      <a:pt x="885" y="4019"/>
                    </a:cubicBezTo>
                    <a:cubicBezTo>
                      <a:pt x="893" y="4040"/>
                      <a:pt x="899" y="4080"/>
                      <a:pt x="888" y="4104"/>
                    </a:cubicBezTo>
                    <a:cubicBezTo>
                      <a:pt x="903" y="4091"/>
                      <a:pt x="913" y="4065"/>
                      <a:pt x="916" y="4048"/>
                    </a:cubicBezTo>
                    <a:cubicBezTo>
                      <a:pt x="921" y="4019"/>
                      <a:pt x="907" y="4014"/>
                      <a:pt x="900" y="3991"/>
                    </a:cubicBezTo>
                    <a:cubicBezTo>
                      <a:pt x="884" y="3944"/>
                      <a:pt x="944" y="3900"/>
                      <a:pt x="962" y="3859"/>
                    </a:cubicBezTo>
                    <a:cubicBezTo>
                      <a:pt x="981" y="3816"/>
                      <a:pt x="995" y="3753"/>
                      <a:pt x="983" y="3710"/>
                    </a:cubicBezTo>
                    <a:cubicBezTo>
                      <a:pt x="968" y="3660"/>
                      <a:pt x="914" y="3628"/>
                      <a:pt x="865" y="3612"/>
                    </a:cubicBezTo>
                    <a:cubicBezTo>
                      <a:pt x="815" y="3596"/>
                      <a:pt x="753" y="3598"/>
                      <a:pt x="714" y="3562"/>
                    </a:cubicBezTo>
                    <a:cubicBezTo>
                      <a:pt x="677" y="3529"/>
                      <a:pt x="680" y="3485"/>
                      <a:pt x="684" y="3436"/>
                    </a:cubicBezTo>
                    <a:cubicBezTo>
                      <a:pt x="696" y="3318"/>
                      <a:pt x="703" y="3193"/>
                      <a:pt x="665" y="3081"/>
                    </a:cubicBezTo>
                    <a:cubicBezTo>
                      <a:pt x="645" y="3025"/>
                      <a:pt x="613" y="2981"/>
                      <a:pt x="571" y="2940"/>
                    </a:cubicBezTo>
                    <a:cubicBezTo>
                      <a:pt x="525" y="2896"/>
                      <a:pt x="464" y="2896"/>
                      <a:pt x="400" y="2896"/>
                    </a:cubicBezTo>
                    <a:cubicBezTo>
                      <a:pt x="362" y="2896"/>
                      <a:pt x="363" y="2885"/>
                      <a:pt x="372" y="2851"/>
                    </a:cubicBezTo>
                    <a:cubicBezTo>
                      <a:pt x="379" y="2822"/>
                      <a:pt x="385" y="2800"/>
                      <a:pt x="381" y="2770"/>
                    </a:cubicBezTo>
                    <a:cubicBezTo>
                      <a:pt x="376" y="2740"/>
                      <a:pt x="355" y="2718"/>
                      <a:pt x="350" y="2689"/>
                    </a:cubicBezTo>
                    <a:cubicBezTo>
                      <a:pt x="353" y="2724"/>
                      <a:pt x="363" y="2752"/>
                      <a:pt x="359" y="2790"/>
                    </a:cubicBezTo>
                    <a:cubicBezTo>
                      <a:pt x="354" y="2843"/>
                      <a:pt x="323" y="2871"/>
                      <a:pt x="292" y="2910"/>
                    </a:cubicBezTo>
                    <a:cubicBezTo>
                      <a:pt x="272" y="2934"/>
                      <a:pt x="244" y="2946"/>
                      <a:pt x="222" y="2966"/>
                    </a:cubicBezTo>
                    <a:cubicBezTo>
                      <a:pt x="197" y="2988"/>
                      <a:pt x="182" y="3019"/>
                      <a:pt x="162" y="3045"/>
                    </a:cubicBezTo>
                    <a:cubicBezTo>
                      <a:pt x="151" y="3060"/>
                      <a:pt x="105" y="3081"/>
                      <a:pt x="95" y="3058"/>
                    </a:cubicBezTo>
                    <a:cubicBezTo>
                      <a:pt x="91" y="3051"/>
                      <a:pt x="102" y="3027"/>
                      <a:pt x="104" y="3018"/>
                    </a:cubicBezTo>
                    <a:cubicBezTo>
                      <a:pt x="108" y="2994"/>
                      <a:pt x="106" y="2968"/>
                      <a:pt x="108" y="2944"/>
                    </a:cubicBezTo>
                    <a:cubicBezTo>
                      <a:pt x="115" y="2871"/>
                      <a:pt x="94" y="2794"/>
                      <a:pt x="111" y="2720"/>
                    </a:cubicBezTo>
                    <a:cubicBezTo>
                      <a:pt x="120" y="2681"/>
                      <a:pt x="154" y="2575"/>
                      <a:pt x="262" y="2568"/>
                    </a:cubicBezTo>
                    <a:cubicBezTo>
                      <a:pt x="370" y="2560"/>
                      <a:pt x="419" y="2593"/>
                      <a:pt x="497" y="2681"/>
                    </a:cubicBezTo>
                    <a:cubicBezTo>
                      <a:pt x="575" y="2770"/>
                      <a:pt x="705" y="2796"/>
                      <a:pt x="705" y="2796"/>
                    </a:cubicBezTo>
                    <a:cubicBezTo>
                      <a:pt x="713" y="2798"/>
                      <a:pt x="747" y="2911"/>
                      <a:pt x="760" y="2928"/>
                    </a:cubicBezTo>
                    <a:cubicBezTo>
                      <a:pt x="781" y="2954"/>
                      <a:pt x="829" y="2981"/>
                      <a:pt x="866" y="2961"/>
                    </a:cubicBezTo>
                    <a:cubicBezTo>
                      <a:pt x="830" y="2937"/>
                      <a:pt x="806" y="2910"/>
                      <a:pt x="782" y="2874"/>
                    </a:cubicBezTo>
                    <a:cubicBezTo>
                      <a:pt x="765" y="2848"/>
                      <a:pt x="741" y="2816"/>
                      <a:pt x="748" y="2780"/>
                    </a:cubicBezTo>
                    <a:cubicBezTo>
                      <a:pt x="761" y="2721"/>
                      <a:pt x="855" y="2715"/>
                      <a:pt x="897" y="2692"/>
                    </a:cubicBezTo>
                    <a:cubicBezTo>
                      <a:pt x="950" y="2662"/>
                      <a:pt x="1009" y="2611"/>
                      <a:pt x="1015" y="2548"/>
                    </a:cubicBezTo>
                    <a:cubicBezTo>
                      <a:pt x="998" y="2577"/>
                      <a:pt x="960" y="2605"/>
                      <a:pt x="934" y="2626"/>
                    </a:cubicBezTo>
                    <a:cubicBezTo>
                      <a:pt x="910" y="2646"/>
                      <a:pt x="890" y="2660"/>
                      <a:pt x="861" y="2672"/>
                    </a:cubicBezTo>
                    <a:cubicBezTo>
                      <a:pt x="785" y="2705"/>
                      <a:pt x="716" y="2749"/>
                      <a:pt x="633" y="2720"/>
                    </a:cubicBezTo>
                    <a:cubicBezTo>
                      <a:pt x="580" y="2702"/>
                      <a:pt x="536" y="2661"/>
                      <a:pt x="501" y="2618"/>
                    </a:cubicBezTo>
                    <a:cubicBezTo>
                      <a:pt x="453" y="2560"/>
                      <a:pt x="385" y="2522"/>
                      <a:pt x="307" y="2521"/>
                    </a:cubicBezTo>
                    <a:cubicBezTo>
                      <a:pt x="269" y="2521"/>
                      <a:pt x="230" y="2529"/>
                      <a:pt x="194" y="2542"/>
                    </a:cubicBezTo>
                    <a:cubicBezTo>
                      <a:pt x="175" y="2549"/>
                      <a:pt x="116" y="2592"/>
                      <a:pt x="99" y="2579"/>
                    </a:cubicBezTo>
                    <a:cubicBezTo>
                      <a:pt x="91" y="2574"/>
                      <a:pt x="92" y="2506"/>
                      <a:pt x="90" y="2495"/>
                    </a:cubicBezTo>
                    <a:cubicBezTo>
                      <a:pt x="86" y="2462"/>
                      <a:pt x="79" y="2429"/>
                      <a:pt x="81" y="2394"/>
                    </a:cubicBezTo>
                    <a:cubicBezTo>
                      <a:pt x="85" y="2322"/>
                      <a:pt x="96" y="2252"/>
                      <a:pt x="178" y="2239"/>
                    </a:cubicBezTo>
                    <a:cubicBezTo>
                      <a:pt x="275" y="2224"/>
                      <a:pt x="332" y="2180"/>
                      <a:pt x="356" y="2083"/>
                    </a:cubicBezTo>
                    <a:cubicBezTo>
                      <a:pt x="337" y="2161"/>
                      <a:pt x="181" y="2249"/>
                      <a:pt x="118" y="2185"/>
                    </a:cubicBezTo>
                    <a:cubicBezTo>
                      <a:pt x="82" y="2149"/>
                      <a:pt x="105" y="2078"/>
                      <a:pt x="93" y="2032"/>
                    </a:cubicBezTo>
                    <a:cubicBezTo>
                      <a:pt x="84" y="1999"/>
                      <a:pt x="78" y="1943"/>
                      <a:pt x="101" y="1912"/>
                    </a:cubicBezTo>
                    <a:cubicBezTo>
                      <a:pt x="129" y="1876"/>
                      <a:pt x="193" y="1874"/>
                      <a:pt x="234" y="1865"/>
                    </a:cubicBezTo>
                    <a:cubicBezTo>
                      <a:pt x="283" y="1854"/>
                      <a:pt x="331" y="1839"/>
                      <a:pt x="378" y="1820"/>
                    </a:cubicBezTo>
                    <a:cubicBezTo>
                      <a:pt x="413" y="1805"/>
                      <a:pt x="433" y="1776"/>
                      <a:pt x="466" y="1759"/>
                    </a:cubicBezTo>
                    <a:cubicBezTo>
                      <a:pt x="512" y="1734"/>
                      <a:pt x="566" y="1732"/>
                      <a:pt x="645" y="1765"/>
                    </a:cubicBezTo>
                    <a:cubicBezTo>
                      <a:pt x="700" y="1788"/>
                      <a:pt x="746" y="1846"/>
                      <a:pt x="739" y="1908"/>
                    </a:cubicBezTo>
                    <a:cubicBezTo>
                      <a:pt x="734" y="1960"/>
                      <a:pt x="658" y="2019"/>
                      <a:pt x="612" y="2039"/>
                    </a:cubicBezTo>
                    <a:cubicBezTo>
                      <a:pt x="666" y="2050"/>
                      <a:pt x="710" y="2008"/>
                      <a:pt x="740" y="1966"/>
                    </a:cubicBezTo>
                    <a:cubicBezTo>
                      <a:pt x="778" y="1915"/>
                      <a:pt x="767" y="1867"/>
                      <a:pt x="750" y="1813"/>
                    </a:cubicBezTo>
                    <a:cubicBezTo>
                      <a:pt x="738" y="1772"/>
                      <a:pt x="710" y="1753"/>
                      <a:pt x="674" y="1729"/>
                    </a:cubicBezTo>
                    <a:cubicBezTo>
                      <a:pt x="635" y="1705"/>
                      <a:pt x="583" y="1705"/>
                      <a:pt x="537" y="1713"/>
                    </a:cubicBezTo>
                    <a:cubicBezTo>
                      <a:pt x="494" y="1721"/>
                      <a:pt x="462" y="1750"/>
                      <a:pt x="420" y="1756"/>
                    </a:cubicBezTo>
                    <a:cubicBezTo>
                      <a:pt x="431" y="1754"/>
                      <a:pt x="458" y="1681"/>
                      <a:pt x="461" y="1669"/>
                    </a:cubicBezTo>
                    <a:cubicBezTo>
                      <a:pt x="467" y="1643"/>
                      <a:pt x="462" y="1617"/>
                      <a:pt x="447" y="1596"/>
                    </a:cubicBezTo>
                    <a:cubicBezTo>
                      <a:pt x="450" y="1685"/>
                      <a:pt x="401" y="1752"/>
                      <a:pt x="327" y="1799"/>
                    </a:cubicBezTo>
                    <a:cubicBezTo>
                      <a:pt x="277" y="1831"/>
                      <a:pt x="220" y="1823"/>
                      <a:pt x="165" y="1837"/>
                    </a:cubicBezTo>
                    <a:cubicBezTo>
                      <a:pt x="111" y="1850"/>
                      <a:pt x="72" y="1859"/>
                      <a:pt x="78" y="1790"/>
                    </a:cubicBezTo>
                    <a:cubicBezTo>
                      <a:pt x="83" y="1736"/>
                      <a:pt x="88" y="1683"/>
                      <a:pt x="93" y="1629"/>
                    </a:cubicBezTo>
                    <a:cubicBezTo>
                      <a:pt x="97" y="1587"/>
                      <a:pt x="84" y="1531"/>
                      <a:pt x="110" y="1494"/>
                    </a:cubicBezTo>
                    <a:cubicBezTo>
                      <a:pt x="145" y="1444"/>
                      <a:pt x="195" y="1497"/>
                      <a:pt x="231" y="1515"/>
                    </a:cubicBezTo>
                    <a:cubicBezTo>
                      <a:pt x="262" y="1531"/>
                      <a:pt x="294" y="1542"/>
                      <a:pt x="329" y="1537"/>
                    </a:cubicBezTo>
                    <a:cubicBezTo>
                      <a:pt x="404" y="1527"/>
                      <a:pt x="446" y="1436"/>
                      <a:pt x="452" y="1372"/>
                    </a:cubicBezTo>
                    <a:cubicBezTo>
                      <a:pt x="457" y="1320"/>
                      <a:pt x="437" y="1277"/>
                      <a:pt x="434" y="1227"/>
                    </a:cubicBezTo>
                    <a:cubicBezTo>
                      <a:pt x="432" y="1184"/>
                      <a:pt x="434" y="1138"/>
                      <a:pt x="448" y="1098"/>
                    </a:cubicBezTo>
                    <a:cubicBezTo>
                      <a:pt x="488" y="991"/>
                      <a:pt x="578" y="935"/>
                      <a:pt x="691" y="938"/>
                    </a:cubicBezTo>
                    <a:cubicBezTo>
                      <a:pt x="663" y="912"/>
                      <a:pt x="629" y="897"/>
                      <a:pt x="588" y="907"/>
                    </a:cubicBezTo>
                    <a:cubicBezTo>
                      <a:pt x="515" y="926"/>
                      <a:pt x="446" y="1019"/>
                      <a:pt x="416" y="1082"/>
                    </a:cubicBezTo>
                    <a:cubicBezTo>
                      <a:pt x="402" y="1112"/>
                      <a:pt x="410" y="1181"/>
                      <a:pt x="383" y="1198"/>
                    </a:cubicBezTo>
                    <a:cubicBezTo>
                      <a:pt x="356" y="1214"/>
                      <a:pt x="293" y="1198"/>
                      <a:pt x="265" y="1197"/>
                    </a:cubicBezTo>
                    <a:cubicBezTo>
                      <a:pt x="291" y="1198"/>
                      <a:pt x="341" y="1234"/>
                      <a:pt x="367" y="1245"/>
                    </a:cubicBezTo>
                    <a:cubicBezTo>
                      <a:pt x="397" y="1257"/>
                      <a:pt x="412" y="1267"/>
                      <a:pt x="419" y="1301"/>
                    </a:cubicBezTo>
                    <a:cubicBezTo>
                      <a:pt x="430" y="1349"/>
                      <a:pt x="414" y="1429"/>
                      <a:pt x="371" y="1463"/>
                    </a:cubicBezTo>
                    <a:cubicBezTo>
                      <a:pt x="310" y="1511"/>
                      <a:pt x="188" y="1486"/>
                      <a:pt x="143" y="1426"/>
                    </a:cubicBezTo>
                    <a:cubicBezTo>
                      <a:pt x="77" y="1337"/>
                      <a:pt x="116" y="1168"/>
                      <a:pt x="133" y="1069"/>
                    </a:cubicBezTo>
                    <a:cubicBezTo>
                      <a:pt x="140" y="1025"/>
                      <a:pt x="162" y="1000"/>
                      <a:pt x="189" y="964"/>
                    </a:cubicBezTo>
                    <a:cubicBezTo>
                      <a:pt x="228" y="911"/>
                      <a:pt x="254" y="843"/>
                      <a:pt x="307" y="802"/>
                    </a:cubicBezTo>
                    <a:cubicBezTo>
                      <a:pt x="356" y="764"/>
                      <a:pt x="415" y="730"/>
                      <a:pt x="475" y="715"/>
                    </a:cubicBezTo>
                    <a:cubicBezTo>
                      <a:pt x="537" y="700"/>
                      <a:pt x="596" y="725"/>
                      <a:pt x="654" y="742"/>
                    </a:cubicBezTo>
                    <a:cubicBezTo>
                      <a:pt x="710" y="758"/>
                      <a:pt x="773" y="750"/>
                      <a:pt x="828" y="736"/>
                    </a:cubicBezTo>
                    <a:cubicBezTo>
                      <a:pt x="851" y="730"/>
                      <a:pt x="890" y="708"/>
                      <a:pt x="911" y="717"/>
                    </a:cubicBezTo>
                    <a:cubicBezTo>
                      <a:pt x="961" y="739"/>
                      <a:pt x="954" y="836"/>
                      <a:pt x="940" y="875"/>
                    </a:cubicBezTo>
                    <a:cubicBezTo>
                      <a:pt x="964" y="850"/>
                      <a:pt x="994" y="820"/>
                      <a:pt x="988" y="783"/>
                    </a:cubicBezTo>
                    <a:cubicBezTo>
                      <a:pt x="983" y="751"/>
                      <a:pt x="957" y="716"/>
                      <a:pt x="937" y="693"/>
                    </a:cubicBezTo>
                    <a:cubicBezTo>
                      <a:pt x="962" y="661"/>
                      <a:pt x="997" y="640"/>
                      <a:pt x="1012" y="601"/>
                    </a:cubicBezTo>
                    <a:cubicBezTo>
                      <a:pt x="1032" y="552"/>
                      <a:pt x="1016" y="515"/>
                      <a:pt x="981" y="479"/>
                    </a:cubicBezTo>
                    <a:cubicBezTo>
                      <a:pt x="999" y="501"/>
                      <a:pt x="1003" y="540"/>
                      <a:pt x="998" y="567"/>
                    </a:cubicBezTo>
                    <a:cubicBezTo>
                      <a:pt x="982" y="662"/>
                      <a:pt x="877" y="699"/>
                      <a:pt x="792" y="712"/>
                    </a:cubicBezTo>
                    <a:cubicBezTo>
                      <a:pt x="719" y="722"/>
                      <a:pt x="584" y="732"/>
                      <a:pt x="569" y="636"/>
                    </a:cubicBezTo>
                    <a:cubicBezTo>
                      <a:pt x="558" y="569"/>
                      <a:pt x="560" y="495"/>
                      <a:pt x="468" y="495"/>
                    </a:cubicBezTo>
                    <a:cubicBezTo>
                      <a:pt x="509" y="503"/>
                      <a:pt x="529" y="547"/>
                      <a:pt x="531" y="585"/>
                    </a:cubicBezTo>
                    <a:cubicBezTo>
                      <a:pt x="533" y="636"/>
                      <a:pt x="508" y="667"/>
                      <a:pt x="460" y="683"/>
                    </a:cubicBezTo>
                    <a:cubicBezTo>
                      <a:pt x="404" y="701"/>
                      <a:pt x="341" y="722"/>
                      <a:pt x="295" y="760"/>
                    </a:cubicBezTo>
                    <a:cubicBezTo>
                      <a:pt x="238" y="806"/>
                      <a:pt x="215" y="875"/>
                      <a:pt x="165" y="926"/>
                    </a:cubicBezTo>
                    <a:cubicBezTo>
                      <a:pt x="146" y="946"/>
                      <a:pt x="135" y="964"/>
                      <a:pt x="118" y="986"/>
                    </a:cubicBezTo>
                    <a:cubicBezTo>
                      <a:pt x="103" y="1005"/>
                      <a:pt x="88" y="1018"/>
                      <a:pt x="81" y="986"/>
                    </a:cubicBezTo>
                    <a:cubicBezTo>
                      <a:pt x="68" y="923"/>
                      <a:pt x="81" y="845"/>
                      <a:pt x="85" y="781"/>
                    </a:cubicBezTo>
                    <a:cubicBezTo>
                      <a:pt x="89" y="718"/>
                      <a:pt x="102" y="657"/>
                      <a:pt x="108" y="594"/>
                    </a:cubicBezTo>
                    <a:cubicBezTo>
                      <a:pt x="128" y="393"/>
                      <a:pt x="137" y="228"/>
                      <a:pt x="320" y="109"/>
                    </a:cubicBezTo>
                    <a:cubicBezTo>
                      <a:pt x="441" y="30"/>
                      <a:pt x="578" y="53"/>
                      <a:pt x="632" y="91"/>
                    </a:cubicBezTo>
                    <a:cubicBezTo>
                      <a:pt x="686" y="129"/>
                      <a:pt x="717" y="140"/>
                      <a:pt x="712" y="225"/>
                    </a:cubicBezTo>
                    <a:cubicBezTo>
                      <a:pt x="706" y="357"/>
                      <a:pt x="561" y="388"/>
                      <a:pt x="455" y="367"/>
                    </a:cubicBezTo>
                    <a:cubicBezTo>
                      <a:pt x="394" y="355"/>
                      <a:pt x="329" y="343"/>
                      <a:pt x="279" y="391"/>
                    </a:cubicBezTo>
                    <a:cubicBezTo>
                      <a:pt x="253" y="416"/>
                      <a:pt x="236" y="463"/>
                      <a:pt x="232" y="496"/>
                    </a:cubicBezTo>
                    <a:cubicBezTo>
                      <a:pt x="235" y="474"/>
                      <a:pt x="296" y="427"/>
                      <a:pt x="313" y="415"/>
                    </a:cubicBezTo>
                    <a:cubicBezTo>
                      <a:pt x="357" y="384"/>
                      <a:pt x="392" y="391"/>
                      <a:pt x="442" y="399"/>
                    </a:cubicBezTo>
                    <a:cubicBezTo>
                      <a:pt x="527" y="412"/>
                      <a:pt x="685" y="398"/>
                      <a:pt x="722" y="305"/>
                    </a:cubicBezTo>
                    <a:cubicBezTo>
                      <a:pt x="752" y="230"/>
                      <a:pt x="751" y="139"/>
                      <a:pt x="846" y="116"/>
                    </a:cubicBezTo>
                    <a:cubicBezTo>
                      <a:pt x="920" y="98"/>
                      <a:pt x="1017" y="138"/>
                      <a:pt x="1067" y="192"/>
                    </a:cubicBezTo>
                    <a:cubicBezTo>
                      <a:pt x="1120" y="248"/>
                      <a:pt x="1195" y="283"/>
                      <a:pt x="1239" y="345"/>
                    </a:cubicBezTo>
                    <a:cubicBezTo>
                      <a:pt x="1277" y="397"/>
                      <a:pt x="1344" y="461"/>
                      <a:pt x="1353" y="527"/>
                    </a:cubicBezTo>
                    <a:cubicBezTo>
                      <a:pt x="1364" y="608"/>
                      <a:pt x="1375" y="702"/>
                      <a:pt x="1304" y="758"/>
                    </a:cubicBezTo>
                    <a:cubicBezTo>
                      <a:pt x="1235" y="813"/>
                      <a:pt x="1160" y="848"/>
                      <a:pt x="1100" y="917"/>
                    </a:cubicBezTo>
                    <a:cubicBezTo>
                      <a:pt x="1054" y="968"/>
                      <a:pt x="1021" y="1024"/>
                      <a:pt x="1000" y="1088"/>
                    </a:cubicBezTo>
                    <a:cubicBezTo>
                      <a:pt x="980" y="1147"/>
                      <a:pt x="964" y="1216"/>
                      <a:pt x="925" y="1268"/>
                    </a:cubicBezTo>
                    <a:cubicBezTo>
                      <a:pt x="1013" y="1269"/>
                      <a:pt x="1017" y="1309"/>
                      <a:pt x="1081" y="1350"/>
                    </a:cubicBezTo>
                    <a:cubicBezTo>
                      <a:pt x="1163" y="1402"/>
                      <a:pt x="1226" y="1407"/>
                      <a:pt x="1320" y="1412"/>
                    </a:cubicBezTo>
                    <a:cubicBezTo>
                      <a:pt x="1396" y="1416"/>
                      <a:pt x="1487" y="1442"/>
                      <a:pt x="1511" y="1516"/>
                    </a:cubicBezTo>
                    <a:cubicBezTo>
                      <a:pt x="1547" y="1622"/>
                      <a:pt x="1507" y="1612"/>
                      <a:pt x="1435" y="1697"/>
                    </a:cubicBezTo>
                    <a:cubicBezTo>
                      <a:pt x="1363" y="1781"/>
                      <a:pt x="1363" y="1822"/>
                      <a:pt x="1370" y="1902"/>
                    </a:cubicBezTo>
                    <a:cubicBezTo>
                      <a:pt x="1381" y="2035"/>
                      <a:pt x="1286" y="2049"/>
                      <a:pt x="1182" y="2094"/>
                    </a:cubicBezTo>
                    <a:cubicBezTo>
                      <a:pt x="1228" y="2108"/>
                      <a:pt x="1345" y="2059"/>
                      <a:pt x="1376" y="2100"/>
                    </a:cubicBezTo>
                    <a:cubicBezTo>
                      <a:pt x="1388" y="2115"/>
                      <a:pt x="1377" y="2175"/>
                      <a:pt x="1381" y="2195"/>
                    </a:cubicBezTo>
                    <a:cubicBezTo>
                      <a:pt x="1387" y="2219"/>
                      <a:pt x="1405" y="2253"/>
                      <a:pt x="1413" y="2266"/>
                    </a:cubicBezTo>
                    <a:cubicBezTo>
                      <a:pt x="1413" y="2184"/>
                      <a:pt x="1395" y="2049"/>
                      <a:pt x="1495" y="2029"/>
                    </a:cubicBezTo>
                    <a:cubicBezTo>
                      <a:pt x="1589" y="2011"/>
                      <a:pt x="1656" y="2020"/>
                      <a:pt x="1691" y="1909"/>
                    </a:cubicBezTo>
                    <a:cubicBezTo>
                      <a:pt x="1687" y="1922"/>
                      <a:pt x="1601" y="1972"/>
                      <a:pt x="1585" y="1978"/>
                    </a:cubicBezTo>
                    <a:cubicBezTo>
                      <a:pt x="1543" y="1994"/>
                      <a:pt x="1486" y="1986"/>
                      <a:pt x="1449" y="1969"/>
                    </a:cubicBezTo>
                    <a:cubicBezTo>
                      <a:pt x="1427" y="1959"/>
                      <a:pt x="1407" y="1945"/>
                      <a:pt x="1397" y="1922"/>
                    </a:cubicBezTo>
                    <a:cubicBezTo>
                      <a:pt x="1379" y="1882"/>
                      <a:pt x="1402" y="1834"/>
                      <a:pt x="1422" y="1799"/>
                    </a:cubicBezTo>
                    <a:cubicBezTo>
                      <a:pt x="1435" y="1778"/>
                      <a:pt x="1450" y="1758"/>
                      <a:pt x="1465" y="1738"/>
                    </a:cubicBezTo>
                    <a:cubicBezTo>
                      <a:pt x="1472" y="1729"/>
                      <a:pt x="1478" y="1720"/>
                      <a:pt x="1487" y="1714"/>
                    </a:cubicBezTo>
                    <a:cubicBezTo>
                      <a:pt x="1500" y="1704"/>
                      <a:pt x="1510" y="1695"/>
                      <a:pt x="1520" y="1682"/>
                    </a:cubicBezTo>
                    <a:cubicBezTo>
                      <a:pt x="1530" y="1669"/>
                      <a:pt x="1544" y="1655"/>
                      <a:pt x="1551" y="1641"/>
                    </a:cubicBezTo>
                    <a:cubicBezTo>
                      <a:pt x="1556" y="1629"/>
                      <a:pt x="1558" y="1615"/>
                      <a:pt x="1561" y="1602"/>
                    </a:cubicBezTo>
                    <a:cubicBezTo>
                      <a:pt x="1567" y="1576"/>
                      <a:pt x="1571" y="1550"/>
                      <a:pt x="1570" y="1523"/>
                    </a:cubicBezTo>
                    <a:cubicBezTo>
                      <a:pt x="1570" y="1472"/>
                      <a:pt x="1549" y="1424"/>
                      <a:pt x="1505" y="1396"/>
                    </a:cubicBezTo>
                    <a:cubicBezTo>
                      <a:pt x="1454" y="1363"/>
                      <a:pt x="1404" y="1371"/>
                      <a:pt x="1352" y="1359"/>
                    </a:cubicBezTo>
                    <a:cubicBezTo>
                      <a:pt x="1357" y="1343"/>
                      <a:pt x="1367" y="1330"/>
                      <a:pt x="1376" y="1316"/>
                    </a:cubicBezTo>
                    <a:cubicBezTo>
                      <a:pt x="1279" y="1305"/>
                      <a:pt x="1218" y="1364"/>
                      <a:pt x="1126" y="1309"/>
                    </a:cubicBezTo>
                    <a:cubicBezTo>
                      <a:pt x="1055" y="1267"/>
                      <a:pt x="1012" y="1192"/>
                      <a:pt x="1027" y="1108"/>
                    </a:cubicBezTo>
                    <a:cubicBezTo>
                      <a:pt x="1048" y="986"/>
                      <a:pt x="1167" y="913"/>
                      <a:pt x="1263" y="859"/>
                    </a:cubicBezTo>
                    <a:cubicBezTo>
                      <a:pt x="1359" y="806"/>
                      <a:pt x="1450" y="747"/>
                      <a:pt x="1413" y="539"/>
                    </a:cubicBezTo>
                    <a:cubicBezTo>
                      <a:pt x="1413" y="539"/>
                      <a:pt x="1570" y="533"/>
                      <a:pt x="1655" y="693"/>
                    </a:cubicBezTo>
                    <a:cubicBezTo>
                      <a:pt x="1683" y="746"/>
                      <a:pt x="1729" y="808"/>
                      <a:pt x="1724" y="868"/>
                    </a:cubicBezTo>
                    <a:cubicBezTo>
                      <a:pt x="1715" y="981"/>
                      <a:pt x="1482" y="1070"/>
                      <a:pt x="1381" y="1050"/>
                    </a:cubicBezTo>
                    <a:cubicBezTo>
                      <a:pt x="1337" y="1041"/>
                      <a:pt x="1295" y="1014"/>
                      <a:pt x="1252" y="1006"/>
                    </a:cubicBezTo>
                    <a:cubicBezTo>
                      <a:pt x="1334" y="1099"/>
                      <a:pt x="1424" y="1106"/>
                      <a:pt x="1347" y="1248"/>
                    </a:cubicBezTo>
                    <a:cubicBezTo>
                      <a:pt x="1403" y="1209"/>
                      <a:pt x="1409" y="1162"/>
                      <a:pt x="1448" y="1117"/>
                    </a:cubicBezTo>
                    <a:cubicBezTo>
                      <a:pt x="1478" y="1082"/>
                      <a:pt x="1550" y="1067"/>
                      <a:pt x="1591" y="1043"/>
                    </a:cubicBezTo>
                    <a:cubicBezTo>
                      <a:pt x="1634" y="1018"/>
                      <a:pt x="1724" y="965"/>
                      <a:pt x="1775" y="994"/>
                    </a:cubicBezTo>
                    <a:cubicBezTo>
                      <a:pt x="1812" y="1014"/>
                      <a:pt x="1829" y="1069"/>
                      <a:pt x="1861" y="1098"/>
                    </a:cubicBezTo>
                    <a:cubicBezTo>
                      <a:pt x="1907" y="1138"/>
                      <a:pt x="1957" y="1171"/>
                      <a:pt x="1998" y="1216"/>
                    </a:cubicBezTo>
                    <a:cubicBezTo>
                      <a:pt x="2086" y="1311"/>
                      <a:pt x="2146" y="1453"/>
                      <a:pt x="2126" y="1618"/>
                    </a:cubicBezTo>
                    <a:cubicBezTo>
                      <a:pt x="2122" y="1657"/>
                      <a:pt x="2120" y="1685"/>
                      <a:pt x="2120" y="1706"/>
                    </a:cubicBezTo>
                    <a:cubicBezTo>
                      <a:pt x="2120" y="1706"/>
                      <a:pt x="2094" y="1725"/>
                      <a:pt x="2057" y="1758"/>
                    </a:cubicBezTo>
                    <a:cubicBezTo>
                      <a:pt x="1913" y="1809"/>
                      <a:pt x="1844" y="1674"/>
                      <a:pt x="1822" y="1637"/>
                    </a:cubicBezTo>
                    <a:cubicBezTo>
                      <a:pt x="1795" y="1594"/>
                      <a:pt x="1818" y="1494"/>
                      <a:pt x="1875" y="1427"/>
                    </a:cubicBezTo>
                    <a:cubicBezTo>
                      <a:pt x="1913" y="1382"/>
                      <a:pt x="1972" y="1350"/>
                      <a:pt x="2030" y="1337"/>
                    </a:cubicBezTo>
                    <a:cubicBezTo>
                      <a:pt x="2005" y="1313"/>
                      <a:pt x="1964" y="1321"/>
                      <a:pt x="1932" y="1335"/>
                    </a:cubicBezTo>
                    <a:cubicBezTo>
                      <a:pt x="1924" y="1338"/>
                      <a:pt x="1839" y="1392"/>
                      <a:pt x="1839" y="1390"/>
                    </a:cubicBezTo>
                    <a:cubicBezTo>
                      <a:pt x="1832" y="1330"/>
                      <a:pt x="1817" y="1263"/>
                      <a:pt x="1768" y="1221"/>
                    </a:cubicBezTo>
                    <a:cubicBezTo>
                      <a:pt x="1715" y="1175"/>
                      <a:pt x="1673" y="1204"/>
                      <a:pt x="1612" y="1190"/>
                    </a:cubicBezTo>
                    <a:cubicBezTo>
                      <a:pt x="1732" y="1218"/>
                      <a:pt x="1843" y="1347"/>
                      <a:pt x="1797" y="1465"/>
                    </a:cubicBezTo>
                    <a:cubicBezTo>
                      <a:pt x="1757" y="1566"/>
                      <a:pt x="1736" y="1633"/>
                      <a:pt x="1796" y="1720"/>
                    </a:cubicBezTo>
                    <a:cubicBezTo>
                      <a:pt x="1845" y="1791"/>
                      <a:pt x="1929" y="1791"/>
                      <a:pt x="1992" y="1839"/>
                    </a:cubicBezTo>
                    <a:cubicBezTo>
                      <a:pt x="1942" y="1877"/>
                      <a:pt x="1891" y="1975"/>
                      <a:pt x="1866" y="2033"/>
                    </a:cubicBezTo>
                    <a:cubicBezTo>
                      <a:pt x="1812" y="2159"/>
                      <a:pt x="1791" y="2314"/>
                      <a:pt x="1864" y="2429"/>
                    </a:cubicBezTo>
                    <a:cubicBezTo>
                      <a:pt x="1890" y="2469"/>
                      <a:pt x="1928" y="2497"/>
                      <a:pt x="1971" y="2521"/>
                    </a:cubicBezTo>
                    <a:cubicBezTo>
                      <a:pt x="2050" y="2565"/>
                      <a:pt x="2126" y="2565"/>
                      <a:pt x="2219" y="2564"/>
                    </a:cubicBezTo>
                    <a:cubicBezTo>
                      <a:pt x="2219" y="2564"/>
                      <a:pt x="2131" y="2651"/>
                      <a:pt x="2126" y="2659"/>
                    </a:cubicBezTo>
                    <a:cubicBezTo>
                      <a:pt x="2089" y="2706"/>
                      <a:pt x="2080" y="2757"/>
                      <a:pt x="2096" y="2810"/>
                    </a:cubicBezTo>
                    <a:cubicBezTo>
                      <a:pt x="2135" y="2940"/>
                      <a:pt x="2349" y="2958"/>
                      <a:pt x="2559" y="2825"/>
                    </a:cubicBezTo>
                    <a:cubicBezTo>
                      <a:pt x="2573" y="2816"/>
                      <a:pt x="2607" y="2976"/>
                      <a:pt x="2574" y="3009"/>
                    </a:cubicBezTo>
                    <a:cubicBezTo>
                      <a:pt x="2519" y="3063"/>
                      <a:pt x="2430" y="3072"/>
                      <a:pt x="2378" y="3140"/>
                    </a:cubicBezTo>
                    <a:cubicBezTo>
                      <a:pt x="2324" y="3211"/>
                      <a:pt x="2297" y="3271"/>
                      <a:pt x="2204" y="3270"/>
                    </a:cubicBezTo>
                    <a:cubicBezTo>
                      <a:pt x="2196" y="3264"/>
                      <a:pt x="2189" y="3260"/>
                      <a:pt x="2186" y="3257"/>
                    </a:cubicBezTo>
                    <a:cubicBezTo>
                      <a:pt x="2183" y="3256"/>
                      <a:pt x="2179" y="3260"/>
                      <a:pt x="2177" y="3260"/>
                    </a:cubicBezTo>
                    <a:cubicBezTo>
                      <a:pt x="2177" y="3257"/>
                      <a:pt x="2178" y="3255"/>
                      <a:pt x="2178" y="3252"/>
                    </a:cubicBezTo>
                    <a:cubicBezTo>
                      <a:pt x="2067" y="3237"/>
                      <a:pt x="1885" y="3158"/>
                      <a:pt x="1780" y="3263"/>
                    </a:cubicBezTo>
                    <a:cubicBezTo>
                      <a:pt x="1735" y="3272"/>
                      <a:pt x="1720" y="3309"/>
                      <a:pt x="1711" y="3344"/>
                    </a:cubicBezTo>
                    <a:cubicBezTo>
                      <a:pt x="1689" y="3428"/>
                      <a:pt x="1640" y="3439"/>
                      <a:pt x="1571" y="3494"/>
                    </a:cubicBezTo>
                    <a:cubicBezTo>
                      <a:pt x="1493" y="3555"/>
                      <a:pt x="1438" y="3629"/>
                      <a:pt x="1415" y="3722"/>
                    </a:cubicBezTo>
                    <a:cubicBezTo>
                      <a:pt x="1394" y="3807"/>
                      <a:pt x="1381" y="3971"/>
                      <a:pt x="1296" y="4034"/>
                    </a:cubicBezTo>
                    <a:cubicBezTo>
                      <a:pt x="1319" y="4017"/>
                      <a:pt x="1344" y="4005"/>
                      <a:pt x="1363" y="3982"/>
                    </a:cubicBezTo>
                    <a:cubicBezTo>
                      <a:pt x="1384" y="3956"/>
                      <a:pt x="1387" y="3923"/>
                      <a:pt x="1420" y="3922"/>
                    </a:cubicBezTo>
                    <a:cubicBezTo>
                      <a:pt x="1451" y="3921"/>
                      <a:pt x="1472" y="3946"/>
                      <a:pt x="1505" y="3944"/>
                    </a:cubicBezTo>
                    <a:cubicBezTo>
                      <a:pt x="1541" y="3942"/>
                      <a:pt x="1570" y="3930"/>
                      <a:pt x="1600" y="3909"/>
                    </a:cubicBezTo>
                    <a:cubicBezTo>
                      <a:pt x="1554" y="3917"/>
                      <a:pt x="1452" y="3917"/>
                      <a:pt x="1430" y="3872"/>
                    </a:cubicBezTo>
                    <a:cubicBezTo>
                      <a:pt x="1406" y="3821"/>
                      <a:pt x="1445" y="3759"/>
                      <a:pt x="1465" y="3707"/>
                    </a:cubicBezTo>
                    <a:cubicBezTo>
                      <a:pt x="1481" y="3667"/>
                      <a:pt x="1494" y="3636"/>
                      <a:pt x="1522" y="3600"/>
                    </a:cubicBezTo>
                    <a:cubicBezTo>
                      <a:pt x="1548" y="3568"/>
                      <a:pt x="1656" y="3440"/>
                      <a:pt x="1689" y="3512"/>
                    </a:cubicBezTo>
                    <a:cubicBezTo>
                      <a:pt x="1699" y="3536"/>
                      <a:pt x="1690" y="3571"/>
                      <a:pt x="1693" y="3597"/>
                    </a:cubicBezTo>
                    <a:cubicBezTo>
                      <a:pt x="1696" y="3621"/>
                      <a:pt x="1713" y="3643"/>
                      <a:pt x="1710" y="3671"/>
                    </a:cubicBezTo>
                    <a:cubicBezTo>
                      <a:pt x="1707" y="3700"/>
                      <a:pt x="1679" y="3726"/>
                      <a:pt x="1658" y="3750"/>
                    </a:cubicBezTo>
                    <a:cubicBezTo>
                      <a:pt x="1671" y="3735"/>
                      <a:pt x="1704" y="3734"/>
                      <a:pt x="1721" y="3713"/>
                    </a:cubicBezTo>
                    <a:cubicBezTo>
                      <a:pt x="1741" y="3687"/>
                      <a:pt x="1743" y="3661"/>
                      <a:pt x="1743" y="3632"/>
                    </a:cubicBezTo>
                    <a:cubicBezTo>
                      <a:pt x="1771" y="3630"/>
                      <a:pt x="1792" y="3640"/>
                      <a:pt x="1822" y="3628"/>
                    </a:cubicBezTo>
                    <a:cubicBezTo>
                      <a:pt x="1848" y="3618"/>
                      <a:pt x="1875" y="3601"/>
                      <a:pt x="1897" y="3583"/>
                    </a:cubicBezTo>
                    <a:cubicBezTo>
                      <a:pt x="1868" y="3598"/>
                      <a:pt x="1833" y="3605"/>
                      <a:pt x="1801" y="3609"/>
                    </a:cubicBezTo>
                    <a:cubicBezTo>
                      <a:pt x="1718" y="3617"/>
                      <a:pt x="1708" y="3577"/>
                      <a:pt x="1706" y="3507"/>
                    </a:cubicBezTo>
                    <a:cubicBezTo>
                      <a:pt x="1705" y="3478"/>
                      <a:pt x="1705" y="3456"/>
                      <a:pt x="1715" y="3428"/>
                    </a:cubicBezTo>
                    <a:cubicBezTo>
                      <a:pt x="1735" y="3375"/>
                      <a:pt x="1766" y="3307"/>
                      <a:pt x="1819" y="3277"/>
                    </a:cubicBezTo>
                    <a:cubicBezTo>
                      <a:pt x="1890" y="3235"/>
                      <a:pt x="1979" y="3250"/>
                      <a:pt x="2048" y="3269"/>
                    </a:cubicBezTo>
                    <a:cubicBezTo>
                      <a:pt x="2076" y="3277"/>
                      <a:pt x="2201" y="3290"/>
                      <a:pt x="2190" y="3324"/>
                    </a:cubicBezTo>
                    <a:cubicBezTo>
                      <a:pt x="2177" y="3365"/>
                      <a:pt x="2072" y="3414"/>
                      <a:pt x="2034" y="3418"/>
                    </a:cubicBezTo>
                    <a:cubicBezTo>
                      <a:pt x="2068" y="3424"/>
                      <a:pt x="2114" y="3422"/>
                      <a:pt x="2148" y="3404"/>
                    </a:cubicBezTo>
                    <a:cubicBezTo>
                      <a:pt x="2185" y="3385"/>
                      <a:pt x="2195" y="3349"/>
                      <a:pt x="2229" y="3333"/>
                    </a:cubicBezTo>
                    <a:cubicBezTo>
                      <a:pt x="2248" y="3323"/>
                      <a:pt x="2264" y="3322"/>
                      <a:pt x="2281" y="3307"/>
                    </a:cubicBezTo>
                    <a:cubicBezTo>
                      <a:pt x="2303" y="3289"/>
                      <a:pt x="2321" y="3265"/>
                      <a:pt x="2337" y="3243"/>
                    </a:cubicBezTo>
                    <a:cubicBezTo>
                      <a:pt x="2359" y="3215"/>
                      <a:pt x="2370" y="3169"/>
                      <a:pt x="2402" y="3152"/>
                    </a:cubicBezTo>
                    <a:cubicBezTo>
                      <a:pt x="2422" y="3141"/>
                      <a:pt x="2440" y="3139"/>
                      <a:pt x="2461" y="3125"/>
                    </a:cubicBezTo>
                    <a:cubicBezTo>
                      <a:pt x="2490" y="3106"/>
                      <a:pt x="2529" y="3085"/>
                      <a:pt x="2552" y="3059"/>
                    </a:cubicBezTo>
                    <a:cubicBezTo>
                      <a:pt x="2566" y="3043"/>
                      <a:pt x="2587" y="3020"/>
                      <a:pt x="2611" y="3025"/>
                    </a:cubicBezTo>
                    <a:cubicBezTo>
                      <a:pt x="2619" y="3044"/>
                      <a:pt x="2612" y="3069"/>
                      <a:pt x="2614" y="3090"/>
                    </a:cubicBezTo>
                    <a:cubicBezTo>
                      <a:pt x="2617" y="3118"/>
                      <a:pt x="2623" y="3144"/>
                      <a:pt x="2632" y="3170"/>
                    </a:cubicBezTo>
                    <a:cubicBezTo>
                      <a:pt x="2651" y="3224"/>
                      <a:pt x="2660" y="3264"/>
                      <a:pt x="2613" y="3308"/>
                    </a:cubicBezTo>
                    <a:cubicBezTo>
                      <a:pt x="2571" y="3346"/>
                      <a:pt x="2511" y="3347"/>
                      <a:pt x="2470" y="3384"/>
                    </a:cubicBezTo>
                    <a:cubicBezTo>
                      <a:pt x="2504" y="3388"/>
                      <a:pt x="2539" y="3392"/>
                      <a:pt x="2573" y="3380"/>
                    </a:cubicBezTo>
                    <a:cubicBezTo>
                      <a:pt x="2608" y="3369"/>
                      <a:pt x="2638" y="3348"/>
                      <a:pt x="2645" y="3394"/>
                    </a:cubicBezTo>
                    <a:cubicBezTo>
                      <a:pt x="2653" y="3451"/>
                      <a:pt x="2645" y="3534"/>
                      <a:pt x="2596" y="3576"/>
                    </a:cubicBezTo>
                    <a:cubicBezTo>
                      <a:pt x="2552" y="3614"/>
                      <a:pt x="2492" y="3599"/>
                      <a:pt x="2442" y="35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4695089" y="1955784"/>
                <a:ext cx="294080" cy="356227"/>
              </a:xfrm>
              <a:custGeom>
                <a:rect b="b" l="l" r="r" t="t"/>
                <a:pathLst>
                  <a:path extrusionOk="0" h="877" w="724">
                    <a:moveTo>
                      <a:pt x="538" y="592"/>
                    </a:moveTo>
                    <a:cubicBezTo>
                      <a:pt x="562" y="648"/>
                      <a:pt x="574" y="719"/>
                      <a:pt x="550" y="783"/>
                    </a:cubicBezTo>
                    <a:cubicBezTo>
                      <a:pt x="537" y="817"/>
                      <a:pt x="510" y="845"/>
                      <a:pt x="497" y="877"/>
                    </a:cubicBezTo>
                    <a:cubicBezTo>
                      <a:pt x="502" y="865"/>
                      <a:pt x="540" y="843"/>
                      <a:pt x="551" y="832"/>
                    </a:cubicBezTo>
                    <a:cubicBezTo>
                      <a:pt x="569" y="812"/>
                      <a:pt x="573" y="800"/>
                      <a:pt x="580" y="777"/>
                    </a:cubicBezTo>
                    <a:cubicBezTo>
                      <a:pt x="595" y="731"/>
                      <a:pt x="608" y="680"/>
                      <a:pt x="596" y="634"/>
                    </a:cubicBezTo>
                    <a:cubicBezTo>
                      <a:pt x="591" y="615"/>
                      <a:pt x="574" y="592"/>
                      <a:pt x="577" y="571"/>
                    </a:cubicBezTo>
                    <a:cubicBezTo>
                      <a:pt x="582" y="546"/>
                      <a:pt x="608" y="537"/>
                      <a:pt x="629" y="523"/>
                    </a:cubicBezTo>
                    <a:cubicBezTo>
                      <a:pt x="669" y="496"/>
                      <a:pt x="724" y="449"/>
                      <a:pt x="724" y="399"/>
                    </a:cubicBezTo>
                    <a:cubicBezTo>
                      <a:pt x="690" y="440"/>
                      <a:pt x="627" y="506"/>
                      <a:pt x="567" y="499"/>
                    </a:cubicBezTo>
                    <a:cubicBezTo>
                      <a:pt x="526" y="494"/>
                      <a:pt x="497" y="458"/>
                      <a:pt x="472" y="430"/>
                    </a:cubicBezTo>
                    <a:cubicBezTo>
                      <a:pt x="444" y="398"/>
                      <a:pt x="419" y="376"/>
                      <a:pt x="385" y="350"/>
                    </a:cubicBezTo>
                    <a:cubicBezTo>
                      <a:pt x="355" y="328"/>
                      <a:pt x="325" y="295"/>
                      <a:pt x="309" y="261"/>
                    </a:cubicBezTo>
                    <a:cubicBezTo>
                      <a:pt x="290" y="221"/>
                      <a:pt x="302" y="170"/>
                      <a:pt x="288" y="128"/>
                    </a:cubicBezTo>
                    <a:cubicBezTo>
                      <a:pt x="272" y="82"/>
                      <a:pt x="237" y="41"/>
                      <a:pt x="201" y="8"/>
                    </a:cubicBezTo>
                    <a:cubicBezTo>
                      <a:pt x="222" y="31"/>
                      <a:pt x="230" y="73"/>
                      <a:pt x="242" y="101"/>
                    </a:cubicBezTo>
                    <a:cubicBezTo>
                      <a:pt x="272" y="170"/>
                      <a:pt x="293" y="226"/>
                      <a:pt x="239" y="295"/>
                    </a:cubicBezTo>
                    <a:cubicBezTo>
                      <a:pt x="219" y="320"/>
                      <a:pt x="196" y="327"/>
                      <a:pt x="166" y="332"/>
                    </a:cubicBezTo>
                    <a:cubicBezTo>
                      <a:pt x="110" y="340"/>
                      <a:pt x="55" y="355"/>
                      <a:pt x="0" y="360"/>
                    </a:cubicBezTo>
                    <a:cubicBezTo>
                      <a:pt x="0" y="360"/>
                      <a:pt x="113" y="412"/>
                      <a:pt x="230" y="349"/>
                    </a:cubicBezTo>
                    <a:cubicBezTo>
                      <a:pt x="309" y="307"/>
                      <a:pt x="398" y="401"/>
                      <a:pt x="440" y="448"/>
                    </a:cubicBezTo>
                    <a:cubicBezTo>
                      <a:pt x="479" y="491"/>
                      <a:pt x="515" y="539"/>
                      <a:pt x="538" y="592"/>
                    </a:cubicBezTo>
                    <a:moveTo>
                      <a:pt x="192" y="0"/>
                    </a:moveTo>
                    <a:cubicBezTo>
                      <a:pt x="195" y="2"/>
                      <a:pt x="198" y="5"/>
                      <a:pt x="201" y="8"/>
                    </a:cubicBezTo>
                    <a:cubicBezTo>
                      <a:pt x="198" y="5"/>
                      <a:pt x="195" y="2"/>
                      <a:pt x="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691027" y="2376189"/>
                <a:ext cx="345666" cy="281488"/>
              </a:xfrm>
              <a:custGeom>
                <a:rect b="b" l="l" r="r" t="t"/>
                <a:pathLst>
                  <a:path extrusionOk="0" h="693" w="851">
                    <a:moveTo>
                      <a:pt x="799" y="251"/>
                    </a:moveTo>
                    <a:cubicBezTo>
                      <a:pt x="821" y="311"/>
                      <a:pt x="823" y="387"/>
                      <a:pt x="806" y="442"/>
                    </a:cubicBezTo>
                    <a:cubicBezTo>
                      <a:pt x="779" y="533"/>
                      <a:pt x="727" y="592"/>
                      <a:pt x="648" y="643"/>
                    </a:cubicBezTo>
                    <a:cubicBezTo>
                      <a:pt x="614" y="666"/>
                      <a:pt x="582" y="673"/>
                      <a:pt x="545" y="684"/>
                    </a:cubicBezTo>
                    <a:cubicBezTo>
                      <a:pt x="575" y="699"/>
                      <a:pt x="614" y="689"/>
                      <a:pt x="646" y="675"/>
                    </a:cubicBezTo>
                    <a:cubicBezTo>
                      <a:pt x="673" y="664"/>
                      <a:pt x="704" y="628"/>
                      <a:pt x="729" y="622"/>
                    </a:cubicBezTo>
                    <a:cubicBezTo>
                      <a:pt x="734" y="655"/>
                      <a:pt x="712" y="671"/>
                      <a:pt x="689" y="693"/>
                    </a:cubicBezTo>
                    <a:cubicBezTo>
                      <a:pt x="748" y="693"/>
                      <a:pt x="773" y="597"/>
                      <a:pt x="796" y="554"/>
                    </a:cubicBezTo>
                    <a:cubicBezTo>
                      <a:pt x="834" y="483"/>
                      <a:pt x="855" y="405"/>
                      <a:pt x="851" y="331"/>
                    </a:cubicBezTo>
                    <a:cubicBezTo>
                      <a:pt x="845" y="215"/>
                      <a:pt x="791" y="95"/>
                      <a:pt x="670" y="68"/>
                    </a:cubicBezTo>
                    <a:cubicBezTo>
                      <a:pt x="586" y="49"/>
                      <a:pt x="502" y="84"/>
                      <a:pt x="423" y="122"/>
                    </a:cubicBezTo>
                    <a:cubicBezTo>
                      <a:pt x="351" y="157"/>
                      <a:pt x="265" y="218"/>
                      <a:pt x="187" y="199"/>
                    </a:cubicBezTo>
                    <a:cubicBezTo>
                      <a:pt x="159" y="192"/>
                      <a:pt x="123" y="183"/>
                      <a:pt x="135" y="150"/>
                    </a:cubicBezTo>
                    <a:cubicBezTo>
                      <a:pt x="146" y="117"/>
                      <a:pt x="177" y="108"/>
                      <a:pt x="201" y="87"/>
                    </a:cubicBezTo>
                    <a:cubicBezTo>
                      <a:pt x="229" y="64"/>
                      <a:pt x="229" y="49"/>
                      <a:pt x="238" y="18"/>
                    </a:cubicBezTo>
                    <a:cubicBezTo>
                      <a:pt x="225" y="63"/>
                      <a:pt x="168" y="64"/>
                      <a:pt x="137" y="92"/>
                    </a:cubicBezTo>
                    <a:cubicBezTo>
                      <a:pt x="101" y="125"/>
                      <a:pt x="66" y="130"/>
                      <a:pt x="37" y="89"/>
                    </a:cubicBezTo>
                    <a:cubicBezTo>
                      <a:pt x="25" y="72"/>
                      <a:pt x="0" y="21"/>
                      <a:pt x="11" y="0"/>
                    </a:cubicBezTo>
                    <a:cubicBezTo>
                      <a:pt x="-15" y="47"/>
                      <a:pt x="12" y="98"/>
                      <a:pt x="31" y="139"/>
                    </a:cubicBezTo>
                    <a:cubicBezTo>
                      <a:pt x="52" y="185"/>
                      <a:pt x="84" y="185"/>
                      <a:pt x="129" y="205"/>
                    </a:cubicBezTo>
                    <a:cubicBezTo>
                      <a:pt x="184" y="229"/>
                      <a:pt x="159" y="288"/>
                      <a:pt x="168" y="339"/>
                    </a:cubicBezTo>
                    <a:cubicBezTo>
                      <a:pt x="174" y="370"/>
                      <a:pt x="188" y="396"/>
                      <a:pt x="207" y="419"/>
                    </a:cubicBezTo>
                    <a:cubicBezTo>
                      <a:pt x="211" y="396"/>
                      <a:pt x="202" y="371"/>
                      <a:pt x="201" y="346"/>
                    </a:cubicBezTo>
                    <a:cubicBezTo>
                      <a:pt x="201" y="315"/>
                      <a:pt x="204" y="267"/>
                      <a:pt x="233" y="245"/>
                    </a:cubicBezTo>
                    <a:cubicBezTo>
                      <a:pt x="257" y="227"/>
                      <a:pt x="292" y="228"/>
                      <a:pt x="319" y="219"/>
                    </a:cubicBezTo>
                    <a:cubicBezTo>
                      <a:pt x="357" y="206"/>
                      <a:pt x="389" y="187"/>
                      <a:pt x="421" y="164"/>
                    </a:cubicBezTo>
                    <a:cubicBezTo>
                      <a:pt x="452" y="142"/>
                      <a:pt x="495" y="134"/>
                      <a:pt x="528" y="118"/>
                    </a:cubicBezTo>
                    <a:cubicBezTo>
                      <a:pt x="611" y="79"/>
                      <a:pt x="682" y="130"/>
                      <a:pt x="740" y="169"/>
                    </a:cubicBezTo>
                    <a:cubicBezTo>
                      <a:pt x="767" y="187"/>
                      <a:pt x="786" y="217"/>
                      <a:pt x="799" y="2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883154" y="2398123"/>
                <a:ext cx="468335" cy="557290"/>
              </a:xfrm>
              <a:custGeom>
                <a:rect b="b" l="l" r="r" t="t"/>
                <a:pathLst>
                  <a:path extrusionOk="0" h="1372" w="1153">
                    <a:moveTo>
                      <a:pt x="452" y="1114"/>
                    </a:moveTo>
                    <a:cubicBezTo>
                      <a:pt x="452" y="1077"/>
                      <a:pt x="446" y="1044"/>
                      <a:pt x="454" y="1005"/>
                    </a:cubicBezTo>
                    <a:cubicBezTo>
                      <a:pt x="464" y="957"/>
                      <a:pt x="484" y="914"/>
                      <a:pt x="494" y="866"/>
                    </a:cubicBezTo>
                    <a:cubicBezTo>
                      <a:pt x="503" y="825"/>
                      <a:pt x="507" y="781"/>
                      <a:pt x="552" y="758"/>
                    </a:cubicBezTo>
                    <a:cubicBezTo>
                      <a:pt x="579" y="745"/>
                      <a:pt x="612" y="730"/>
                      <a:pt x="640" y="723"/>
                    </a:cubicBezTo>
                    <a:cubicBezTo>
                      <a:pt x="693" y="711"/>
                      <a:pt x="751" y="721"/>
                      <a:pt x="799" y="737"/>
                    </a:cubicBezTo>
                    <a:cubicBezTo>
                      <a:pt x="848" y="752"/>
                      <a:pt x="893" y="764"/>
                      <a:pt x="940" y="782"/>
                    </a:cubicBezTo>
                    <a:cubicBezTo>
                      <a:pt x="964" y="791"/>
                      <a:pt x="988" y="799"/>
                      <a:pt x="1013" y="808"/>
                    </a:cubicBezTo>
                    <a:cubicBezTo>
                      <a:pt x="1070" y="827"/>
                      <a:pt x="1108" y="824"/>
                      <a:pt x="1153" y="779"/>
                    </a:cubicBezTo>
                    <a:cubicBezTo>
                      <a:pt x="1085" y="814"/>
                      <a:pt x="1015" y="806"/>
                      <a:pt x="960" y="759"/>
                    </a:cubicBezTo>
                    <a:cubicBezTo>
                      <a:pt x="942" y="744"/>
                      <a:pt x="919" y="728"/>
                      <a:pt x="900" y="715"/>
                    </a:cubicBezTo>
                    <a:cubicBezTo>
                      <a:pt x="875" y="698"/>
                      <a:pt x="817" y="707"/>
                      <a:pt x="806" y="674"/>
                    </a:cubicBezTo>
                    <a:cubicBezTo>
                      <a:pt x="790" y="628"/>
                      <a:pt x="864" y="581"/>
                      <a:pt x="902" y="564"/>
                    </a:cubicBezTo>
                    <a:cubicBezTo>
                      <a:pt x="886" y="570"/>
                      <a:pt x="870" y="569"/>
                      <a:pt x="854" y="574"/>
                    </a:cubicBezTo>
                    <a:cubicBezTo>
                      <a:pt x="787" y="598"/>
                      <a:pt x="725" y="713"/>
                      <a:pt x="649" y="664"/>
                    </a:cubicBezTo>
                    <a:cubicBezTo>
                      <a:pt x="601" y="633"/>
                      <a:pt x="609" y="530"/>
                      <a:pt x="620" y="475"/>
                    </a:cubicBezTo>
                    <a:cubicBezTo>
                      <a:pt x="628" y="434"/>
                      <a:pt x="637" y="405"/>
                      <a:pt x="677" y="387"/>
                    </a:cubicBezTo>
                    <a:cubicBezTo>
                      <a:pt x="718" y="368"/>
                      <a:pt x="757" y="356"/>
                      <a:pt x="793" y="324"/>
                    </a:cubicBezTo>
                    <a:cubicBezTo>
                      <a:pt x="749" y="334"/>
                      <a:pt x="689" y="362"/>
                      <a:pt x="651" y="334"/>
                    </a:cubicBezTo>
                    <a:cubicBezTo>
                      <a:pt x="633" y="321"/>
                      <a:pt x="627" y="293"/>
                      <a:pt x="617" y="273"/>
                    </a:cubicBezTo>
                    <a:cubicBezTo>
                      <a:pt x="603" y="244"/>
                      <a:pt x="591" y="216"/>
                      <a:pt x="589" y="183"/>
                    </a:cubicBezTo>
                    <a:cubicBezTo>
                      <a:pt x="587" y="151"/>
                      <a:pt x="591" y="117"/>
                      <a:pt x="597" y="85"/>
                    </a:cubicBezTo>
                    <a:cubicBezTo>
                      <a:pt x="599" y="73"/>
                      <a:pt x="604" y="7"/>
                      <a:pt x="614" y="0"/>
                    </a:cubicBezTo>
                    <a:cubicBezTo>
                      <a:pt x="574" y="27"/>
                      <a:pt x="562" y="115"/>
                      <a:pt x="560" y="156"/>
                    </a:cubicBezTo>
                    <a:cubicBezTo>
                      <a:pt x="555" y="258"/>
                      <a:pt x="632" y="373"/>
                      <a:pt x="559" y="477"/>
                    </a:cubicBezTo>
                    <a:cubicBezTo>
                      <a:pt x="523" y="528"/>
                      <a:pt x="574" y="594"/>
                      <a:pt x="559" y="652"/>
                    </a:cubicBezTo>
                    <a:cubicBezTo>
                      <a:pt x="540" y="725"/>
                      <a:pt x="466" y="677"/>
                      <a:pt x="415" y="671"/>
                    </a:cubicBezTo>
                    <a:cubicBezTo>
                      <a:pt x="525" y="746"/>
                      <a:pt x="448" y="923"/>
                      <a:pt x="336" y="979"/>
                    </a:cubicBezTo>
                    <a:cubicBezTo>
                      <a:pt x="264" y="1015"/>
                      <a:pt x="142" y="1065"/>
                      <a:pt x="75" y="1017"/>
                    </a:cubicBezTo>
                    <a:cubicBezTo>
                      <a:pt x="32" y="986"/>
                      <a:pt x="32" y="943"/>
                      <a:pt x="17" y="896"/>
                    </a:cubicBezTo>
                    <a:cubicBezTo>
                      <a:pt x="20" y="926"/>
                      <a:pt x="-2" y="956"/>
                      <a:pt x="1" y="986"/>
                    </a:cubicBezTo>
                    <a:cubicBezTo>
                      <a:pt x="3" y="1015"/>
                      <a:pt x="23" y="1047"/>
                      <a:pt x="49" y="1059"/>
                    </a:cubicBezTo>
                    <a:cubicBezTo>
                      <a:pt x="110" y="1089"/>
                      <a:pt x="203" y="1065"/>
                      <a:pt x="271" y="1056"/>
                    </a:cubicBezTo>
                    <a:cubicBezTo>
                      <a:pt x="318" y="1050"/>
                      <a:pt x="378" y="1010"/>
                      <a:pt x="401" y="1064"/>
                    </a:cubicBezTo>
                    <a:cubicBezTo>
                      <a:pt x="424" y="1121"/>
                      <a:pt x="386" y="1210"/>
                      <a:pt x="348" y="1260"/>
                    </a:cubicBezTo>
                    <a:cubicBezTo>
                      <a:pt x="321" y="1295"/>
                      <a:pt x="309" y="1335"/>
                      <a:pt x="256" y="1334"/>
                    </a:cubicBezTo>
                    <a:cubicBezTo>
                      <a:pt x="215" y="1333"/>
                      <a:pt x="183" y="1296"/>
                      <a:pt x="154" y="1275"/>
                    </a:cubicBezTo>
                    <a:cubicBezTo>
                      <a:pt x="154" y="1275"/>
                      <a:pt x="155" y="1325"/>
                      <a:pt x="163" y="1335"/>
                    </a:cubicBezTo>
                    <a:cubicBezTo>
                      <a:pt x="264" y="1460"/>
                      <a:pt x="447" y="1241"/>
                      <a:pt x="452" y="1132"/>
                    </a:cubicBezTo>
                    <a:cubicBezTo>
                      <a:pt x="452" y="1126"/>
                      <a:pt x="452" y="1120"/>
                      <a:pt x="452" y="1114"/>
                    </a:cubicBezTo>
                    <a:moveTo>
                      <a:pt x="910" y="561"/>
                    </a:moveTo>
                    <a:cubicBezTo>
                      <a:pt x="907" y="562"/>
                      <a:pt x="905" y="563"/>
                      <a:pt x="902" y="564"/>
                    </a:cubicBezTo>
                    <a:cubicBezTo>
                      <a:pt x="905" y="563"/>
                      <a:pt x="907" y="562"/>
                      <a:pt x="910" y="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16"/>
            <p:cNvSpPr/>
            <p:nvPr/>
          </p:nvSpPr>
          <p:spPr>
            <a:xfrm>
              <a:off x="5154293" y="3371046"/>
              <a:ext cx="385878" cy="388721"/>
            </a:xfrm>
            <a:custGeom>
              <a:rect b="b" l="l" r="r" t="t"/>
              <a:pathLst>
                <a:path extrusionOk="0" h="957" w="950">
                  <a:moveTo>
                    <a:pt x="770" y="37"/>
                  </a:moveTo>
                  <a:cubicBezTo>
                    <a:pt x="743" y="65"/>
                    <a:pt x="729" y="107"/>
                    <a:pt x="723" y="155"/>
                  </a:cubicBezTo>
                  <a:cubicBezTo>
                    <a:pt x="715" y="216"/>
                    <a:pt x="704" y="280"/>
                    <a:pt x="668" y="337"/>
                  </a:cubicBezTo>
                  <a:cubicBezTo>
                    <a:pt x="638" y="384"/>
                    <a:pt x="575" y="446"/>
                    <a:pt x="520" y="465"/>
                  </a:cubicBezTo>
                  <a:cubicBezTo>
                    <a:pt x="494" y="474"/>
                    <a:pt x="468" y="475"/>
                    <a:pt x="442" y="475"/>
                  </a:cubicBezTo>
                  <a:cubicBezTo>
                    <a:pt x="418" y="476"/>
                    <a:pt x="360" y="491"/>
                    <a:pt x="341" y="481"/>
                  </a:cubicBezTo>
                  <a:cubicBezTo>
                    <a:pt x="320" y="470"/>
                    <a:pt x="332" y="433"/>
                    <a:pt x="327" y="413"/>
                  </a:cubicBezTo>
                  <a:cubicBezTo>
                    <a:pt x="320" y="386"/>
                    <a:pt x="298" y="361"/>
                    <a:pt x="284" y="339"/>
                  </a:cubicBezTo>
                  <a:cubicBezTo>
                    <a:pt x="292" y="395"/>
                    <a:pt x="319" y="448"/>
                    <a:pt x="281" y="509"/>
                  </a:cubicBezTo>
                  <a:cubicBezTo>
                    <a:pt x="238" y="576"/>
                    <a:pt x="187" y="668"/>
                    <a:pt x="120" y="717"/>
                  </a:cubicBezTo>
                  <a:cubicBezTo>
                    <a:pt x="83" y="744"/>
                    <a:pt x="31" y="746"/>
                    <a:pt x="0" y="773"/>
                  </a:cubicBezTo>
                  <a:cubicBezTo>
                    <a:pt x="41" y="769"/>
                    <a:pt x="81" y="754"/>
                    <a:pt x="121" y="742"/>
                  </a:cubicBezTo>
                  <a:cubicBezTo>
                    <a:pt x="161" y="731"/>
                    <a:pt x="163" y="720"/>
                    <a:pt x="191" y="694"/>
                  </a:cubicBezTo>
                  <a:cubicBezTo>
                    <a:pt x="202" y="743"/>
                    <a:pt x="150" y="782"/>
                    <a:pt x="168" y="827"/>
                  </a:cubicBezTo>
                  <a:cubicBezTo>
                    <a:pt x="185" y="870"/>
                    <a:pt x="192" y="907"/>
                    <a:pt x="179" y="957"/>
                  </a:cubicBezTo>
                  <a:cubicBezTo>
                    <a:pt x="202" y="916"/>
                    <a:pt x="212" y="880"/>
                    <a:pt x="211" y="837"/>
                  </a:cubicBezTo>
                  <a:cubicBezTo>
                    <a:pt x="209" y="757"/>
                    <a:pt x="206" y="686"/>
                    <a:pt x="264" y="616"/>
                  </a:cubicBezTo>
                  <a:cubicBezTo>
                    <a:pt x="281" y="595"/>
                    <a:pt x="364" y="505"/>
                    <a:pt x="395" y="524"/>
                  </a:cubicBezTo>
                  <a:cubicBezTo>
                    <a:pt x="425" y="542"/>
                    <a:pt x="488" y="512"/>
                    <a:pt x="520" y="499"/>
                  </a:cubicBezTo>
                  <a:cubicBezTo>
                    <a:pt x="571" y="478"/>
                    <a:pt x="618" y="448"/>
                    <a:pt x="657" y="409"/>
                  </a:cubicBezTo>
                  <a:cubicBezTo>
                    <a:pt x="681" y="385"/>
                    <a:pt x="703" y="362"/>
                    <a:pt x="716" y="334"/>
                  </a:cubicBezTo>
                  <a:cubicBezTo>
                    <a:pt x="737" y="286"/>
                    <a:pt x="756" y="223"/>
                    <a:pt x="755" y="174"/>
                  </a:cubicBezTo>
                  <a:cubicBezTo>
                    <a:pt x="755" y="100"/>
                    <a:pt x="776" y="50"/>
                    <a:pt x="857" y="30"/>
                  </a:cubicBezTo>
                  <a:cubicBezTo>
                    <a:pt x="898" y="20"/>
                    <a:pt x="921" y="35"/>
                    <a:pt x="950" y="54"/>
                  </a:cubicBezTo>
                  <a:cubicBezTo>
                    <a:pt x="908" y="2"/>
                    <a:pt x="833" y="-27"/>
                    <a:pt x="770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6"/>
          <p:cNvSpPr/>
          <p:nvPr/>
        </p:nvSpPr>
        <p:spPr>
          <a:xfrm>
            <a:off x="3480259" y="1746883"/>
            <a:ext cx="1096300" cy="2299427"/>
          </a:xfrm>
          <a:custGeom>
            <a:rect b="b" l="l" r="r" t="t"/>
            <a:pathLst>
              <a:path extrusionOk="0" h="5661" w="2699">
                <a:moveTo>
                  <a:pt x="2681" y="334"/>
                </a:moveTo>
                <a:cubicBezTo>
                  <a:pt x="2671" y="176"/>
                  <a:pt x="2544" y="153"/>
                  <a:pt x="2502" y="108"/>
                </a:cubicBezTo>
                <a:cubicBezTo>
                  <a:pt x="2460" y="63"/>
                  <a:pt x="2209" y="-22"/>
                  <a:pt x="2102" y="5"/>
                </a:cubicBezTo>
                <a:cubicBezTo>
                  <a:pt x="1994" y="32"/>
                  <a:pt x="1925" y="116"/>
                  <a:pt x="1820" y="128"/>
                </a:cubicBezTo>
                <a:cubicBezTo>
                  <a:pt x="1716" y="140"/>
                  <a:pt x="1593" y="196"/>
                  <a:pt x="1518" y="261"/>
                </a:cubicBezTo>
                <a:cubicBezTo>
                  <a:pt x="1443" y="325"/>
                  <a:pt x="1414" y="354"/>
                  <a:pt x="1357" y="374"/>
                </a:cubicBezTo>
                <a:cubicBezTo>
                  <a:pt x="1300" y="394"/>
                  <a:pt x="1195" y="448"/>
                  <a:pt x="1111" y="552"/>
                </a:cubicBezTo>
                <a:cubicBezTo>
                  <a:pt x="1027" y="657"/>
                  <a:pt x="998" y="765"/>
                  <a:pt x="980" y="862"/>
                </a:cubicBezTo>
                <a:cubicBezTo>
                  <a:pt x="962" y="959"/>
                  <a:pt x="857" y="993"/>
                  <a:pt x="830" y="1001"/>
                </a:cubicBezTo>
                <a:cubicBezTo>
                  <a:pt x="803" y="1008"/>
                  <a:pt x="668" y="1140"/>
                  <a:pt x="621" y="1278"/>
                </a:cubicBezTo>
                <a:cubicBezTo>
                  <a:pt x="573" y="1416"/>
                  <a:pt x="603" y="1595"/>
                  <a:pt x="621" y="1637"/>
                </a:cubicBezTo>
                <a:cubicBezTo>
                  <a:pt x="638" y="1679"/>
                  <a:pt x="471" y="1674"/>
                  <a:pt x="429" y="1777"/>
                </a:cubicBezTo>
                <a:cubicBezTo>
                  <a:pt x="387" y="1880"/>
                  <a:pt x="429" y="1921"/>
                  <a:pt x="387" y="1960"/>
                </a:cubicBezTo>
                <a:cubicBezTo>
                  <a:pt x="345" y="1999"/>
                  <a:pt x="294" y="1993"/>
                  <a:pt x="243" y="2076"/>
                </a:cubicBezTo>
                <a:cubicBezTo>
                  <a:pt x="193" y="2160"/>
                  <a:pt x="249" y="2227"/>
                  <a:pt x="243" y="2266"/>
                </a:cubicBezTo>
                <a:cubicBezTo>
                  <a:pt x="238" y="2305"/>
                  <a:pt x="190" y="2328"/>
                  <a:pt x="160" y="2390"/>
                </a:cubicBezTo>
                <a:cubicBezTo>
                  <a:pt x="130" y="2452"/>
                  <a:pt x="139" y="2528"/>
                  <a:pt x="160" y="2585"/>
                </a:cubicBezTo>
                <a:cubicBezTo>
                  <a:pt x="181" y="2641"/>
                  <a:pt x="187" y="2720"/>
                  <a:pt x="140" y="2787"/>
                </a:cubicBezTo>
                <a:cubicBezTo>
                  <a:pt x="93" y="2854"/>
                  <a:pt x="0" y="3030"/>
                  <a:pt x="0" y="3214"/>
                </a:cubicBezTo>
                <a:cubicBezTo>
                  <a:pt x="0" y="3397"/>
                  <a:pt x="52" y="3462"/>
                  <a:pt x="43" y="3523"/>
                </a:cubicBezTo>
                <a:cubicBezTo>
                  <a:pt x="34" y="3585"/>
                  <a:pt x="-17" y="3699"/>
                  <a:pt x="25" y="3836"/>
                </a:cubicBezTo>
                <a:cubicBezTo>
                  <a:pt x="68" y="3973"/>
                  <a:pt x="123" y="3975"/>
                  <a:pt x="123" y="4037"/>
                </a:cubicBezTo>
                <a:cubicBezTo>
                  <a:pt x="122" y="4098"/>
                  <a:pt x="126" y="4238"/>
                  <a:pt x="202" y="4379"/>
                </a:cubicBezTo>
                <a:cubicBezTo>
                  <a:pt x="278" y="4521"/>
                  <a:pt x="316" y="4504"/>
                  <a:pt x="354" y="4638"/>
                </a:cubicBezTo>
                <a:cubicBezTo>
                  <a:pt x="392" y="4773"/>
                  <a:pt x="438" y="4844"/>
                  <a:pt x="551" y="4935"/>
                </a:cubicBezTo>
                <a:cubicBezTo>
                  <a:pt x="664" y="5027"/>
                  <a:pt x="641" y="5089"/>
                  <a:pt x="795" y="5232"/>
                </a:cubicBezTo>
                <a:cubicBezTo>
                  <a:pt x="949" y="5374"/>
                  <a:pt x="992" y="5298"/>
                  <a:pt x="1086" y="5394"/>
                </a:cubicBezTo>
                <a:cubicBezTo>
                  <a:pt x="1179" y="5491"/>
                  <a:pt x="1289" y="5544"/>
                  <a:pt x="1397" y="5569"/>
                </a:cubicBezTo>
                <a:cubicBezTo>
                  <a:pt x="1504" y="5594"/>
                  <a:pt x="1690" y="5691"/>
                  <a:pt x="1836" y="5653"/>
                </a:cubicBezTo>
                <a:cubicBezTo>
                  <a:pt x="1981" y="5615"/>
                  <a:pt x="2037" y="5621"/>
                  <a:pt x="2105" y="5602"/>
                </a:cubicBezTo>
                <a:cubicBezTo>
                  <a:pt x="2172" y="5583"/>
                  <a:pt x="2366" y="5511"/>
                  <a:pt x="2487" y="5397"/>
                </a:cubicBezTo>
                <a:cubicBezTo>
                  <a:pt x="2608" y="5282"/>
                  <a:pt x="2649" y="5202"/>
                  <a:pt x="2655" y="5106"/>
                </a:cubicBezTo>
                <a:cubicBezTo>
                  <a:pt x="2691" y="4585"/>
                  <a:pt x="2684" y="4033"/>
                  <a:pt x="2695" y="3502"/>
                </a:cubicBezTo>
                <a:cubicBezTo>
                  <a:pt x="2707" y="2868"/>
                  <a:pt x="2692" y="2223"/>
                  <a:pt x="2694" y="1585"/>
                </a:cubicBezTo>
                <a:cubicBezTo>
                  <a:pt x="2695" y="1169"/>
                  <a:pt x="2707" y="742"/>
                  <a:pt x="2681" y="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3478634" y="1746883"/>
            <a:ext cx="1099957" cy="2299430"/>
            <a:chOff x="3417222" y="1474858"/>
            <a:chExt cx="1099957" cy="2299430"/>
          </a:xfrm>
        </p:grpSpPr>
        <p:sp>
          <p:nvSpPr>
            <p:cNvPr id="106" name="Google Shape;106;p16"/>
            <p:cNvSpPr/>
            <p:nvPr/>
          </p:nvSpPr>
          <p:spPr>
            <a:xfrm>
              <a:off x="4130894" y="1745379"/>
              <a:ext cx="142572" cy="159226"/>
            </a:xfrm>
            <a:custGeom>
              <a:rect b="b" l="l" r="r" t="t"/>
              <a:pathLst>
                <a:path extrusionOk="0" h="392" w="351">
                  <a:moveTo>
                    <a:pt x="180" y="199"/>
                  </a:moveTo>
                  <a:cubicBezTo>
                    <a:pt x="225" y="205"/>
                    <a:pt x="263" y="212"/>
                    <a:pt x="295" y="255"/>
                  </a:cubicBezTo>
                  <a:cubicBezTo>
                    <a:pt x="326" y="297"/>
                    <a:pt x="319" y="346"/>
                    <a:pt x="309" y="392"/>
                  </a:cubicBezTo>
                  <a:cubicBezTo>
                    <a:pt x="315" y="371"/>
                    <a:pt x="332" y="355"/>
                    <a:pt x="334" y="332"/>
                  </a:cubicBezTo>
                  <a:cubicBezTo>
                    <a:pt x="336" y="311"/>
                    <a:pt x="333" y="290"/>
                    <a:pt x="328" y="270"/>
                  </a:cubicBezTo>
                  <a:cubicBezTo>
                    <a:pt x="318" y="233"/>
                    <a:pt x="286" y="213"/>
                    <a:pt x="267" y="181"/>
                  </a:cubicBezTo>
                  <a:cubicBezTo>
                    <a:pt x="245" y="145"/>
                    <a:pt x="271" y="117"/>
                    <a:pt x="288" y="86"/>
                  </a:cubicBezTo>
                  <a:cubicBezTo>
                    <a:pt x="305" y="53"/>
                    <a:pt x="323" y="25"/>
                    <a:pt x="351" y="0"/>
                  </a:cubicBezTo>
                  <a:cubicBezTo>
                    <a:pt x="324" y="15"/>
                    <a:pt x="295" y="36"/>
                    <a:pt x="274" y="59"/>
                  </a:cubicBezTo>
                  <a:cubicBezTo>
                    <a:pt x="255" y="80"/>
                    <a:pt x="250" y="100"/>
                    <a:pt x="242" y="126"/>
                  </a:cubicBezTo>
                  <a:cubicBezTo>
                    <a:pt x="233" y="153"/>
                    <a:pt x="230" y="168"/>
                    <a:pt x="198" y="166"/>
                  </a:cubicBezTo>
                  <a:cubicBezTo>
                    <a:pt x="160" y="163"/>
                    <a:pt x="12" y="132"/>
                    <a:pt x="0" y="186"/>
                  </a:cubicBezTo>
                  <a:cubicBezTo>
                    <a:pt x="55" y="184"/>
                    <a:pt x="102" y="189"/>
                    <a:pt x="155" y="196"/>
                  </a:cubicBezTo>
                  <a:cubicBezTo>
                    <a:pt x="164" y="197"/>
                    <a:pt x="172" y="198"/>
                    <a:pt x="180" y="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151610" y="1927757"/>
              <a:ext cx="207968" cy="539418"/>
            </a:xfrm>
            <a:custGeom>
              <a:rect b="b" l="l" r="r" t="t"/>
              <a:pathLst>
                <a:path extrusionOk="0" h="1328" w="512">
                  <a:moveTo>
                    <a:pt x="0" y="0"/>
                  </a:moveTo>
                  <a:cubicBezTo>
                    <a:pt x="3" y="70"/>
                    <a:pt x="43" y="113"/>
                    <a:pt x="90" y="166"/>
                  </a:cubicBezTo>
                  <a:cubicBezTo>
                    <a:pt x="142" y="224"/>
                    <a:pt x="167" y="283"/>
                    <a:pt x="137" y="354"/>
                  </a:cubicBezTo>
                  <a:cubicBezTo>
                    <a:pt x="121" y="390"/>
                    <a:pt x="90" y="407"/>
                    <a:pt x="57" y="420"/>
                  </a:cubicBezTo>
                  <a:cubicBezTo>
                    <a:pt x="79" y="423"/>
                    <a:pt x="105" y="419"/>
                    <a:pt x="126" y="426"/>
                  </a:cubicBezTo>
                  <a:cubicBezTo>
                    <a:pt x="236" y="458"/>
                    <a:pt x="298" y="645"/>
                    <a:pt x="213" y="717"/>
                  </a:cubicBezTo>
                  <a:cubicBezTo>
                    <a:pt x="191" y="736"/>
                    <a:pt x="161" y="751"/>
                    <a:pt x="132" y="758"/>
                  </a:cubicBezTo>
                  <a:cubicBezTo>
                    <a:pt x="109" y="763"/>
                    <a:pt x="79" y="757"/>
                    <a:pt x="58" y="765"/>
                  </a:cubicBezTo>
                  <a:cubicBezTo>
                    <a:pt x="94" y="794"/>
                    <a:pt x="154" y="800"/>
                    <a:pt x="195" y="789"/>
                  </a:cubicBezTo>
                  <a:cubicBezTo>
                    <a:pt x="244" y="776"/>
                    <a:pt x="289" y="771"/>
                    <a:pt x="284" y="833"/>
                  </a:cubicBezTo>
                  <a:cubicBezTo>
                    <a:pt x="278" y="907"/>
                    <a:pt x="252" y="973"/>
                    <a:pt x="214" y="1034"/>
                  </a:cubicBezTo>
                  <a:cubicBezTo>
                    <a:pt x="168" y="1108"/>
                    <a:pt x="84" y="1141"/>
                    <a:pt x="40" y="1211"/>
                  </a:cubicBezTo>
                  <a:cubicBezTo>
                    <a:pt x="20" y="1243"/>
                    <a:pt x="8" y="1291"/>
                    <a:pt x="7" y="1328"/>
                  </a:cubicBezTo>
                  <a:cubicBezTo>
                    <a:pt x="43" y="1304"/>
                    <a:pt x="60" y="1255"/>
                    <a:pt x="90" y="1225"/>
                  </a:cubicBezTo>
                  <a:cubicBezTo>
                    <a:pt x="115" y="1200"/>
                    <a:pt x="141" y="1175"/>
                    <a:pt x="169" y="1153"/>
                  </a:cubicBezTo>
                  <a:cubicBezTo>
                    <a:pt x="240" y="1097"/>
                    <a:pt x="267" y="1194"/>
                    <a:pt x="329" y="1225"/>
                  </a:cubicBezTo>
                  <a:cubicBezTo>
                    <a:pt x="366" y="1244"/>
                    <a:pt x="441" y="1261"/>
                    <a:pt x="474" y="1246"/>
                  </a:cubicBezTo>
                  <a:cubicBezTo>
                    <a:pt x="405" y="1235"/>
                    <a:pt x="317" y="1175"/>
                    <a:pt x="292" y="1106"/>
                  </a:cubicBezTo>
                  <a:cubicBezTo>
                    <a:pt x="266" y="1037"/>
                    <a:pt x="292" y="955"/>
                    <a:pt x="315" y="890"/>
                  </a:cubicBezTo>
                  <a:cubicBezTo>
                    <a:pt x="333" y="839"/>
                    <a:pt x="338" y="791"/>
                    <a:pt x="398" y="781"/>
                  </a:cubicBezTo>
                  <a:cubicBezTo>
                    <a:pt x="432" y="775"/>
                    <a:pt x="488" y="775"/>
                    <a:pt x="512" y="749"/>
                  </a:cubicBezTo>
                  <a:cubicBezTo>
                    <a:pt x="459" y="743"/>
                    <a:pt x="402" y="745"/>
                    <a:pt x="356" y="711"/>
                  </a:cubicBezTo>
                  <a:cubicBezTo>
                    <a:pt x="319" y="683"/>
                    <a:pt x="312" y="641"/>
                    <a:pt x="303" y="602"/>
                  </a:cubicBezTo>
                  <a:cubicBezTo>
                    <a:pt x="293" y="562"/>
                    <a:pt x="273" y="528"/>
                    <a:pt x="255" y="491"/>
                  </a:cubicBezTo>
                  <a:cubicBezTo>
                    <a:pt x="238" y="453"/>
                    <a:pt x="219" y="421"/>
                    <a:pt x="213" y="380"/>
                  </a:cubicBezTo>
                  <a:cubicBezTo>
                    <a:pt x="200" y="293"/>
                    <a:pt x="188" y="227"/>
                    <a:pt x="253" y="163"/>
                  </a:cubicBezTo>
                  <a:cubicBezTo>
                    <a:pt x="277" y="139"/>
                    <a:pt x="305" y="117"/>
                    <a:pt x="329" y="91"/>
                  </a:cubicBezTo>
                  <a:cubicBezTo>
                    <a:pt x="340" y="79"/>
                    <a:pt x="351" y="66"/>
                    <a:pt x="358" y="51"/>
                  </a:cubicBezTo>
                  <a:cubicBezTo>
                    <a:pt x="361" y="46"/>
                    <a:pt x="368" y="15"/>
                    <a:pt x="371" y="14"/>
                  </a:cubicBezTo>
                  <a:cubicBezTo>
                    <a:pt x="308" y="46"/>
                    <a:pt x="261" y="114"/>
                    <a:pt x="186" y="124"/>
                  </a:cubicBezTo>
                  <a:cubicBezTo>
                    <a:pt x="159" y="128"/>
                    <a:pt x="133" y="126"/>
                    <a:pt x="107" y="117"/>
                  </a:cubicBezTo>
                  <a:cubicBezTo>
                    <a:pt x="51" y="97"/>
                    <a:pt x="15" y="4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417222" y="1474858"/>
              <a:ext cx="1099957" cy="2299430"/>
            </a:xfrm>
            <a:custGeom>
              <a:rect b="b" l="l" r="r" t="t"/>
              <a:pathLst>
                <a:path extrusionOk="0" h="5661" w="2708">
                  <a:moveTo>
                    <a:pt x="2694" y="1585"/>
                  </a:moveTo>
                  <a:cubicBezTo>
                    <a:pt x="2697" y="1205"/>
                    <a:pt x="2716" y="820"/>
                    <a:pt x="2698" y="438"/>
                  </a:cubicBezTo>
                  <a:cubicBezTo>
                    <a:pt x="2697" y="431"/>
                    <a:pt x="2697" y="424"/>
                    <a:pt x="2696" y="418"/>
                  </a:cubicBezTo>
                  <a:cubicBezTo>
                    <a:pt x="2696" y="415"/>
                    <a:pt x="2695" y="412"/>
                    <a:pt x="2695" y="409"/>
                  </a:cubicBezTo>
                  <a:cubicBezTo>
                    <a:pt x="2695" y="406"/>
                    <a:pt x="2694" y="402"/>
                    <a:pt x="2694" y="399"/>
                  </a:cubicBezTo>
                  <a:cubicBezTo>
                    <a:pt x="2693" y="396"/>
                    <a:pt x="2693" y="393"/>
                    <a:pt x="2693" y="391"/>
                  </a:cubicBezTo>
                  <a:cubicBezTo>
                    <a:pt x="2692" y="388"/>
                    <a:pt x="2692" y="385"/>
                    <a:pt x="2691" y="382"/>
                  </a:cubicBezTo>
                  <a:cubicBezTo>
                    <a:pt x="2691" y="379"/>
                    <a:pt x="2691" y="377"/>
                    <a:pt x="2690" y="375"/>
                  </a:cubicBezTo>
                  <a:cubicBezTo>
                    <a:pt x="2690" y="372"/>
                    <a:pt x="2689" y="369"/>
                    <a:pt x="2689" y="367"/>
                  </a:cubicBezTo>
                  <a:cubicBezTo>
                    <a:pt x="2688" y="365"/>
                    <a:pt x="2688" y="363"/>
                    <a:pt x="2687" y="361"/>
                  </a:cubicBezTo>
                  <a:cubicBezTo>
                    <a:pt x="2687" y="359"/>
                    <a:pt x="2686" y="357"/>
                    <a:pt x="2686" y="354"/>
                  </a:cubicBezTo>
                  <a:cubicBezTo>
                    <a:pt x="2685" y="353"/>
                    <a:pt x="2685" y="351"/>
                    <a:pt x="2684" y="350"/>
                  </a:cubicBezTo>
                  <a:cubicBezTo>
                    <a:pt x="2684" y="348"/>
                    <a:pt x="2683" y="346"/>
                    <a:pt x="2682" y="344"/>
                  </a:cubicBezTo>
                  <a:cubicBezTo>
                    <a:pt x="2682" y="343"/>
                    <a:pt x="2681" y="342"/>
                    <a:pt x="2681" y="341"/>
                  </a:cubicBezTo>
                  <a:cubicBezTo>
                    <a:pt x="2680" y="339"/>
                    <a:pt x="2691" y="283"/>
                    <a:pt x="2649" y="227"/>
                  </a:cubicBezTo>
                  <a:cubicBezTo>
                    <a:pt x="2586" y="146"/>
                    <a:pt x="2535" y="143"/>
                    <a:pt x="2502" y="108"/>
                  </a:cubicBezTo>
                  <a:cubicBezTo>
                    <a:pt x="2460" y="63"/>
                    <a:pt x="2209" y="-22"/>
                    <a:pt x="2102" y="5"/>
                  </a:cubicBezTo>
                  <a:cubicBezTo>
                    <a:pt x="1994" y="32"/>
                    <a:pt x="1925" y="116"/>
                    <a:pt x="1820" y="128"/>
                  </a:cubicBezTo>
                  <a:cubicBezTo>
                    <a:pt x="1716" y="140"/>
                    <a:pt x="1593" y="196"/>
                    <a:pt x="1518" y="261"/>
                  </a:cubicBezTo>
                  <a:cubicBezTo>
                    <a:pt x="1443" y="325"/>
                    <a:pt x="1413" y="354"/>
                    <a:pt x="1357" y="374"/>
                  </a:cubicBezTo>
                  <a:cubicBezTo>
                    <a:pt x="1300" y="394"/>
                    <a:pt x="1195" y="448"/>
                    <a:pt x="1111" y="552"/>
                  </a:cubicBezTo>
                  <a:cubicBezTo>
                    <a:pt x="1027" y="657"/>
                    <a:pt x="997" y="765"/>
                    <a:pt x="980" y="862"/>
                  </a:cubicBezTo>
                  <a:cubicBezTo>
                    <a:pt x="962" y="959"/>
                    <a:pt x="857" y="993"/>
                    <a:pt x="830" y="1001"/>
                  </a:cubicBezTo>
                  <a:cubicBezTo>
                    <a:pt x="803" y="1008"/>
                    <a:pt x="668" y="1140"/>
                    <a:pt x="620" y="1278"/>
                  </a:cubicBezTo>
                  <a:cubicBezTo>
                    <a:pt x="573" y="1416"/>
                    <a:pt x="602" y="1595"/>
                    <a:pt x="620" y="1637"/>
                  </a:cubicBezTo>
                  <a:cubicBezTo>
                    <a:pt x="638" y="1679"/>
                    <a:pt x="471" y="1674"/>
                    <a:pt x="429" y="1777"/>
                  </a:cubicBezTo>
                  <a:cubicBezTo>
                    <a:pt x="402" y="1844"/>
                    <a:pt x="410" y="1884"/>
                    <a:pt x="407" y="1915"/>
                  </a:cubicBezTo>
                  <a:cubicBezTo>
                    <a:pt x="407" y="1922"/>
                    <a:pt x="406" y="1928"/>
                    <a:pt x="404" y="1933"/>
                  </a:cubicBezTo>
                  <a:cubicBezTo>
                    <a:pt x="403" y="1936"/>
                    <a:pt x="402" y="1939"/>
                    <a:pt x="400" y="1942"/>
                  </a:cubicBezTo>
                  <a:cubicBezTo>
                    <a:pt x="400" y="1944"/>
                    <a:pt x="399" y="1945"/>
                    <a:pt x="398" y="1947"/>
                  </a:cubicBezTo>
                  <a:cubicBezTo>
                    <a:pt x="395" y="1951"/>
                    <a:pt x="392" y="1956"/>
                    <a:pt x="387" y="1960"/>
                  </a:cubicBezTo>
                  <a:cubicBezTo>
                    <a:pt x="381" y="1965"/>
                    <a:pt x="375" y="1970"/>
                    <a:pt x="369" y="1974"/>
                  </a:cubicBezTo>
                  <a:cubicBezTo>
                    <a:pt x="368" y="1974"/>
                    <a:pt x="368" y="1974"/>
                    <a:pt x="367" y="1975"/>
                  </a:cubicBezTo>
                  <a:cubicBezTo>
                    <a:pt x="361" y="1979"/>
                    <a:pt x="355" y="1982"/>
                    <a:pt x="349" y="1985"/>
                  </a:cubicBezTo>
                  <a:cubicBezTo>
                    <a:pt x="316" y="2003"/>
                    <a:pt x="280" y="2017"/>
                    <a:pt x="243" y="2076"/>
                  </a:cubicBezTo>
                  <a:cubicBezTo>
                    <a:pt x="193" y="2160"/>
                    <a:pt x="249" y="2227"/>
                    <a:pt x="243" y="2266"/>
                  </a:cubicBezTo>
                  <a:cubicBezTo>
                    <a:pt x="237" y="2305"/>
                    <a:pt x="190" y="2328"/>
                    <a:pt x="160" y="2390"/>
                  </a:cubicBezTo>
                  <a:cubicBezTo>
                    <a:pt x="130" y="2452"/>
                    <a:pt x="139" y="2528"/>
                    <a:pt x="160" y="2585"/>
                  </a:cubicBezTo>
                  <a:cubicBezTo>
                    <a:pt x="171" y="2616"/>
                    <a:pt x="178" y="2653"/>
                    <a:pt x="174" y="2692"/>
                  </a:cubicBezTo>
                  <a:cubicBezTo>
                    <a:pt x="173" y="2700"/>
                    <a:pt x="172" y="2708"/>
                    <a:pt x="170" y="2716"/>
                  </a:cubicBezTo>
                  <a:cubicBezTo>
                    <a:pt x="170" y="2717"/>
                    <a:pt x="170" y="2718"/>
                    <a:pt x="170" y="2718"/>
                  </a:cubicBezTo>
                  <a:cubicBezTo>
                    <a:pt x="168" y="2725"/>
                    <a:pt x="166" y="2732"/>
                    <a:pt x="164" y="2739"/>
                  </a:cubicBezTo>
                  <a:cubicBezTo>
                    <a:pt x="163" y="2742"/>
                    <a:pt x="162" y="2745"/>
                    <a:pt x="160" y="2748"/>
                  </a:cubicBezTo>
                  <a:cubicBezTo>
                    <a:pt x="158" y="2753"/>
                    <a:pt x="157" y="2758"/>
                    <a:pt x="154" y="2763"/>
                  </a:cubicBezTo>
                  <a:cubicBezTo>
                    <a:pt x="150" y="2771"/>
                    <a:pt x="145" y="2779"/>
                    <a:pt x="140" y="2787"/>
                  </a:cubicBezTo>
                  <a:cubicBezTo>
                    <a:pt x="139" y="2788"/>
                    <a:pt x="139" y="2789"/>
                    <a:pt x="138" y="2790"/>
                  </a:cubicBezTo>
                  <a:cubicBezTo>
                    <a:pt x="91" y="2859"/>
                    <a:pt x="0" y="3033"/>
                    <a:pt x="0" y="3214"/>
                  </a:cubicBezTo>
                  <a:cubicBezTo>
                    <a:pt x="0" y="3346"/>
                    <a:pt x="26" y="3415"/>
                    <a:pt x="38" y="3467"/>
                  </a:cubicBezTo>
                  <a:cubicBezTo>
                    <a:pt x="43" y="3488"/>
                    <a:pt x="45" y="3506"/>
                    <a:pt x="43" y="3523"/>
                  </a:cubicBezTo>
                  <a:cubicBezTo>
                    <a:pt x="34" y="3585"/>
                    <a:pt x="-17" y="3699"/>
                    <a:pt x="25" y="3836"/>
                  </a:cubicBezTo>
                  <a:cubicBezTo>
                    <a:pt x="68" y="3973"/>
                    <a:pt x="123" y="3975"/>
                    <a:pt x="123" y="4037"/>
                  </a:cubicBezTo>
                  <a:cubicBezTo>
                    <a:pt x="122" y="4079"/>
                    <a:pt x="125" y="4158"/>
                    <a:pt x="151" y="4250"/>
                  </a:cubicBezTo>
                  <a:lnTo>
                    <a:pt x="150" y="4250"/>
                  </a:lnTo>
                  <a:cubicBezTo>
                    <a:pt x="152" y="4254"/>
                    <a:pt x="153" y="4257"/>
                    <a:pt x="154" y="4261"/>
                  </a:cubicBezTo>
                  <a:cubicBezTo>
                    <a:pt x="155" y="4263"/>
                    <a:pt x="155" y="4266"/>
                    <a:pt x="156" y="4268"/>
                  </a:cubicBezTo>
                  <a:cubicBezTo>
                    <a:pt x="167" y="4304"/>
                    <a:pt x="181" y="4341"/>
                    <a:pt x="202" y="4379"/>
                  </a:cubicBezTo>
                  <a:cubicBezTo>
                    <a:pt x="277" y="4521"/>
                    <a:pt x="316" y="4504"/>
                    <a:pt x="354" y="4638"/>
                  </a:cubicBezTo>
                  <a:cubicBezTo>
                    <a:pt x="392" y="4773"/>
                    <a:pt x="438" y="4844"/>
                    <a:pt x="551" y="4935"/>
                  </a:cubicBezTo>
                  <a:cubicBezTo>
                    <a:pt x="664" y="5027"/>
                    <a:pt x="641" y="5089"/>
                    <a:pt x="795" y="5232"/>
                  </a:cubicBezTo>
                  <a:cubicBezTo>
                    <a:pt x="851" y="5284"/>
                    <a:pt x="893" y="5307"/>
                    <a:pt x="928" y="5319"/>
                  </a:cubicBezTo>
                  <a:lnTo>
                    <a:pt x="928" y="5319"/>
                  </a:lnTo>
                  <a:cubicBezTo>
                    <a:pt x="930" y="5320"/>
                    <a:pt x="932" y="5321"/>
                    <a:pt x="933" y="5321"/>
                  </a:cubicBezTo>
                  <a:cubicBezTo>
                    <a:pt x="960" y="5330"/>
                    <a:pt x="984" y="5334"/>
                    <a:pt x="1006" y="5342"/>
                  </a:cubicBezTo>
                  <a:lnTo>
                    <a:pt x="1006" y="5342"/>
                  </a:lnTo>
                  <a:cubicBezTo>
                    <a:pt x="1031" y="5350"/>
                    <a:pt x="1056" y="5364"/>
                    <a:pt x="1086" y="5394"/>
                  </a:cubicBezTo>
                  <a:cubicBezTo>
                    <a:pt x="1179" y="5491"/>
                    <a:pt x="1289" y="5544"/>
                    <a:pt x="1397" y="5569"/>
                  </a:cubicBezTo>
                  <a:cubicBezTo>
                    <a:pt x="1504" y="5594"/>
                    <a:pt x="1690" y="5691"/>
                    <a:pt x="1835" y="5653"/>
                  </a:cubicBezTo>
                  <a:cubicBezTo>
                    <a:pt x="1981" y="5615"/>
                    <a:pt x="2037" y="5621"/>
                    <a:pt x="2104" y="5602"/>
                  </a:cubicBezTo>
                  <a:cubicBezTo>
                    <a:pt x="2172" y="5583"/>
                    <a:pt x="2366" y="5511"/>
                    <a:pt x="2487" y="5397"/>
                  </a:cubicBezTo>
                  <a:cubicBezTo>
                    <a:pt x="2608" y="5282"/>
                    <a:pt x="2649" y="5202"/>
                    <a:pt x="2655" y="5106"/>
                  </a:cubicBezTo>
                  <a:cubicBezTo>
                    <a:pt x="2691" y="4585"/>
                    <a:pt x="2690" y="4026"/>
                    <a:pt x="2699" y="3496"/>
                  </a:cubicBezTo>
                  <a:cubicBezTo>
                    <a:pt x="2704" y="3259"/>
                    <a:pt x="2706" y="3025"/>
                    <a:pt x="2705" y="2785"/>
                  </a:cubicBezTo>
                  <a:cubicBezTo>
                    <a:pt x="2707" y="2729"/>
                    <a:pt x="2706" y="2689"/>
                    <a:pt x="2708" y="2633"/>
                  </a:cubicBezTo>
                  <a:cubicBezTo>
                    <a:pt x="2708" y="2633"/>
                    <a:pt x="2692" y="1935"/>
                    <a:pt x="2694" y="1585"/>
                  </a:cubicBezTo>
                  <a:moveTo>
                    <a:pt x="1026" y="932"/>
                  </a:moveTo>
                  <a:cubicBezTo>
                    <a:pt x="1038" y="892"/>
                    <a:pt x="1005" y="838"/>
                    <a:pt x="1023" y="808"/>
                  </a:cubicBezTo>
                  <a:cubicBezTo>
                    <a:pt x="1047" y="767"/>
                    <a:pt x="1092" y="796"/>
                    <a:pt x="1095" y="734"/>
                  </a:cubicBezTo>
                  <a:cubicBezTo>
                    <a:pt x="1098" y="656"/>
                    <a:pt x="1111" y="639"/>
                    <a:pt x="1169" y="590"/>
                  </a:cubicBezTo>
                  <a:cubicBezTo>
                    <a:pt x="1228" y="541"/>
                    <a:pt x="1264" y="490"/>
                    <a:pt x="1339" y="455"/>
                  </a:cubicBezTo>
                  <a:cubicBezTo>
                    <a:pt x="1383" y="434"/>
                    <a:pt x="1443" y="409"/>
                    <a:pt x="1491" y="432"/>
                  </a:cubicBezTo>
                  <a:cubicBezTo>
                    <a:pt x="1545" y="457"/>
                    <a:pt x="1561" y="502"/>
                    <a:pt x="1566" y="554"/>
                  </a:cubicBezTo>
                  <a:cubicBezTo>
                    <a:pt x="1573" y="634"/>
                    <a:pt x="1570" y="733"/>
                    <a:pt x="1538" y="805"/>
                  </a:cubicBezTo>
                  <a:cubicBezTo>
                    <a:pt x="1515" y="857"/>
                    <a:pt x="1473" y="909"/>
                    <a:pt x="1428" y="944"/>
                  </a:cubicBezTo>
                  <a:cubicBezTo>
                    <a:pt x="1351" y="1007"/>
                    <a:pt x="1219" y="1068"/>
                    <a:pt x="1205" y="1171"/>
                  </a:cubicBezTo>
                  <a:cubicBezTo>
                    <a:pt x="1202" y="1193"/>
                    <a:pt x="1207" y="1230"/>
                    <a:pt x="1194" y="1249"/>
                  </a:cubicBezTo>
                  <a:cubicBezTo>
                    <a:pt x="1152" y="1316"/>
                    <a:pt x="1077" y="1207"/>
                    <a:pt x="1069" y="1167"/>
                  </a:cubicBezTo>
                  <a:cubicBezTo>
                    <a:pt x="1058" y="1106"/>
                    <a:pt x="1093" y="1044"/>
                    <a:pt x="1128" y="995"/>
                  </a:cubicBezTo>
                  <a:cubicBezTo>
                    <a:pt x="1186" y="913"/>
                    <a:pt x="1316" y="781"/>
                    <a:pt x="1352" y="764"/>
                  </a:cubicBezTo>
                  <a:cubicBezTo>
                    <a:pt x="1388" y="746"/>
                    <a:pt x="1482" y="756"/>
                    <a:pt x="1482" y="756"/>
                  </a:cubicBezTo>
                  <a:cubicBezTo>
                    <a:pt x="1454" y="682"/>
                    <a:pt x="1361" y="696"/>
                    <a:pt x="1361" y="696"/>
                  </a:cubicBezTo>
                  <a:cubicBezTo>
                    <a:pt x="1335" y="599"/>
                    <a:pt x="1253" y="606"/>
                    <a:pt x="1253" y="606"/>
                  </a:cubicBezTo>
                  <a:cubicBezTo>
                    <a:pt x="1304" y="630"/>
                    <a:pt x="1317" y="706"/>
                    <a:pt x="1296" y="750"/>
                  </a:cubicBezTo>
                  <a:cubicBezTo>
                    <a:pt x="1270" y="804"/>
                    <a:pt x="1229" y="845"/>
                    <a:pt x="1189" y="888"/>
                  </a:cubicBezTo>
                  <a:cubicBezTo>
                    <a:pt x="1122" y="962"/>
                    <a:pt x="1033" y="1031"/>
                    <a:pt x="1033" y="1137"/>
                  </a:cubicBezTo>
                  <a:cubicBezTo>
                    <a:pt x="1033" y="1164"/>
                    <a:pt x="1036" y="1196"/>
                    <a:pt x="1050" y="1220"/>
                  </a:cubicBezTo>
                  <a:cubicBezTo>
                    <a:pt x="1067" y="1248"/>
                    <a:pt x="1104" y="1268"/>
                    <a:pt x="1129" y="1289"/>
                  </a:cubicBezTo>
                  <a:cubicBezTo>
                    <a:pt x="1156" y="1313"/>
                    <a:pt x="1175" y="1338"/>
                    <a:pt x="1180" y="1372"/>
                  </a:cubicBezTo>
                  <a:cubicBezTo>
                    <a:pt x="1188" y="1425"/>
                    <a:pt x="1202" y="1476"/>
                    <a:pt x="1243" y="1519"/>
                  </a:cubicBezTo>
                  <a:cubicBezTo>
                    <a:pt x="1267" y="1544"/>
                    <a:pt x="1295" y="1548"/>
                    <a:pt x="1326" y="1564"/>
                  </a:cubicBezTo>
                  <a:cubicBezTo>
                    <a:pt x="1316" y="1559"/>
                    <a:pt x="1294" y="1602"/>
                    <a:pt x="1292" y="1608"/>
                  </a:cubicBezTo>
                  <a:cubicBezTo>
                    <a:pt x="1284" y="1630"/>
                    <a:pt x="1287" y="1652"/>
                    <a:pt x="1285" y="1674"/>
                  </a:cubicBezTo>
                  <a:cubicBezTo>
                    <a:pt x="1282" y="1723"/>
                    <a:pt x="1303" y="1773"/>
                    <a:pt x="1284" y="1818"/>
                  </a:cubicBezTo>
                  <a:cubicBezTo>
                    <a:pt x="1267" y="1855"/>
                    <a:pt x="1235" y="1895"/>
                    <a:pt x="1194" y="1910"/>
                  </a:cubicBezTo>
                  <a:cubicBezTo>
                    <a:pt x="1240" y="1897"/>
                    <a:pt x="1274" y="1870"/>
                    <a:pt x="1301" y="1832"/>
                  </a:cubicBezTo>
                  <a:cubicBezTo>
                    <a:pt x="1317" y="1809"/>
                    <a:pt x="1327" y="1793"/>
                    <a:pt x="1328" y="1764"/>
                  </a:cubicBezTo>
                  <a:cubicBezTo>
                    <a:pt x="1329" y="1740"/>
                    <a:pt x="1324" y="1716"/>
                    <a:pt x="1326" y="1693"/>
                  </a:cubicBezTo>
                  <a:cubicBezTo>
                    <a:pt x="1327" y="1671"/>
                    <a:pt x="1329" y="1650"/>
                    <a:pt x="1330" y="1628"/>
                  </a:cubicBezTo>
                  <a:cubicBezTo>
                    <a:pt x="1332" y="1598"/>
                    <a:pt x="1374" y="1571"/>
                    <a:pt x="1344" y="1539"/>
                  </a:cubicBezTo>
                  <a:cubicBezTo>
                    <a:pt x="1333" y="1528"/>
                    <a:pt x="1318" y="1527"/>
                    <a:pt x="1304" y="1520"/>
                  </a:cubicBezTo>
                  <a:cubicBezTo>
                    <a:pt x="1286" y="1510"/>
                    <a:pt x="1269" y="1495"/>
                    <a:pt x="1257" y="1479"/>
                  </a:cubicBezTo>
                  <a:cubicBezTo>
                    <a:pt x="1209" y="1418"/>
                    <a:pt x="1216" y="1341"/>
                    <a:pt x="1229" y="1275"/>
                  </a:cubicBezTo>
                  <a:cubicBezTo>
                    <a:pt x="1264" y="1104"/>
                    <a:pt x="1408" y="1021"/>
                    <a:pt x="1520" y="893"/>
                  </a:cubicBezTo>
                  <a:cubicBezTo>
                    <a:pt x="1571" y="834"/>
                    <a:pt x="1595" y="759"/>
                    <a:pt x="1609" y="683"/>
                  </a:cubicBezTo>
                  <a:cubicBezTo>
                    <a:pt x="1621" y="612"/>
                    <a:pt x="1603" y="536"/>
                    <a:pt x="1645" y="472"/>
                  </a:cubicBezTo>
                  <a:cubicBezTo>
                    <a:pt x="1676" y="425"/>
                    <a:pt x="1741" y="368"/>
                    <a:pt x="1795" y="348"/>
                  </a:cubicBezTo>
                  <a:cubicBezTo>
                    <a:pt x="1752" y="361"/>
                    <a:pt x="1705" y="373"/>
                    <a:pt x="1665" y="400"/>
                  </a:cubicBezTo>
                  <a:cubicBezTo>
                    <a:pt x="1644" y="414"/>
                    <a:pt x="1614" y="454"/>
                    <a:pt x="1585" y="450"/>
                  </a:cubicBezTo>
                  <a:cubicBezTo>
                    <a:pt x="1544" y="445"/>
                    <a:pt x="1543" y="371"/>
                    <a:pt x="1554" y="343"/>
                  </a:cubicBezTo>
                  <a:cubicBezTo>
                    <a:pt x="1574" y="293"/>
                    <a:pt x="1634" y="278"/>
                    <a:pt x="1673" y="249"/>
                  </a:cubicBezTo>
                  <a:cubicBezTo>
                    <a:pt x="1723" y="212"/>
                    <a:pt x="1785" y="194"/>
                    <a:pt x="1844" y="178"/>
                  </a:cubicBezTo>
                  <a:cubicBezTo>
                    <a:pt x="1881" y="168"/>
                    <a:pt x="1916" y="154"/>
                    <a:pt x="1950" y="135"/>
                  </a:cubicBezTo>
                  <a:cubicBezTo>
                    <a:pt x="1965" y="127"/>
                    <a:pt x="1990" y="106"/>
                    <a:pt x="2008" y="108"/>
                  </a:cubicBezTo>
                  <a:cubicBezTo>
                    <a:pt x="2074" y="115"/>
                    <a:pt x="2072" y="218"/>
                    <a:pt x="2048" y="259"/>
                  </a:cubicBezTo>
                  <a:cubicBezTo>
                    <a:pt x="2023" y="301"/>
                    <a:pt x="1981" y="335"/>
                    <a:pt x="1944" y="367"/>
                  </a:cubicBezTo>
                  <a:cubicBezTo>
                    <a:pt x="1991" y="372"/>
                    <a:pt x="2045" y="323"/>
                    <a:pt x="2071" y="288"/>
                  </a:cubicBezTo>
                  <a:cubicBezTo>
                    <a:pt x="2105" y="242"/>
                    <a:pt x="2103" y="177"/>
                    <a:pt x="2136" y="129"/>
                  </a:cubicBezTo>
                  <a:cubicBezTo>
                    <a:pt x="2179" y="69"/>
                    <a:pt x="2286" y="89"/>
                    <a:pt x="2338" y="129"/>
                  </a:cubicBezTo>
                  <a:cubicBezTo>
                    <a:pt x="2420" y="194"/>
                    <a:pt x="2381" y="287"/>
                    <a:pt x="2308" y="338"/>
                  </a:cubicBezTo>
                  <a:cubicBezTo>
                    <a:pt x="2239" y="386"/>
                    <a:pt x="2157" y="407"/>
                    <a:pt x="2084" y="447"/>
                  </a:cubicBezTo>
                  <a:cubicBezTo>
                    <a:pt x="2046" y="467"/>
                    <a:pt x="2021" y="491"/>
                    <a:pt x="1992" y="522"/>
                  </a:cubicBezTo>
                  <a:cubicBezTo>
                    <a:pt x="1997" y="516"/>
                    <a:pt x="2029" y="516"/>
                    <a:pt x="2038" y="513"/>
                  </a:cubicBezTo>
                  <a:cubicBezTo>
                    <a:pt x="2055" y="507"/>
                    <a:pt x="2066" y="499"/>
                    <a:pt x="2080" y="489"/>
                  </a:cubicBezTo>
                  <a:cubicBezTo>
                    <a:pt x="2111" y="467"/>
                    <a:pt x="2145" y="448"/>
                    <a:pt x="2179" y="432"/>
                  </a:cubicBezTo>
                  <a:cubicBezTo>
                    <a:pt x="2215" y="415"/>
                    <a:pt x="2253" y="409"/>
                    <a:pt x="2290" y="396"/>
                  </a:cubicBezTo>
                  <a:cubicBezTo>
                    <a:pt x="2353" y="374"/>
                    <a:pt x="2389" y="286"/>
                    <a:pt x="2455" y="281"/>
                  </a:cubicBezTo>
                  <a:cubicBezTo>
                    <a:pt x="2507" y="277"/>
                    <a:pt x="2576" y="319"/>
                    <a:pt x="2605" y="362"/>
                  </a:cubicBezTo>
                  <a:cubicBezTo>
                    <a:pt x="2649" y="427"/>
                    <a:pt x="2644" y="507"/>
                    <a:pt x="2649" y="580"/>
                  </a:cubicBezTo>
                  <a:cubicBezTo>
                    <a:pt x="2652" y="616"/>
                    <a:pt x="2655" y="626"/>
                    <a:pt x="2636" y="660"/>
                  </a:cubicBezTo>
                  <a:cubicBezTo>
                    <a:pt x="2626" y="677"/>
                    <a:pt x="2603" y="737"/>
                    <a:pt x="2588" y="746"/>
                  </a:cubicBezTo>
                  <a:cubicBezTo>
                    <a:pt x="2562" y="762"/>
                    <a:pt x="2500" y="732"/>
                    <a:pt x="2476" y="722"/>
                  </a:cubicBezTo>
                  <a:cubicBezTo>
                    <a:pt x="2444" y="709"/>
                    <a:pt x="2412" y="699"/>
                    <a:pt x="2378" y="709"/>
                  </a:cubicBezTo>
                  <a:cubicBezTo>
                    <a:pt x="2478" y="744"/>
                    <a:pt x="2664" y="817"/>
                    <a:pt x="2627" y="961"/>
                  </a:cubicBezTo>
                  <a:cubicBezTo>
                    <a:pt x="2619" y="991"/>
                    <a:pt x="2596" y="1008"/>
                    <a:pt x="2594" y="1040"/>
                  </a:cubicBezTo>
                  <a:cubicBezTo>
                    <a:pt x="2590" y="1098"/>
                    <a:pt x="2655" y="1297"/>
                    <a:pt x="2514" y="1257"/>
                  </a:cubicBezTo>
                  <a:cubicBezTo>
                    <a:pt x="2454" y="1240"/>
                    <a:pt x="2415" y="1182"/>
                    <a:pt x="2366" y="1147"/>
                  </a:cubicBezTo>
                  <a:cubicBezTo>
                    <a:pt x="2363" y="1210"/>
                    <a:pt x="2446" y="1244"/>
                    <a:pt x="2487" y="1277"/>
                  </a:cubicBezTo>
                  <a:cubicBezTo>
                    <a:pt x="2525" y="1307"/>
                    <a:pt x="2569" y="1355"/>
                    <a:pt x="2593" y="1397"/>
                  </a:cubicBezTo>
                  <a:cubicBezTo>
                    <a:pt x="2623" y="1450"/>
                    <a:pt x="2681" y="1633"/>
                    <a:pt x="2582" y="1650"/>
                  </a:cubicBezTo>
                  <a:cubicBezTo>
                    <a:pt x="2509" y="1661"/>
                    <a:pt x="2467" y="1544"/>
                    <a:pt x="2422" y="1505"/>
                  </a:cubicBezTo>
                  <a:cubicBezTo>
                    <a:pt x="2434" y="1564"/>
                    <a:pt x="2454" y="1604"/>
                    <a:pt x="2498" y="1646"/>
                  </a:cubicBezTo>
                  <a:cubicBezTo>
                    <a:pt x="2555" y="1700"/>
                    <a:pt x="2614" y="1782"/>
                    <a:pt x="2618" y="1863"/>
                  </a:cubicBezTo>
                  <a:cubicBezTo>
                    <a:pt x="2621" y="1924"/>
                    <a:pt x="2638" y="2014"/>
                    <a:pt x="2607" y="2069"/>
                  </a:cubicBezTo>
                  <a:cubicBezTo>
                    <a:pt x="2572" y="2133"/>
                    <a:pt x="2477" y="2074"/>
                    <a:pt x="2432" y="2051"/>
                  </a:cubicBezTo>
                  <a:cubicBezTo>
                    <a:pt x="2409" y="2039"/>
                    <a:pt x="2386" y="2026"/>
                    <a:pt x="2365" y="2009"/>
                  </a:cubicBezTo>
                  <a:cubicBezTo>
                    <a:pt x="2384" y="2067"/>
                    <a:pt x="2446" y="2089"/>
                    <a:pt x="2489" y="2125"/>
                  </a:cubicBezTo>
                  <a:cubicBezTo>
                    <a:pt x="2527" y="2157"/>
                    <a:pt x="2581" y="2189"/>
                    <a:pt x="2610" y="2229"/>
                  </a:cubicBezTo>
                  <a:cubicBezTo>
                    <a:pt x="2642" y="2273"/>
                    <a:pt x="2636" y="2358"/>
                    <a:pt x="2640" y="2408"/>
                  </a:cubicBezTo>
                  <a:cubicBezTo>
                    <a:pt x="2642" y="2450"/>
                    <a:pt x="2664" y="2546"/>
                    <a:pt x="2609" y="2559"/>
                  </a:cubicBezTo>
                  <a:cubicBezTo>
                    <a:pt x="2565" y="2569"/>
                    <a:pt x="2519" y="2532"/>
                    <a:pt x="2477" y="2527"/>
                  </a:cubicBezTo>
                  <a:cubicBezTo>
                    <a:pt x="2360" y="2510"/>
                    <a:pt x="2271" y="2564"/>
                    <a:pt x="2189" y="2632"/>
                  </a:cubicBezTo>
                  <a:cubicBezTo>
                    <a:pt x="2107" y="2700"/>
                    <a:pt x="1996" y="2758"/>
                    <a:pt x="1882" y="2710"/>
                  </a:cubicBezTo>
                  <a:cubicBezTo>
                    <a:pt x="1853" y="2698"/>
                    <a:pt x="1826" y="2681"/>
                    <a:pt x="1803" y="2660"/>
                  </a:cubicBezTo>
                  <a:cubicBezTo>
                    <a:pt x="1808" y="2687"/>
                    <a:pt x="1832" y="2720"/>
                    <a:pt x="1854" y="2739"/>
                  </a:cubicBezTo>
                  <a:cubicBezTo>
                    <a:pt x="1887" y="2767"/>
                    <a:pt x="1935" y="2748"/>
                    <a:pt x="1916" y="2802"/>
                  </a:cubicBezTo>
                  <a:cubicBezTo>
                    <a:pt x="1902" y="2844"/>
                    <a:pt x="1868" y="2875"/>
                    <a:pt x="1877" y="2926"/>
                  </a:cubicBezTo>
                  <a:cubicBezTo>
                    <a:pt x="1908" y="2891"/>
                    <a:pt x="1914" y="2839"/>
                    <a:pt x="1945" y="2804"/>
                  </a:cubicBezTo>
                  <a:cubicBezTo>
                    <a:pt x="1968" y="2777"/>
                    <a:pt x="2002" y="2778"/>
                    <a:pt x="2034" y="2768"/>
                  </a:cubicBezTo>
                  <a:cubicBezTo>
                    <a:pt x="2075" y="2756"/>
                    <a:pt x="2114" y="2739"/>
                    <a:pt x="2148" y="2716"/>
                  </a:cubicBezTo>
                  <a:cubicBezTo>
                    <a:pt x="2253" y="2645"/>
                    <a:pt x="2359" y="2530"/>
                    <a:pt x="2505" y="2589"/>
                  </a:cubicBezTo>
                  <a:cubicBezTo>
                    <a:pt x="2569" y="2614"/>
                    <a:pt x="2617" y="2664"/>
                    <a:pt x="2649" y="2707"/>
                  </a:cubicBezTo>
                  <a:cubicBezTo>
                    <a:pt x="2661" y="2725"/>
                    <a:pt x="2659" y="2876"/>
                    <a:pt x="2649" y="2898"/>
                  </a:cubicBezTo>
                  <a:cubicBezTo>
                    <a:pt x="2626" y="2950"/>
                    <a:pt x="2601" y="2898"/>
                    <a:pt x="2560" y="2882"/>
                  </a:cubicBezTo>
                  <a:cubicBezTo>
                    <a:pt x="2531" y="2870"/>
                    <a:pt x="2498" y="2869"/>
                    <a:pt x="2468" y="2865"/>
                  </a:cubicBezTo>
                  <a:cubicBezTo>
                    <a:pt x="2447" y="2863"/>
                    <a:pt x="2382" y="2880"/>
                    <a:pt x="2369" y="2861"/>
                  </a:cubicBezTo>
                  <a:cubicBezTo>
                    <a:pt x="2355" y="2839"/>
                    <a:pt x="2380" y="2798"/>
                    <a:pt x="2362" y="2771"/>
                  </a:cubicBezTo>
                  <a:cubicBezTo>
                    <a:pt x="2349" y="2810"/>
                    <a:pt x="2352" y="2843"/>
                    <a:pt x="2324" y="2877"/>
                  </a:cubicBezTo>
                  <a:cubicBezTo>
                    <a:pt x="2289" y="2918"/>
                    <a:pt x="2235" y="2915"/>
                    <a:pt x="2193" y="2943"/>
                  </a:cubicBezTo>
                  <a:cubicBezTo>
                    <a:pt x="2145" y="2976"/>
                    <a:pt x="2091" y="2999"/>
                    <a:pt x="2036" y="3018"/>
                  </a:cubicBezTo>
                  <a:cubicBezTo>
                    <a:pt x="1938" y="3052"/>
                    <a:pt x="1803" y="3084"/>
                    <a:pt x="1699" y="3028"/>
                  </a:cubicBezTo>
                  <a:cubicBezTo>
                    <a:pt x="1621" y="2985"/>
                    <a:pt x="1534" y="2931"/>
                    <a:pt x="1496" y="2846"/>
                  </a:cubicBezTo>
                  <a:cubicBezTo>
                    <a:pt x="1458" y="2760"/>
                    <a:pt x="1476" y="2635"/>
                    <a:pt x="1498" y="2556"/>
                  </a:cubicBezTo>
                  <a:cubicBezTo>
                    <a:pt x="1522" y="2466"/>
                    <a:pt x="1539" y="2411"/>
                    <a:pt x="1507" y="2314"/>
                  </a:cubicBezTo>
                  <a:cubicBezTo>
                    <a:pt x="1486" y="2248"/>
                    <a:pt x="1438" y="2187"/>
                    <a:pt x="1441" y="2119"/>
                  </a:cubicBezTo>
                  <a:cubicBezTo>
                    <a:pt x="1444" y="2049"/>
                    <a:pt x="1492" y="1999"/>
                    <a:pt x="1537" y="1953"/>
                  </a:cubicBezTo>
                  <a:cubicBezTo>
                    <a:pt x="1586" y="1902"/>
                    <a:pt x="1643" y="1819"/>
                    <a:pt x="1645" y="1744"/>
                  </a:cubicBezTo>
                  <a:cubicBezTo>
                    <a:pt x="1648" y="1668"/>
                    <a:pt x="1583" y="1607"/>
                    <a:pt x="1539" y="1549"/>
                  </a:cubicBezTo>
                  <a:cubicBezTo>
                    <a:pt x="1475" y="1464"/>
                    <a:pt x="1523" y="1407"/>
                    <a:pt x="1575" y="1338"/>
                  </a:cubicBezTo>
                  <a:cubicBezTo>
                    <a:pt x="1616" y="1282"/>
                    <a:pt x="1666" y="1192"/>
                    <a:pt x="1603" y="1131"/>
                  </a:cubicBezTo>
                  <a:cubicBezTo>
                    <a:pt x="1598" y="1167"/>
                    <a:pt x="1592" y="1210"/>
                    <a:pt x="1578" y="1245"/>
                  </a:cubicBezTo>
                  <a:cubicBezTo>
                    <a:pt x="1551" y="1314"/>
                    <a:pt x="1466" y="1349"/>
                    <a:pt x="1451" y="1425"/>
                  </a:cubicBezTo>
                  <a:cubicBezTo>
                    <a:pt x="1438" y="1497"/>
                    <a:pt x="1505" y="1570"/>
                    <a:pt x="1548" y="1627"/>
                  </a:cubicBezTo>
                  <a:cubicBezTo>
                    <a:pt x="1607" y="1707"/>
                    <a:pt x="1613" y="1782"/>
                    <a:pt x="1558" y="1859"/>
                  </a:cubicBezTo>
                  <a:cubicBezTo>
                    <a:pt x="1521" y="1910"/>
                    <a:pt x="1458" y="1933"/>
                    <a:pt x="1427" y="1987"/>
                  </a:cubicBezTo>
                  <a:cubicBezTo>
                    <a:pt x="1384" y="2060"/>
                    <a:pt x="1357" y="2095"/>
                    <a:pt x="1389" y="2213"/>
                  </a:cubicBezTo>
                  <a:cubicBezTo>
                    <a:pt x="1389" y="2216"/>
                    <a:pt x="1260" y="2188"/>
                    <a:pt x="1252" y="2185"/>
                  </a:cubicBezTo>
                  <a:cubicBezTo>
                    <a:pt x="1210" y="2170"/>
                    <a:pt x="1169" y="2149"/>
                    <a:pt x="1133" y="2122"/>
                  </a:cubicBezTo>
                  <a:cubicBezTo>
                    <a:pt x="1092" y="2091"/>
                    <a:pt x="1063" y="2056"/>
                    <a:pt x="1030" y="2021"/>
                  </a:cubicBezTo>
                  <a:cubicBezTo>
                    <a:pt x="1018" y="2007"/>
                    <a:pt x="1005" y="1995"/>
                    <a:pt x="997" y="1979"/>
                  </a:cubicBezTo>
                  <a:cubicBezTo>
                    <a:pt x="973" y="1937"/>
                    <a:pt x="949" y="1883"/>
                    <a:pt x="942" y="1837"/>
                  </a:cubicBezTo>
                  <a:cubicBezTo>
                    <a:pt x="933" y="1772"/>
                    <a:pt x="945" y="1704"/>
                    <a:pt x="960" y="1643"/>
                  </a:cubicBezTo>
                  <a:cubicBezTo>
                    <a:pt x="973" y="1595"/>
                    <a:pt x="997" y="1548"/>
                    <a:pt x="1041" y="1519"/>
                  </a:cubicBezTo>
                  <a:cubicBezTo>
                    <a:pt x="993" y="1507"/>
                    <a:pt x="941" y="1499"/>
                    <a:pt x="902" y="1468"/>
                  </a:cubicBezTo>
                  <a:cubicBezTo>
                    <a:pt x="867" y="1441"/>
                    <a:pt x="845" y="1414"/>
                    <a:pt x="841" y="1374"/>
                  </a:cubicBezTo>
                  <a:cubicBezTo>
                    <a:pt x="837" y="1331"/>
                    <a:pt x="843" y="1288"/>
                    <a:pt x="848" y="1246"/>
                  </a:cubicBezTo>
                  <a:cubicBezTo>
                    <a:pt x="855" y="1178"/>
                    <a:pt x="855" y="1043"/>
                    <a:pt x="922" y="998"/>
                  </a:cubicBezTo>
                  <a:cubicBezTo>
                    <a:pt x="962" y="971"/>
                    <a:pt x="1006" y="985"/>
                    <a:pt x="1025" y="935"/>
                  </a:cubicBezTo>
                  <a:cubicBezTo>
                    <a:pt x="1026" y="934"/>
                    <a:pt x="1026" y="933"/>
                    <a:pt x="1026" y="932"/>
                  </a:cubicBezTo>
                  <a:moveTo>
                    <a:pt x="564" y="1728"/>
                  </a:moveTo>
                  <a:cubicBezTo>
                    <a:pt x="609" y="1715"/>
                    <a:pt x="657" y="1715"/>
                    <a:pt x="702" y="1737"/>
                  </a:cubicBezTo>
                  <a:cubicBezTo>
                    <a:pt x="743" y="1757"/>
                    <a:pt x="751" y="1792"/>
                    <a:pt x="749" y="1832"/>
                  </a:cubicBezTo>
                  <a:cubicBezTo>
                    <a:pt x="748" y="1862"/>
                    <a:pt x="733" y="1883"/>
                    <a:pt x="727" y="1909"/>
                  </a:cubicBezTo>
                  <a:cubicBezTo>
                    <a:pt x="761" y="1877"/>
                    <a:pt x="782" y="1841"/>
                    <a:pt x="770" y="1793"/>
                  </a:cubicBezTo>
                  <a:cubicBezTo>
                    <a:pt x="759" y="1746"/>
                    <a:pt x="718" y="1712"/>
                    <a:pt x="693" y="1671"/>
                  </a:cubicBezTo>
                  <a:cubicBezTo>
                    <a:pt x="670" y="1633"/>
                    <a:pt x="645" y="1587"/>
                    <a:pt x="641" y="1545"/>
                  </a:cubicBezTo>
                  <a:cubicBezTo>
                    <a:pt x="638" y="1508"/>
                    <a:pt x="647" y="1471"/>
                    <a:pt x="650" y="1435"/>
                  </a:cubicBezTo>
                  <a:cubicBezTo>
                    <a:pt x="654" y="1394"/>
                    <a:pt x="657" y="1352"/>
                    <a:pt x="662" y="1310"/>
                  </a:cubicBezTo>
                  <a:cubicBezTo>
                    <a:pt x="668" y="1261"/>
                    <a:pt x="681" y="1210"/>
                    <a:pt x="716" y="1173"/>
                  </a:cubicBezTo>
                  <a:cubicBezTo>
                    <a:pt x="740" y="1147"/>
                    <a:pt x="780" y="1119"/>
                    <a:pt x="821" y="1124"/>
                  </a:cubicBezTo>
                  <a:cubicBezTo>
                    <a:pt x="824" y="1146"/>
                    <a:pt x="813" y="1166"/>
                    <a:pt x="812" y="1188"/>
                  </a:cubicBezTo>
                  <a:cubicBezTo>
                    <a:pt x="811" y="1204"/>
                    <a:pt x="813" y="1221"/>
                    <a:pt x="811" y="1237"/>
                  </a:cubicBezTo>
                  <a:cubicBezTo>
                    <a:pt x="808" y="1276"/>
                    <a:pt x="809" y="1314"/>
                    <a:pt x="810" y="1353"/>
                  </a:cubicBezTo>
                  <a:cubicBezTo>
                    <a:pt x="810" y="1389"/>
                    <a:pt x="808" y="1426"/>
                    <a:pt x="829" y="1460"/>
                  </a:cubicBezTo>
                  <a:cubicBezTo>
                    <a:pt x="844" y="1483"/>
                    <a:pt x="873" y="1503"/>
                    <a:pt x="898" y="1517"/>
                  </a:cubicBezTo>
                  <a:cubicBezTo>
                    <a:pt x="913" y="1526"/>
                    <a:pt x="954" y="1533"/>
                    <a:pt x="963" y="1548"/>
                  </a:cubicBezTo>
                  <a:cubicBezTo>
                    <a:pt x="969" y="1559"/>
                    <a:pt x="931" y="1607"/>
                    <a:pt x="926" y="1620"/>
                  </a:cubicBezTo>
                  <a:cubicBezTo>
                    <a:pt x="915" y="1649"/>
                    <a:pt x="913" y="1682"/>
                    <a:pt x="906" y="1713"/>
                  </a:cubicBezTo>
                  <a:cubicBezTo>
                    <a:pt x="900" y="1744"/>
                    <a:pt x="896" y="1779"/>
                    <a:pt x="902" y="1812"/>
                  </a:cubicBezTo>
                  <a:cubicBezTo>
                    <a:pt x="909" y="1845"/>
                    <a:pt x="916" y="1878"/>
                    <a:pt x="924" y="1911"/>
                  </a:cubicBezTo>
                  <a:cubicBezTo>
                    <a:pt x="932" y="1943"/>
                    <a:pt x="947" y="1970"/>
                    <a:pt x="961" y="2001"/>
                  </a:cubicBezTo>
                  <a:cubicBezTo>
                    <a:pt x="987" y="2057"/>
                    <a:pt x="958" y="2119"/>
                    <a:pt x="921" y="2157"/>
                  </a:cubicBezTo>
                  <a:cubicBezTo>
                    <a:pt x="899" y="2179"/>
                    <a:pt x="875" y="2185"/>
                    <a:pt x="849" y="2199"/>
                  </a:cubicBezTo>
                  <a:cubicBezTo>
                    <a:pt x="832" y="2208"/>
                    <a:pt x="818" y="2254"/>
                    <a:pt x="794" y="2249"/>
                  </a:cubicBezTo>
                  <a:cubicBezTo>
                    <a:pt x="777" y="2245"/>
                    <a:pt x="775" y="2218"/>
                    <a:pt x="772" y="2207"/>
                  </a:cubicBezTo>
                  <a:cubicBezTo>
                    <a:pt x="753" y="2146"/>
                    <a:pt x="733" y="2080"/>
                    <a:pt x="690" y="2030"/>
                  </a:cubicBezTo>
                  <a:cubicBezTo>
                    <a:pt x="663" y="1998"/>
                    <a:pt x="632" y="1987"/>
                    <a:pt x="594" y="1973"/>
                  </a:cubicBezTo>
                  <a:cubicBezTo>
                    <a:pt x="538" y="1951"/>
                    <a:pt x="481" y="1930"/>
                    <a:pt x="479" y="1867"/>
                  </a:cubicBezTo>
                  <a:cubicBezTo>
                    <a:pt x="478" y="1817"/>
                    <a:pt x="508" y="1744"/>
                    <a:pt x="564" y="1728"/>
                  </a:cubicBezTo>
                  <a:moveTo>
                    <a:pt x="286" y="2318"/>
                  </a:moveTo>
                  <a:cubicBezTo>
                    <a:pt x="308" y="2312"/>
                    <a:pt x="333" y="2312"/>
                    <a:pt x="361" y="2316"/>
                  </a:cubicBezTo>
                  <a:cubicBezTo>
                    <a:pt x="415" y="2324"/>
                    <a:pt x="449" y="2341"/>
                    <a:pt x="482" y="2388"/>
                  </a:cubicBezTo>
                  <a:cubicBezTo>
                    <a:pt x="507" y="2424"/>
                    <a:pt x="509" y="2474"/>
                    <a:pt x="496" y="2515"/>
                  </a:cubicBezTo>
                  <a:cubicBezTo>
                    <a:pt x="505" y="2494"/>
                    <a:pt x="512" y="2473"/>
                    <a:pt x="513" y="2450"/>
                  </a:cubicBezTo>
                  <a:cubicBezTo>
                    <a:pt x="516" y="2407"/>
                    <a:pt x="474" y="2355"/>
                    <a:pt x="501" y="2319"/>
                  </a:cubicBezTo>
                  <a:cubicBezTo>
                    <a:pt x="516" y="2299"/>
                    <a:pt x="537" y="2283"/>
                    <a:pt x="552" y="2262"/>
                  </a:cubicBezTo>
                  <a:cubicBezTo>
                    <a:pt x="568" y="2239"/>
                    <a:pt x="581" y="2211"/>
                    <a:pt x="605" y="2194"/>
                  </a:cubicBezTo>
                  <a:cubicBezTo>
                    <a:pt x="572" y="2201"/>
                    <a:pt x="560" y="2226"/>
                    <a:pt x="541" y="2249"/>
                  </a:cubicBezTo>
                  <a:cubicBezTo>
                    <a:pt x="505" y="2295"/>
                    <a:pt x="455" y="2319"/>
                    <a:pt x="392" y="2295"/>
                  </a:cubicBezTo>
                  <a:cubicBezTo>
                    <a:pt x="306" y="2261"/>
                    <a:pt x="249" y="2182"/>
                    <a:pt x="290" y="2102"/>
                  </a:cubicBezTo>
                  <a:cubicBezTo>
                    <a:pt x="328" y="2027"/>
                    <a:pt x="435" y="1973"/>
                    <a:pt x="527" y="1983"/>
                  </a:cubicBezTo>
                  <a:cubicBezTo>
                    <a:pt x="573" y="1988"/>
                    <a:pt x="619" y="2018"/>
                    <a:pt x="654" y="2048"/>
                  </a:cubicBezTo>
                  <a:cubicBezTo>
                    <a:pt x="693" y="2083"/>
                    <a:pt x="723" y="2131"/>
                    <a:pt x="738" y="2178"/>
                  </a:cubicBezTo>
                  <a:cubicBezTo>
                    <a:pt x="761" y="2249"/>
                    <a:pt x="758" y="2320"/>
                    <a:pt x="746" y="2391"/>
                  </a:cubicBezTo>
                  <a:cubicBezTo>
                    <a:pt x="742" y="2414"/>
                    <a:pt x="735" y="2435"/>
                    <a:pt x="729" y="2457"/>
                  </a:cubicBezTo>
                  <a:cubicBezTo>
                    <a:pt x="700" y="2563"/>
                    <a:pt x="603" y="2698"/>
                    <a:pt x="477" y="2708"/>
                  </a:cubicBezTo>
                  <a:cubicBezTo>
                    <a:pt x="425" y="2712"/>
                    <a:pt x="365" y="2689"/>
                    <a:pt x="314" y="2680"/>
                  </a:cubicBezTo>
                  <a:cubicBezTo>
                    <a:pt x="244" y="2668"/>
                    <a:pt x="227" y="2643"/>
                    <a:pt x="211" y="2578"/>
                  </a:cubicBezTo>
                  <a:cubicBezTo>
                    <a:pt x="196" y="2518"/>
                    <a:pt x="183" y="2447"/>
                    <a:pt x="207" y="2390"/>
                  </a:cubicBezTo>
                  <a:cubicBezTo>
                    <a:pt x="224" y="2349"/>
                    <a:pt x="251" y="2327"/>
                    <a:pt x="286" y="2318"/>
                  </a:cubicBezTo>
                  <a:moveTo>
                    <a:pt x="482" y="2545"/>
                  </a:moveTo>
                  <a:cubicBezTo>
                    <a:pt x="487" y="2535"/>
                    <a:pt x="491" y="2525"/>
                    <a:pt x="496" y="2515"/>
                  </a:cubicBezTo>
                  <a:cubicBezTo>
                    <a:pt x="492" y="2526"/>
                    <a:pt x="488" y="2536"/>
                    <a:pt x="482" y="2545"/>
                  </a:cubicBezTo>
                  <a:moveTo>
                    <a:pt x="105" y="2896"/>
                  </a:moveTo>
                  <a:cubicBezTo>
                    <a:pt x="114" y="2876"/>
                    <a:pt x="127" y="2856"/>
                    <a:pt x="139" y="2840"/>
                  </a:cubicBezTo>
                  <a:cubicBezTo>
                    <a:pt x="176" y="2788"/>
                    <a:pt x="230" y="2745"/>
                    <a:pt x="300" y="2741"/>
                  </a:cubicBezTo>
                  <a:cubicBezTo>
                    <a:pt x="410" y="2734"/>
                    <a:pt x="544" y="2758"/>
                    <a:pt x="619" y="2852"/>
                  </a:cubicBezTo>
                  <a:cubicBezTo>
                    <a:pt x="665" y="2909"/>
                    <a:pt x="698" y="2982"/>
                    <a:pt x="709" y="3048"/>
                  </a:cubicBezTo>
                  <a:cubicBezTo>
                    <a:pt x="716" y="3092"/>
                    <a:pt x="731" y="3208"/>
                    <a:pt x="709" y="3244"/>
                  </a:cubicBezTo>
                  <a:cubicBezTo>
                    <a:pt x="739" y="3194"/>
                    <a:pt x="746" y="3134"/>
                    <a:pt x="814" y="3111"/>
                  </a:cubicBezTo>
                  <a:cubicBezTo>
                    <a:pt x="865" y="3094"/>
                    <a:pt x="934" y="3105"/>
                    <a:pt x="989" y="3115"/>
                  </a:cubicBezTo>
                  <a:cubicBezTo>
                    <a:pt x="1050" y="3127"/>
                    <a:pt x="1112" y="3134"/>
                    <a:pt x="1175" y="3140"/>
                  </a:cubicBezTo>
                  <a:cubicBezTo>
                    <a:pt x="1232" y="3145"/>
                    <a:pt x="1283" y="3157"/>
                    <a:pt x="1323" y="3205"/>
                  </a:cubicBezTo>
                  <a:cubicBezTo>
                    <a:pt x="1392" y="3289"/>
                    <a:pt x="1305" y="3387"/>
                    <a:pt x="1323" y="3476"/>
                  </a:cubicBezTo>
                  <a:cubicBezTo>
                    <a:pt x="1335" y="3536"/>
                    <a:pt x="1367" y="3560"/>
                    <a:pt x="1421" y="3592"/>
                  </a:cubicBezTo>
                  <a:cubicBezTo>
                    <a:pt x="1358" y="3483"/>
                    <a:pt x="1300" y="3233"/>
                    <a:pt x="1505" y="3275"/>
                  </a:cubicBezTo>
                  <a:cubicBezTo>
                    <a:pt x="1627" y="3300"/>
                    <a:pt x="1896" y="3403"/>
                    <a:pt x="1858" y="3563"/>
                  </a:cubicBezTo>
                  <a:cubicBezTo>
                    <a:pt x="1827" y="3690"/>
                    <a:pt x="1892" y="3802"/>
                    <a:pt x="1878" y="3881"/>
                  </a:cubicBezTo>
                  <a:cubicBezTo>
                    <a:pt x="1860" y="3980"/>
                    <a:pt x="1690" y="3986"/>
                    <a:pt x="1626" y="4039"/>
                  </a:cubicBezTo>
                  <a:cubicBezTo>
                    <a:pt x="1613" y="4051"/>
                    <a:pt x="1608" y="4068"/>
                    <a:pt x="1594" y="4080"/>
                  </a:cubicBezTo>
                  <a:cubicBezTo>
                    <a:pt x="1548" y="4118"/>
                    <a:pt x="1530" y="4062"/>
                    <a:pt x="1497" y="4022"/>
                  </a:cubicBezTo>
                  <a:cubicBezTo>
                    <a:pt x="1474" y="3995"/>
                    <a:pt x="1407" y="3921"/>
                    <a:pt x="1428" y="3888"/>
                  </a:cubicBezTo>
                  <a:cubicBezTo>
                    <a:pt x="1452" y="3851"/>
                    <a:pt x="1542" y="3855"/>
                    <a:pt x="1585" y="3844"/>
                  </a:cubicBezTo>
                  <a:cubicBezTo>
                    <a:pt x="1668" y="3820"/>
                    <a:pt x="1729" y="3768"/>
                    <a:pt x="1684" y="3680"/>
                  </a:cubicBezTo>
                  <a:cubicBezTo>
                    <a:pt x="1694" y="3767"/>
                    <a:pt x="1573" y="3805"/>
                    <a:pt x="1499" y="3813"/>
                  </a:cubicBezTo>
                  <a:cubicBezTo>
                    <a:pt x="1391" y="3825"/>
                    <a:pt x="1278" y="3777"/>
                    <a:pt x="1189" y="3703"/>
                  </a:cubicBezTo>
                  <a:cubicBezTo>
                    <a:pt x="1096" y="3626"/>
                    <a:pt x="1115" y="3535"/>
                    <a:pt x="1116" y="3443"/>
                  </a:cubicBezTo>
                  <a:cubicBezTo>
                    <a:pt x="1107" y="3500"/>
                    <a:pt x="1066" y="3545"/>
                    <a:pt x="1013" y="3570"/>
                  </a:cubicBezTo>
                  <a:cubicBezTo>
                    <a:pt x="994" y="3579"/>
                    <a:pt x="843" y="3609"/>
                    <a:pt x="835" y="3577"/>
                  </a:cubicBezTo>
                  <a:cubicBezTo>
                    <a:pt x="825" y="3540"/>
                    <a:pt x="893" y="3513"/>
                    <a:pt x="912" y="3489"/>
                  </a:cubicBezTo>
                  <a:cubicBezTo>
                    <a:pt x="943" y="3450"/>
                    <a:pt x="941" y="3406"/>
                    <a:pt x="906" y="3358"/>
                  </a:cubicBezTo>
                  <a:cubicBezTo>
                    <a:pt x="908" y="3426"/>
                    <a:pt x="856" y="3515"/>
                    <a:pt x="781" y="3527"/>
                  </a:cubicBezTo>
                  <a:cubicBezTo>
                    <a:pt x="738" y="3534"/>
                    <a:pt x="638" y="3502"/>
                    <a:pt x="571" y="3439"/>
                  </a:cubicBezTo>
                  <a:cubicBezTo>
                    <a:pt x="514" y="3386"/>
                    <a:pt x="497" y="3350"/>
                    <a:pt x="496" y="3282"/>
                  </a:cubicBezTo>
                  <a:cubicBezTo>
                    <a:pt x="496" y="3202"/>
                    <a:pt x="521" y="3033"/>
                    <a:pt x="374" y="3024"/>
                  </a:cubicBezTo>
                  <a:cubicBezTo>
                    <a:pt x="407" y="3051"/>
                    <a:pt x="461" y="3130"/>
                    <a:pt x="460" y="3167"/>
                  </a:cubicBezTo>
                  <a:cubicBezTo>
                    <a:pt x="397" y="3122"/>
                    <a:pt x="354" y="3133"/>
                    <a:pt x="284" y="3142"/>
                  </a:cubicBezTo>
                  <a:cubicBezTo>
                    <a:pt x="362" y="3149"/>
                    <a:pt x="442" y="3185"/>
                    <a:pt x="437" y="3265"/>
                  </a:cubicBezTo>
                  <a:cubicBezTo>
                    <a:pt x="432" y="3333"/>
                    <a:pt x="390" y="3396"/>
                    <a:pt x="330" y="3432"/>
                  </a:cubicBezTo>
                  <a:cubicBezTo>
                    <a:pt x="301" y="3449"/>
                    <a:pt x="266" y="3455"/>
                    <a:pt x="235" y="3470"/>
                  </a:cubicBezTo>
                  <a:cubicBezTo>
                    <a:pt x="203" y="3487"/>
                    <a:pt x="168" y="3505"/>
                    <a:pt x="124" y="3493"/>
                  </a:cubicBezTo>
                  <a:cubicBezTo>
                    <a:pt x="74" y="3478"/>
                    <a:pt x="80" y="3427"/>
                    <a:pt x="72" y="3397"/>
                  </a:cubicBezTo>
                  <a:cubicBezTo>
                    <a:pt x="52" y="3318"/>
                    <a:pt x="41" y="3232"/>
                    <a:pt x="35" y="3152"/>
                  </a:cubicBezTo>
                  <a:cubicBezTo>
                    <a:pt x="32" y="3103"/>
                    <a:pt x="71" y="3084"/>
                    <a:pt x="92" y="3038"/>
                  </a:cubicBezTo>
                  <a:cubicBezTo>
                    <a:pt x="108" y="3005"/>
                    <a:pt x="87" y="2968"/>
                    <a:pt x="93" y="2933"/>
                  </a:cubicBezTo>
                  <a:cubicBezTo>
                    <a:pt x="95" y="2921"/>
                    <a:pt x="100" y="2909"/>
                    <a:pt x="105" y="2896"/>
                  </a:cubicBezTo>
                  <a:moveTo>
                    <a:pt x="1230" y="3793"/>
                  </a:moveTo>
                  <a:cubicBezTo>
                    <a:pt x="1233" y="3795"/>
                    <a:pt x="1236" y="3797"/>
                    <a:pt x="1239" y="3799"/>
                  </a:cubicBezTo>
                  <a:cubicBezTo>
                    <a:pt x="1277" y="3820"/>
                    <a:pt x="1328" y="3831"/>
                    <a:pt x="1350" y="3871"/>
                  </a:cubicBezTo>
                  <a:cubicBezTo>
                    <a:pt x="1343" y="3859"/>
                    <a:pt x="1161" y="3826"/>
                    <a:pt x="1139" y="3822"/>
                  </a:cubicBezTo>
                  <a:cubicBezTo>
                    <a:pt x="1035" y="3806"/>
                    <a:pt x="878" y="3839"/>
                    <a:pt x="830" y="3912"/>
                  </a:cubicBezTo>
                  <a:cubicBezTo>
                    <a:pt x="806" y="3947"/>
                    <a:pt x="777" y="4016"/>
                    <a:pt x="724" y="4020"/>
                  </a:cubicBezTo>
                  <a:cubicBezTo>
                    <a:pt x="760" y="3970"/>
                    <a:pt x="771" y="3904"/>
                    <a:pt x="758" y="3837"/>
                  </a:cubicBezTo>
                  <a:cubicBezTo>
                    <a:pt x="732" y="3706"/>
                    <a:pt x="619" y="3582"/>
                    <a:pt x="480" y="3525"/>
                  </a:cubicBezTo>
                  <a:cubicBezTo>
                    <a:pt x="452" y="3514"/>
                    <a:pt x="370" y="3505"/>
                    <a:pt x="372" y="3470"/>
                  </a:cubicBezTo>
                  <a:cubicBezTo>
                    <a:pt x="372" y="3456"/>
                    <a:pt x="446" y="3407"/>
                    <a:pt x="462" y="3397"/>
                  </a:cubicBezTo>
                  <a:cubicBezTo>
                    <a:pt x="509" y="3436"/>
                    <a:pt x="562" y="3496"/>
                    <a:pt x="619" y="3525"/>
                  </a:cubicBezTo>
                  <a:cubicBezTo>
                    <a:pt x="675" y="3555"/>
                    <a:pt x="744" y="3546"/>
                    <a:pt x="798" y="3585"/>
                  </a:cubicBezTo>
                  <a:cubicBezTo>
                    <a:pt x="859" y="3629"/>
                    <a:pt x="915" y="3659"/>
                    <a:pt x="991" y="3643"/>
                  </a:cubicBezTo>
                  <a:cubicBezTo>
                    <a:pt x="1022" y="3636"/>
                    <a:pt x="1048" y="3618"/>
                    <a:pt x="1080" y="3641"/>
                  </a:cubicBezTo>
                  <a:cubicBezTo>
                    <a:pt x="1111" y="3663"/>
                    <a:pt x="1124" y="3708"/>
                    <a:pt x="1150" y="3735"/>
                  </a:cubicBezTo>
                  <a:cubicBezTo>
                    <a:pt x="1174" y="3759"/>
                    <a:pt x="1201" y="3777"/>
                    <a:pt x="1230" y="3793"/>
                  </a:cubicBezTo>
                  <a:moveTo>
                    <a:pt x="998" y="5270"/>
                  </a:moveTo>
                  <a:cubicBezTo>
                    <a:pt x="955" y="5267"/>
                    <a:pt x="913" y="5255"/>
                    <a:pt x="873" y="5234"/>
                  </a:cubicBezTo>
                  <a:cubicBezTo>
                    <a:pt x="814" y="5203"/>
                    <a:pt x="740" y="5152"/>
                    <a:pt x="704" y="5085"/>
                  </a:cubicBezTo>
                  <a:cubicBezTo>
                    <a:pt x="649" y="4981"/>
                    <a:pt x="734" y="4917"/>
                    <a:pt x="798" y="4896"/>
                  </a:cubicBezTo>
                  <a:cubicBezTo>
                    <a:pt x="870" y="4872"/>
                    <a:pt x="925" y="4975"/>
                    <a:pt x="997" y="4971"/>
                  </a:cubicBezTo>
                  <a:cubicBezTo>
                    <a:pt x="1044" y="4968"/>
                    <a:pt x="1086" y="4944"/>
                    <a:pt x="1086" y="4887"/>
                  </a:cubicBezTo>
                  <a:cubicBezTo>
                    <a:pt x="1078" y="4917"/>
                    <a:pt x="1051" y="4934"/>
                    <a:pt x="1021" y="4933"/>
                  </a:cubicBezTo>
                  <a:cubicBezTo>
                    <a:pt x="963" y="4930"/>
                    <a:pt x="930" y="4893"/>
                    <a:pt x="880" y="4865"/>
                  </a:cubicBezTo>
                  <a:cubicBezTo>
                    <a:pt x="828" y="4836"/>
                    <a:pt x="779" y="4837"/>
                    <a:pt x="736" y="4863"/>
                  </a:cubicBezTo>
                  <a:cubicBezTo>
                    <a:pt x="698" y="4886"/>
                    <a:pt x="679" y="4943"/>
                    <a:pt x="623" y="4919"/>
                  </a:cubicBezTo>
                  <a:cubicBezTo>
                    <a:pt x="513" y="4871"/>
                    <a:pt x="420" y="4768"/>
                    <a:pt x="410" y="4639"/>
                  </a:cubicBezTo>
                  <a:cubicBezTo>
                    <a:pt x="406" y="4589"/>
                    <a:pt x="424" y="4543"/>
                    <a:pt x="443" y="4507"/>
                  </a:cubicBezTo>
                  <a:cubicBezTo>
                    <a:pt x="468" y="4457"/>
                    <a:pt x="479" y="4405"/>
                    <a:pt x="454" y="4344"/>
                  </a:cubicBezTo>
                  <a:cubicBezTo>
                    <a:pt x="435" y="4299"/>
                    <a:pt x="389" y="4238"/>
                    <a:pt x="389" y="4193"/>
                  </a:cubicBezTo>
                  <a:cubicBezTo>
                    <a:pt x="389" y="4228"/>
                    <a:pt x="396" y="4257"/>
                    <a:pt x="408" y="4294"/>
                  </a:cubicBezTo>
                  <a:cubicBezTo>
                    <a:pt x="433" y="4364"/>
                    <a:pt x="448" y="4449"/>
                    <a:pt x="403" y="4501"/>
                  </a:cubicBezTo>
                  <a:cubicBezTo>
                    <a:pt x="359" y="4552"/>
                    <a:pt x="327" y="4518"/>
                    <a:pt x="293" y="4458"/>
                  </a:cubicBezTo>
                  <a:cubicBezTo>
                    <a:pt x="260" y="4398"/>
                    <a:pt x="222" y="4347"/>
                    <a:pt x="204" y="4287"/>
                  </a:cubicBezTo>
                  <a:cubicBezTo>
                    <a:pt x="173" y="4190"/>
                    <a:pt x="159" y="4093"/>
                    <a:pt x="188" y="4015"/>
                  </a:cubicBezTo>
                  <a:cubicBezTo>
                    <a:pt x="213" y="3947"/>
                    <a:pt x="257" y="3885"/>
                    <a:pt x="355" y="3921"/>
                  </a:cubicBezTo>
                  <a:cubicBezTo>
                    <a:pt x="428" y="3948"/>
                    <a:pt x="438" y="4009"/>
                    <a:pt x="471" y="4064"/>
                  </a:cubicBezTo>
                  <a:cubicBezTo>
                    <a:pt x="506" y="4124"/>
                    <a:pt x="554" y="4184"/>
                    <a:pt x="618" y="4226"/>
                  </a:cubicBezTo>
                  <a:cubicBezTo>
                    <a:pt x="679" y="4267"/>
                    <a:pt x="751" y="4297"/>
                    <a:pt x="817" y="4292"/>
                  </a:cubicBezTo>
                  <a:cubicBezTo>
                    <a:pt x="875" y="4287"/>
                    <a:pt x="926" y="4254"/>
                    <a:pt x="989" y="4263"/>
                  </a:cubicBezTo>
                  <a:cubicBezTo>
                    <a:pt x="1023" y="4268"/>
                    <a:pt x="1044" y="4288"/>
                    <a:pt x="1073" y="4307"/>
                  </a:cubicBezTo>
                  <a:cubicBezTo>
                    <a:pt x="1105" y="4327"/>
                    <a:pt x="1138" y="4343"/>
                    <a:pt x="1166" y="4370"/>
                  </a:cubicBezTo>
                  <a:cubicBezTo>
                    <a:pt x="1195" y="4399"/>
                    <a:pt x="1235" y="4457"/>
                    <a:pt x="1237" y="4495"/>
                  </a:cubicBezTo>
                  <a:cubicBezTo>
                    <a:pt x="1238" y="4441"/>
                    <a:pt x="1224" y="4394"/>
                    <a:pt x="1179" y="4351"/>
                  </a:cubicBezTo>
                  <a:cubicBezTo>
                    <a:pt x="1130" y="4304"/>
                    <a:pt x="1088" y="4273"/>
                    <a:pt x="1084" y="4207"/>
                  </a:cubicBezTo>
                  <a:cubicBezTo>
                    <a:pt x="1081" y="4149"/>
                    <a:pt x="1094" y="4085"/>
                    <a:pt x="1147" y="4060"/>
                  </a:cubicBezTo>
                  <a:cubicBezTo>
                    <a:pt x="1099" y="4083"/>
                    <a:pt x="1085" y="4132"/>
                    <a:pt x="1056" y="4171"/>
                  </a:cubicBezTo>
                  <a:cubicBezTo>
                    <a:pt x="992" y="4258"/>
                    <a:pt x="802" y="4255"/>
                    <a:pt x="689" y="4204"/>
                  </a:cubicBezTo>
                  <a:cubicBezTo>
                    <a:pt x="630" y="4177"/>
                    <a:pt x="576" y="4137"/>
                    <a:pt x="541" y="4084"/>
                  </a:cubicBezTo>
                  <a:cubicBezTo>
                    <a:pt x="515" y="4044"/>
                    <a:pt x="460" y="3975"/>
                    <a:pt x="458" y="3934"/>
                  </a:cubicBezTo>
                  <a:cubicBezTo>
                    <a:pt x="457" y="3886"/>
                    <a:pt x="522" y="3851"/>
                    <a:pt x="560" y="3831"/>
                  </a:cubicBezTo>
                  <a:cubicBezTo>
                    <a:pt x="527" y="3832"/>
                    <a:pt x="494" y="3820"/>
                    <a:pt x="464" y="3835"/>
                  </a:cubicBezTo>
                  <a:cubicBezTo>
                    <a:pt x="437" y="3848"/>
                    <a:pt x="436" y="3877"/>
                    <a:pt x="397" y="3877"/>
                  </a:cubicBezTo>
                  <a:cubicBezTo>
                    <a:pt x="301" y="3877"/>
                    <a:pt x="341" y="3789"/>
                    <a:pt x="359" y="3751"/>
                  </a:cubicBezTo>
                  <a:cubicBezTo>
                    <a:pt x="327" y="3763"/>
                    <a:pt x="311" y="3790"/>
                    <a:pt x="293" y="3814"/>
                  </a:cubicBezTo>
                  <a:cubicBezTo>
                    <a:pt x="275" y="3838"/>
                    <a:pt x="254" y="3849"/>
                    <a:pt x="230" y="3866"/>
                  </a:cubicBezTo>
                  <a:cubicBezTo>
                    <a:pt x="190" y="3893"/>
                    <a:pt x="177" y="3939"/>
                    <a:pt x="108" y="3909"/>
                  </a:cubicBezTo>
                  <a:cubicBezTo>
                    <a:pt x="46" y="3883"/>
                    <a:pt x="43" y="3810"/>
                    <a:pt x="40" y="3765"/>
                  </a:cubicBezTo>
                  <a:cubicBezTo>
                    <a:pt x="37" y="3707"/>
                    <a:pt x="36" y="3644"/>
                    <a:pt x="56" y="3593"/>
                  </a:cubicBezTo>
                  <a:cubicBezTo>
                    <a:pt x="76" y="3542"/>
                    <a:pt x="132" y="3539"/>
                    <a:pt x="189" y="3526"/>
                  </a:cubicBezTo>
                  <a:cubicBezTo>
                    <a:pt x="218" y="3520"/>
                    <a:pt x="242" y="3507"/>
                    <a:pt x="270" y="3498"/>
                  </a:cubicBezTo>
                  <a:cubicBezTo>
                    <a:pt x="318" y="3485"/>
                    <a:pt x="351" y="3515"/>
                    <a:pt x="397" y="3529"/>
                  </a:cubicBezTo>
                  <a:cubicBezTo>
                    <a:pt x="448" y="3546"/>
                    <a:pt x="492" y="3567"/>
                    <a:pt x="534" y="3601"/>
                  </a:cubicBezTo>
                  <a:cubicBezTo>
                    <a:pt x="690" y="3726"/>
                    <a:pt x="722" y="3831"/>
                    <a:pt x="725" y="3920"/>
                  </a:cubicBezTo>
                  <a:cubicBezTo>
                    <a:pt x="728" y="4008"/>
                    <a:pt x="643" y="4060"/>
                    <a:pt x="643" y="4060"/>
                  </a:cubicBezTo>
                  <a:cubicBezTo>
                    <a:pt x="815" y="4134"/>
                    <a:pt x="864" y="3931"/>
                    <a:pt x="926" y="3908"/>
                  </a:cubicBezTo>
                  <a:cubicBezTo>
                    <a:pt x="987" y="3885"/>
                    <a:pt x="1160" y="3825"/>
                    <a:pt x="1327" y="3916"/>
                  </a:cubicBezTo>
                  <a:cubicBezTo>
                    <a:pt x="1463" y="3991"/>
                    <a:pt x="1516" y="4099"/>
                    <a:pt x="1528" y="4233"/>
                  </a:cubicBezTo>
                  <a:cubicBezTo>
                    <a:pt x="1539" y="4350"/>
                    <a:pt x="1401" y="4271"/>
                    <a:pt x="1328" y="4304"/>
                  </a:cubicBezTo>
                  <a:cubicBezTo>
                    <a:pt x="1387" y="4306"/>
                    <a:pt x="1469" y="4325"/>
                    <a:pt x="1516" y="4371"/>
                  </a:cubicBezTo>
                  <a:cubicBezTo>
                    <a:pt x="1580" y="4432"/>
                    <a:pt x="1545" y="4517"/>
                    <a:pt x="1523" y="4573"/>
                  </a:cubicBezTo>
                  <a:cubicBezTo>
                    <a:pt x="1489" y="4662"/>
                    <a:pt x="1421" y="4688"/>
                    <a:pt x="1279" y="4683"/>
                  </a:cubicBezTo>
                  <a:cubicBezTo>
                    <a:pt x="1162" y="4678"/>
                    <a:pt x="995" y="4639"/>
                    <a:pt x="902" y="4538"/>
                  </a:cubicBezTo>
                  <a:cubicBezTo>
                    <a:pt x="829" y="4458"/>
                    <a:pt x="779" y="4315"/>
                    <a:pt x="661" y="4347"/>
                  </a:cubicBezTo>
                  <a:cubicBezTo>
                    <a:pt x="611" y="4361"/>
                    <a:pt x="621" y="4396"/>
                    <a:pt x="619" y="4448"/>
                  </a:cubicBezTo>
                  <a:cubicBezTo>
                    <a:pt x="621" y="4388"/>
                    <a:pt x="694" y="4391"/>
                    <a:pt x="740" y="4419"/>
                  </a:cubicBezTo>
                  <a:cubicBezTo>
                    <a:pt x="805" y="4460"/>
                    <a:pt x="843" y="4542"/>
                    <a:pt x="904" y="4592"/>
                  </a:cubicBezTo>
                  <a:cubicBezTo>
                    <a:pt x="972" y="4649"/>
                    <a:pt x="1049" y="4674"/>
                    <a:pt x="1127" y="4697"/>
                  </a:cubicBezTo>
                  <a:cubicBezTo>
                    <a:pt x="1197" y="4717"/>
                    <a:pt x="1281" y="4741"/>
                    <a:pt x="1297" y="4827"/>
                  </a:cubicBezTo>
                  <a:cubicBezTo>
                    <a:pt x="1303" y="4857"/>
                    <a:pt x="1304" y="4890"/>
                    <a:pt x="1300" y="4919"/>
                  </a:cubicBezTo>
                  <a:cubicBezTo>
                    <a:pt x="1292" y="4969"/>
                    <a:pt x="1256" y="5002"/>
                    <a:pt x="1245" y="5051"/>
                  </a:cubicBezTo>
                  <a:cubicBezTo>
                    <a:pt x="1235" y="5097"/>
                    <a:pt x="1238" y="5141"/>
                    <a:pt x="1209" y="5179"/>
                  </a:cubicBezTo>
                  <a:cubicBezTo>
                    <a:pt x="1158" y="5245"/>
                    <a:pt x="1079" y="5275"/>
                    <a:pt x="998" y="5270"/>
                  </a:cubicBezTo>
                  <a:moveTo>
                    <a:pt x="2570" y="3475"/>
                  </a:moveTo>
                  <a:cubicBezTo>
                    <a:pt x="2593" y="3515"/>
                    <a:pt x="2603" y="3566"/>
                    <a:pt x="2613" y="3606"/>
                  </a:cubicBezTo>
                  <a:cubicBezTo>
                    <a:pt x="2632" y="3678"/>
                    <a:pt x="2641" y="3757"/>
                    <a:pt x="2622" y="3828"/>
                  </a:cubicBezTo>
                  <a:cubicBezTo>
                    <a:pt x="2595" y="3930"/>
                    <a:pt x="2457" y="4034"/>
                    <a:pt x="2344" y="4002"/>
                  </a:cubicBezTo>
                  <a:cubicBezTo>
                    <a:pt x="2291" y="3987"/>
                    <a:pt x="2249" y="3927"/>
                    <a:pt x="2255" y="3875"/>
                  </a:cubicBezTo>
                  <a:cubicBezTo>
                    <a:pt x="2250" y="3918"/>
                    <a:pt x="2232" y="3977"/>
                    <a:pt x="2283" y="4011"/>
                  </a:cubicBezTo>
                  <a:cubicBezTo>
                    <a:pt x="2334" y="4043"/>
                    <a:pt x="2417" y="4058"/>
                    <a:pt x="2472" y="4050"/>
                  </a:cubicBezTo>
                  <a:cubicBezTo>
                    <a:pt x="2485" y="4049"/>
                    <a:pt x="2503" y="4044"/>
                    <a:pt x="2516" y="4047"/>
                  </a:cubicBezTo>
                  <a:cubicBezTo>
                    <a:pt x="2560" y="4059"/>
                    <a:pt x="2582" y="4091"/>
                    <a:pt x="2589" y="4132"/>
                  </a:cubicBezTo>
                  <a:cubicBezTo>
                    <a:pt x="2598" y="4192"/>
                    <a:pt x="2613" y="4249"/>
                    <a:pt x="2618" y="4310"/>
                  </a:cubicBezTo>
                  <a:cubicBezTo>
                    <a:pt x="2620" y="4341"/>
                    <a:pt x="2656" y="4465"/>
                    <a:pt x="2601" y="4468"/>
                  </a:cubicBezTo>
                  <a:cubicBezTo>
                    <a:pt x="2556" y="4470"/>
                    <a:pt x="2511" y="4359"/>
                    <a:pt x="2460" y="4342"/>
                  </a:cubicBezTo>
                  <a:cubicBezTo>
                    <a:pt x="2465" y="4343"/>
                    <a:pt x="2488" y="4391"/>
                    <a:pt x="2493" y="4398"/>
                  </a:cubicBezTo>
                  <a:cubicBezTo>
                    <a:pt x="2507" y="4420"/>
                    <a:pt x="2522" y="4441"/>
                    <a:pt x="2529" y="4465"/>
                  </a:cubicBezTo>
                  <a:cubicBezTo>
                    <a:pt x="2540" y="4502"/>
                    <a:pt x="2572" y="4554"/>
                    <a:pt x="2549" y="4588"/>
                  </a:cubicBezTo>
                  <a:cubicBezTo>
                    <a:pt x="2526" y="4624"/>
                    <a:pt x="2471" y="4617"/>
                    <a:pt x="2431" y="4606"/>
                  </a:cubicBezTo>
                  <a:cubicBezTo>
                    <a:pt x="2346" y="4584"/>
                    <a:pt x="2242" y="4540"/>
                    <a:pt x="2227" y="4444"/>
                  </a:cubicBezTo>
                  <a:cubicBezTo>
                    <a:pt x="2218" y="4384"/>
                    <a:pt x="2254" y="4343"/>
                    <a:pt x="2299" y="4314"/>
                  </a:cubicBezTo>
                  <a:cubicBezTo>
                    <a:pt x="2217" y="4341"/>
                    <a:pt x="2209" y="4408"/>
                    <a:pt x="2196" y="4484"/>
                  </a:cubicBezTo>
                  <a:cubicBezTo>
                    <a:pt x="2169" y="4481"/>
                    <a:pt x="2141" y="4462"/>
                    <a:pt x="2111" y="4457"/>
                  </a:cubicBezTo>
                  <a:cubicBezTo>
                    <a:pt x="2075" y="4452"/>
                    <a:pt x="2046" y="4456"/>
                    <a:pt x="2019" y="4476"/>
                  </a:cubicBezTo>
                  <a:cubicBezTo>
                    <a:pt x="2006" y="4486"/>
                    <a:pt x="1988" y="4509"/>
                    <a:pt x="1990" y="4529"/>
                  </a:cubicBezTo>
                  <a:cubicBezTo>
                    <a:pt x="1991" y="4550"/>
                    <a:pt x="2010" y="4561"/>
                    <a:pt x="2019" y="4579"/>
                  </a:cubicBezTo>
                  <a:cubicBezTo>
                    <a:pt x="1989" y="4516"/>
                    <a:pt x="2063" y="4496"/>
                    <a:pt x="2111" y="4496"/>
                  </a:cubicBezTo>
                  <a:cubicBezTo>
                    <a:pt x="2175" y="4497"/>
                    <a:pt x="2201" y="4546"/>
                    <a:pt x="2246" y="4584"/>
                  </a:cubicBezTo>
                  <a:cubicBezTo>
                    <a:pt x="2297" y="4628"/>
                    <a:pt x="2361" y="4647"/>
                    <a:pt x="2422" y="4660"/>
                  </a:cubicBezTo>
                  <a:cubicBezTo>
                    <a:pt x="2470" y="4671"/>
                    <a:pt x="2531" y="4669"/>
                    <a:pt x="2567" y="4710"/>
                  </a:cubicBezTo>
                  <a:cubicBezTo>
                    <a:pt x="2589" y="4735"/>
                    <a:pt x="2583" y="4749"/>
                    <a:pt x="2584" y="4776"/>
                  </a:cubicBezTo>
                  <a:cubicBezTo>
                    <a:pt x="2585" y="4809"/>
                    <a:pt x="2603" y="4840"/>
                    <a:pt x="2604" y="4873"/>
                  </a:cubicBezTo>
                  <a:cubicBezTo>
                    <a:pt x="2606" y="4912"/>
                    <a:pt x="2605" y="4951"/>
                    <a:pt x="2593" y="4987"/>
                  </a:cubicBezTo>
                  <a:cubicBezTo>
                    <a:pt x="2565" y="5074"/>
                    <a:pt x="2472" y="5097"/>
                    <a:pt x="2387" y="5048"/>
                  </a:cubicBezTo>
                  <a:cubicBezTo>
                    <a:pt x="2335" y="5018"/>
                    <a:pt x="2311" y="4977"/>
                    <a:pt x="2283" y="4927"/>
                  </a:cubicBezTo>
                  <a:cubicBezTo>
                    <a:pt x="2287" y="4975"/>
                    <a:pt x="2319" y="5039"/>
                    <a:pt x="2361" y="5070"/>
                  </a:cubicBezTo>
                  <a:cubicBezTo>
                    <a:pt x="2391" y="5091"/>
                    <a:pt x="2451" y="5123"/>
                    <a:pt x="2486" y="5127"/>
                  </a:cubicBezTo>
                  <a:cubicBezTo>
                    <a:pt x="2508" y="5130"/>
                    <a:pt x="2563" y="5101"/>
                    <a:pt x="2577" y="5132"/>
                  </a:cubicBezTo>
                  <a:cubicBezTo>
                    <a:pt x="2601" y="5183"/>
                    <a:pt x="2545" y="5269"/>
                    <a:pt x="2518" y="5307"/>
                  </a:cubicBezTo>
                  <a:cubicBezTo>
                    <a:pt x="2478" y="5362"/>
                    <a:pt x="2416" y="5396"/>
                    <a:pt x="2356" y="5427"/>
                  </a:cubicBezTo>
                  <a:cubicBezTo>
                    <a:pt x="2291" y="5461"/>
                    <a:pt x="2223" y="5489"/>
                    <a:pt x="2154" y="5516"/>
                  </a:cubicBezTo>
                  <a:cubicBezTo>
                    <a:pt x="2094" y="5538"/>
                    <a:pt x="2030" y="5582"/>
                    <a:pt x="1966" y="5590"/>
                  </a:cubicBezTo>
                  <a:cubicBezTo>
                    <a:pt x="1890" y="5600"/>
                    <a:pt x="1955" y="5512"/>
                    <a:pt x="1968" y="5487"/>
                  </a:cubicBezTo>
                  <a:cubicBezTo>
                    <a:pt x="1998" y="5426"/>
                    <a:pt x="2025" y="5375"/>
                    <a:pt x="2089" y="5349"/>
                  </a:cubicBezTo>
                  <a:cubicBezTo>
                    <a:pt x="2030" y="5340"/>
                    <a:pt x="1994" y="5378"/>
                    <a:pt x="1969" y="5426"/>
                  </a:cubicBezTo>
                  <a:cubicBezTo>
                    <a:pt x="1920" y="5518"/>
                    <a:pt x="1866" y="5574"/>
                    <a:pt x="1761" y="5587"/>
                  </a:cubicBezTo>
                  <a:cubicBezTo>
                    <a:pt x="1710" y="5594"/>
                    <a:pt x="1645" y="5599"/>
                    <a:pt x="1592" y="5577"/>
                  </a:cubicBezTo>
                  <a:cubicBezTo>
                    <a:pt x="1573" y="5569"/>
                    <a:pt x="1531" y="5550"/>
                    <a:pt x="1523" y="5525"/>
                  </a:cubicBezTo>
                  <a:cubicBezTo>
                    <a:pt x="1498" y="5435"/>
                    <a:pt x="1683" y="5372"/>
                    <a:pt x="1729" y="5358"/>
                  </a:cubicBezTo>
                  <a:cubicBezTo>
                    <a:pt x="1714" y="5363"/>
                    <a:pt x="1682" y="5353"/>
                    <a:pt x="1663" y="5357"/>
                  </a:cubicBezTo>
                  <a:cubicBezTo>
                    <a:pt x="1643" y="5361"/>
                    <a:pt x="1627" y="5369"/>
                    <a:pt x="1609" y="5378"/>
                  </a:cubicBezTo>
                  <a:cubicBezTo>
                    <a:pt x="1562" y="5401"/>
                    <a:pt x="1524" y="5430"/>
                    <a:pt x="1485" y="5467"/>
                  </a:cubicBezTo>
                  <a:cubicBezTo>
                    <a:pt x="1438" y="5512"/>
                    <a:pt x="1387" y="5505"/>
                    <a:pt x="1328" y="5474"/>
                  </a:cubicBezTo>
                  <a:cubicBezTo>
                    <a:pt x="1269" y="5443"/>
                    <a:pt x="1210" y="5442"/>
                    <a:pt x="1157" y="5387"/>
                  </a:cubicBezTo>
                  <a:cubicBezTo>
                    <a:pt x="1125" y="5354"/>
                    <a:pt x="1124" y="5320"/>
                    <a:pt x="1148" y="5291"/>
                  </a:cubicBezTo>
                  <a:cubicBezTo>
                    <a:pt x="1233" y="5186"/>
                    <a:pt x="1396" y="5052"/>
                    <a:pt x="1541" y="5182"/>
                  </a:cubicBezTo>
                  <a:cubicBezTo>
                    <a:pt x="1511" y="5141"/>
                    <a:pt x="1465" y="5116"/>
                    <a:pt x="1421" y="5105"/>
                  </a:cubicBezTo>
                  <a:cubicBezTo>
                    <a:pt x="1372" y="5093"/>
                    <a:pt x="1325" y="5123"/>
                    <a:pt x="1277" y="5102"/>
                  </a:cubicBezTo>
                  <a:cubicBezTo>
                    <a:pt x="1282" y="5060"/>
                    <a:pt x="1322" y="5027"/>
                    <a:pt x="1337" y="4990"/>
                  </a:cubicBezTo>
                  <a:cubicBezTo>
                    <a:pt x="1368" y="4910"/>
                    <a:pt x="1306" y="4828"/>
                    <a:pt x="1322" y="4751"/>
                  </a:cubicBezTo>
                  <a:cubicBezTo>
                    <a:pt x="1332" y="4704"/>
                    <a:pt x="1384" y="4719"/>
                    <a:pt x="1424" y="4714"/>
                  </a:cubicBezTo>
                  <a:cubicBezTo>
                    <a:pt x="1486" y="4707"/>
                    <a:pt x="1539" y="4592"/>
                    <a:pt x="1609" y="4664"/>
                  </a:cubicBezTo>
                  <a:cubicBezTo>
                    <a:pt x="1648" y="4705"/>
                    <a:pt x="1672" y="4760"/>
                    <a:pt x="1708" y="4804"/>
                  </a:cubicBezTo>
                  <a:cubicBezTo>
                    <a:pt x="1746" y="4851"/>
                    <a:pt x="1795" y="4892"/>
                    <a:pt x="1845" y="4921"/>
                  </a:cubicBezTo>
                  <a:cubicBezTo>
                    <a:pt x="1899" y="4952"/>
                    <a:pt x="1955" y="4996"/>
                    <a:pt x="1977" y="5057"/>
                  </a:cubicBezTo>
                  <a:cubicBezTo>
                    <a:pt x="2003" y="5129"/>
                    <a:pt x="1995" y="5214"/>
                    <a:pt x="1915" y="5229"/>
                  </a:cubicBezTo>
                  <a:cubicBezTo>
                    <a:pt x="1842" y="5243"/>
                    <a:pt x="1773" y="5180"/>
                    <a:pt x="1712" y="5137"/>
                  </a:cubicBezTo>
                  <a:cubicBezTo>
                    <a:pt x="1727" y="5184"/>
                    <a:pt x="1787" y="5230"/>
                    <a:pt x="1827" y="5251"/>
                  </a:cubicBezTo>
                  <a:cubicBezTo>
                    <a:pt x="1954" y="5319"/>
                    <a:pt x="2061" y="5164"/>
                    <a:pt x="2018" y="5044"/>
                  </a:cubicBezTo>
                  <a:cubicBezTo>
                    <a:pt x="1998" y="4987"/>
                    <a:pt x="1933" y="4952"/>
                    <a:pt x="1892" y="4910"/>
                  </a:cubicBezTo>
                  <a:cubicBezTo>
                    <a:pt x="1880" y="4898"/>
                    <a:pt x="1849" y="4869"/>
                    <a:pt x="1845" y="4852"/>
                  </a:cubicBezTo>
                  <a:cubicBezTo>
                    <a:pt x="1834" y="4811"/>
                    <a:pt x="1941" y="4807"/>
                    <a:pt x="1965" y="4805"/>
                  </a:cubicBezTo>
                  <a:cubicBezTo>
                    <a:pt x="2013" y="4801"/>
                    <a:pt x="2071" y="4805"/>
                    <a:pt x="2118" y="4832"/>
                  </a:cubicBezTo>
                  <a:cubicBezTo>
                    <a:pt x="2065" y="4801"/>
                    <a:pt x="2027" y="4773"/>
                    <a:pt x="1966" y="4774"/>
                  </a:cubicBezTo>
                  <a:cubicBezTo>
                    <a:pt x="1892" y="4775"/>
                    <a:pt x="1821" y="4802"/>
                    <a:pt x="1746" y="4752"/>
                  </a:cubicBezTo>
                  <a:cubicBezTo>
                    <a:pt x="1680" y="4708"/>
                    <a:pt x="1630" y="4644"/>
                    <a:pt x="1612" y="4571"/>
                  </a:cubicBezTo>
                  <a:cubicBezTo>
                    <a:pt x="1594" y="4498"/>
                    <a:pt x="1612" y="4456"/>
                    <a:pt x="1722" y="4453"/>
                  </a:cubicBezTo>
                  <a:cubicBezTo>
                    <a:pt x="1845" y="4450"/>
                    <a:pt x="1893" y="4386"/>
                    <a:pt x="1985" y="4333"/>
                  </a:cubicBezTo>
                  <a:cubicBezTo>
                    <a:pt x="2012" y="4318"/>
                    <a:pt x="2048" y="4307"/>
                    <a:pt x="2067" y="4287"/>
                  </a:cubicBezTo>
                  <a:cubicBezTo>
                    <a:pt x="2064" y="4290"/>
                    <a:pt x="2000" y="4290"/>
                    <a:pt x="1987" y="4296"/>
                  </a:cubicBezTo>
                  <a:cubicBezTo>
                    <a:pt x="1965" y="4305"/>
                    <a:pt x="1950" y="4323"/>
                    <a:pt x="1924" y="4323"/>
                  </a:cubicBezTo>
                  <a:cubicBezTo>
                    <a:pt x="1944" y="4281"/>
                    <a:pt x="1959" y="4238"/>
                    <a:pt x="1928" y="4186"/>
                  </a:cubicBezTo>
                  <a:cubicBezTo>
                    <a:pt x="1930" y="4226"/>
                    <a:pt x="1919" y="4281"/>
                    <a:pt x="1896" y="4312"/>
                  </a:cubicBezTo>
                  <a:cubicBezTo>
                    <a:pt x="1862" y="4359"/>
                    <a:pt x="1789" y="4361"/>
                    <a:pt x="1734" y="4374"/>
                  </a:cubicBezTo>
                  <a:cubicBezTo>
                    <a:pt x="1687" y="4385"/>
                    <a:pt x="1619" y="4424"/>
                    <a:pt x="1587" y="4348"/>
                  </a:cubicBezTo>
                  <a:cubicBezTo>
                    <a:pt x="1559" y="4282"/>
                    <a:pt x="1564" y="4179"/>
                    <a:pt x="1602" y="4133"/>
                  </a:cubicBezTo>
                  <a:cubicBezTo>
                    <a:pt x="1639" y="4089"/>
                    <a:pt x="1703" y="4066"/>
                    <a:pt x="1759" y="4045"/>
                  </a:cubicBezTo>
                  <a:cubicBezTo>
                    <a:pt x="1825" y="4021"/>
                    <a:pt x="1873" y="3985"/>
                    <a:pt x="1952" y="3990"/>
                  </a:cubicBezTo>
                  <a:cubicBezTo>
                    <a:pt x="2004" y="3993"/>
                    <a:pt x="2056" y="4003"/>
                    <a:pt x="2107" y="4017"/>
                  </a:cubicBezTo>
                  <a:cubicBezTo>
                    <a:pt x="2063" y="3930"/>
                    <a:pt x="2010" y="3938"/>
                    <a:pt x="1978" y="3915"/>
                  </a:cubicBezTo>
                  <a:cubicBezTo>
                    <a:pt x="1928" y="3878"/>
                    <a:pt x="1936" y="3809"/>
                    <a:pt x="1927" y="3761"/>
                  </a:cubicBezTo>
                  <a:cubicBezTo>
                    <a:pt x="1915" y="3696"/>
                    <a:pt x="1883" y="3629"/>
                    <a:pt x="1911" y="3566"/>
                  </a:cubicBezTo>
                  <a:cubicBezTo>
                    <a:pt x="1935" y="3515"/>
                    <a:pt x="1985" y="3517"/>
                    <a:pt x="2033" y="3496"/>
                  </a:cubicBezTo>
                  <a:cubicBezTo>
                    <a:pt x="2099" y="3466"/>
                    <a:pt x="2111" y="3488"/>
                    <a:pt x="2175" y="3528"/>
                  </a:cubicBezTo>
                  <a:cubicBezTo>
                    <a:pt x="2215" y="3554"/>
                    <a:pt x="2266" y="3560"/>
                    <a:pt x="2302" y="3590"/>
                  </a:cubicBezTo>
                  <a:cubicBezTo>
                    <a:pt x="2357" y="3635"/>
                    <a:pt x="2348" y="3690"/>
                    <a:pt x="2320" y="3741"/>
                  </a:cubicBezTo>
                  <a:cubicBezTo>
                    <a:pt x="2335" y="3715"/>
                    <a:pt x="2364" y="3705"/>
                    <a:pt x="2373" y="3670"/>
                  </a:cubicBezTo>
                  <a:cubicBezTo>
                    <a:pt x="2381" y="3636"/>
                    <a:pt x="2378" y="3601"/>
                    <a:pt x="2353" y="3572"/>
                  </a:cubicBezTo>
                  <a:cubicBezTo>
                    <a:pt x="2306" y="3516"/>
                    <a:pt x="2209" y="3510"/>
                    <a:pt x="2164" y="3456"/>
                  </a:cubicBezTo>
                  <a:cubicBezTo>
                    <a:pt x="2142" y="3430"/>
                    <a:pt x="2151" y="3378"/>
                    <a:pt x="2177" y="3324"/>
                  </a:cubicBezTo>
                  <a:cubicBezTo>
                    <a:pt x="2202" y="3271"/>
                    <a:pt x="2315" y="3230"/>
                    <a:pt x="2315" y="3230"/>
                  </a:cubicBezTo>
                  <a:cubicBezTo>
                    <a:pt x="2216" y="3197"/>
                    <a:pt x="2123" y="3258"/>
                    <a:pt x="2091" y="3310"/>
                  </a:cubicBezTo>
                  <a:cubicBezTo>
                    <a:pt x="2059" y="3361"/>
                    <a:pt x="2019" y="3461"/>
                    <a:pt x="1968" y="3463"/>
                  </a:cubicBezTo>
                  <a:cubicBezTo>
                    <a:pt x="1916" y="3464"/>
                    <a:pt x="1893" y="3451"/>
                    <a:pt x="1835" y="3375"/>
                  </a:cubicBezTo>
                  <a:cubicBezTo>
                    <a:pt x="1785" y="3309"/>
                    <a:pt x="1699" y="3259"/>
                    <a:pt x="1620" y="3235"/>
                  </a:cubicBezTo>
                  <a:cubicBezTo>
                    <a:pt x="1529" y="3207"/>
                    <a:pt x="1445" y="3210"/>
                    <a:pt x="1360" y="3165"/>
                  </a:cubicBezTo>
                  <a:cubicBezTo>
                    <a:pt x="1326" y="3147"/>
                    <a:pt x="1275" y="3116"/>
                    <a:pt x="1260" y="3079"/>
                  </a:cubicBezTo>
                  <a:cubicBezTo>
                    <a:pt x="1245" y="3042"/>
                    <a:pt x="1264" y="2985"/>
                    <a:pt x="1262" y="2944"/>
                  </a:cubicBezTo>
                  <a:cubicBezTo>
                    <a:pt x="1262" y="2936"/>
                    <a:pt x="1217" y="2988"/>
                    <a:pt x="1214" y="2995"/>
                  </a:cubicBezTo>
                  <a:cubicBezTo>
                    <a:pt x="1204" y="3018"/>
                    <a:pt x="1205" y="3048"/>
                    <a:pt x="1182" y="3063"/>
                  </a:cubicBezTo>
                  <a:cubicBezTo>
                    <a:pt x="1153" y="3083"/>
                    <a:pt x="1114" y="3066"/>
                    <a:pt x="1078" y="3064"/>
                  </a:cubicBezTo>
                  <a:cubicBezTo>
                    <a:pt x="1030" y="3060"/>
                    <a:pt x="943" y="3081"/>
                    <a:pt x="898" y="3060"/>
                  </a:cubicBezTo>
                  <a:cubicBezTo>
                    <a:pt x="838" y="3033"/>
                    <a:pt x="882" y="2978"/>
                    <a:pt x="903" y="2943"/>
                  </a:cubicBezTo>
                  <a:cubicBezTo>
                    <a:pt x="873" y="2970"/>
                    <a:pt x="822" y="3007"/>
                    <a:pt x="778" y="3008"/>
                  </a:cubicBezTo>
                  <a:cubicBezTo>
                    <a:pt x="722" y="3009"/>
                    <a:pt x="720" y="2958"/>
                    <a:pt x="701" y="2912"/>
                  </a:cubicBezTo>
                  <a:cubicBezTo>
                    <a:pt x="691" y="2888"/>
                    <a:pt x="655" y="2835"/>
                    <a:pt x="662" y="2811"/>
                  </a:cubicBezTo>
                  <a:cubicBezTo>
                    <a:pt x="672" y="2778"/>
                    <a:pt x="809" y="2745"/>
                    <a:pt x="842" y="2736"/>
                  </a:cubicBezTo>
                  <a:cubicBezTo>
                    <a:pt x="896" y="2723"/>
                    <a:pt x="975" y="2707"/>
                    <a:pt x="1030" y="2737"/>
                  </a:cubicBezTo>
                  <a:cubicBezTo>
                    <a:pt x="1105" y="2777"/>
                    <a:pt x="1177" y="2807"/>
                    <a:pt x="1223" y="2721"/>
                  </a:cubicBezTo>
                  <a:cubicBezTo>
                    <a:pt x="1199" y="2766"/>
                    <a:pt x="1100" y="2705"/>
                    <a:pt x="1080" y="2671"/>
                  </a:cubicBezTo>
                  <a:cubicBezTo>
                    <a:pt x="1031" y="2587"/>
                    <a:pt x="1152" y="2537"/>
                    <a:pt x="1189" y="2490"/>
                  </a:cubicBezTo>
                  <a:cubicBezTo>
                    <a:pt x="1207" y="2466"/>
                    <a:pt x="1210" y="2436"/>
                    <a:pt x="1220" y="2413"/>
                  </a:cubicBezTo>
                  <a:cubicBezTo>
                    <a:pt x="1205" y="2439"/>
                    <a:pt x="1175" y="2467"/>
                    <a:pt x="1143" y="2457"/>
                  </a:cubicBezTo>
                  <a:cubicBezTo>
                    <a:pt x="1122" y="2450"/>
                    <a:pt x="1023" y="2332"/>
                    <a:pt x="1026" y="2312"/>
                  </a:cubicBezTo>
                  <a:cubicBezTo>
                    <a:pt x="1017" y="2374"/>
                    <a:pt x="1069" y="2412"/>
                    <a:pt x="1090" y="2465"/>
                  </a:cubicBezTo>
                  <a:cubicBezTo>
                    <a:pt x="1122" y="2546"/>
                    <a:pt x="1001" y="2658"/>
                    <a:pt x="933" y="2673"/>
                  </a:cubicBezTo>
                  <a:cubicBezTo>
                    <a:pt x="877" y="2685"/>
                    <a:pt x="818" y="2685"/>
                    <a:pt x="762" y="2697"/>
                  </a:cubicBezTo>
                  <a:cubicBezTo>
                    <a:pt x="733" y="2703"/>
                    <a:pt x="630" y="2754"/>
                    <a:pt x="613" y="2707"/>
                  </a:cubicBezTo>
                  <a:cubicBezTo>
                    <a:pt x="598" y="2665"/>
                    <a:pt x="700" y="2629"/>
                    <a:pt x="720" y="2609"/>
                  </a:cubicBezTo>
                  <a:cubicBezTo>
                    <a:pt x="762" y="2565"/>
                    <a:pt x="778" y="2492"/>
                    <a:pt x="794" y="2436"/>
                  </a:cubicBezTo>
                  <a:cubicBezTo>
                    <a:pt x="810" y="2378"/>
                    <a:pt x="790" y="2312"/>
                    <a:pt x="839" y="2270"/>
                  </a:cubicBezTo>
                  <a:cubicBezTo>
                    <a:pt x="858" y="2254"/>
                    <a:pt x="874" y="2233"/>
                    <a:pt x="893" y="2217"/>
                  </a:cubicBezTo>
                  <a:cubicBezTo>
                    <a:pt x="914" y="2200"/>
                    <a:pt x="941" y="2191"/>
                    <a:pt x="957" y="2168"/>
                  </a:cubicBezTo>
                  <a:cubicBezTo>
                    <a:pt x="969" y="2151"/>
                    <a:pt x="978" y="2130"/>
                    <a:pt x="985" y="2111"/>
                  </a:cubicBezTo>
                  <a:cubicBezTo>
                    <a:pt x="991" y="2095"/>
                    <a:pt x="992" y="2075"/>
                    <a:pt x="1014" y="2074"/>
                  </a:cubicBezTo>
                  <a:cubicBezTo>
                    <a:pt x="1046" y="2073"/>
                    <a:pt x="1067" y="2127"/>
                    <a:pt x="1087" y="2146"/>
                  </a:cubicBezTo>
                  <a:cubicBezTo>
                    <a:pt x="1143" y="2200"/>
                    <a:pt x="1219" y="2219"/>
                    <a:pt x="1290" y="2242"/>
                  </a:cubicBezTo>
                  <a:cubicBezTo>
                    <a:pt x="1373" y="2268"/>
                    <a:pt x="1461" y="2309"/>
                    <a:pt x="1485" y="2401"/>
                  </a:cubicBezTo>
                  <a:cubicBezTo>
                    <a:pt x="1504" y="2472"/>
                    <a:pt x="1467" y="2540"/>
                    <a:pt x="1449" y="2604"/>
                  </a:cubicBezTo>
                  <a:cubicBezTo>
                    <a:pt x="1433" y="2664"/>
                    <a:pt x="1421" y="2726"/>
                    <a:pt x="1430" y="2798"/>
                  </a:cubicBezTo>
                  <a:cubicBezTo>
                    <a:pt x="1445" y="2914"/>
                    <a:pt x="1552" y="2992"/>
                    <a:pt x="1647" y="3052"/>
                  </a:cubicBezTo>
                  <a:cubicBezTo>
                    <a:pt x="1714" y="3095"/>
                    <a:pt x="1737" y="3134"/>
                    <a:pt x="1743" y="3206"/>
                  </a:cubicBezTo>
                  <a:cubicBezTo>
                    <a:pt x="1779" y="3191"/>
                    <a:pt x="1789" y="3147"/>
                    <a:pt x="1820" y="3124"/>
                  </a:cubicBezTo>
                  <a:cubicBezTo>
                    <a:pt x="1852" y="3101"/>
                    <a:pt x="1893" y="3104"/>
                    <a:pt x="1932" y="3097"/>
                  </a:cubicBezTo>
                  <a:cubicBezTo>
                    <a:pt x="1968" y="3090"/>
                    <a:pt x="2003" y="3077"/>
                    <a:pt x="2039" y="3070"/>
                  </a:cubicBezTo>
                  <a:cubicBezTo>
                    <a:pt x="2113" y="3055"/>
                    <a:pt x="2181" y="3062"/>
                    <a:pt x="2216" y="3142"/>
                  </a:cubicBezTo>
                  <a:cubicBezTo>
                    <a:pt x="2216" y="3087"/>
                    <a:pt x="2179" y="3011"/>
                    <a:pt x="2221" y="2972"/>
                  </a:cubicBezTo>
                  <a:cubicBezTo>
                    <a:pt x="2260" y="2936"/>
                    <a:pt x="2320" y="2942"/>
                    <a:pt x="2371" y="2940"/>
                  </a:cubicBezTo>
                  <a:cubicBezTo>
                    <a:pt x="2425" y="2938"/>
                    <a:pt x="2467" y="2918"/>
                    <a:pt x="2522" y="2940"/>
                  </a:cubicBezTo>
                  <a:cubicBezTo>
                    <a:pt x="2624" y="2983"/>
                    <a:pt x="2647" y="3064"/>
                    <a:pt x="2643" y="3165"/>
                  </a:cubicBezTo>
                  <a:cubicBezTo>
                    <a:pt x="2642" y="3208"/>
                    <a:pt x="2631" y="3246"/>
                    <a:pt x="2626" y="3288"/>
                  </a:cubicBezTo>
                  <a:cubicBezTo>
                    <a:pt x="2622" y="3326"/>
                    <a:pt x="2620" y="3369"/>
                    <a:pt x="2580" y="3388"/>
                  </a:cubicBezTo>
                  <a:cubicBezTo>
                    <a:pt x="2501" y="3426"/>
                    <a:pt x="2453" y="3359"/>
                    <a:pt x="2395" y="3319"/>
                  </a:cubicBezTo>
                  <a:cubicBezTo>
                    <a:pt x="2404" y="3387"/>
                    <a:pt x="2469" y="3401"/>
                    <a:pt x="2521" y="3427"/>
                  </a:cubicBezTo>
                  <a:cubicBezTo>
                    <a:pt x="2542" y="3438"/>
                    <a:pt x="2558" y="3455"/>
                    <a:pt x="2570" y="3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/>
          <p:nvPr/>
        </p:nvSpPr>
        <p:spPr>
          <a:xfrm>
            <a:off x="5239915" y="3481298"/>
            <a:ext cx="308100" cy="30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74340" y="2387760"/>
            <a:ext cx="308100" cy="30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478640" y="3337073"/>
            <a:ext cx="308100" cy="30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30212" y="14591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30212" y="18932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050340" y="2072998"/>
            <a:ext cx="308100" cy="30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816208" y="1644655"/>
            <a:ext cx="156300" cy="15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142970" y="1644655"/>
            <a:ext cx="1563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816208" y="3450580"/>
            <a:ext cx="156300" cy="15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142970" y="3450580"/>
            <a:ext cx="1563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9" name="Google Shape;119;p16"/>
          <p:cNvCxnSpPr>
            <a:stCxn id="115" idx="6"/>
            <a:endCxn id="110" idx="2"/>
          </p:cNvCxnSpPr>
          <p:nvPr/>
        </p:nvCxnSpPr>
        <p:spPr>
          <a:xfrm>
            <a:off x="2972508" y="1722955"/>
            <a:ext cx="901800" cy="819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114" idx="6"/>
            <a:endCxn id="116" idx="2"/>
          </p:cNvCxnSpPr>
          <p:nvPr/>
        </p:nvCxnSpPr>
        <p:spPr>
          <a:xfrm flipH="1" rot="10800000">
            <a:off x="5358440" y="1722898"/>
            <a:ext cx="784500" cy="504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11" idx="4"/>
            <a:endCxn id="117" idx="4"/>
          </p:cNvCxnSpPr>
          <p:nvPr/>
        </p:nvCxnSpPr>
        <p:spPr>
          <a:xfrm flipH="1" rot="5400000">
            <a:off x="3244340" y="3257123"/>
            <a:ext cx="38400" cy="738300"/>
          </a:xfrm>
          <a:prstGeom prst="bentConnector3">
            <a:avLst>
              <a:gd fmla="val -6201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stCxn id="118" idx="4"/>
            <a:endCxn id="109" idx="4"/>
          </p:cNvCxnSpPr>
          <p:nvPr/>
        </p:nvCxnSpPr>
        <p:spPr>
          <a:xfrm rot="5400000">
            <a:off x="5716370" y="3284830"/>
            <a:ext cx="182400" cy="827100"/>
          </a:xfrm>
          <a:prstGeom prst="bentConnector3">
            <a:avLst>
              <a:gd fmla="val 2306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884" name="Google Shape;884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5" name="Google Shape;885;p34"/>
          <p:cNvGrpSpPr/>
          <p:nvPr/>
        </p:nvGrpSpPr>
        <p:grpSpPr>
          <a:xfrm>
            <a:off x="7550901" y="4033554"/>
            <a:ext cx="361393" cy="361393"/>
            <a:chOff x="7284176" y="3923989"/>
            <a:chExt cx="329048" cy="329048"/>
          </a:xfrm>
        </p:grpSpPr>
        <p:sp>
          <p:nvSpPr>
            <p:cNvPr id="886" name="Google Shape;886;p34"/>
            <p:cNvSpPr/>
            <p:nvPr/>
          </p:nvSpPr>
          <p:spPr>
            <a:xfrm>
              <a:off x="7402222" y="4042446"/>
              <a:ext cx="92956" cy="92545"/>
            </a:xfrm>
            <a:custGeom>
              <a:rect b="b" l="l" r="r" t="t"/>
              <a:pathLst>
                <a:path extrusionOk="0" h="225" w="226">
                  <a:moveTo>
                    <a:pt x="113" y="0"/>
                  </a:moveTo>
                  <a:cubicBezTo>
                    <a:pt x="95" y="0"/>
                    <a:pt x="77" y="4"/>
                    <a:pt x="61" y="12"/>
                  </a:cubicBezTo>
                  <a:cubicBezTo>
                    <a:pt x="55" y="15"/>
                    <a:pt x="53" y="22"/>
                    <a:pt x="56" y="28"/>
                  </a:cubicBezTo>
                  <a:cubicBezTo>
                    <a:pt x="59" y="34"/>
                    <a:pt x="66" y="36"/>
                    <a:pt x="72" y="33"/>
                  </a:cubicBezTo>
                  <a:cubicBezTo>
                    <a:pt x="84" y="26"/>
                    <a:pt x="99" y="23"/>
                    <a:pt x="113" y="23"/>
                  </a:cubicBezTo>
                  <a:cubicBezTo>
                    <a:pt x="162" y="23"/>
                    <a:pt x="202" y="63"/>
                    <a:pt x="202" y="112"/>
                  </a:cubicBezTo>
                  <a:cubicBezTo>
                    <a:pt x="202" y="162"/>
                    <a:pt x="162" y="202"/>
                    <a:pt x="113" y="202"/>
                  </a:cubicBezTo>
                  <a:cubicBezTo>
                    <a:pt x="64" y="202"/>
                    <a:pt x="24" y="162"/>
                    <a:pt x="24" y="112"/>
                  </a:cubicBezTo>
                  <a:cubicBezTo>
                    <a:pt x="24" y="96"/>
                    <a:pt x="28" y="80"/>
                    <a:pt x="37" y="66"/>
                  </a:cubicBezTo>
                  <a:cubicBezTo>
                    <a:pt x="40" y="60"/>
                    <a:pt x="38" y="53"/>
                    <a:pt x="33" y="50"/>
                  </a:cubicBezTo>
                  <a:cubicBezTo>
                    <a:pt x="27" y="46"/>
                    <a:pt x="20" y="48"/>
                    <a:pt x="17" y="54"/>
                  </a:cubicBezTo>
                  <a:cubicBezTo>
                    <a:pt x="6" y="71"/>
                    <a:pt x="0" y="92"/>
                    <a:pt x="0" y="112"/>
                  </a:cubicBezTo>
                  <a:cubicBezTo>
                    <a:pt x="0" y="174"/>
                    <a:pt x="51" y="225"/>
                    <a:pt x="113" y="225"/>
                  </a:cubicBezTo>
                  <a:cubicBezTo>
                    <a:pt x="175" y="225"/>
                    <a:pt x="226" y="174"/>
                    <a:pt x="226" y="112"/>
                  </a:cubicBezTo>
                  <a:cubicBezTo>
                    <a:pt x="226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6000" lIns="90000" spcFirstLastPara="1" rIns="90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284176" y="3923989"/>
              <a:ext cx="329048" cy="329048"/>
            </a:xfrm>
            <a:custGeom>
              <a:rect b="b" l="l" r="r" t="t"/>
              <a:pathLst>
                <a:path extrusionOk="0" h="800" w="800">
                  <a:moveTo>
                    <a:pt x="795" y="376"/>
                  </a:moveTo>
                  <a:cubicBezTo>
                    <a:pt x="790" y="372"/>
                    <a:pt x="784" y="370"/>
                    <a:pt x="777" y="370"/>
                  </a:cubicBezTo>
                  <a:cubicBezTo>
                    <a:pt x="759" y="370"/>
                    <a:pt x="750" y="384"/>
                    <a:pt x="743" y="394"/>
                  </a:cubicBezTo>
                  <a:cubicBezTo>
                    <a:pt x="738" y="403"/>
                    <a:pt x="735" y="408"/>
                    <a:pt x="730" y="408"/>
                  </a:cubicBezTo>
                  <a:cubicBezTo>
                    <a:pt x="725" y="408"/>
                    <a:pt x="722" y="403"/>
                    <a:pt x="716" y="394"/>
                  </a:cubicBezTo>
                  <a:cubicBezTo>
                    <a:pt x="712" y="388"/>
                    <a:pt x="708" y="381"/>
                    <a:pt x="702" y="376"/>
                  </a:cubicBezTo>
                  <a:cubicBezTo>
                    <a:pt x="699" y="344"/>
                    <a:pt x="692" y="312"/>
                    <a:pt x="679" y="282"/>
                  </a:cubicBezTo>
                  <a:cubicBezTo>
                    <a:pt x="697" y="261"/>
                    <a:pt x="718" y="243"/>
                    <a:pt x="741" y="227"/>
                  </a:cubicBezTo>
                  <a:cubicBezTo>
                    <a:pt x="746" y="223"/>
                    <a:pt x="749" y="217"/>
                    <a:pt x="749" y="210"/>
                  </a:cubicBezTo>
                  <a:cubicBezTo>
                    <a:pt x="749" y="204"/>
                    <a:pt x="746" y="197"/>
                    <a:pt x="740" y="193"/>
                  </a:cubicBezTo>
                  <a:cubicBezTo>
                    <a:pt x="734" y="190"/>
                    <a:pt x="727" y="189"/>
                    <a:pt x="721" y="192"/>
                  </a:cubicBezTo>
                  <a:cubicBezTo>
                    <a:pt x="695" y="204"/>
                    <a:pt x="669" y="212"/>
                    <a:pt x="642" y="218"/>
                  </a:cubicBezTo>
                  <a:cubicBezTo>
                    <a:pt x="620" y="189"/>
                    <a:pt x="594" y="165"/>
                    <a:pt x="564" y="146"/>
                  </a:cubicBezTo>
                  <a:cubicBezTo>
                    <a:pt x="574" y="145"/>
                    <a:pt x="585" y="141"/>
                    <a:pt x="592" y="130"/>
                  </a:cubicBezTo>
                  <a:cubicBezTo>
                    <a:pt x="601" y="114"/>
                    <a:pt x="593" y="99"/>
                    <a:pt x="587" y="89"/>
                  </a:cubicBezTo>
                  <a:cubicBezTo>
                    <a:pt x="582" y="79"/>
                    <a:pt x="580" y="74"/>
                    <a:pt x="582" y="70"/>
                  </a:cubicBezTo>
                  <a:cubicBezTo>
                    <a:pt x="585" y="66"/>
                    <a:pt x="590" y="66"/>
                    <a:pt x="601" y="65"/>
                  </a:cubicBezTo>
                  <a:cubicBezTo>
                    <a:pt x="613" y="65"/>
                    <a:pt x="630" y="64"/>
                    <a:pt x="639" y="48"/>
                  </a:cubicBezTo>
                  <a:cubicBezTo>
                    <a:pt x="642" y="43"/>
                    <a:pt x="640" y="36"/>
                    <a:pt x="634" y="32"/>
                  </a:cubicBezTo>
                  <a:cubicBezTo>
                    <a:pt x="629" y="29"/>
                    <a:pt x="622" y="31"/>
                    <a:pt x="618" y="37"/>
                  </a:cubicBezTo>
                  <a:cubicBezTo>
                    <a:pt x="616" y="41"/>
                    <a:pt x="611" y="41"/>
                    <a:pt x="600" y="42"/>
                  </a:cubicBezTo>
                  <a:cubicBezTo>
                    <a:pt x="588" y="42"/>
                    <a:pt x="571" y="43"/>
                    <a:pt x="562" y="59"/>
                  </a:cubicBezTo>
                  <a:cubicBezTo>
                    <a:pt x="553" y="74"/>
                    <a:pt x="561" y="89"/>
                    <a:pt x="566" y="100"/>
                  </a:cubicBezTo>
                  <a:cubicBezTo>
                    <a:pt x="572" y="109"/>
                    <a:pt x="574" y="114"/>
                    <a:pt x="571" y="118"/>
                  </a:cubicBezTo>
                  <a:cubicBezTo>
                    <a:pt x="569" y="122"/>
                    <a:pt x="564" y="123"/>
                    <a:pt x="553" y="123"/>
                  </a:cubicBezTo>
                  <a:cubicBezTo>
                    <a:pt x="546" y="124"/>
                    <a:pt x="538" y="124"/>
                    <a:pt x="530" y="127"/>
                  </a:cubicBezTo>
                  <a:cubicBezTo>
                    <a:pt x="501" y="113"/>
                    <a:pt x="470" y="104"/>
                    <a:pt x="437" y="100"/>
                  </a:cubicBezTo>
                  <a:cubicBezTo>
                    <a:pt x="428" y="73"/>
                    <a:pt x="423" y="46"/>
                    <a:pt x="420" y="18"/>
                  </a:cubicBezTo>
                  <a:cubicBezTo>
                    <a:pt x="419" y="8"/>
                    <a:pt x="411" y="0"/>
                    <a:pt x="400" y="0"/>
                  </a:cubicBezTo>
                  <a:cubicBezTo>
                    <a:pt x="390" y="0"/>
                    <a:pt x="381" y="8"/>
                    <a:pt x="380" y="18"/>
                  </a:cubicBezTo>
                  <a:cubicBezTo>
                    <a:pt x="378" y="46"/>
                    <a:pt x="372" y="73"/>
                    <a:pt x="363" y="100"/>
                  </a:cubicBezTo>
                  <a:cubicBezTo>
                    <a:pt x="328" y="104"/>
                    <a:pt x="293" y="115"/>
                    <a:pt x="262" y="131"/>
                  </a:cubicBezTo>
                  <a:cubicBezTo>
                    <a:pt x="266" y="122"/>
                    <a:pt x="268" y="111"/>
                    <a:pt x="262" y="99"/>
                  </a:cubicBezTo>
                  <a:cubicBezTo>
                    <a:pt x="253" y="83"/>
                    <a:pt x="236" y="83"/>
                    <a:pt x="224" y="83"/>
                  </a:cubicBezTo>
                  <a:cubicBezTo>
                    <a:pt x="213" y="82"/>
                    <a:pt x="208" y="82"/>
                    <a:pt x="205" y="77"/>
                  </a:cubicBezTo>
                  <a:cubicBezTo>
                    <a:pt x="203" y="73"/>
                    <a:pt x="205" y="69"/>
                    <a:pt x="210" y="59"/>
                  </a:cubicBezTo>
                  <a:cubicBezTo>
                    <a:pt x="216" y="48"/>
                    <a:pt x="224" y="34"/>
                    <a:pt x="215" y="18"/>
                  </a:cubicBezTo>
                  <a:cubicBezTo>
                    <a:pt x="211" y="12"/>
                    <a:pt x="204" y="10"/>
                    <a:pt x="199" y="13"/>
                  </a:cubicBezTo>
                  <a:cubicBezTo>
                    <a:pt x="193" y="17"/>
                    <a:pt x="191" y="24"/>
                    <a:pt x="194" y="29"/>
                  </a:cubicBezTo>
                  <a:cubicBezTo>
                    <a:pt x="197" y="34"/>
                    <a:pt x="195" y="38"/>
                    <a:pt x="189" y="48"/>
                  </a:cubicBezTo>
                  <a:cubicBezTo>
                    <a:pt x="184" y="59"/>
                    <a:pt x="176" y="73"/>
                    <a:pt x="185" y="89"/>
                  </a:cubicBezTo>
                  <a:cubicBezTo>
                    <a:pt x="194" y="105"/>
                    <a:pt x="211" y="106"/>
                    <a:pt x="223" y="106"/>
                  </a:cubicBezTo>
                  <a:cubicBezTo>
                    <a:pt x="234" y="106"/>
                    <a:pt x="239" y="107"/>
                    <a:pt x="241" y="111"/>
                  </a:cubicBezTo>
                  <a:cubicBezTo>
                    <a:pt x="244" y="115"/>
                    <a:pt x="242" y="120"/>
                    <a:pt x="237" y="130"/>
                  </a:cubicBezTo>
                  <a:cubicBezTo>
                    <a:pt x="233" y="136"/>
                    <a:pt x="229" y="143"/>
                    <a:pt x="228" y="151"/>
                  </a:cubicBezTo>
                  <a:cubicBezTo>
                    <a:pt x="202" y="169"/>
                    <a:pt x="178" y="192"/>
                    <a:pt x="158" y="218"/>
                  </a:cubicBezTo>
                  <a:cubicBezTo>
                    <a:pt x="131" y="212"/>
                    <a:pt x="104" y="204"/>
                    <a:pt x="79" y="192"/>
                  </a:cubicBezTo>
                  <a:cubicBezTo>
                    <a:pt x="76" y="191"/>
                    <a:pt x="74" y="190"/>
                    <a:pt x="71" y="190"/>
                  </a:cubicBezTo>
                  <a:cubicBezTo>
                    <a:pt x="62" y="190"/>
                    <a:pt x="55" y="196"/>
                    <a:pt x="52" y="204"/>
                  </a:cubicBezTo>
                  <a:cubicBezTo>
                    <a:pt x="49" y="213"/>
                    <a:pt x="52" y="221"/>
                    <a:pt x="59" y="227"/>
                  </a:cubicBezTo>
                  <a:cubicBezTo>
                    <a:pt x="82" y="243"/>
                    <a:pt x="103" y="261"/>
                    <a:pt x="121" y="282"/>
                  </a:cubicBezTo>
                  <a:cubicBezTo>
                    <a:pt x="107" y="315"/>
                    <a:pt x="100" y="349"/>
                    <a:pt x="98" y="385"/>
                  </a:cubicBezTo>
                  <a:cubicBezTo>
                    <a:pt x="92" y="377"/>
                    <a:pt x="84" y="370"/>
                    <a:pt x="70" y="370"/>
                  </a:cubicBezTo>
                  <a:cubicBezTo>
                    <a:pt x="52" y="370"/>
                    <a:pt x="43" y="384"/>
                    <a:pt x="37" y="394"/>
                  </a:cubicBezTo>
                  <a:cubicBezTo>
                    <a:pt x="31" y="403"/>
                    <a:pt x="28" y="408"/>
                    <a:pt x="23" y="408"/>
                  </a:cubicBezTo>
                  <a:cubicBezTo>
                    <a:pt x="21" y="408"/>
                    <a:pt x="20" y="407"/>
                    <a:pt x="19" y="406"/>
                  </a:cubicBezTo>
                  <a:cubicBezTo>
                    <a:pt x="13" y="402"/>
                    <a:pt x="6" y="403"/>
                    <a:pt x="2" y="409"/>
                  </a:cubicBezTo>
                  <a:cubicBezTo>
                    <a:pt x="-2" y="414"/>
                    <a:pt x="0" y="421"/>
                    <a:pt x="5" y="425"/>
                  </a:cubicBezTo>
                  <a:cubicBezTo>
                    <a:pt x="10" y="429"/>
                    <a:pt x="16" y="431"/>
                    <a:pt x="23" y="431"/>
                  </a:cubicBezTo>
                  <a:cubicBezTo>
                    <a:pt x="41" y="431"/>
                    <a:pt x="50" y="417"/>
                    <a:pt x="57" y="406"/>
                  </a:cubicBezTo>
                  <a:cubicBezTo>
                    <a:pt x="62" y="397"/>
                    <a:pt x="65" y="393"/>
                    <a:pt x="70" y="393"/>
                  </a:cubicBezTo>
                  <a:cubicBezTo>
                    <a:pt x="75" y="393"/>
                    <a:pt x="78" y="397"/>
                    <a:pt x="84" y="406"/>
                  </a:cubicBezTo>
                  <a:cubicBezTo>
                    <a:pt x="88" y="413"/>
                    <a:pt x="92" y="420"/>
                    <a:pt x="98" y="424"/>
                  </a:cubicBezTo>
                  <a:cubicBezTo>
                    <a:pt x="101" y="457"/>
                    <a:pt x="109" y="488"/>
                    <a:pt x="121" y="519"/>
                  </a:cubicBezTo>
                  <a:cubicBezTo>
                    <a:pt x="103" y="539"/>
                    <a:pt x="82" y="558"/>
                    <a:pt x="59" y="574"/>
                  </a:cubicBezTo>
                  <a:cubicBezTo>
                    <a:pt x="54" y="578"/>
                    <a:pt x="51" y="584"/>
                    <a:pt x="51" y="590"/>
                  </a:cubicBezTo>
                  <a:cubicBezTo>
                    <a:pt x="51" y="597"/>
                    <a:pt x="54" y="604"/>
                    <a:pt x="60" y="607"/>
                  </a:cubicBezTo>
                  <a:cubicBezTo>
                    <a:pt x="66" y="611"/>
                    <a:pt x="73" y="611"/>
                    <a:pt x="79" y="608"/>
                  </a:cubicBezTo>
                  <a:cubicBezTo>
                    <a:pt x="105" y="597"/>
                    <a:pt x="131" y="588"/>
                    <a:pt x="158" y="582"/>
                  </a:cubicBezTo>
                  <a:cubicBezTo>
                    <a:pt x="180" y="611"/>
                    <a:pt x="206" y="635"/>
                    <a:pt x="236" y="654"/>
                  </a:cubicBezTo>
                  <a:cubicBezTo>
                    <a:pt x="226" y="656"/>
                    <a:pt x="215" y="659"/>
                    <a:pt x="209" y="671"/>
                  </a:cubicBezTo>
                  <a:cubicBezTo>
                    <a:pt x="199" y="686"/>
                    <a:pt x="207" y="701"/>
                    <a:pt x="213" y="712"/>
                  </a:cubicBezTo>
                  <a:cubicBezTo>
                    <a:pt x="218" y="722"/>
                    <a:pt x="220" y="726"/>
                    <a:pt x="218" y="730"/>
                  </a:cubicBezTo>
                  <a:cubicBezTo>
                    <a:pt x="215" y="734"/>
                    <a:pt x="210" y="735"/>
                    <a:pt x="199" y="735"/>
                  </a:cubicBezTo>
                  <a:cubicBezTo>
                    <a:pt x="187" y="736"/>
                    <a:pt x="171" y="736"/>
                    <a:pt x="161" y="752"/>
                  </a:cubicBezTo>
                  <a:cubicBezTo>
                    <a:pt x="158" y="758"/>
                    <a:pt x="160" y="765"/>
                    <a:pt x="166" y="768"/>
                  </a:cubicBezTo>
                  <a:cubicBezTo>
                    <a:pt x="168" y="769"/>
                    <a:pt x="170" y="770"/>
                    <a:pt x="172" y="770"/>
                  </a:cubicBezTo>
                  <a:cubicBezTo>
                    <a:pt x="176" y="770"/>
                    <a:pt x="180" y="768"/>
                    <a:pt x="182" y="764"/>
                  </a:cubicBezTo>
                  <a:cubicBezTo>
                    <a:pt x="184" y="760"/>
                    <a:pt x="189" y="759"/>
                    <a:pt x="200" y="759"/>
                  </a:cubicBezTo>
                  <a:cubicBezTo>
                    <a:pt x="212" y="758"/>
                    <a:pt x="229" y="758"/>
                    <a:pt x="238" y="742"/>
                  </a:cubicBezTo>
                  <a:cubicBezTo>
                    <a:pt x="247" y="726"/>
                    <a:pt x="239" y="712"/>
                    <a:pt x="234" y="701"/>
                  </a:cubicBezTo>
                  <a:cubicBezTo>
                    <a:pt x="229" y="691"/>
                    <a:pt x="227" y="686"/>
                    <a:pt x="229" y="682"/>
                  </a:cubicBezTo>
                  <a:cubicBezTo>
                    <a:pt x="231" y="678"/>
                    <a:pt x="236" y="678"/>
                    <a:pt x="247" y="677"/>
                  </a:cubicBezTo>
                  <a:cubicBezTo>
                    <a:pt x="255" y="677"/>
                    <a:pt x="263" y="677"/>
                    <a:pt x="270" y="674"/>
                  </a:cubicBezTo>
                  <a:cubicBezTo>
                    <a:pt x="299" y="688"/>
                    <a:pt x="331" y="697"/>
                    <a:pt x="363" y="701"/>
                  </a:cubicBezTo>
                  <a:cubicBezTo>
                    <a:pt x="372" y="727"/>
                    <a:pt x="378" y="755"/>
                    <a:pt x="380" y="782"/>
                  </a:cubicBezTo>
                  <a:cubicBezTo>
                    <a:pt x="381" y="793"/>
                    <a:pt x="390" y="800"/>
                    <a:pt x="400" y="800"/>
                  </a:cubicBezTo>
                  <a:cubicBezTo>
                    <a:pt x="411" y="800"/>
                    <a:pt x="419" y="793"/>
                    <a:pt x="420" y="782"/>
                  </a:cubicBezTo>
                  <a:cubicBezTo>
                    <a:pt x="423" y="755"/>
                    <a:pt x="428" y="727"/>
                    <a:pt x="437" y="701"/>
                  </a:cubicBezTo>
                  <a:cubicBezTo>
                    <a:pt x="473" y="696"/>
                    <a:pt x="507" y="686"/>
                    <a:pt x="538" y="670"/>
                  </a:cubicBezTo>
                  <a:cubicBezTo>
                    <a:pt x="534" y="679"/>
                    <a:pt x="532" y="690"/>
                    <a:pt x="538" y="701"/>
                  </a:cubicBezTo>
                  <a:cubicBezTo>
                    <a:pt x="548" y="717"/>
                    <a:pt x="564" y="718"/>
                    <a:pt x="576" y="718"/>
                  </a:cubicBezTo>
                  <a:cubicBezTo>
                    <a:pt x="587" y="718"/>
                    <a:pt x="592" y="719"/>
                    <a:pt x="595" y="723"/>
                  </a:cubicBezTo>
                  <a:cubicBezTo>
                    <a:pt x="597" y="727"/>
                    <a:pt x="595" y="732"/>
                    <a:pt x="590" y="742"/>
                  </a:cubicBezTo>
                  <a:cubicBezTo>
                    <a:pt x="584" y="752"/>
                    <a:pt x="576" y="767"/>
                    <a:pt x="586" y="783"/>
                  </a:cubicBezTo>
                  <a:cubicBezTo>
                    <a:pt x="588" y="787"/>
                    <a:pt x="592" y="789"/>
                    <a:pt x="596" y="789"/>
                  </a:cubicBezTo>
                  <a:cubicBezTo>
                    <a:pt x="598" y="789"/>
                    <a:pt x="600" y="788"/>
                    <a:pt x="602" y="787"/>
                  </a:cubicBezTo>
                  <a:cubicBezTo>
                    <a:pt x="607" y="784"/>
                    <a:pt x="609" y="777"/>
                    <a:pt x="606" y="771"/>
                  </a:cubicBezTo>
                  <a:cubicBezTo>
                    <a:pt x="603" y="767"/>
                    <a:pt x="605" y="762"/>
                    <a:pt x="611" y="753"/>
                  </a:cubicBezTo>
                  <a:cubicBezTo>
                    <a:pt x="616" y="742"/>
                    <a:pt x="624" y="727"/>
                    <a:pt x="615" y="711"/>
                  </a:cubicBezTo>
                  <a:cubicBezTo>
                    <a:pt x="606" y="696"/>
                    <a:pt x="589" y="695"/>
                    <a:pt x="577" y="695"/>
                  </a:cubicBezTo>
                  <a:cubicBezTo>
                    <a:pt x="566" y="694"/>
                    <a:pt x="561" y="694"/>
                    <a:pt x="559" y="690"/>
                  </a:cubicBezTo>
                  <a:cubicBezTo>
                    <a:pt x="556" y="685"/>
                    <a:pt x="558" y="681"/>
                    <a:pt x="564" y="671"/>
                  </a:cubicBezTo>
                  <a:cubicBezTo>
                    <a:pt x="567" y="665"/>
                    <a:pt x="571" y="658"/>
                    <a:pt x="572" y="650"/>
                  </a:cubicBezTo>
                  <a:cubicBezTo>
                    <a:pt x="598" y="631"/>
                    <a:pt x="622" y="609"/>
                    <a:pt x="642" y="583"/>
                  </a:cubicBezTo>
                  <a:cubicBezTo>
                    <a:pt x="669" y="588"/>
                    <a:pt x="696" y="597"/>
                    <a:pt x="721" y="609"/>
                  </a:cubicBezTo>
                  <a:cubicBezTo>
                    <a:pt x="724" y="610"/>
                    <a:pt x="727" y="610"/>
                    <a:pt x="729" y="610"/>
                  </a:cubicBezTo>
                  <a:cubicBezTo>
                    <a:pt x="738" y="610"/>
                    <a:pt x="746" y="605"/>
                    <a:pt x="748" y="596"/>
                  </a:cubicBezTo>
                  <a:cubicBezTo>
                    <a:pt x="751" y="588"/>
                    <a:pt x="748" y="579"/>
                    <a:pt x="741" y="574"/>
                  </a:cubicBezTo>
                  <a:cubicBezTo>
                    <a:pt x="718" y="558"/>
                    <a:pt x="697" y="539"/>
                    <a:pt x="679" y="519"/>
                  </a:cubicBezTo>
                  <a:cubicBezTo>
                    <a:pt x="693" y="486"/>
                    <a:pt x="701" y="451"/>
                    <a:pt x="702" y="415"/>
                  </a:cubicBezTo>
                  <a:cubicBezTo>
                    <a:pt x="708" y="423"/>
                    <a:pt x="717" y="431"/>
                    <a:pt x="730" y="431"/>
                  </a:cubicBezTo>
                  <a:cubicBezTo>
                    <a:pt x="748" y="431"/>
                    <a:pt x="757" y="417"/>
                    <a:pt x="763" y="406"/>
                  </a:cubicBezTo>
                  <a:cubicBezTo>
                    <a:pt x="769" y="397"/>
                    <a:pt x="772" y="393"/>
                    <a:pt x="777" y="393"/>
                  </a:cubicBezTo>
                  <a:cubicBezTo>
                    <a:pt x="779" y="393"/>
                    <a:pt x="780" y="393"/>
                    <a:pt x="781" y="395"/>
                  </a:cubicBezTo>
                  <a:cubicBezTo>
                    <a:pt x="787" y="398"/>
                    <a:pt x="794" y="397"/>
                    <a:pt x="798" y="392"/>
                  </a:cubicBezTo>
                  <a:cubicBezTo>
                    <a:pt x="802" y="387"/>
                    <a:pt x="800" y="379"/>
                    <a:pt x="795" y="376"/>
                  </a:cubicBezTo>
                  <a:moveTo>
                    <a:pt x="354" y="125"/>
                  </a:moveTo>
                  <a:cubicBezTo>
                    <a:pt x="346" y="145"/>
                    <a:pt x="336" y="164"/>
                    <a:pt x="325" y="182"/>
                  </a:cubicBezTo>
                  <a:lnTo>
                    <a:pt x="315" y="197"/>
                  </a:lnTo>
                  <a:cubicBezTo>
                    <a:pt x="298" y="204"/>
                    <a:pt x="282" y="214"/>
                    <a:pt x="267" y="225"/>
                  </a:cubicBezTo>
                  <a:lnTo>
                    <a:pt x="249" y="226"/>
                  </a:lnTo>
                  <a:cubicBezTo>
                    <a:pt x="227" y="227"/>
                    <a:pt x="206" y="226"/>
                    <a:pt x="185" y="223"/>
                  </a:cubicBezTo>
                  <a:cubicBezTo>
                    <a:pt x="228" y="171"/>
                    <a:pt x="288" y="136"/>
                    <a:pt x="354" y="125"/>
                  </a:cubicBezTo>
                  <a:moveTo>
                    <a:pt x="121" y="400"/>
                  </a:moveTo>
                  <a:cubicBezTo>
                    <a:pt x="121" y="366"/>
                    <a:pt x="127" y="334"/>
                    <a:pt x="138" y="302"/>
                  </a:cubicBezTo>
                  <a:cubicBezTo>
                    <a:pt x="152" y="319"/>
                    <a:pt x="163" y="337"/>
                    <a:pt x="173" y="356"/>
                  </a:cubicBezTo>
                  <a:lnTo>
                    <a:pt x="182" y="372"/>
                  </a:lnTo>
                  <a:cubicBezTo>
                    <a:pt x="181" y="382"/>
                    <a:pt x="180" y="391"/>
                    <a:pt x="180" y="400"/>
                  </a:cubicBezTo>
                  <a:cubicBezTo>
                    <a:pt x="180" y="410"/>
                    <a:pt x="181" y="419"/>
                    <a:pt x="182" y="428"/>
                  </a:cubicBezTo>
                  <a:lnTo>
                    <a:pt x="173" y="444"/>
                  </a:lnTo>
                  <a:cubicBezTo>
                    <a:pt x="163" y="463"/>
                    <a:pt x="152" y="481"/>
                    <a:pt x="138" y="498"/>
                  </a:cubicBezTo>
                  <a:cubicBezTo>
                    <a:pt x="127" y="467"/>
                    <a:pt x="121" y="434"/>
                    <a:pt x="121" y="400"/>
                  </a:cubicBezTo>
                  <a:moveTo>
                    <a:pt x="185" y="578"/>
                  </a:moveTo>
                  <a:cubicBezTo>
                    <a:pt x="201" y="576"/>
                    <a:pt x="218" y="574"/>
                    <a:pt x="236" y="574"/>
                  </a:cubicBezTo>
                  <a:cubicBezTo>
                    <a:pt x="240" y="574"/>
                    <a:pt x="244" y="575"/>
                    <a:pt x="249" y="575"/>
                  </a:cubicBezTo>
                  <a:lnTo>
                    <a:pt x="267" y="575"/>
                  </a:lnTo>
                  <a:cubicBezTo>
                    <a:pt x="282" y="587"/>
                    <a:pt x="298" y="596"/>
                    <a:pt x="315" y="603"/>
                  </a:cubicBezTo>
                  <a:lnTo>
                    <a:pt x="325" y="619"/>
                  </a:lnTo>
                  <a:cubicBezTo>
                    <a:pt x="336" y="637"/>
                    <a:pt x="346" y="656"/>
                    <a:pt x="354" y="676"/>
                  </a:cubicBezTo>
                  <a:cubicBezTo>
                    <a:pt x="288" y="665"/>
                    <a:pt x="228" y="630"/>
                    <a:pt x="185" y="578"/>
                  </a:cubicBezTo>
                  <a:moveTo>
                    <a:pt x="706" y="577"/>
                  </a:moveTo>
                  <a:cubicBezTo>
                    <a:pt x="656" y="558"/>
                    <a:pt x="603" y="549"/>
                    <a:pt x="551" y="551"/>
                  </a:cubicBezTo>
                  <a:lnTo>
                    <a:pt x="529" y="552"/>
                  </a:lnTo>
                  <a:cubicBezTo>
                    <a:pt x="526" y="552"/>
                    <a:pt x="524" y="553"/>
                    <a:pt x="522" y="555"/>
                  </a:cubicBezTo>
                  <a:cubicBezTo>
                    <a:pt x="507" y="566"/>
                    <a:pt x="490" y="576"/>
                    <a:pt x="473" y="583"/>
                  </a:cubicBezTo>
                  <a:cubicBezTo>
                    <a:pt x="470" y="584"/>
                    <a:pt x="468" y="586"/>
                    <a:pt x="467" y="588"/>
                  </a:cubicBezTo>
                  <a:lnTo>
                    <a:pt x="456" y="606"/>
                  </a:lnTo>
                  <a:cubicBezTo>
                    <a:pt x="455" y="607"/>
                    <a:pt x="455" y="607"/>
                    <a:pt x="454" y="608"/>
                  </a:cubicBezTo>
                  <a:cubicBezTo>
                    <a:pt x="451" y="614"/>
                    <a:pt x="453" y="621"/>
                    <a:pt x="459" y="624"/>
                  </a:cubicBezTo>
                  <a:cubicBezTo>
                    <a:pt x="460" y="625"/>
                    <a:pt x="462" y="626"/>
                    <a:pt x="465" y="626"/>
                  </a:cubicBezTo>
                  <a:cubicBezTo>
                    <a:pt x="469" y="626"/>
                    <a:pt x="472" y="624"/>
                    <a:pt x="475" y="620"/>
                  </a:cubicBezTo>
                  <a:cubicBezTo>
                    <a:pt x="475" y="619"/>
                    <a:pt x="475" y="619"/>
                    <a:pt x="475" y="619"/>
                  </a:cubicBezTo>
                  <a:lnTo>
                    <a:pt x="485" y="603"/>
                  </a:lnTo>
                  <a:cubicBezTo>
                    <a:pt x="502" y="596"/>
                    <a:pt x="519" y="587"/>
                    <a:pt x="534" y="575"/>
                  </a:cubicBezTo>
                  <a:lnTo>
                    <a:pt x="551" y="575"/>
                  </a:lnTo>
                  <a:cubicBezTo>
                    <a:pt x="573" y="574"/>
                    <a:pt x="594" y="575"/>
                    <a:pt x="615" y="578"/>
                  </a:cubicBezTo>
                  <a:cubicBezTo>
                    <a:pt x="573" y="630"/>
                    <a:pt x="512" y="665"/>
                    <a:pt x="446" y="676"/>
                  </a:cubicBezTo>
                  <a:cubicBezTo>
                    <a:pt x="447" y="673"/>
                    <a:pt x="449" y="670"/>
                    <a:pt x="450" y="667"/>
                  </a:cubicBezTo>
                  <a:cubicBezTo>
                    <a:pt x="452" y="661"/>
                    <a:pt x="450" y="654"/>
                    <a:pt x="444" y="652"/>
                  </a:cubicBezTo>
                  <a:cubicBezTo>
                    <a:pt x="438" y="649"/>
                    <a:pt x="431" y="652"/>
                    <a:pt x="428" y="658"/>
                  </a:cubicBezTo>
                  <a:cubicBezTo>
                    <a:pt x="424" y="668"/>
                    <a:pt x="420" y="679"/>
                    <a:pt x="416" y="690"/>
                  </a:cubicBezTo>
                  <a:cubicBezTo>
                    <a:pt x="409" y="710"/>
                    <a:pt x="404" y="732"/>
                    <a:pt x="400" y="753"/>
                  </a:cubicBezTo>
                  <a:cubicBezTo>
                    <a:pt x="391" y="701"/>
                    <a:pt x="373" y="651"/>
                    <a:pt x="345" y="606"/>
                  </a:cubicBezTo>
                  <a:lnTo>
                    <a:pt x="333" y="588"/>
                  </a:lnTo>
                  <a:cubicBezTo>
                    <a:pt x="332" y="586"/>
                    <a:pt x="330" y="584"/>
                    <a:pt x="328" y="583"/>
                  </a:cubicBezTo>
                  <a:cubicBezTo>
                    <a:pt x="310" y="576"/>
                    <a:pt x="293" y="566"/>
                    <a:pt x="278" y="555"/>
                  </a:cubicBezTo>
                  <a:cubicBezTo>
                    <a:pt x="276" y="553"/>
                    <a:pt x="274" y="552"/>
                    <a:pt x="271" y="552"/>
                  </a:cubicBezTo>
                  <a:lnTo>
                    <a:pt x="250" y="551"/>
                  </a:lnTo>
                  <a:cubicBezTo>
                    <a:pt x="245" y="551"/>
                    <a:pt x="240" y="551"/>
                    <a:pt x="236" y="551"/>
                  </a:cubicBezTo>
                  <a:cubicBezTo>
                    <a:pt x="187" y="551"/>
                    <a:pt x="140" y="560"/>
                    <a:pt x="94" y="577"/>
                  </a:cubicBezTo>
                  <a:cubicBezTo>
                    <a:pt x="135" y="543"/>
                    <a:pt x="169" y="502"/>
                    <a:pt x="194" y="455"/>
                  </a:cubicBezTo>
                  <a:lnTo>
                    <a:pt x="204" y="436"/>
                  </a:lnTo>
                  <a:cubicBezTo>
                    <a:pt x="205" y="434"/>
                    <a:pt x="206" y="431"/>
                    <a:pt x="206" y="429"/>
                  </a:cubicBezTo>
                  <a:cubicBezTo>
                    <a:pt x="204" y="419"/>
                    <a:pt x="203" y="410"/>
                    <a:pt x="203" y="400"/>
                  </a:cubicBezTo>
                  <a:cubicBezTo>
                    <a:pt x="203" y="391"/>
                    <a:pt x="204" y="381"/>
                    <a:pt x="206" y="372"/>
                  </a:cubicBezTo>
                  <a:cubicBezTo>
                    <a:pt x="206" y="369"/>
                    <a:pt x="205" y="367"/>
                    <a:pt x="204" y="365"/>
                  </a:cubicBezTo>
                  <a:lnTo>
                    <a:pt x="194" y="345"/>
                  </a:lnTo>
                  <a:cubicBezTo>
                    <a:pt x="180" y="318"/>
                    <a:pt x="162" y="293"/>
                    <a:pt x="142" y="269"/>
                  </a:cubicBezTo>
                  <a:cubicBezTo>
                    <a:pt x="127" y="253"/>
                    <a:pt x="111" y="238"/>
                    <a:pt x="94" y="224"/>
                  </a:cubicBezTo>
                  <a:cubicBezTo>
                    <a:pt x="144" y="242"/>
                    <a:pt x="197" y="251"/>
                    <a:pt x="250" y="249"/>
                  </a:cubicBezTo>
                  <a:lnTo>
                    <a:pt x="271" y="249"/>
                  </a:lnTo>
                  <a:cubicBezTo>
                    <a:pt x="274" y="248"/>
                    <a:pt x="276" y="248"/>
                    <a:pt x="278" y="246"/>
                  </a:cubicBezTo>
                  <a:cubicBezTo>
                    <a:pt x="293" y="234"/>
                    <a:pt x="310" y="225"/>
                    <a:pt x="328" y="217"/>
                  </a:cubicBezTo>
                  <a:cubicBezTo>
                    <a:pt x="330" y="217"/>
                    <a:pt x="332" y="215"/>
                    <a:pt x="333" y="213"/>
                  </a:cubicBezTo>
                  <a:lnTo>
                    <a:pt x="345" y="194"/>
                  </a:lnTo>
                  <a:cubicBezTo>
                    <a:pt x="361" y="168"/>
                    <a:pt x="374" y="140"/>
                    <a:pt x="384" y="111"/>
                  </a:cubicBezTo>
                  <a:cubicBezTo>
                    <a:pt x="391" y="90"/>
                    <a:pt x="397" y="69"/>
                    <a:pt x="400" y="47"/>
                  </a:cubicBezTo>
                  <a:cubicBezTo>
                    <a:pt x="406" y="82"/>
                    <a:pt x="416" y="116"/>
                    <a:pt x="430" y="148"/>
                  </a:cubicBezTo>
                  <a:cubicBezTo>
                    <a:pt x="433" y="154"/>
                    <a:pt x="440" y="156"/>
                    <a:pt x="446" y="154"/>
                  </a:cubicBezTo>
                  <a:cubicBezTo>
                    <a:pt x="452" y="151"/>
                    <a:pt x="454" y="144"/>
                    <a:pt x="452" y="138"/>
                  </a:cubicBezTo>
                  <a:cubicBezTo>
                    <a:pt x="450" y="134"/>
                    <a:pt x="448" y="129"/>
                    <a:pt x="446" y="125"/>
                  </a:cubicBezTo>
                  <a:cubicBezTo>
                    <a:pt x="512" y="136"/>
                    <a:pt x="573" y="171"/>
                    <a:pt x="616" y="223"/>
                  </a:cubicBezTo>
                  <a:cubicBezTo>
                    <a:pt x="599" y="225"/>
                    <a:pt x="582" y="226"/>
                    <a:pt x="565" y="226"/>
                  </a:cubicBezTo>
                  <a:cubicBezTo>
                    <a:pt x="560" y="226"/>
                    <a:pt x="556" y="226"/>
                    <a:pt x="551" y="226"/>
                  </a:cubicBezTo>
                  <a:lnTo>
                    <a:pt x="534" y="225"/>
                  </a:lnTo>
                  <a:cubicBezTo>
                    <a:pt x="519" y="214"/>
                    <a:pt x="502" y="204"/>
                    <a:pt x="485" y="197"/>
                  </a:cubicBezTo>
                  <a:lnTo>
                    <a:pt x="477" y="185"/>
                  </a:lnTo>
                  <a:cubicBezTo>
                    <a:pt x="474" y="179"/>
                    <a:pt x="466" y="178"/>
                    <a:pt x="461" y="181"/>
                  </a:cubicBezTo>
                  <a:cubicBezTo>
                    <a:pt x="455" y="184"/>
                    <a:pt x="454" y="192"/>
                    <a:pt x="457" y="197"/>
                  </a:cubicBezTo>
                  <a:lnTo>
                    <a:pt x="467" y="213"/>
                  </a:lnTo>
                  <a:cubicBezTo>
                    <a:pt x="468" y="215"/>
                    <a:pt x="470" y="217"/>
                    <a:pt x="473" y="217"/>
                  </a:cubicBezTo>
                  <a:cubicBezTo>
                    <a:pt x="490" y="225"/>
                    <a:pt x="507" y="234"/>
                    <a:pt x="522" y="246"/>
                  </a:cubicBezTo>
                  <a:cubicBezTo>
                    <a:pt x="524" y="248"/>
                    <a:pt x="526" y="248"/>
                    <a:pt x="529" y="249"/>
                  </a:cubicBezTo>
                  <a:lnTo>
                    <a:pt x="551" y="249"/>
                  </a:lnTo>
                  <a:cubicBezTo>
                    <a:pt x="555" y="249"/>
                    <a:pt x="560" y="250"/>
                    <a:pt x="565" y="250"/>
                  </a:cubicBezTo>
                  <a:cubicBezTo>
                    <a:pt x="613" y="250"/>
                    <a:pt x="661" y="241"/>
                    <a:pt x="706" y="224"/>
                  </a:cubicBezTo>
                  <a:cubicBezTo>
                    <a:pt x="665" y="257"/>
                    <a:pt x="631" y="299"/>
                    <a:pt x="606" y="345"/>
                  </a:cubicBezTo>
                  <a:lnTo>
                    <a:pt x="596" y="365"/>
                  </a:lnTo>
                  <a:cubicBezTo>
                    <a:pt x="595" y="367"/>
                    <a:pt x="594" y="369"/>
                    <a:pt x="595" y="372"/>
                  </a:cubicBezTo>
                  <a:cubicBezTo>
                    <a:pt x="596" y="381"/>
                    <a:pt x="597" y="391"/>
                    <a:pt x="597" y="400"/>
                  </a:cubicBezTo>
                  <a:cubicBezTo>
                    <a:pt x="597" y="410"/>
                    <a:pt x="596" y="419"/>
                    <a:pt x="595" y="429"/>
                  </a:cubicBezTo>
                  <a:cubicBezTo>
                    <a:pt x="594" y="431"/>
                    <a:pt x="595" y="434"/>
                    <a:pt x="596" y="436"/>
                  </a:cubicBezTo>
                  <a:lnTo>
                    <a:pt x="606" y="455"/>
                  </a:lnTo>
                  <a:cubicBezTo>
                    <a:pt x="631" y="502"/>
                    <a:pt x="665" y="543"/>
                    <a:pt x="706" y="577"/>
                  </a:cubicBezTo>
                  <a:moveTo>
                    <a:pt x="662" y="498"/>
                  </a:moveTo>
                  <a:cubicBezTo>
                    <a:pt x="649" y="481"/>
                    <a:pt x="637" y="463"/>
                    <a:pt x="627" y="444"/>
                  </a:cubicBezTo>
                  <a:lnTo>
                    <a:pt x="618" y="428"/>
                  </a:lnTo>
                  <a:cubicBezTo>
                    <a:pt x="620" y="419"/>
                    <a:pt x="620" y="410"/>
                    <a:pt x="620" y="400"/>
                  </a:cubicBezTo>
                  <a:cubicBezTo>
                    <a:pt x="620" y="391"/>
                    <a:pt x="620" y="382"/>
                    <a:pt x="618" y="372"/>
                  </a:cubicBezTo>
                  <a:lnTo>
                    <a:pt x="627" y="356"/>
                  </a:lnTo>
                  <a:cubicBezTo>
                    <a:pt x="637" y="337"/>
                    <a:pt x="649" y="319"/>
                    <a:pt x="662" y="302"/>
                  </a:cubicBezTo>
                  <a:cubicBezTo>
                    <a:pt x="673" y="334"/>
                    <a:pt x="679" y="366"/>
                    <a:pt x="679" y="400"/>
                  </a:cubicBezTo>
                  <a:cubicBezTo>
                    <a:pt x="679" y="434"/>
                    <a:pt x="673" y="467"/>
                    <a:pt x="662" y="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34"/>
          <p:cNvGrpSpPr/>
          <p:nvPr/>
        </p:nvGrpSpPr>
        <p:grpSpPr>
          <a:xfrm>
            <a:off x="6867416" y="4033554"/>
            <a:ext cx="341517" cy="341968"/>
            <a:chOff x="6661864" y="3923989"/>
            <a:chExt cx="310950" cy="311361"/>
          </a:xfrm>
        </p:grpSpPr>
        <p:sp>
          <p:nvSpPr>
            <p:cNvPr id="889" name="Google Shape;889;p34"/>
            <p:cNvSpPr/>
            <p:nvPr/>
          </p:nvSpPr>
          <p:spPr>
            <a:xfrm>
              <a:off x="6762224" y="4118950"/>
              <a:ext cx="27969" cy="27969"/>
            </a:xfrm>
            <a:custGeom>
              <a:rect b="b" l="l" r="r" t="t"/>
              <a:pathLst>
                <a:path extrusionOk="0" h="68" w="68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0" y="22"/>
                    <a:pt x="46" y="38"/>
                    <a:pt x="46" y="57"/>
                  </a:cubicBezTo>
                  <a:cubicBezTo>
                    <a:pt x="46" y="63"/>
                    <a:pt x="51" y="68"/>
                    <a:pt x="57" y="68"/>
                  </a:cubicBezTo>
                  <a:cubicBezTo>
                    <a:pt x="64" y="68"/>
                    <a:pt x="68" y="63"/>
                    <a:pt x="68" y="57"/>
                  </a:cubicBezTo>
                  <a:cubicBezTo>
                    <a:pt x="68" y="25"/>
                    <a:pt x="43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844075" y="4118950"/>
              <a:ext cx="28380" cy="27969"/>
            </a:xfrm>
            <a:custGeom>
              <a:rect b="b" l="l" r="r" t="t"/>
              <a:pathLst>
                <a:path extrusionOk="0" h="68" w="69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63"/>
                    <a:pt x="5" y="68"/>
                    <a:pt x="11" y="68"/>
                  </a:cubicBezTo>
                  <a:cubicBezTo>
                    <a:pt x="18" y="68"/>
                    <a:pt x="22" y="63"/>
                    <a:pt x="22" y="57"/>
                  </a:cubicBezTo>
                  <a:cubicBezTo>
                    <a:pt x="22" y="38"/>
                    <a:pt x="38" y="22"/>
                    <a:pt x="58" y="22"/>
                  </a:cubicBezTo>
                  <a:cubicBezTo>
                    <a:pt x="64" y="22"/>
                    <a:pt x="69" y="17"/>
                    <a:pt x="69" y="11"/>
                  </a:cubicBezTo>
                  <a:cubicBezTo>
                    <a:pt x="69" y="5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750707" y="4035865"/>
              <a:ext cx="51825" cy="64987"/>
            </a:xfrm>
            <a:custGeom>
              <a:rect b="b" l="l" r="r" t="t"/>
              <a:pathLst>
                <a:path extrusionOk="0" h="158" w="126">
                  <a:moveTo>
                    <a:pt x="104" y="60"/>
                  </a:moveTo>
                  <a:cubicBezTo>
                    <a:pt x="118" y="48"/>
                    <a:pt x="126" y="30"/>
                    <a:pt x="126" y="11"/>
                  </a:cubicBezTo>
                  <a:cubicBezTo>
                    <a:pt x="126" y="5"/>
                    <a:pt x="121" y="0"/>
                    <a:pt x="115" y="0"/>
                  </a:cubicBezTo>
                  <a:cubicBezTo>
                    <a:pt x="109" y="0"/>
                    <a:pt x="104" y="5"/>
                    <a:pt x="104" y="11"/>
                  </a:cubicBezTo>
                  <a:cubicBezTo>
                    <a:pt x="104" y="24"/>
                    <a:pt x="99" y="35"/>
                    <a:pt x="89" y="43"/>
                  </a:cubicBezTo>
                  <a:cubicBezTo>
                    <a:pt x="82" y="49"/>
                    <a:pt x="73" y="52"/>
                    <a:pt x="64" y="52"/>
                  </a:cubicBezTo>
                  <a:cubicBezTo>
                    <a:pt x="51" y="52"/>
                    <a:pt x="39" y="46"/>
                    <a:pt x="31" y="35"/>
                  </a:cubicBezTo>
                  <a:cubicBezTo>
                    <a:pt x="27" y="30"/>
                    <a:pt x="20" y="29"/>
                    <a:pt x="15" y="33"/>
                  </a:cubicBezTo>
                  <a:cubicBezTo>
                    <a:pt x="10" y="36"/>
                    <a:pt x="9" y="43"/>
                    <a:pt x="13" y="48"/>
                  </a:cubicBezTo>
                  <a:cubicBezTo>
                    <a:pt x="22" y="61"/>
                    <a:pt x="36" y="69"/>
                    <a:pt x="51" y="73"/>
                  </a:cubicBezTo>
                  <a:cubicBezTo>
                    <a:pt x="49" y="81"/>
                    <a:pt x="44" y="89"/>
                    <a:pt x="37" y="94"/>
                  </a:cubicBezTo>
                  <a:cubicBezTo>
                    <a:pt x="30" y="100"/>
                    <a:pt x="21" y="104"/>
                    <a:pt x="11" y="104"/>
                  </a:cubicBezTo>
                  <a:cubicBezTo>
                    <a:pt x="5" y="104"/>
                    <a:pt x="0" y="109"/>
                    <a:pt x="0" y="115"/>
                  </a:cubicBezTo>
                  <a:cubicBezTo>
                    <a:pt x="0" y="121"/>
                    <a:pt x="5" y="126"/>
                    <a:pt x="11" y="126"/>
                  </a:cubicBezTo>
                  <a:cubicBezTo>
                    <a:pt x="21" y="126"/>
                    <a:pt x="31" y="123"/>
                    <a:pt x="40" y="119"/>
                  </a:cubicBezTo>
                  <a:cubicBezTo>
                    <a:pt x="47" y="119"/>
                    <a:pt x="54" y="123"/>
                    <a:pt x="59" y="129"/>
                  </a:cubicBezTo>
                  <a:cubicBezTo>
                    <a:pt x="63" y="134"/>
                    <a:pt x="65" y="140"/>
                    <a:pt x="65" y="147"/>
                  </a:cubicBezTo>
                  <a:cubicBezTo>
                    <a:pt x="65" y="153"/>
                    <a:pt x="70" y="158"/>
                    <a:pt x="76" y="158"/>
                  </a:cubicBezTo>
                  <a:cubicBezTo>
                    <a:pt x="83" y="158"/>
                    <a:pt x="88" y="153"/>
                    <a:pt x="88" y="147"/>
                  </a:cubicBezTo>
                  <a:cubicBezTo>
                    <a:pt x="88" y="135"/>
                    <a:pt x="83" y="124"/>
                    <a:pt x="76" y="115"/>
                  </a:cubicBezTo>
                  <a:cubicBezTo>
                    <a:pt x="72" y="109"/>
                    <a:pt x="66" y="105"/>
                    <a:pt x="60" y="102"/>
                  </a:cubicBezTo>
                  <a:cubicBezTo>
                    <a:pt x="67" y="94"/>
                    <a:pt x="71" y="84"/>
                    <a:pt x="73" y="73"/>
                  </a:cubicBezTo>
                  <a:cubicBezTo>
                    <a:pt x="84" y="72"/>
                    <a:pt x="95" y="67"/>
                    <a:pt x="104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1875" lIns="90000" spcFirstLastPara="1" rIns="90000" wrap="square" tIns="1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6831735" y="4035865"/>
              <a:ext cx="52236" cy="64987"/>
            </a:xfrm>
            <a:custGeom>
              <a:rect b="b" l="l" r="r" t="t"/>
              <a:pathLst>
                <a:path extrusionOk="0" h="158" w="127">
                  <a:moveTo>
                    <a:pt x="116" y="104"/>
                  </a:moveTo>
                  <a:cubicBezTo>
                    <a:pt x="106" y="104"/>
                    <a:pt x="97" y="100"/>
                    <a:pt x="90" y="94"/>
                  </a:cubicBezTo>
                  <a:cubicBezTo>
                    <a:pt x="83" y="89"/>
                    <a:pt x="78" y="81"/>
                    <a:pt x="76" y="73"/>
                  </a:cubicBezTo>
                  <a:cubicBezTo>
                    <a:pt x="91" y="69"/>
                    <a:pt x="105" y="61"/>
                    <a:pt x="114" y="48"/>
                  </a:cubicBezTo>
                  <a:cubicBezTo>
                    <a:pt x="117" y="43"/>
                    <a:pt x="116" y="36"/>
                    <a:pt x="111" y="33"/>
                  </a:cubicBezTo>
                  <a:cubicBezTo>
                    <a:pt x="106" y="29"/>
                    <a:pt x="99" y="30"/>
                    <a:pt x="96" y="35"/>
                  </a:cubicBezTo>
                  <a:cubicBezTo>
                    <a:pt x="88" y="46"/>
                    <a:pt x="76" y="52"/>
                    <a:pt x="63" y="52"/>
                  </a:cubicBezTo>
                  <a:cubicBezTo>
                    <a:pt x="54" y="52"/>
                    <a:pt x="45" y="49"/>
                    <a:pt x="37" y="43"/>
                  </a:cubicBezTo>
                  <a:cubicBezTo>
                    <a:pt x="28" y="35"/>
                    <a:pt x="23" y="24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0"/>
                    <a:pt x="9" y="48"/>
                    <a:pt x="23" y="60"/>
                  </a:cubicBezTo>
                  <a:cubicBezTo>
                    <a:pt x="32" y="67"/>
                    <a:pt x="43" y="72"/>
                    <a:pt x="54" y="73"/>
                  </a:cubicBezTo>
                  <a:cubicBezTo>
                    <a:pt x="55" y="84"/>
                    <a:pt x="60" y="94"/>
                    <a:pt x="66" y="102"/>
                  </a:cubicBezTo>
                  <a:cubicBezTo>
                    <a:pt x="60" y="105"/>
                    <a:pt x="55" y="109"/>
                    <a:pt x="51" y="115"/>
                  </a:cubicBezTo>
                  <a:cubicBezTo>
                    <a:pt x="43" y="124"/>
                    <a:pt x="39" y="135"/>
                    <a:pt x="39" y="147"/>
                  </a:cubicBezTo>
                  <a:cubicBezTo>
                    <a:pt x="39" y="153"/>
                    <a:pt x="44" y="158"/>
                    <a:pt x="50" y="158"/>
                  </a:cubicBezTo>
                  <a:cubicBezTo>
                    <a:pt x="56" y="158"/>
                    <a:pt x="61" y="153"/>
                    <a:pt x="61" y="147"/>
                  </a:cubicBezTo>
                  <a:cubicBezTo>
                    <a:pt x="61" y="140"/>
                    <a:pt x="64" y="134"/>
                    <a:pt x="68" y="129"/>
                  </a:cubicBezTo>
                  <a:cubicBezTo>
                    <a:pt x="73" y="123"/>
                    <a:pt x="79" y="119"/>
                    <a:pt x="87" y="119"/>
                  </a:cubicBezTo>
                  <a:cubicBezTo>
                    <a:pt x="96" y="123"/>
                    <a:pt x="105" y="126"/>
                    <a:pt x="116" y="126"/>
                  </a:cubicBezTo>
                  <a:cubicBezTo>
                    <a:pt x="122" y="126"/>
                    <a:pt x="127" y="121"/>
                    <a:pt x="127" y="115"/>
                  </a:cubicBezTo>
                  <a:cubicBezTo>
                    <a:pt x="127" y="109"/>
                    <a:pt x="122" y="104"/>
                    <a:pt x="116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1875" lIns="90000" spcFirstLastPara="1" rIns="90000" wrap="square" tIns="1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903714" y="3923989"/>
              <a:ext cx="69100" cy="69511"/>
            </a:xfrm>
            <a:custGeom>
              <a:rect b="b" l="l" r="r" t="t"/>
              <a:pathLst>
                <a:path extrusionOk="0" h="169" w="168">
                  <a:moveTo>
                    <a:pt x="157" y="73"/>
                  </a:moveTo>
                  <a:cubicBezTo>
                    <a:pt x="163" y="73"/>
                    <a:pt x="168" y="68"/>
                    <a:pt x="168" y="62"/>
                  </a:cubicBezTo>
                  <a:lnTo>
                    <a:pt x="168" y="35"/>
                  </a:lnTo>
                  <a:cubicBezTo>
                    <a:pt x="168" y="16"/>
                    <a:pt x="153" y="0"/>
                    <a:pt x="133" y="0"/>
                  </a:cubicBezTo>
                  <a:lnTo>
                    <a:pt x="23" y="0"/>
                  </a:lnTo>
                  <a:cubicBezTo>
                    <a:pt x="10" y="0"/>
                    <a:pt x="0" y="11"/>
                    <a:pt x="0" y="23"/>
                  </a:cubicBezTo>
                  <a:lnTo>
                    <a:pt x="0" y="47"/>
                  </a:lnTo>
                  <a:cubicBezTo>
                    <a:pt x="0" y="60"/>
                    <a:pt x="10" y="70"/>
                    <a:pt x="23" y="70"/>
                  </a:cubicBezTo>
                  <a:lnTo>
                    <a:pt x="98" y="70"/>
                  </a:lnTo>
                  <a:lnTo>
                    <a:pt x="98" y="146"/>
                  </a:lnTo>
                  <a:cubicBezTo>
                    <a:pt x="98" y="158"/>
                    <a:pt x="109" y="169"/>
                    <a:pt x="121" y="169"/>
                  </a:cubicBezTo>
                  <a:lnTo>
                    <a:pt x="145" y="169"/>
                  </a:lnTo>
                  <a:cubicBezTo>
                    <a:pt x="158" y="169"/>
                    <a:pt x="168" y="158"/>
                    <a:pt x="168" y="146"/>
                  </a:cubicBezTo>
                  <a:lnTo>
                    <a:pt x="168" y="113"/>
                  </a:lnTo>
                  <a:cubicBezTo>
                    <a:pt x="168" y="107"/>
                    <a:pt x="163" y="102"/>
                    <a:pt x="157" y="102"/>
                  </a:cubicBezTo>
                  <a:cubicBezTo>
                    <a:pt x="151" y="102"/>
                    <a:pt x="146" y="107"/>
                    <a:pt x="146" y="113"/>
                  </a:cubicBezTo>
                  <a:lnTo>
                    <a:pt x="146" y="146"/>
                  </a:lnTo>
                  <a:cubicBezTo>
                    <a:pt x="146" y="146"/>
                    <a:pt x="146" y="147"/>
                    <a:pt x="145" y="147"/>
                  </a:cubicBezTo>
                  <a:lnTo>
                    <a:pt x="121" y="147"/>
                  </a:lnTo>
                  <a:lnTo>
                    <a:pt x="120" y="146"/>
                  </a:lnTo>
                  <a:lnTo>
                    <a:pt x="120" y="59"/>
                  </a:lnTo>
                  <a:cubicBezTo>
                    <a:pt x="120" y="53"/>
                    <a:pt x="116" y="48"/>
                    <a:pt x="109" y="48"/>
                  </a:cubicBezTo>
                  <a:lnTo>
                    <a:pt x="23" y="48"/>
                  </a:lnTo>
                  <a:cubicBezTo>
                    <a:pt x="22" y="48"/>
                    <a:pt x="22" y="48"/>
                    <a:pt x="22" y="47"/>
                  </a:cubicBezTo>
                  <a:lnTo>
                    <a:pt x="22" y="23"/>
                  </a:lnTo>
                  <a:cubicBezTo>
                    <a:pt x="22" y="23"/>
                    <a:pt x="22" y="22"/>
                    <a:pt x="23" y="22"/>
                  </a:cubicBezTo>
                  <a:lnTo>
                    <a:pt x="133" y="22"/>
                  </a:lnTo>
                  <a:cubicBezTo>
                    <a:pt x="140" y="22"/>
                    <a:pt x="146" y="28"/>
                    <a:pt x="146" y="35"/>
                  </a:cubicBezTo>
                  <a:lnTo>
                    <a:pt x="146" y="62"/>
                  </a:lnTo>
                  <a:cubicBezTo>
                    <a:pt x="146" y="68"/>
                    <a:pt x="151" y="73"/>
                    <a:pt x="15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661864" y="3923989"/>
              <a:ext cx="69100" cy="69511"/>
            </a:xfrm>
            <a:custGeom>
              <a:rect b="b" l="l" r="r" t="t"/>
              <a:pathLst>
                <a:path extrusionOk="0" h="169" w="168">
                  <a:moveTo>
                    <a:pt x="23" y="169"/>
                  </a:moveTo>
                  <a:lnTo>
                    <a:pt x="46" y="169"/>
                  </a:lnTo>
                  <a:cubicBezTo>
                    <a:pt x="59" y="169"/>
                    <a:pt x="69" y="158"/>
                    <a:pt x="69" y="146"/>
                  </a:cubicBezTo>
                  <a:lnTo>
                    <a:pt x="69" y="70"/>
                  </a:lnTo>
                  <a:lnTo>
                    <a:pt x="145" y="70"/>
                  </a:lnTo>
                  <a:cubicBezTo>
                    <a:pt x="158" y="70"/>
                    <a:pt x="168" y="60"/>
                    <a:pt x="168" y="47"/>
                  </a:cubicBezTo>
                  <a:lnTo>
                    <a:pt x="168" y="23"/>
                  </a:lnTo>
                  <a:cubicBezTo>
                    <a:pt x="168" y="11"/>
                    <a:pt x="158" y="0"/>
                    <a:pt x="145" y="0"/>
                  </a:cubicBezTo>
                  <a:lnTo>
                    <a:pt x="34" y="0"/>
                  </a:lnTo>
                  <a:cubicBezTo>
                    <a:pt x="15" y="0"/>
                    <a:pt x="0" y="16"/>
                    <a:pt x="0" y="35"/>
                  </a:cubicBezTo>
                  <a:lnTo>
                    <a:pt x="0" y="146"/>
                  </a:lnTo>
                  <a:cubicBezTo>
                    <a:pt x="0" y="158"/>
                    <a:pt x="10" y="169"/>
                    <a:pt x="23" y="169"/>
                  </a:cubicBezTo>
                  <a:moveTo>
                    <a:pt x="22" y="35"/>
                  </a:moveTo>
                  <a:cubicBezTo>
                    <a:pt x="22" y="28"/>
                    <a:pt x="27" y="22"/>
                    <a:pt x="34" y="22"/>
                  </a:cubicBezTo>
                  <a:lnTo>
                    <a:pt x="145" y="22"/>
                  </a:lnTo>
                  <a:lnTo>
                    <a:pt x="146" y="23"/>
                  </a:lnTo>
                  <a:lnTo>
                    <a:pt x="146" y="47"/>
                  </a:lnTo>
                  <a:cubicBezTo>
                    <a:pt x="146" y="48"/>
                    <a:pt x="145" y="48"/>
                    <a:pt x="145" y="48"/>
                  </a:cubicBezTo>
                  <a:lnTo>
                    <a:pt x="58" y="48"/>
                  </a:lnTo>
                  <a:cubicBezTo>
                    <a:pt x="52" y="48"/>
                    <a:pt x="47" y="53"/>
                    <a:pt x="47" y="59"/>
                  </a:cubicBezTo>
                  <a:lnTo>
                    <a:pt x="47" y="146"/>
                  </a:lnTo>
                  <a:cubicBezTo>
                    <a:pt x="47" y="146"/>
                    <a:pt x="47" y="147"/>
                    <a:pt x="46" y="147"/>
                  </a:cubicBezTo>
                  <a:lnTo>
                    <a:pt x="23" y="147"/>
                  </a:lnTo>
                  <a:cubicBezTo>
                    <a:pt x="22" y="147"/>
                    <a:pt x="22" y="146"/>
                    <a:pt x="22" y="146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903714" y="4166250"/>
              <a:ext cx="69100" cy="69100"/>
            </a:xfrm>
            <a:custGeom>
              <a:rect b="b" l="l" r="r" t="t"/>
              <a:pathLst>
                <a:path extrusionOk="0" h="168" w="168">
                  <a:moveTo>
                    <a:pt x="145" y="0"/>
                  </a:moveTo>
                  <a:lnTo>
                    <a:pt x="121" y="0"/>
                  </a:lnTo>
                  <a:cubicBezTo>
                    <a:pt x="109" y="0"/>
                    <a:pt x="98" y="10"/>
                    <a:pt x="98" y="23"/>
                  </a:cubicBezTo>
                  <a:lnTo>
                    <a:pt x="98" y="98"/>
                  </a:lnTo>
                  <a:lnTo>
                    <a:pt x="23" y="98"/>
                  </a:lnTo>
                  <a:cubicBezTo>
                    <a:pt x="10" y="98"/>
                    <a:pt x="0" y="108"/>
                    <a:pt x="0" y="121"/>
                  </a:cubicBezTo>
                  <a:lnTo>
                    <a:pt x="0" y="145"/>
                  </a:lnTo>
                  <a:cubicBezTo>
                    <a:pt x="0" y="158"/>
                    <a:pt x="10" y="168"/>
                    <a:pt x="23" y="168"/>
                  </a:cubicBezTo>
                  <a:lnTo>
                    <a:pt x="133" y="168"/>
                  </a:lnTo>
                  <a:cubicBezTo>
                    <a:pt x="153" y="168"/>
                    <a:pt x="168" y="152"/>
                    <a:pt x="168" y="133"/>
                  </a:cubicBezTo>
                  <a:lnTo>
                    <a:pt x="168" y="23"/>
                  </a:lnTo>
                  <a:cubicBezTo>
                    <a:pt x="168" y="10"/>
                    <a:pt x="158" y="0"/>
                    <a:pt x="145" y="0"/>
                  </a:cubicBezTo>
                  <a:moveTo>
                    <a:pt x="146" y="133"/>
                  </a:moveTo>
                  <a:cubicBezTo>
                    <a:pt x="146" y="140"/>
                    <a:pt x="140" y="146"/>
                    <a:pt x="133" y="146"/>
                  </a:cubicBezTo>
                  <a:lnTo>
                    <a:pt x="23" y="146"/>
                  </a:lnTo>
                  <a:cubicBezTo>
                    <a:pt x="22" y="146"/>
                    <a:pt x="22" y="146"/>
                    <a:pt x="22" y="145"/>
                  </a:cubicBezTo>
                  <a:lnTo>
                    <a:pt x="22" y="121"/>
                  </a:lnTo>
                  <a:cubicBezTo>
                    <a:pt x="22" y="121"/>
                    <a:pt x="22" y="120"/>
                    <a:pt x="23" y="120"/>
                  </a:cubicBezTo>
                  <a:lnTo>
                    <a:pt x="109" y="120"/>
                  </a:lnTo>
                  <a:cubicBezTo>
                    <a:pt x="116" y="120"/>
                    <a:pt x="121" y="115"/>
                    <a:pt x="121" y="109"/>
                  </a:cubicBezTo>
                  <a:lnTo>
                    <a:pt x="121" y="23"/>
                  </a:lnTo>
                  <a:cubicBezTo>
                    <a:pt x="121" y="22"/>
                    <a:pt x="121" y="22"/>
                    <a:pt x="121" y="22"/>
                  </a:cubicBezTo>
                  <a:lnTo>
                    <a:pt x="145" y="22"/>
                  </a:lnTo>
                  <a:cubicBezTo>
                    <a:pt x="146" y="22"/>
                    <a:pt x="146" y="22"/>
                    <a:pt x="146" y="23"/>
                  </a:cubicBezTo>
                  <a:lnTo>
                    <a:pt x="146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5475" lIns="90000" spcFirstLastPara="1" rIns="90000" wrap="square" tIns="15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661864" y="4166250"/>
              <a:ext cx="69100" cy="69100"/>
            </a:xfrm>
            <a:custGeom>
              <a:rect b="b" l="l" r="r" t="t"/>
              <a:pathLst>
                <a:path extrusionOk="0" h="168" w="168">
                  <a:moveTo>
                    <a:pt x="145" y="98"/>
                  </a:moveTo>
                  <a:lnTo>
                    <a:pt x="69" y="98"/>
                  </a:lnTo>
                  <a:lnTo>
                    <a:pt x="69" y="23"/>
                  </a:lnTo>
                  <a:cubicBezTo>
                    <a:pt x="69" y="10"/>
                    <a:pt x="59" y="0"/>
                    <a:pt x="46" y="0"/>
                  </a:cubicBezTo>
                  <a:lnTo>
                    <a:pt x="23" y="0"/>
                  </a:lnTo>
                  <a:cubicBezTo>
                    <a:pt x="10" y="0"/>
                    <a:pt x="0" y="10"/>
                    <a:pt x="0" y="23"/>
                  </a:cubicBezTo>
                  <a:lnTo>
                    <a:pt x="0" y="45"/>
                  </a:lnTo>
                  <a:cubicBezTo>
                    <a:pt x="0" y="51"/>
                    <a:pt x="4" y="56"/>
                    <a:pt x="11" y="56"/>
                  </a:cubicBezTo>
                  <a:cubicBezTo>
                    <a:pt x="17" y="56"/>
                    <a:pt x="22" y="51"/>
                    <a:pt x="22" y="45"/>
                  </a:cubicBezTo>
                  <a:lnTo>
                    <a:pt x="22" y="23"/>
                  </a:lnTo>
                  <a:cubicBezTo>
                    <a:pt x="22" y="22"/>
                    <a:pt x="22" y="22"/>
                    <a:pt x="23" y="22"/>
                  </a:cubicBezTo>
                  <a:lnTo>
                    <a:pt x="46" y="22"/>
                  </a:lnTo>
                  <a:cubicBezTo>
                    <a:pt x="47" y="22"/>
                    <a:pt x="47" y="22"/>
                    <a:pt x="47" y="23"/>
                  </a:cubicBezTo>
                  <a:lnTo>
                    <a:pt x="47" y="109"/>
                  </a:lnTo>
                  <a:cubicBezTo>
                    <a:pt x="47" y="115"/>
                    <a:pt x="52" y="120"/>
                    <a:pt x="58" y="120"/>
                  </a:cubicBezTo>
                  <a:lnTo>
                    <a:pt x="145" y="120"/>
                  </a:lnTo>
                  <a:lnTo>
                    <a:pt x="146" y="121"/>
                  </a:lnTo>
                  <a:lnTo>
                    <a:pt x="146" y="145"/>
                  </a:lnTo>
                  <a:cubicBezTo>
                    <a:pt x="146" y="146"/>
                    <a:pt x="145" y="146"/>
                    <a:pt x="145" y="146"/>
                  </a:cubicBezTo>
                  <a:lnTo>
                    <a:pt x="34" y="146"/>
                  </a:lnTo>
                  <a:cubicBezTo>
                    <a:pt x="27" y="146"/>
                    <a:pt x="22" y="140"/>
                    <a:pt x="22" y="133"/>
                  </a:cubicBezTo>
                  <a:lnTo>
                    <a:pt x="22" y="97"/>
                  </a:lnTo>
                  <a:cubicBezTo>
                    <a:pt x="22" y="90"/>
                    <a:pt x="17" y="85"/>
                    <a:pt x="11" y="85"/>
                  </a:cubicBezTo>
                  <a:cubicBezTo>
                    <a:pt x="4" y="85"/>
                    <a:pt x="0" y="90"/>
                    <a:pt x="0" y="97"/>
                  </a:cubicBezTo>
                  <a:lnTo>
                    <a:pt x="0" y="133"/>
                  </a:lnTo>
                  <a:cubicBezTo>
                    <a:pt x="0" y="152"/>
                    <a:pt x="15" y="168"/>
                    <a:pt x="34" y="168"/>
                  </a:cubicBezTo>
                  <a:lnTo>
                    <a:pt x="145" y="168"/>
                  </a:lnTo>
                  <a:cubicBezTo>
                    <a:pt x="158" y="168"/>
                    <a:pt x="168" y="158"/>
                    <a:pt x="168" y="145"/>
                  </a:cubicBezTo>
                  <a:lnTo>
                    <a:pt x="168" y="121"/>
                  </a:lnTo>
                  <a:cubicBezTo>
                    <a:pt x="168" y="108"/>
                    <a:pt x="158" y="98"/>
                    <a:pt x="14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5475" lIns="90000" spcFirstLastPara="1" rIns="90000" wrap="square" tIns="15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6683252" y="3971289"/>
              <a:ext cx="268174" cy="216760"/>
            </a:xfrm>
            <a:custGeom>
              <a:rect b="b" l="l" r="r" t="t"/>
              <a:pathLst>
                <a:path extrusionOk="0" h="527" w="652">
                  <a:moveTo>
                    <a:pt x="589" y="492"/>
                  </a:moveTo>
                  <a:cubicBezTo>
                    <a:pt x="589" y="473"/>
                    <a:pt x="574" y="457"/>
                    <a:pt x="554" y="457"/>
                  </a:cubicBezTo>
                  <a:cubicBezTo>
                    <a:pt x="549" y="457"/>
                    <a:pt x="544" y="459"/>
                    <a:pt x="539" y="461"/>
                  </a:cubicBezTo>
                  <a:lnTo>
                    <a:pt x="509" y="431"/>
                  </a:lnTo>
                  <a:cubicBezTo>
                    <a:pt x="533" y="419"/>
                    <a:pt x="549" y="394"/>
                    <a:pt x="549" y="367"/>
                  </a:cubicBezTo>
                  <a:cubicBezTo>
                    <a:pt x="549" y="366"/>
                    <a:pt x="549" y="365"/>
                    <a:pt x="549" y="364"/>
                  </a:cubicBezTo>
                  <a:lnTo>
                    <a:pt x="564" y="364"/>
                  </a:lnTo>
                  <a:lnTo>
                    <a:pt x="586" y="385"/>
                  </a:lnTo>
                  <a:cubicBezTo>
                    <a:pt x="583" y="390"/>
                    <a:pt x="582" y="395"/>
                    <a:pt x="582" y="401"/>
                  </a:cubicBezTo>
                  <a:cubicBezTo>
                    <a:pt x="582" y="420"/>
                    <a:pt x="598" y="435"/>
                    <a:pt x="617" y="435"/>
                  </a:cubicBezTo>
                  <a:cubicBezTo>
                    <a:pt x="636" y="435"/>
                    <a:pt x="652" y="420"/>
                    <a:pt x="652" y="401"/>
                  </a:cubicBezTo>
                  <a:cubicBezTo>
                    <a:pt x="652" y="381"/>
                    <a:pt x="636" y="366"/>
                    <a:pt x="617" y="366"/>
                  </a:cubicBezTo>
                  <a:cubicBezTo>
                    <a:pt x="611" y="366"/>
                    <a:pt x="606" y="367"/>
                    <a:pt x="601" y="369"/>
                  </a:cubicBezTo>
                  <a:lnTo>
                    <a:pt x="577" y="345"/>
                  </a:lnTo>
                  <a:cubicBezTo>
                    <a:pt x="575" y="343"/>
                    <a:pt x="572" y="341"/>
                    <a:pt x="569" y="341"/>
                  </a:cubicBezTo>
                  <a:lnTo>
                    <a:pt x="544" y="341"/>
                  </a:lnTo>
                  <a:lnTo>
                    <a:pt x="544" y="341"/>
                  </a:lnTo>
                  <a:cubicBezTo>
                    <a:pt x="553" y="328"/>
                    <a:pt x="558" y="312"/>
                    <a:pt x="558" y="296"/>
                  </a:cubicBezTo>
                  <a:cubicBezTo>
                    <a:pt x="558" y="275"/>
                    <a:pt x="551" y="256"/>
                    <a:pt x="537" y="242"/>
                  </a:cubicBezTo>
                  <a:cubicBezTo>
                    <a:pt x="539" y="235"/>
                    <a:pt x="539" y="229"/>
                    <a:pt x="539" y="223"/>
                  </a:cubicBezTo>
                  <a:cubicBezTo>
                    <a:pt x="539" y="210"/>
                    <a:pt x="536" y="197"/>
                    <a:pt x="529" y="186"/>
                  </a:cubicBezTo>
                  <a:lnTo>
                    <a:pt x="569" y="186"/>
                  </a:lnTo>
                  <a:cubicBezTo>
                    <a:pt x="572" y="186"/>
                    <a:pt x="575" y="185"/>
                    <a:pt x="577" y="183"/>
                  </a:cubicBezTo>
                  <a:lnTo>
                    <a:pt x="601" y="158"/>
                  </a:lnTo>
                  <a:cubicBezTo>
                    <a:pt x="606" y="160"/>
                    <a:pt x="611" y="162"/>
                    <a:pt x="617" y="162"/>
                  </a:cubicBezTo>
                  <a:cubicBezTo>
                    <a:pt x="636" y="162"/>
                    <a:pt x="652" y="146"/>
                    <a:pt x="652" y="127"/>
                  </a:cubicBezTo>
                  <a:cubicBezTo>
                    <a:pt x="652" y="108"/>
                    <a:pt x="636" y="92"/>
                    <a:pt x="617" y="92"/>
                  </a:cubicBezTo>
                  <a:cubicBezTo>
                    <a:pt x="598" y="92"/>
                    <a:pt x="582" y="108"/>
                    <a:pt x="582" y="127"/>
                  </a:cubicBezTo>
                  <a:cubicBezTo>
                    <a:pt x="582" y="132"/>
                    <a:pt x="583" y="138"/>
                    <a:pt x="586" y="142"/>
                  </a:cubicBezTo>
                  <a:lnTo>
                    <a:pt x="564" y="164"/>
                  </a:lnTo>
                  <a:lnTo>
                    <a:pt x="519" y="164"/>
                  </a:lnTo>
                  <a:cubicBezTo>
                    <a:pt x="519" y="161"/>
                    <a:pt x="520" y="158"/>
                    <a:pt x="520" y="155"/>
                  </a:cubicBezTo>
                  <a:cubicBezTo>
                    <a:pt x="520" y="136"/>
                    <a:pt x="513" y="118"/>
                    <a:pt x="501" y="104"/>
                  </a:cubicBezTo>
                  <a:lnTo>
                    <a:pt x="539" y="66"/>
                  </a:lnTo>
                  <a:cubicBezTo>
                    <a:pt x="544" y="69"/>
                    <a:pt x="549" y="70"/>
                    <a:pt x="554" y="70"/>
                  </a:cubicBezTo>
                  <a:cubicBezTo>
                    <a:pt x="574" y="70"/>
                    <a:pt x="589" y="54"/>
                    <a:pt x="589" y="35"/>
                  </a:cubicBezTo>
                  <a:cubicBezTo>
                    <a:pt x="589" y="16"/>
                    <a:pt x="574" y="0"/>
                    <a:pt x="554" y="0"/>
                  </a:cubicBezTo>
                  <a:cubicBezTo>
                    <a:pt x="535" y="0"/>
                    <a:pt x="519" y="16"/>
                    <a:pt x="519" y="35"/>
                  </a:cubicBezTo>
                  <a:cubicBezTo>
                    <a:pt x="519" y="41"/>
                    <a:pt x="521" y="46"/>
                    <a:pt x="523" y="51"/>
                  </a:cubicBezTo>
                  <a:lnTo>
                    <a:pt x="485" y="89"/>
                  </a:lnTo>
                  <a:cubicBezTo>
                    <a:pt x="475" y="83"/>
                    <a:pt x="463" y="78"/>
                    <a:pt x="451" y="77"/>
                  </a:cubicBezTo>
                  <a:cubicBezTo>
                    <a:pt x="446" y="41"/>
                    <a:pt x="415" y="14"/>
                    <a:pt x="378" y="14"/>
                  </a:cubicBezTo>
                  <a:cubicBezTo>
                    <a:pt x="358" y="14"/>
                    <a:pt x="340" y="22"/>
                    <a:pt x="326" y="36"/>
                  </a:cubicBezTo>
                  <a:cubicBezTo>
                    <a:pt x="312" y="22"/>
                    <a:pt x="294" y="14"/>
                    <a:pt x="273" y="14"/>
                  </a:cubicBezTo>
                  <a:cubicBezTo>
                    <a:pt x="270" y="14"/>
                    <a:pt x="267" y="14"/>
                    <a:pt x="265" y="14"/>
                  </a:cubicBezTo>
                  <a:cubicBezTo>
                    <a:pt x="258" y="15"/>
                    <a:pt x="254" y="21"/>
                    <a:pt x="255" y="27"/>
                  </a:cubicBezTo>
                  <a:cubicBezTo>
                    <a:pt x="256" y="33"/>
                    <a:pt x="261" y="37"/>
                    <a:pt x="267" y="36"/>
                  </a:cubicBezTo>
                  <a:cubicBezTo>
                    <a:pt x="269" y="36"/>
                    <a:pt x="271" y="36"/>
                    <a:pt x="273" y="36"/>
                  </a:cubicBezTo>
                  <a:cubicBezTo>
                    <a:pt x="290" y="36"/>
                    <a:pt x="305" y="44"/>
                    <a:pt x="315" y="57"/>
                  </a:cubicBezTo>
                  <a:lnTo>
                    <a:pt x="315" y="94"/>
                  </a:lnTo>
                  <a:cubicBezTo>
                    <a:pt x="312" y="91"/>
                    <a:pt x="309" y="89"/>
                    <a:pt x="306" y="87"/>
                  </a:cubicBezTo>
                  <a:cubicBezTo>
                    <a:pt x="300" y="83"/>
                    <a:pt x="294" y="85"/>
                    <a:pt x="290" y="90"/>
                  </a:cubicBezTo>
                  <a:cubicBezTo>
                    <a:pt x="287" y="95"/>
                    <a:pt x="288" y="102"/>
                    <a:pt x="293" y="105"/>
                  </a:cubicBezTo>
                  <a:cubicBezTo>
                    <a:pt x="307" y="114"/>
                    <a:pt x="315" y="129"/>
                    <a:pt x="315" y="145"/>
                  </a:cubicBezTo>
                  <a:lnTo>
                    <a:pt x="315" y="353"/>
                  </a:lnTo>
                  <a:cubicBezTo>
                    <a:pt x="302" y="342"/>
                    <a:pt x="286" y="335"/>
                    <a:pt x="268" y="335"/>
                  </a:cubicBezTo>
                  <a:cubicBezTo>
                    <a:pt x="262" y="335"/>
                    <a:pt x="257" y="340"/>
                    <a:pt x="257" y="346"/>
                  </a:cubicBezTo>
                  <a:cubicBezTo>
                    <a:pt x="257" y="352"/>
                    <a:pt x="262" y="357"/>
                    <a:pt x="268" y="357"/>
                  </a:cubicBezTo>
                  <a:cubicBezTo>
                    <a:pt x="294" y="357"/>
                    <a:pt x="315" y="378"/>
                    <a:pt x="315" y="404"/>
                  </a:cubicBezTo>
                  <a:lnTo>
                    <a:pt x="315" y="466"/>
                  </a:lnTo>
                  <a:cubicBezTo>
                    <a:pt x="304" y="482"/>
                    <a:pt x="287" y="491"/>
                    <a:pt x="268" y="491"/>
                  </a:cubicBezTo>
                  <a:cubicBezTo>
                    <a:pt x="248" y="491"/>
                    <a:pt x="231" y="482"/>
                    <a:pt x="220" y="466"/>
                  </a:cubicBezTo>
                  <a:cubicBezTo>
                    <a:pt x="218" y="462"/>
                    <a:pt x="213" y="460"/>
                    <a:pt x="209" y="461"/>
                  </a:cubicBezTo>
                  <a:cubicBezTo>
                    <a:pt x="207" y="461"/>
                    <a:pt x="205" y="461"/>
                    <a:pt x="203" y="461"/>
                  </a:cubicBezTo>
                  <a:cubicBezTo>
                    <a:pt x="183" y="461"/>
                    <a:pt x="167" y="446"/>
                    <a:pt x="167" y="426"/>
                  </a:cubicBezTo>
                  <a:lnTo>
                    <a:pt x="167" y="425"/>
                  </a:lnTo>
                  <a:cubicBezTo>
                    <a:pt x="167" y="421"/>
                    <a:pt x="164" y="416"/>
                    <a:pt x="160" y="415"/>
                  </a:cubicBezTo>
                  <a:cubicBezTo>
                    <a:pt x="139" y="408"/>
                    <a:pt x="125" y="388"/>
                    <a:pt x="125" y="367"/>
                  </a:cubicBezTo>
                  <a:cubicBezTo>
                    <a:pt x="125" y="359"/>
                    <a:pt x="127" y="351"/>
                    <a:pt x="130" y="344"/>
                  </a:cubicBezTo>
                  <a:cubicBezTo>
                    <a:pt x="132" y="340"/>
                    <a:pt x="132" y="336"/>
                    <a:pt x="129" y="332"/>
                  </a:cubicBezTo>
                  <a:cubicBezTo>
                    <a:pt x="120" y="322"/>
                    <a:pt x="116" y="309"/>
                    <a:pt x="116" y="296"/>
                  </a:cubicBezTo>
                  <a:cubicBezTo>
                    <a:pt x="116" y="279"/>
                    <a:pt x="123" y="264"/>
                    <a:pt x="135" y="253"/>
                  </a:cubicBezTo>
                  <a:cubicBezTo>
                    <a:pt x="138" y="250"/>
                    <a:pt x="139" y="245"/>
                    <a:pt x="138" y="241"/>
                  </a:cubicBezTo>
                  <a:cubicBezTo>
                    <a:pt x="136" y="235"/>
                    <a:pt x="135" y="229"/>
                    <a:pt x="135" y="223"/>
                  </a:cubicBezTo>
                  <a:cubicBezTo>
                    <a:pt x="135" y="208"/>
                    <a:pt x="141" y="193"/>
                    <a:pt x="153" y="183"/>
                  </a:cubicBezTo>
                  <a:cubicBezTo>
                    <a:pt x="157" y="181"/>
                    <a:pt x="158" y="176"/>
                    <a:pt x="157" y="172"/>
                  </a:cubicBezTo>
                  <a:cubicBezTo>
                    <a:pt x="155" y="166"/>
                    <a:pt x="154" y="161"/>
                    <a:pt x="154" y="155"/>
                  </a:cubicBezTo>
                  <a:cubicBezTo>
                    <a:pt x="154" y="124"/>
                    <a:pt x="180" y="98"/>
                    <a:pt x="211" y="98"/>
                  </a:cubicBezTo>
                  <a:cubicBezTo>
                    <a:pt x="217" y="98"/>
                    <a:pt x="222" y="93"/>
                    <a:pt x="222" y="87"/>
                  </a:cubicBezTo>
                  <a:cubicBezTo>
                    <a:pt x="222" y="76"/>
                    <a:pt x="226" y="66"/>
                    <a:pt x="231" y="58"/>
                  </a:cubicBezTo>
                  <a:cubicBezTo>
                    <a:pt x="235" y="53"/>
                    <a:pt x="234" y="46"/>
                    <a:pt x="229" y="42"/>
                  </a:cubicBezTo>
                  <a:cubicBezTo>
                    <a:pt x="224" y="39"/>
                    <a:pt x="217" y="40"/>
                    <a:pt x="213" y="45"/>
                  </a:cubicBezTo>
                  <a:cubicBezTo>
                    <a:pt x="207" y="55"/>
                    <a:pt x="203" y="65"/>
                    <a:pt x="201" y="77"/>
                  </a:cubicBezTo>
                  <a:cubicBezTo>
                    <a:pt x="189" y="78"/>
                    <a:pt x="177" y="83"/>
                    <a:pt x="167" y="89"/>
                  </a:cubicBezTo>
                  <a:lnTo>
                    <a:pt x="129" y="51"/>
                  </a:lnTo>
                  <a:cubicBezTo>
                    <a:pt x="131" y="46"/>
                    <a:pt x="132" y="41"/>
                    <a:pt x="132" y="35"/>
                  </a:cubicBezTo>
                  <a:cubicBezTo>
                    <a:pt x="132" y="16"/>
                    <a:pt x="117" y="0"/>
                    <a:pt x="97" y="0"/>
                  </a:cubicBezTo>
                  <a:cubicBezTo>
                    <a:pt x="78" y="0"/>
                    <a:pt x="62" y="16"/>
                    <a:pt x="62" y="35"/>
                  </a:cubicBezTo>
                  <a:cubicBezTo>
                    <a:pt x="62" y="54"/>
                    <a:pt x="78" y="70"/>
                    <a:pt x="97" y="70"/>
                  </a:cubicBezTo>
                  <a:cubicBezTo>
                    <a:pt x="103" y="70"/>
                    <a:pt x="108" y="69"/>
                    <a:pt x="113" y="66"/>
                  </a:cubicBezTo>
                  <a:lnTo>
                    <a:pt x="151" y="104"/>
                  </a:lnTo>
                  <a:cubicBezTo>
                    <a:pt x="139" y="118"/>
                    <a:pt x="132" y="136"/>
                    <a:pt x="132" y="155"/>
                  </a:cubicBezTo>
                  <a:cubicBezTo>
                    <a:pt x="132" y="158"/>
                    <a:pt x="132" y="161"/>
                    <a:pt x="133" y="164"/>
                  </a:cubicBezTo>
                  <a:lnTo>
                    <a:pt x="87" y="164"/>
                  </a:lnTo>
                  <a:lnTo>
                    <a:pt x="66" y="142"/>
                  </a:lnTo>
                  <a:cubicBezTo>
                    <a:pt x="69" y="138"/>
                    <a:pt x="70" y="132"/>
                    <a:pt x="70" y="127"/>
                  </a:cubicBezTo>
                  <a:cubicBezTo>
                    <a:pt x="70" y="108"/>
                    <a:pt x="54" y="92"/>
                    <a:pt x="35" y="92"/>
                  </a:cubicBezTo>
                  <a:cubicBezTo>
                    <a:pt x="16" y="92"/>
                    <a:pt x="0" y="108"/>
                    <a:pt x="0" y="127"/>
                  </a:cubicBezTo>
                  <a:cubicBezTo>
                    <a:pt x="0" y="146"/>
                    <a:pt x="16" y="162"/>
                    <a:pt x="35" y="162"/>
                  </a:cubicBezTo>
                  <a:cubicBezTo>
                    <a:pt x="41" y="162"/>
                    <a:pt x="46" y="160"/>
                    <a:pt x="51" y="158"/>
                  </a:cubicBezTo>
                  <a:lnTo>
                    <a:pt x="75" y="183"/>
                  </a:lnTo>
                  <a:cubicBezTo>
                    <a:pt x="77" y="185"/>
                    <a:pt x="80" y="186"/>
                    <a:pt x="83" y="186"/>
                  </a:cubicBezTo>
                  <a:lnTo>
                    <a:pt x="122" y="186"/>
                  </a:lnTo>
                  <a:cubicBezTo>
                    <a:pt x="116" y="197"/>
                    <a:pt x="112" y="210"/>
                    <a:pt x="112" y="223"/>
                  </a:cubicBezTo>
                  <a:cubicBezTo>
                    <a:pt x="112" y="229"/>
                    <a:pt x="113" y="235"/>
                    <a:pt x="115" y="242"/>
                  </a:cubicBezTo>
                  <a:cubicBezTo>
                    <a:pt x="101" y="256"/>
                    <a:pt x="93" y="275"/>
                    <a:pt x="93" y="296"/>
                  </a:cubicBezTo>
                  <a:cubicBezTo>
                    <a:pt x="93" y="312"/>
                    <a:pt x="98" y="328"/>
                    <a:pt x="108" y="341"/>
                  </a:cubicBezTo>
                  <a:lnTo>
                    <a:pt x="108" y="341"/>
                  </a:lnTo>
                  <a:lnTo>
                    <a:pt x="83" y="341"/>
                  </a:lnTo>
                  <a:cubicBezTo>
                    <a:pt x="80" y="341"/>
                    <a:pt x="77" y="343"/>
                    <a:pt x="75" y="345"/>
                  </a:cubicBezTo>
                  <a:lnTo>
                    <a:pt x="51" y="369"/>
                  </a:lnTo>
                  <a:cubicBezTo>
                    <a:pt x="46" y="367"/>
                    <a:pt x="41" y="366"/>
                    <a:pt x="35" y="366"/>
                  </a:cubicBezTo>
                  <a:cubicBezTo>
                    <a:pt x="16" y="366"/>
                    <a:pt x="0" y="381"/>
                    <a:pt x="0" y="401"/>
                  </a:cubicBezTo>
                  <a:cubicBezTo>
                    <a:pt x="0" y="420"/>
                    <a:pt x="16" y="435"/>
                    <a:pt x="35" y="435"/>
                  </a:cubicBezTo>
                  <a:cubicBezTo>
                    <a:pt x="54" y="435"/>
                    <a:pt x="70" y="420"/>
                    <a:pt x="70" y="401"/>
                  </a:cubicBezTo>
                  <a:cubicBezTo>
                    <a:pt x="70" y="395"/>
                    <a:pt x="69" y="390"/>
                    <a:pt x="66" y="385"/>
                  </a:cubicBezTo>
                  <a:lnTo>
                    <a:pt x="87" y="364"/>
                  </a:lnTo>
                  <a:lnTo>
                    <a:pt x="103" y="364"/>
                  </a:lnTo>
                  <a:cubicBezTo>
                    <a:pt x="103" y="365"/>
                    <a:pt x="103" y="366"/>
                    <a:pt x="103" y="367"/>
                  </a:cubicBezTo>
                  <a:cubicBezTo>
                    <a:pt x="103" y="394"/>
                    <a:pt x="119" y="419"/>
                    <a:pt x="142" y="431"/>
                  </a:cubicBezTo>
                  <a:lnTo>
                    <a:pt x="113" y="461"/>
                  </a:lnTo>
                  <a:cubicBezTo>
                    <a:pt x="108" y="459"/>
                    <a:pt x="103" y="457"/>
                    <a:pt x="97" y="457"/>
                  </a:cubicBezTo>
                  <a:cubicBezTo>
                    <a:pt x="78" y="457"/>
                    <a:pt x="62" y="473"/>
                    <a:pt x="62" y="492"/>
                  </a:cubicBezTo>
                  <a:cubicBezTo>
                    <a:pt x="62" y="511"/>
                    <a:pt x="78" y="527"/>
                    <a:pt x="97" y="527"/>
                  </a:cubicBezTo>
                  <a:cubicBezTo>
                    <a:pt x="117" y="527"/>
                    <a:pt x="132" y="511"/>
                    <a:pt x="132" y="492"/>
                  </a:cubicBezTo>
                  <a:cubicBezTo>
                    <a:pt x="132" y="487"/>
                    <a:pt x="131" y="481"/>
                    <a:pt x="129" y="477"/>
                  </a:cubicBezTo>
                  <a:lnTo>
                    <a:pt x="152" y="453"/>
                  </a:lnTo>
                  <a:cubicBezTo>
                    <a:pt x="162" y="471"/>
                    <a:pt x="181" y="484"/>
                    <a:pt x="203" y="484"/>
                  </a:cubicBezTo>
                  <a:cubicBezTo>
                    <a:pt x="204" y="484"/>
                    <a:pt x="205" y="484"/>
                    <a:pt x="206" y="484"/>
                  </a:cubicBezTo>
                  <a:cubicBezTo>
                    <a:pt x="221" y="503"/>
                    <a:pt x="243" y="514"/>
                    <a:pt x="268" y="514"/>
                  </a:cubicBezTo>
                  <a:cubicBezTo>
                    <a:pt x="290" y="514"/>
                    <a:pt x="311" y="504"/>
                    <a:pt x="326" y="488"/>
                  </a:cubicBezTo>
                  <a:cubicBezTo>
                    <a:pt x="341" y="504"/>
                    <a:pt x="362" y="514"/>
                    <a:pt x="384" y="514"/>
                  </a:cubicBezTo>
                  <a:cubicBezTo>
                    <a:pt x="409" y="514"/>
                    <a:pt x="431" y="503"/>
                    <a:pt x="446" y="484"/>
                  </a:cubicBezTo>
                  <a:cubicBezTo>
                    <a:pt x="447" y="484"/>
                    <a:pt x="448" y="484"/>
                    <a:pt x="449" y="484"/>
                  </a:cubicBezTo>
                  <a:cubicBezTo>
                    <a:pt x="471" y="484"/>
                    <a:pt x="490" y="471"/>
                    <a:pt x="500" y="453"/>
                  </a:cubicBezTo>
                  <a:lnTo>
                    <a:pt x="523" y="477"/>
                  </a:lnTo>
                  <a:cubicBezTo>
                    <a:pt x="521" y="481"/>
                    <a:pt x="519" y="487"/>
                    <a:pt x="519" y="492"/>
                  </a:cubicBezTo>
                  <a:cubicBezTo>
                    <a:pt x="519" y="511"/>
                    <a:pt x="535" y="527"/>
                    <a:pt x="554" y="527"/>
                  </a:cubicBezTo>
                  <a:cubicBezTo>
                    <a:pt x="574" y="527"/>
                    <a:pt x="589" y="511"/>
                    <a:pt x="589" y="492"/>
                  </a:cubicBezTo>
                  <a:moveTo>
                    <a:pt x="617" y="388"/>
                  </a:moveTo>
                  <a:cubicBezTo>
                    <a:pt x="624" y="388"/>
                    <a:pt x="630" y="394"/>
                    <a:pt x="630" y="401"/>
                  </a:cubicBezTo>
                  <a:cubicBezTo>
                    <a:pt x="630" y="409"/>
                    <a:pt x="624" y="413"/>
                    <a:pt x="617" y="413"/>
                  </a:cubicBezTo>
                  <a:cubicBezTo>
                    <a:pt x="610" y="413"/>
                    <a:pt x="604" y="409"/>
                    <a:pt x="604" y="401"/>
                  </a:cubicBezTo>
                  <a:cubicBezTo>
                    <a:pt x="604" y="394"/>
                    <a:pt x="610" y="388"/>
                    <a:pt x="617" y="388"/>
                  </a:cubicBezTo>
                  <a:moveTo>
                    <a:pt x="617" y="114"/>
                  </a:moveTo>
                  <a:cubicBezTo>
                    <a:pt x="624" y="114"/>
                    <a:pt x="630" y="120"/>
                    <a:pt x="630" y="127"/>
                  </a:cubicBezTo>
                  <a:cubicBezTo>
                    <a:pt x="630" y="134"/>
                    <a:pt x="624" y="140"/>
                    <a:pt x="617" y="140"/>
                  </a:cubicBezTo>
                  <a:cubicBezTo>
                    <a:pt x="610" y="140"/>
                    <a:pt x="604" y="134"/>
                    <a:pt x="604" y="127"/>
                  </a:cubicBezTo>
                  <a:cubicBezTo>
                    <a:pt x="604" y="120"/>
                    <a:pt x="610" y="114"/>
                    <a:pt x="617" y="114"/>
                  </a:cubicBezTo>
                  <a:moveTo>
                    <a:pt x="97" y="48"/>
                  </a:moveTo>
                  <a:cubicBezTo>
                    <a:pt x="90" y="48"/>
                    <a:pt x="85" y="42"/>
                    <a:pt x="85" y="35"/>
                  </a:cubicBezTo>
                  <a:cubicBezTo>
                    <a:pt x="85" y="28"/>
                    <a:pt x="90" y="22"/>
                    <a:pt x="97" y="22"/>
                  </a:cubicBezTo>
                  <a:cubicBezTo>
                    <a:pt x="104" y="22"/>
                    <a:pt x="110" y="28"/>
                    <a:pt x="110" y="35"/>
                  </a:cubicBezTo>
                  <a:cubicBezTo>
                    <a:pt x="110" y="42"/>
                    <a:pt x="104" y="48"/>
                    <a:pt x="97" y="48"/>
                  </a:cubicBezTo>
                  <a:moveTo>
                    <a:pt x="35" y="140"/>
                  </a:moveTo>
                  <a:cubicBezTo>
                    <a:pt x="28" y="140"/>
                    <a:pt x="22" y="134"/>
                    <a:pt x="22" y="127"/>
                  </a:cubicBezTo>
                  <a:cubicBezTo>
                    <a:pt x="22" y="120"/>
                    <a:pt x="28" y="114"/>
                    <a:pt x="35" y="114"/>
                  </a:cubicBezTo>
                  <a:cubicBezTo>
                    <a:pt x="42" y="114"/>
                    <a:pt x="48" y="120"/>
                    <a:pt x="48" y="127"/>
                  </a:cubicBezTo>
                  <a:cubicBezTo>
                    <a:pt x="48" y="134"/>
                    <a:pt x="42" y="140"/>
                    <a:pt x="35" y="140"/>
                  </a:cubicBezTo>
                  <a:moveTo>
                    <a:pt x="35" y="413"/>
                  </a:moveTo>
                  <a:cubicBezTo>
                    <a:pt x="28" y="413"/>
                    <a:pt x="22" y="409"/>
                    <a:pt x="22" y="401"/>
                  </a:cubicBezTo>
                  <a:cubicBezTo>
                    <a:pt x="22" y="394"/>
                    <a:pt x="28" y="388"/>
                    <a:pt x="35" y="388"/>
                  </a:cubicBezTo>
                  <a:cubicBezTo>
                    <a:pt x="42" y="388"/>
                    <a:pt x="48" y="394"/>
                    <a:pt x="48" y="401"/>
                  </a:cubicBezTo>
                  <a:cubicBezTo>
                    <a:pt x="48" y="409"/>
                    <a:pt x="42" y="413"/>
                    <a:pt x="35" y="413"/>
                  </a:cubicBezTo>
                  <a:moveTo>
                    <a:pt x="97" y="505"/>
                  </a:moveTo>
                  <a:cubicBezTo>
                    <a:pt x="90" y="505"/>
                    <a:pt x="85" y="499"/>
                    <a:pt x="85" y="492"/>
                  </a:cubicBezTo>
                  <a:cubicBezTo>
                    <a:pt x="85" y="485"/>
                    <a:pt x="90" y="479"/>
                    <a:pt x="97" y="479"/>
                  </a:cubicBezTo>
                  <a:cubicBezTo>
                    <a:pt x="104" y="479"/>
                    <a:pt x="110" y="485"/>
                    <a:pt x="110" y="492"/>
                  </a:cubicBezTo>
                  <a:cubicBezTo>
                    <a:pt x="110" y="499"/>
                    <a:pt x="104" y="505"/>
                    <a:pt x="97" y="505"/>
                  </a:cubicBezTo>
                  <a:moveTo>
                    <a:pt x="554" y="22"/>
                  </a:moveTo>
                  <a:cubicBezTo>
                    <a:pt x="561" y="22"/>
                    <a:pt x="567" y="28"/>
                    <a:pt x="567" y="35"/>
                  </a:cubicBezTo>
                  <a:cubicBezTo>
                    <a:pt x="567" y="42"/>
                    <a:pt x="561" y="48"/>
                    <a:pt x="554" y="48"/>
                  </a:cubicBezTo>
                  <a:cubicBezTo>
                    <a:pt x="547" y="48"/>
                    <a:pt x="542" y="42"/>
                    <a:pt x="542" y="35"/>
                  </a:cubicBezTo>
                  <a:cubicBezTo>
                    <a:pt x="542" y="28"/>
                    <a:pt x="547" y="22"/>
                    <a:pt x="554" y="22"/>
                  </a:cubicBezTo>
                  <a:moveTo>
                    <a:pt x="449" y="461"/>
                  </a:moveTo>
                  <a:cubicBezTo>
                    <a:pt x="447" y="461"/>
                    <a:pt x="445" y="461"/>
                    <a:pt x="443" y="461"/>
                  </a:cubicBezTo>
                  <a:cubicBezTo>
                    <a:pt x="439" y="460"/>
                    <a:pt x="434" y="462"/>
                    <a:pt x="432" y="466"/>
                  </a:cubicBezTo>
                  <a:cubicBezTo>
                    <a:pt x="421" y="482"/>
                    <a:pt x="403" y="491"/>
                    <a:pt x="384" y="491"/>
                  </a:cubicBezTo>
                  <a:cubicBezTo>
                    <a:pt x="365" y="491"/>
                    <a:pt x="348" y="482"/>
                    <a:pt x="337" y="466"/>
                  </a:cubicBezTo>
                  <a:lnTo>
                    <a:pt x="337" y="404"/>
                  </a:lnTo>
                  <a:cubicBezTo>
                    <a:pt x="337" y="378"/>
                    <a:pt x="358" y="357"/>
                    <a:pt x="384" y="357"/>
                  </a:cubicBezTo>
                  <a:cubicBezTo>
                    <a:pt x="390" y="357"/>
                    <a:pt x="395" y="352"/>
                    <a:pt x="395" y="346"/>
                  </a:cubicBezTo>
                  <a:cubicBezTo>
                    <a:pt x="395" y="340"/>
                    <a:pt x="390" y="335"/>
                    <a:pt x="384" y="335"/>
                  </a:cubicBezTo>
                  <a:cubicBezTo>
                    <a:pt x="366" y="335"/>
                    <a:pt x="349" y="342"/>
                    <a:pt x="337" y="353"/>
                  </a:cubicBezTo>
                  <a:lnTo>
                    <a:pt x="337" y="145"/>
                  </a:lnTo>
                  <a:cubicBezTo>
                    <a:pt x="337" y="129"/>
                    <a:pt x="345" y="114"/>
                    <a:pt x="358" y="105"/>
                  </a:cubicBezTo>
                  <a:cubicBezTo>
                    <a:pt x="364" y="102"/>
                    <a:pt x="365" y="95"/>
                    <a:pt x="362" y="90"/>
                  </a:cubicBezTo>
                  <a:cubicBezTo>
                    <a:pt x="358" y="85"/>
                    <a:pt x="351" y="83"/>
                    <a:pt x="346" y="86"/>
                  </a:cubicBezTo>
                  <a:cubicBezTo>
                    <a:pt x="343" y="89"/>
                    <a:pt x="340" y="91"/>
                    <a:pt x="337" y="94"/>
                  </a:cubicBezTo>
                  <a:lnTo>
                    <a:pt x="337" y="57"/>
                  </a:lnTo>
                  <a:cubicBezTo>
                    <a:pt x="347" y="44"/>
                    <a:pt x="362" y="36"/>
                    <a:pt x="378" y="36"/>
                  </a:cubicBezTo>
                  <a:cubicBezTo>
                    <a:pt x="406" y="36"/>
                    <a:pt x="429" y="59"/>
                    <a:pt x="429" y="87"/>
                  </a:cubicBezTo>
                  <a:cubicBezTo>
                    <a:pt x="429" y="93"/>
                    <a:pt x="434" y="98"/>
                    <a:pt x="440" y="98"/>
                  </a:cubicBezTo>
                  <a:cubicBezTo>
                    <a:pt x="472" y="98"/>
                    <a:pt x="497" y="124"/>
                    <a:pt x="497" y="155"/>
                  </a:cubicBezTo>
                  <a:cubicBezTo>
                    <a:pt x="497" y="161"/>
                    <a:pt x="497" y="166"/>
                    <a:pt x="495" y="172"/>
                  </a:cubicBezTo>
                  <a:cubicBezTo>
                    <a:pt x="494" y="176"/>
                    <a:pt x="495" y="181"/>
                    <a:pt x="498" y="183"/>
                  </a:cubicBezTo>
                  <a:cubicBezTo>
                    <a:pt x="510" y="193"/>
                    <a:pt x="517" y="208"/>
                    <a:pt x="517" y="223"/>
                  </a:cubicBezTo>
                  <a:cubicBezTo>
                    <a:pt x="517" y="229"/>
                    <a:pt x="516" y="235"/>
                    <a:pt x="514" y="241"/>
                  </a:cubicBezTo>
                  <a:cubicBezTo>
                    <a:pt x="512" y="245"/>
                    <a:pt x="514" y="250"/>
                    <a:pt x="517" y="253"/>
                  </a:cubicBezTo>
                  <a:cubicBezTo>
                    <a:pt x="529" y="264"/>
                    <a:pt x="536" y="279"/>
                    <a:pt x="536" y="296"/>
                  </a:cubicBezTo>
                  <a:cubicBezTo>
                    <a:pt x="536" y="309"/>
                    <a:pt x="532" y="322"/>
                    <a:pt x="523" y="332"/>
                  </a:cubicBezTo>
                  <a:cubicBezTo>
                    <a:pt x="520" y="336"/>
                    <a:pt x="519" y="340"/>
                    <a:pt x="521" y="344"/>
                  </a:cubicBezTo>
                  <a:cubicBezTo>
                    <a:pt x="525" y="351"/>
                    <a:pt x="526" y="359"/>
                    <a:pt x="526" y="367"/>
                  </a:cubicBezTo>
                  <a:cubicBezTo>
                    <a:pt x="526" y="388"/>
                    <a:pt x="513" y="408"/>
                    <a:pt x="492" y="415"/>
                  </a:cubicBezTo>
                  <a:cubicBezTo>
                    <a:pt x="488" y="416"/>
                    <a:pt x="485" y="421"/>
                    <a:pt x="485" y="425"/>
                  </a:cubicBezTo>
                  <a:cubicBezTo>
                    <a:pt x="485" y="426"/>
                    <a:pt x="485" y="426"/>
                    <a:pt x="485" y="426"/>
                  </a:cubicBezTo>
                  <a:cubicBezTo>
                    <a:pt x="484" y="446"/>
                    <a:pt x="469" y="461"/>
                    <a:pt x="449" y="461"/>
                  </a:cubicBezTo>
                  <a:moveTo>
                    <a:pt x="542" y="492"/>
                  </a:moveTo>
                  <a:cubicBezTo>
                    <a:pt x="542" y="485"/>
                    <a:pt x="547" y="479"/>
                    <a:pt x="554" y="479"/>
                  </a:cubicBezTo>
                  <a:cubicBezTo>
                    <a:pt x="561" y="479"/>
                    <a:pt x="567" y="485"/>
                    <a:pt x="567" y="492"/>
                  </a:cubicBezTo>
                  <a:cubicBezTo>
                    <a:pt x="567" y="499"/>
                    <a:pt x="561" y="505"/>
                    <a:pt x="554" y="505"/>
                  </a:cubicBezTo>
                  <a:cubicBezTo>
                    <a:pt x="547" y="505"/>
                    <a:pt x="542" y="499"/>
                    <a:pt x="542" y="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34"/>
          <p:cNvGrpSpPr/>
          <p:nvPr/>
        </p:nvGrpSpPr>
        <p:grpSpPr>
          <a:xfrm>
            <a:off x="6200645" y="4033554"/>
            <a:ext cx="273304" cy="361393"/>
            <a:chOff x="6054771" y="3923989"/>
            <a:chExt cx="248842" cy="329048"/>
          </a:xfrm>
        </p:grpSpPr>
        <p:sp>
          <p:nvSpPr>
            <p:cNvPr id="899" name="Google Shape;899;p34"/>
            <p:cNvSpPr/>
            <p:nvPr/>
          </p:nvSpPr>
          <p:spPr>
            <a:xfrm>
              <a:off x="6120580" y="4185582"/>
              <a:ext cx="30026" cy="30026"/>
            </a:xfrm>
            <a:custGeom>
              <a:rect b="b" l="l" r="r" t="t"/>
              <a:pathLst>
                <a:path extrusionOk="0" h="73" w="73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33" y="24"/>
                    <a:pt x="50" y="41"/>
                    <a:pt x="50" y="61"/>
                  </a:cubicBezTo>
                  <a:cubicBezTo>
                    <a:pt x="50" y="68"/>
                    <a:pt x="55" y="73"/>
                    <a:pt x="61" y="73"/>
                  </a:cubicBezTo>
                  <a:cubicBezTo>
                    <a:pt x="68" y="73"/>
                    <a:pt x="73" y="68"/>
                    <a:pt x="73" y="61"/>
                  </a:cubicBezTo>
                  <a:cubicBezTo>
                    <a:pt x="73" y="28"/>
                    <a:pt x="46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6207367" y="4185582"/>
              <a:ext cx="30026" cy="30026"/>
            </a:xfrm>
            <a:custGeom>
              <a:rect b="b" l="l" r="r" t="t"/>
              <a:pathLst>
                <a:path extrusionOk="0" h="73" w="73">
                  <a:moveTo>
                    <a:pt x="61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68"/>
                    <a:pt x="6" y="73"/>
                    <a:pt x="12" y="73"/>
                  </a:cubicBezTo>
                  <a:cubicBezTo>
                    <a:pt x="18" y="73"/>
                    <a:pt x="24" y="68"/>
                    <a:pt x="24" y="61"/>
                  </a:cubicBezTo>
                  <a:cubicBezTo>
                    <a:pt x="24" y="41"/>
                    <a:pt x="41" y="24"/>
                    <a:pt x="61" y="24"/>
                  </a:cubicBezTo>
                  <a:cubicBezTo>
                    <a:pt x="68" y="24"/>
                    <a:pt x="73" y="19"/>
                    <a:pt x="73" y="12"/>
                  </a:cubicBezTo>
                  <a:cubicBezTo>
                    <a:pt x="73" y="6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6108653" y="4098384"/>
              <a:ext cx="55116" cy="68277"/>
            </a:xfrm>
            <a:custGeom>
              <a:rect b="b" l="l" r="r" t="t"/>
              <a:pathLst>
                <a:path extrusionOk="0" h="166" w="134">
                  <a:moveTo>
                    <a:pt x="109" y="63"/>
                  </a:moveTo>
                  <a:cubicBezTo>
                    <a:pt x="125" y="50"/>
                    <a:pt x="134" y="31"/>
                    <a:pt x="134" y="11"/>
                  </a:cubicBezTo>
                  <a:cubicBezTo>
                    <a:pt x="134" y="5"/>
                    <a:pt x="128" y="0"/>
                    <a:pt x="122" y="0"/>
                  </a:cubicBezTo>
                  <a:cubicBezTo>
                    <a:pt x="115" y="0"/>
                    <a:pt x="110" y="5"/>
                    <a:pt x="110" y="11"/>
                  </a:cubicBezTo>
                  <a:cubicBezTo>
                    <a:pt x="110" y="24"/>
                    <a:pt x="104" y="36"/>
                    <a:pt x="95" y="44"/>
                  </a:cubicBezTo>
                  <a:cubicBezTo>
                    <a:pt x="87" y="51"/>
                    <a:pt x="77" y="54"/>
                    <a:pt x="67" y="54"/>
                  </a:cubicBezTo>
                  <a:cubicBezTo>
                    <a:pt x="54" y="54"/>
                    <a:pt x="41" y="48"/>
                    <a:pt x="33" y="36"/>
                  </a:cubicBezTo>
                  <a:cubicBezTo>
                    <a:pt x="29" y="31"/>
                    <a:pt x="22" y="30"/>
                    <a:pt x="16" y="34"/>
                  </a:cubicBezTo>
                  <a:cubicBezTo>
                    <a:pt x="11" y="38"/>
                    <a:pt x="10" y="45"/>
                    <a:pt x="14" y="50"/>
                  </a:cubicBezTo>
                  <a:cubicBezTo>
                    <a:pt x="23" y="64"/>
                    <a:pt x="38" y="73"/>
                    <a:pt x="53" y="76"/>
                  </a:cubicBezTo>
                  <a:cubicBezTo>
                    <a:pt x="51" y="85"/>
                    <a:pt x="46" y="93"/>
                    <a:pt x="39" y="99"/>
                  </a:cubicBezTo>
                  <a:cubicBezTo>
                    <a:pt x="32" y="105"/>
                    <a:pt x="22" y="109"/>
                    <a:pt x="12" y="109"/>
                  </a:cubicBezTo>
                  <a:cubicBezTo>
                    <a:pt x="5" y="109"/>
                    <a:pt x="0" y="114"/>
                    <a:pt x="0" y="120"/>
                  </a:cubicBezTo>
                  <a:cubicBezTo>
                    <a:pt x="0" y="127"/>
                    <a:pt x="5" y="132"/>
                    <a:pt x="12" y="132"/>
                  </a:cubicBezTo>
                  <a:cubicBezTo>
                    <a:pt x="23" y="132"/>
                    <a:pt x="33" y="130"/>
                    <a:pt x="42" y="125"/>
                  </a:cubicBezTo>
                  <a:cubicBezTo>
                    <a:pt x="50" y="126"/>
                    <a:pt x="57" y="129"/>
                    <a:pt x="62" y="135"/>
                  </a:cubicBezTo>
                  <a:cubicBezTo>
                    <a:pt x="67" y="141"/>
                    <a:pt x="69" y="147"/>
                    <a:pt x="69" y="154"/>
                  </a:cubicBezTo>
                  <a:cubicBezTo>
                    <a:pt x="69" y="161"/>
                    <a:pt x="74" y="166"/>
                    <a:pt x="81" y="166"/>
                  </a:cubicBezTo>
                  <a:cubicBezTo>
                    <a:pt x="87" y="166"/>
                    <a:pt x="93" y="161"/>
                    <a:pt x="93" y="154"/>
                  </a:cubicBezTo>
                  <a:cubicBezTo>
                    <a:pt x="93" y="142"/>
                    <a:pt x="88" y="130"/>
                    <a:pt x="80" y="121"/>
                  </a:cubicBezTo>
                  <a:cubicBezTo>
                    <a:pt x="76" y="115"/>
                    <a:pt x="70" y="110"/>
                    <a:pt x="64" y="107"/>
                  </a:cubicBezTo>
                  <a:cubicBezTo>
                    <a:pt x="71" y="98"/>
                    <a:pt x="75" y="88"/>
                    <a:pt x="77" y="77"/>
                  </a:cubicBezTo>
                  <a:cubicBezTo>
                    <a:pt x="89" y="75"/>
                    <a:pt x="100" y="70"/>
                    <a:pt x="109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6194616" y="4098384"/>
              <a:ext cx="54704" cy="68277"/>
            </a:xfrm>
            <a:custGeom>
              <a:rect b="b" l="l" r="r" t="t"/>
              <a:pathLst>
                <a:path extrusionOk="0" h="166" w="133">
                  <a:moveTo>
                    <a:pt x="121" y="109"/>
                  </a:moveTo>
                  <a:cubicBezTo>
                    <a:pt x="111" y="109"/>
                    <a:pt x="102" y="105"/>
                    <a:pt x="94" y="99"/>
                  </a:cubicBezTo>
                  <a:cubicBezTo>
                    <a:pt x="87" y="93"/>
                    <a:pt x="82" y="85"/>
                    <a:pt x="80" y="76"/>
                  </a:cubicBezTo>
                  <a:cubicBezTo>
                    <a:pt x="96" y="73"/>
                    <a:pt x="110" y="64"/>
                    <a:pt x="120" y="50"/>
                  </a:cubicBezTo>
                  <a:cubicBezTo>
                    <a:pt x="123" y="45"/>
                    <a:pt x="122" y="38"/>
                    <a:pt x="117" y="34"/>
                  </a:cubicBezTo>
                  <a:cubicBezTo>
                    <a:pt x="112" y="30"/>
                    <a:pt x="104" y="31"/>
                    <a:pt x="101" y="36"/>
                  </a:cubicBezTo>
                  <a:cubicBezTo>
                    <a:pt x="93" y="48"/>
                    <a:pt x="80" y="54"/>
                    <a:pt x="66" y="54"/>
                  </a:cubicBezTo>
                  <a:cubicBezTo>
                    <a:pt x="56" y="54"/>
                    <a:pt x="46" y="51"/>
                    <a:pt x="39" y="44"/>
                  </a:cubicBezTo>
                  <a:cubicBezTo>
                    <a:pt x="29" y="36"/>
                    <a:pt x="23" y="24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"/>
                    <a:pt x="8" y="50"/>
                    <a:pt x="24" y="63"/>
                  </a:cubicBezTo>
                  <a:cubicBezTo>
                    <a:pt x="33" y="70"/>
                    <a:pt x="44" y="75"/>
                    <a:pt x="56" y="77"/>
                  </a:cubicBezTo>
                  <a:cubicBezTo>
                    <a:pt x="58" y="88"/>
                    <a:pt x="63" y="98"/>
                    <a:pt x="69" y="107"/>
                  </a:cubicBezTo>
                  <a:cubicBezTo>
                    <a:pt x="63" y="110"/>
                    <a:pt x="58" y="115"/>
                    <a:pt x="53" y="121"/>
                  </a:cubicBezTo>
                  <a:cubicBezTo>
                    <a:pt x="45" y="130"/>
                    <a:pt x="41" y="142"/>
                    <a:pt x="41" y="154"/>
                  </a:cubicBezTo>
                  <a:cubicBezTo>
                    <a:pt x="41" y="161"/>
                    <a:pt x="46" y="166"/>
                    <a:pt x="52" y="166"/>
                  </a:cubicBezTo>
                  <a:cubicBezTo>
                    <a:pt x="59" y="166"/>
                    <a:pt x="64" y="161"/>
                    <a:pt x="64" y="154"/>
                  </a:cubicBezTo>
                  <a:cubicBezTo>
                    <a:pt x="64" y="147"/>
                    <a:pt x="67" y="141"/>
                    <a:pt x="71" y="135"/>
                  </a:cubicBezTo>
                  <a:cubicBezTo>
                    <a:pt x="76" y="129"/>
                    <a:pt x="83" y="126"/>
                    <a:pt x="91" y="125"/>
                  </a:cubicBezTo>
                  <a:cubicBezTo>
                    <a:pt x="100" y="130"/>
                    <a:pt x="111" y="132"/>
                    <a:pt x="121" y="132"/>
                  </a:cubicBezTo>
                  <a:cubicBezTo>
                    <a:pt x="128" y="132"/>
                    <a:pt x="133" y="127"/>
                    <a:pt x="133" y="120"/>
                  </a:cubicBezTo>
                  <a:cubicBezTo>
                    <a:pt x="133" y="114"/>
                    <a:pt x="128" y="109"/>
                    <a:pt x="121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6089732" y="4035865"/>
              <a:ext cx="190437" cy="217172"/>
            </a:xfrm>
            <a:custGeom>
              <a:rect b="b" l="l" r="r" t="t"/>
              <a:pathLst>
                <a:path extrusionOk="0" h="528" w="463">
                  <a:moveTo>
                    <a:pt x="440" y="241"/>
                  </a:moveTo>
                  <a:cubicBezTo>
                    <a:pt x="442" y="234"/>
                    <a:pt x="443" y="228"/>
                    <a:pt x="443" y="221"/>
                  </a:cubicBezTo>
                  <a:cubicBezTo>
                    <a:pt x="443" y="200"/>
                    <a:pt x="435" y="181"/>
                    <a:pt x="420" y="166"/>
                  </a:cubicBezTo>
                  <a:cubicBezTo>
                    <a:pt x="421" y="161"/>
                    <a:pt x="422" y="155"/>
                    <a:pt x="422" y="149"/>
                  </a:cubicBezTo>
                  <a:cubicBezTo>
                    <a:pt x="422" y="107"/>
                    <a:pt x="390" y="72"/>
                    <a:pt x="349" y="66"/>
                  </a:cubicBezTo>
                  <a:cubicBezTo>
                    <a:pt x="344" y="29"/>
                    <a:pt x="312" y="0"/>
                    <a:pt x="273" y="0"/>
                  </a:cubicBezTo>
                  <a:cubicBezTo>
                    <a:pt x="251" y="0"/>
                    <a:pt x="232" y="8"/>
                    <a:pt x="217" y="23"/>
                  </a:cubicBezTo>
                  <a:cubicBezTo>
                    <a:pt x="203" y="8"/>
                    <a:pt x="183" y="0"/>
                    <a:pt x="162" y="0"/>
                  </a:cubicBezTo>
                  <a:cubicBezTo>
                    <a:pt x="160" y="0"/>
                    <a:pt x="158" y="0"/>
                    <a:pt x="156" y="0"/>
                  </a:cubicBezTo>
                  <a:cubicBezTo>
                    <a:pt x="149" y="0"/>
                    <a:pt x="145" y="6"/>
                    <a:pt x="145" y="13"/>
                  </a:cubicBezTo>
                  <a:cubicBezTo>
                    <a:pt x="146" y="19"/>
                    <a:pt x="151" y="24"/>
                    <a:pt x="158" y="23"/>
                  </a:cubicBezTo>
                  <a:cubicBezTo>
                    <a:pt x="159" y="23"/>
                    <a:pt x="160" y="23"/>
                    <a:pt x="162" y="23"/>
                  </a:cubicBezTo>
                  <a:cubicBezTo>
                    <a:pt x="179" y="23"/>
                    <a:pt x="195" y="32"/>
                    <a:pt x="205" y="46"/>
                  </a:cubicBezTo>
                  <a:lnTo>
                    <a:pt x="205" y="84"/>
                  </a:lnTo>
                  <a:cubicBezTo>
                    <a:pt x="202" y="82"/>
                    <a:pt x="199" y="79"/>
                    <a:pt x="196" y="77"/>
                  </a:cubicBezTo>
                  <a:cubicBezTo>
                    <a:pt x="190" y="73"/>
                    <a:pt x="183" y="75"/>
                    <a:pt x="179" y="80"/>
                  </a:cubicBezTo>
                  <a:cubicBezTo>
                    <a:pt x="176" y="86"/>
                    <a:pt x="177" y="93"/>
                    <a:pt x="183" y="96"/>
                  </a:cubicBezTo>
                  <a:cubicBezTo>
                    <a:pt x="197" y="106"/>
                    <a:pt x="205" y="121"/>
                    <a:pt x="205" y="138"/>
                  </a:cubicBezTo>
                  <a:lnTo>
                    <a:pt x="205" y="359"/>
                  </a:lnTo>
                  <a:cubicBezTo>
                    <a:pt x="192" y="347"/>
                    <a:pt x="175" y="339"/>
                    <a:pt x="156" y="339"/>
                  </a:cubicBezTo>
                  <a:cubicBezTo>
                    <a:pt x="149" y="339"/>
                    <a:pt x="144" y="344"/>
                    <a:pt x="144" y="351"/>
                  </a:cubicBezTo>
                  <a:cubicBezTo>
                    <a:pt x="144" y="357"/>
                    <a:pt x="149" y="363"/>
                    <a:pt x="156" y="363"/>
                  </a:cubicBezTo>
                  <a:cubicBezTo>
                    <a:pt x="183" y="363"/>
                    <a:pt x="205" y="385"/>
                    <a:pt x="205" y="412"/>
                  </a:cubicBezTo>
                  <a:lnTo>
                    <a:pt x="205" y="478"/>
                  </a:lnTo>
                  <a:cubicBezTo>
                    <a:pt x="194" y="495"/>
                    <a:pt x="176" y="505"/>
                    <a:pt x="156" y="505"/>
                  </a:cubicBezTo>
                  <a:cubicBezTo>
                    <a:pt x="135" y="505"/>
                    <a:pt x="116" y="495"/>
                    <a:pt x="105" y="478"/>
                  </a:cubicBezTo>
                  <a:cubicBezTo>
                    <a:pt x="103" y="474"/>
                    <a:pt x="98" y="472"/>
                    <a:pt x="94" y="473"/>
                  </a:cubicBezTo>
                  <a:cubicBezTo>
                    <a:pt x="91" y="473"/>
                    <a:pt x="89" y="473"/>
                    <a:pt x="87" y="473"/>
                  </a:cubicBezTo>
                  <a:cubicBezTo>
                    <a:pt x="66" y="473"/>
                    <a:pt x="49" y="456"/>
                    <a:pt x="49" y="436"/>
                  </a:cubicBezTo>
                  <a:cubicBezTo>
                    <a:pt x="49" y="435"/>
                    <a:pt x="49" y="435"/>
                    <a:pt x="49" y="435"/>
                  </a:cubicBezTo>
                  <a:cubicBezTo>
                    <a:pt x="49" y="430"/>
                    <a:pt x="46" y="426"/>
                    <a:pt x="42" y="424"/>
                  </a:cubicBezTo>
                  <a:cubicBezTo>
                    <a:pt x="34" y="421"/>
                    <a:pt x="26" y="416"/>
                    <a:pt x="20" y="410"/>
                  </a:cubicBezTo>
                  <a:cubicBezTo>
                    <a:pt x="16" y="406"/>
                    <a:pt x="8" y="406"/>
                    <a:pt x="4" y="410"/>
                  </a:cubicBezTo>
                  <a:cubicBezTo>
                    <a:pt x="-1" y="415"/>
                    <a:pt x="-1" y="422"/>
                    <a:pt x="3" y="427"/>
                  </a:cubicBezTo>
                  <a:cubicBezTo>
                    <a:pt x="10" y="433"/>
                    <a:pt x="18" y="439"/>
                    <a:pt x="26" y="443"/>
                  </a:cubicBezTo>
                  <a:cubicBezTo>
                    <a:pt x="30" y="473"/>
                    <a:pt x="56" y="497"/>
                    <a:pt x="87" y="497"/>
                  </a:cubicBezTo>
                  <a:cubicBezTo>
                    <a:pt x="88" y="497"/>
                    <a:pt x="89" y="497"/>
                    <a:pt x="90" y="497"/>
                  </a:cubicBezTo>
                  <a:cubicBezTo>
                    <a:pt x="106" y="517"/>
                    <a:pt x="130" y="528"/>
                    <a:pt x="156" y="528"/>
                  </a:cubicBezTo>
                  <a:cubicBezTo>
                    <a:pt x="179" y="528"/>
                    <a:pt x="201" y="518"/>
                    <a:pt x="217" y="501"/>
                  </a:cubicBezTo>
                  <a:cubicBezTo>
                    <a:pt x="233" y="518"/>
                    <a:pt x="255" y="528"/>
                    <a:pt x="279" y="528"/>
                  </a:cubicBezTo>
                  <a:cubicBezTo>
                    <a:pt x="305" y="528"/>
                    <a:pt x="329" y="517"/>
                    <a:pt x="344" y="497"/>
                  </a:cubicBezTo>
                  <a:cubicBezTo>
                    <a:pt x="345" y="497"/>
                    <a:pt x="346" y="497"/>
                    <a:pt x="347" y="497"/>
                  </a:cubicBezTo>
                  <a:cubicBezTo>
                    <a:pt x="378" y="497"/>
                    <a:pt x="404" y="473"/>
                    <a:pt x="408" y="443"/>
                  </a:cubicBezTo>
                  <a:cubicBezTo>
                    <a:pt x="435" y="430"/>
                    <a:pt x="453" y="403"/>
                    <a:pt x="453" y="373"/>
                  </a:cubicBezTo>
                  <a:cubicBezTo>
                    <a:pt x="453" y="364"/>
                    <a:pt x="451" y="355"/>
                    <a:pt x="448" y="346"/>
                  </a:cubicBezTo>
                  <a:cubicBezTo>
                    <a:pt x="458" y="332"/>
                    <a:pt x="463" y="315"/>
                    <a:pt x="463" y="298"/>
                  </a:cubicBezTo>
                  <a:cubicBezTo>
                    <a:pt x="463" y="277"/>
                    <a:pt x="455" y="256"/>
                    <a:pt x="440" y="241"/>
                  </a:cubicBezTo>
                  <a:moveTo>
                    <a:pt x="425" y="337"/>
                  </a:moveTo>
                  <a:cubicBezTo>
                    <a:pt x="422" y="340"/>
                    <a:pt x="422" y="345"/>
                    <a:pt x="424" y="349"/>
                  </a:cubicBezTo>
                  <a:cubicBezTo>
                    <a:pt x="427" y="357"/>
                    <a:pt x="429" y="365"/>
                    <a:pt x="429" y="373"/>
                  </a:cubicBezTo>
                  <a:cubicBezTo>
                    <a:pt x="429" y="396"/>
                    <a:pt x="415" y="416"/>
                    <a:pt x="393" y="424"/>
                  </a:cubicBezTo>
                  <a:cubicBezTo>
                    <a:pt x="388" y="426"/>
                    <a:pt x="385" y="430"/>
                    <a:pt x="385" y="435"/>
                  </a:cubicBezTo>
                  <a:lnTo>
                    <a:pt x="385" y="436"/>
                  </a:lnTo>
                  <a:cubicBezTo>
                    <a:pt x="385" y="456"/>
                    <a:pt x="368" y="473"/>
                    <a:pt x="347" y="473"/>
                  </a:cubicBezTo>
                  <a:cubicBezTo>
                    <a:pt x="345" y="473"/>
                    <a:pt x="343" y="473"/>
                    <a:pt x="341" y="473"/>
                  </a:cubicBezTo>
                  <a:cubicBezTo>
                    <a:pt x="336" y="472"/>
                    <a:pt x="332" y="474"/>
                    <a:pt x="329" y="478"/>
                  </a:cubicBezTo>
                  <a:cubicBezTo>
                    <a:pt x="318" y="495"/>
                    <a:pt x="299" y="505"/>
                    <a:pt x="279" y="505"/>
                  </a:cubicBezTo>
                  <a:cubicBezTo>
                    <a:pt x="258" y="505"/>
                    <a:pt x="240" y="495"/>
                    <a:pt x="229" y="478"/>
                  </a:cubicBezTo>
                  <a:lnTo>
                    <a:pt x="229" y="412"/>
                  </a:lnTo>
                  <a:cubicBezTo>
                    <a:pt x="229" y="385"/>
                    <a:pt x="251" y="363"/>
                    <a:pt x="279" y="363"/>
                  </a:cubicBezTo>
                  <a:cubicBezTo>
                    <a:pt x="285" y="363"/>
                    <a:pt x="290" y="357"/>
                    <a:pt x="290" y="351"/>
                  </a:cubicBezTo>
                  <a:cubicBezTo>
                    <a:pt x="290" y="344"/>
                    <a:pt x="285" y="339"/>
                    <a:pt x="279" y="339"/>
                  </a:cubicBezTo>
                  <a:cubicBezTo>
                    <a:pt x="259" y="339"/>
                    <a:pt x="242" y="347"/>
                    <a:pt x="229" y="359"/>
                  </a:cubicBezTo>
                  <a:lnTo>
                    <a:pt x="229" y="138"/>
                  </a:lnTo>
                  <a:cubicBezTo>
                    <a:pt x="229" y="121"/>
                    <a:pt x="237" y="106"/>
                    <a:pt x="251" y="96"/>
                  </a:cubicBezTo>
                  <a:cubicBezTo>
                    <a:pt x="257" y="93"/>
                    <a:pt x="258" y="86"/>
                    <a:pt x="255" y="80"/>
                  </a:cubicBezTo>
                  <a:cubicBezTo>
                    <a:pt x="251" y="75"/>
                    <a:pt x="244" y="73"/>
                    <a:pt x="239" y="77"/>
                  </a:cubicBezTo>
                  <a:cubicBezTo>
                    <a:pt x="235" y="79"/>
                    <a:pt x="232" y="82"/>
                    <a:pt x="229" y="84"/>
                  </a:cubicBezTo>
                  <a:lnTo>
                    <a:pt x="229" y="46"/>
                  </a:lnTo>
                  <a:cubicBezTo>
                    <a:pt x="239" y="32"/>
                    <a:pt x="255" y="23"/>
                    <a:pt x="273" y="23"/>
                  </a:cubicBezTo>
                  <a:cubicBezTo>
                    <a:pt x="302" y="23"/>
                    <a:pt x="327" y="47"/>
                    <a:pt x="327" y="77"/>
                  </a:cubicBezTo>
                  <a:cubicBezTo>
                    <a:pt x="327" y="84"/>
                    <a:pt x="332" y="89"/>
                    <a:pt x="338" y="89"/>
                  </a:cubicBezTo>
                  <a:cubicBezTo>
                    <a:pt x="371" y="89"/>
                    <a:pt x="398" y="116"/>
                    <a:pt x="398" y="149"/>
                  </a:cubicBezTo>
                  <a:cubicBezTo>
                    <a:pt x="398" y="155"/>
                    <a:pt x="398" y="161"/>
                    <a:pt x="396" y="167"/>
                  </a:cubicBezTo>
                  <a:cubicBezTo>
                    <a:pt x="394" y="171"/>
                    <a:pt x="396" y="176"/>
                    <a:pt x="400" y="179"/>
                  </a:cubicBezTo>
                  <a:cubicBezTo>
                    <a:pt x="412" y="189"/>
                    <a:pt x="419" y="205"/>
                    <a:pt x="419" y="221"/>
                  </a:cubicBezTo>
                  <a:cubicBezTo>
                    <a:pt x="419" y="227"/>
                    <a:pt x="418" y="234"/>
                    <a:pt x="416" y="240"/>
                  </a:cubicBezTo>
                  <a:cubicBezTo>
                    <a:pt x="414" y="244"/>
                    <a:pt x="415" y="250"/>
                    <a:pt x="419" y="253"/>
                  </a:cubicBezTo>
                  <a:cubicBezTo>
                    <a:pt x="432" y="264"/>
                    <a:pt x="440" y="281"/>
                    <a:pt x="440" y="298"/>
                  </a:cubicBezTo>
                  <a:cubicBezTo>
                    <a:pt x="440" y="312"/>
                    <a:pt x="435" y="326"/>
                    <a:pt x="425" y="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077804" y="4046559"/>
              <a:ext cx="62108" cy="145604"/>
            </a:xfrm>
            <a:custGeom>
              <a:rect b="b" l="l" r="r" t="t"/>
              <a:pathLst>
                <a:path extrusionOk="0" h="354" w="151">
                  <a:moveTo>
                    <a:pt x="34" y="343"/>
                  </a:moveTo>
                  <a:cubicBezTo>
                    <a:pt x="35" y="336"/>
                    <a:pt x="37" y="330"/>
                    <a:pt x="39" y="323"/>
                  </a:cubicBezTo>
                  <a:cubicBezTo>
                    <a:pt x="42" y="319"/>
                    <a:pt x="41" y="314"/>
                    <a:pt x="38" y="311"/>
                  </a:cubicBezTo>
                  <a:cubicBezTo>
                    <a:pt x="29" y="300"/>
                    <a:pt x="24" y="286"/>
                    <a:pt x="24" y="272"/>
                  </a:cubicBezTo>
                  <a:cubicBezTo>
                    <a:pt x="24" y="255"/>
                    <a:pt x="31" y="238"/>
                    <a:pt x="44" y="227"/>
                  </a:cubicBezTo>
                  <a:cubicBezTo>
                    <a:pt x="48" y="224"/>
                    <a:pt x="49" y="218"/>
                    <a:pt x="47" y="214"/>
                  </a:cubicBezTo>
                  <a:cubicBezTo>
                    <a:pt x="45" y="208"/>
                    <a:pt x="44" y="201"/>
                    <a:pt x="44" y="195"/>
                  </a:cubicBezTo>
                  <a:cubicBezTo>
                    <a:pt x="44" y="179"/>
                    <a:pt x="51" y="163"/>
                    <a:pt x="64" y="153"/>
                  </a:cubicBezTo>
                  <a:cubicBezTo>
                    <a:pt x="67" y="150"/>
                    <a:pt x="69" y="145"/>
                    <a:pt x="67" y="141"/>
                  </a:cubicBezTo>
                  <a:cubicBezTo>
                    <a:pt x="66" y="135"/>
                    <a:pt x="65" y="129"/>
                    <a:pt x="65" y="123"/>
                  </a:cubicBezTo>
                  <a:cubicBezTo>
                    <a:pt x="65" y="90"/>
                    <a:pt x="92" y="63"/>
                    <a:pt x="125" y="63"/>
                  </a:cubicBezTo>
                  <a:cubicBezTo>
                    <a:pt x="131" y="63"/>
                    <a:pt x="137" y="58"/>
                    <a:pt x="137" y="51"/>
                  </a:cubicBezTo>
                  <a:cubicBezTo>
                    <a:pt x="137" y="39"/>
                    <a:pt x="141" y="28"/>
                    <a:pt x="148" y="18"/>
                  </a:cubicBezTo>
                  <a:cubicBezTo>
                    <a:pt x="152" y="13"/>
                    <a:pt x="151" y="6"/>
                    <a:pt x="146" y="2"/>
                  </a:cubicBezTo>
                  <a:cubicBezTo>
                    <a:pt x="141" y="-2"/>
                    <a:pt x="133" y="-1"/>
                    <a:pt x="129" y="4"/>
                  </a:cubicBezTo>
                  <a:cubicBezTo>
                    <a:pt x="121" y="15"/>
                    <a:pt x="116" y="27"/>
                    <a:pt x="114" y="40"/>
                  </a:cubicBezTo>
                  <a:cubicBezTo>
                    <a:pt x="73" y="46"/>
                    <a:pt x="41" y="81"/>
                    <a:pt x="41" y="123"/>
                  </a:cubicBezTo>
                  <a:cubicBezTo>
                    <a:pt x="41" y="129"/>
                    <a:pt x="42" y="135"/>
                    <a:pt x="43" y="140"/>
                  </a:cubicBezTo>
                  <a:cubicBezTo>
                    <a:pt x="29" y="155"/>
                    <a:pt x="20" y="174"/>
                    <a:pt x="20" y="195"/>
                  </a:cubicBezTo>
                  <a:cubicBezTo>
                    <a:pt x="20" y="202"/>
                    <a:pt x="21" y="208"/>
                    <a:pt x="23" y="215"/>
                  </a:cubicBezTo>
                  <a:cubicBezTo>
                    <a:pt x="9" y="230"/>
                    <a:pt x="0" y="251"/>
                    <a:pt x="0" y="272"/>
                  </a:cubicBezTo>
                  <a:cubicBezTo>
                    <a:pt x="0" y="289"/>
                    <a:pt x="6" y="306"/>
                    <a:pt x="15" y="320"/>
                  </a:cubicBezTo>
                  <a:cubicBezTo>
                    <a:pt x="13" y="327"/>
                    <a:pt x="11" y="334"/>
                    <a:pt x="11" y="341"/>
                  </a:cubicBezTo>
                  <a:cubicBezTo>
                    <a:pt x="10" y="348"/>
                    <a:pt x="15" y="353"/>
                    <a:pt x="22" y="354"/>
                  </a:cubicBezTo>
                  <a:lnTo>
                    <a:pt x="23" y="354"/>
                  </a:lnTo>
                  <a:cubicBezTo>
                    <a:pt x="29" y="354"/>
                    <a:pt x="34" y="349"/>
                    <a:pt x="34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6142791" y="3923989"/>
              <a:ext cx="72802" cy="100771"/>
            </a:xfrm>
            <a:custGeom>
              <a:rect b="b" l="l" r="r" t="t"/>
              <a:pathLst>
                <a:path extrusionOk="0" h="245" w="177">
                  <a:moveTo>
                    <a:pt x="21" y="129"/>
                  </a:moveTo>
                  <a:lnTo>
                    <a:pt x="39" y="129"/>
                  </a:lnTo>
                  <a:lnTo>
                    <a:pt x="39" y="223"/>
                  </a:lnTo>
                  <a:cubicBezTo>
                    <a:pt x="39" y="235"/>
                    <a:pt x="49" y="245"/>
                    <a:pt x="60" y="245"/>
                  </a:cubicBezTo>
                  <a:lnTo>
                    <a:pt x="116" y="245"/>
                  </a:lnTo>
                  <a:cubicBezTo>
                    <a:pt x="128" y="245"/>
                    <a:pt x="137" y="235"/>
                    <a:pt x="137" y="223"/>
                  </a:cubicBezTo>
                  <a:lnTo>
                    <a:pt x="137" y="129"/>
                  </a:lnTo>
                  <a:lnTo>
                    <a:pt x="155" y="129"/>
                  </a:lnTo>
                  <a:cubicBezTo>
                    <a:pt x="164" y="129"/>
                    <a:pt x="171" y="125"/>
                    <a:pt x="175" y="117"/>
                  </a:cubicBezTo>
                  <a:cubicBezTo>
                    <a:pt x="178" y="110"/>
                    <a:pt x="177" y="102"/>
                    <a:pt x="172" y="95"/>
                  </a:cubicBezTo>
                  <a:lnTo>
                    <a:pt x="105" y="9"/>
                  </a:lnTo>
                  <a:cubicBezTo>
                    <a:pt x="101" y="3"/>
                    <a:pt x="95" y="0"/>
                    <a:pt x="88" y="0"/>
                  </a:cubicBezTo>
                  <a:cubicBezTo>
                    <a:pt x="82" y="0"/>
                    <a:pt x="75" y="3"/>
                    <a:pt x="71" y="9"/>
                  </a:cubicBezTo>
                  <a:lnTo>
                    <a:pt x="4" y="95"/>
                  </a:lnTo>
                  <a:cubicBezTo>
                    <a:pt x="-1" y="102"/>
                    <a:pt x="-2" y="110"/>
                    <a:pt x="2" y="117"/>
                  </a:cubicBezTo>
                  <a:cubicBezTo>
                    <a:pt x="5" y="125"/>
                    <a:pt x="13" y="129"/>
                    <a:pt x="21" y="129"/>
                  </a:cubicBezTo>
                  <a:moveTo>
                    <a:pt x="88" y="25"/>
                  </a:moveTo>
                  <a:lnTo>
                    <a:pt x="151" y="106"/>
                  </a:lnTo>
                  <a:lnTo>
                    <a:pt x="125" y="106"/>
                  </a:lnTo>
                  <a:cubicBezTo>
                    <a:pt x="119" y="106"/>
                    <a:pt x="114" y="111"/>
                    <a:pt x="114" y="118"/>
                  </a:cubicBezTo>
                  <a:lnTo>
                    <a:pt x="114" y="221"/>
                  </a:lnTo>
                  <a:lnTo>
                    <a:pt x="63" y="221"/>
                  </a:lnTo>
                  <a:lnTo>
                    <a:pt x="63" y="118"/>
                  </a:lnTo>
                  <a:cubicBezTo>
                    <a:pt x="63" y="111"/>
                    <a:pt x="57" y="106"/>
                    <a:pt x="51" y="106"/>
                  </a:cubicBezTo>
                  <a:lnTo>
                    <a:pt x="25" y="106"/>
                  </a:lnTo>
                  <a:lnTo>
                    <a:pt x="88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3200" lIns="90000" spcFirstLastPara="1" rIns="90000" wrap="square" tIns="43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6230812" y="3956071"/>
              <a:ext cx="72802" cy="100360"/>
            </a:xfrm>
            <a:custGeom>
              <a:rect b="b" l="l" r="r" t="t"/>
              <a:pathLst>
                <a:path extrusionOk="0" h="244" w="177">
                  <a:moveTo>
                    <a:pt x="172" y="94"/>
                  </a:moveTo>
                  <a:lnTo>
                    <a:pt x="104" y="8"/>
                  </a:lnTo>
                  <a:cubicBezTo>
                    <a:pt x="100" y="3"/>
                    <a:pt x="94" y="0"/>
                    <a:pt x="88" y="0"/>
                  </a:cubicBezTo>
                  <a:lnTo>
                    <a:pt x="88" y="0"/>
                  </a:lnTo>
                  <a:cubicBezTo>
                    <a:pt x="81" y="0"/>
                    <a:pt x="75" y="3"/>
                    <a:pt x="71" y="8"/>
                  </a:cubicBezTo>
                  <a:lnTo>
                    <a:pt x="4" y="94"/>
                  </a:lnTo>
                  <a:cubicBezTo>
                    <a:pt x="-1" y="101"/>
                    <a:pt x="-2" y="109"/>
                    <a:pt x="1" y="117"/>
                  </a:cubicBezTo>
                  <a:cubicBezTo>
                    <a:pt x="5" y="124"/>
                    <a:pt x="12" y="129"/>
                    <a:pt x="20" y="129"/>
                  </a:cubicBezTo>
                  <a:lnTo>
                    <a:pt x="39" y="129"/>
                  </a:lnTo>
                  <a:lnTo>
                    <a:pt x="39" y="223"/>
                  </a:lnTo>
                  <a:cubicBezTo>
                    <a:pt x="39" y="234"/>
                    <a:pt x="48" y="244"/>
                    <a:pt x="60" y="244"/>
                  </a:cubicBezTo>
                  <a:lnTo>
                    <a:pt x="115" y="244"/>
                  </a:lnTo>
                  <a:cubicBezTo>
                    <a:pt x="127" y="244"/>
                    <a:pt x="137" y="234"/>
                    <a:pt x="137" y="223"/>
                  </a:cubicBezTo>
                  <a:lnTo>
                    <a:pt x="137" y="200"/>
                  </a:lnTo>
                  <a:cubicBezTo>
                    <a:pt x="137" y="194"/>
                    <a:pt x="131" y="188"/>
                    <a:pt x="125" y="188"/>
                  </a:cubicBezTo>
                  <a:cubicBezTo>
                    <a:pt x="118" y="188"/>
                    <a:pt x="113" y="194"/>
                    <a:pt x="113" y="200"/>
                  </a:cubicBezTo>
                  <a:lnTo>
                    <a:pt x="113" y="221"/>
                  </a:lnTo>
                  <a:lnTo>
                    <a:pt x="62" y="221"/>
                  </a:lnTo>
                  <a:lnTo>
                    <a:pt x="62" y="117"/>
                  </a:lnTo>
                  <a:cubicBezTo>
                    <a:pt x="62" y="111"/>
                    <a:pt x="57" y="105"/>
                    <a:pt x="50" y="105"/>
                  </a:cubicBezTo>
                  <a:lnTo>
                    <a:pt x="25" y="105"/>
                  </a:lnTo>
                  <a:lnTo>
                    <a:pt x="88" y="24"/>
                  </a:lnTo>
                  <a:lnTo>
                    <a:pt x="151" y="105"/>
                  </a:lnTo>
                  <a:lnTo>
                    <a:pt x="125" y="105"/>
                  </a:lnTo>
                  <a:cubicBezTo>
                    <a:pt x="118" y="105"/>
                    <a:pt x="113" y="111"/>
                    <a:pt x="113" y="117"/>
                  </a:cubicBezTo>
                  <a:lnTo>
                    <a:pt x="113" y="145"/>
                  </a:lnTo>
                  <a:cubicBezTo>
                    <a:pt x="113" y="152"/>
                    <a:pt x="118" y="157"/>
                    <a:pt x="125" y="157"/>
                  </a:cubicBezTo>
                  <a:cubicBezTo>
                    <a:pt x="131" y="157"/>
                    <a:pt x="137" y="152"/>
                    <a:pt x="137" y="145"/>
                  </a:cubicBezTo>
                  <a:lnTo>
                    <a:pt x="137" y="129"/>
                  </a:lnTo>
                  <a:lnTo>
                    <a:pt x="155" y="129"/>
                  </a:lnTo>
                  <a:cubicBezTo>
                    <a:pt x="163" y="129"/>
                    <a:pt x="170" y="124"/>
                    <a:pt x="174" y="117"/>
                  </a:cubicBezTo>
                  <a:cubicBezTo>
                    <a:pt x="178" y="109"/>
                    <a:pt x="177" y="101"/>
                    <a:pt x="172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2825" lIns="90000" spcFirstLastPara="1" rIns="90000" wrap="square" tIns="4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6054771" y="3956071"/>
              <a:ext cx="73213" cy="100360"/>
            </a:xfrm>
            <a:custGeom>
              <a:rect b="b" l="l" r="r" t="t"/>
              <a:pathLst>
                <a:path extrusionOk="0" h="244" w="178">
                  <a:moveTo>
                    <a:pt x="116" y="244"/>
                  </a:moveTo>
                  <a:cubicBezTo>
                    <a:pt x="128" y="244"/>
                    <a:pt x="138" y="234"/>
                    <a:pt x="138" y="223"/>
                  </a:cubicBezTo>
                  <a:lnTo>
                    <a:pt x="138" y="129"/>
                  </a:lnTo>
                  <a:lnTo>
                    <a:pt x="156" y="129"/>
                  </a:lnTo>
                  <a:cubicBezTo>
                    <a:pt x="164" y="129"/>
                    <a:pt x="171" y="124"/>
                    <a:pt x="175" y="117"/>
                  </a:cubicBezTo>
                  <a:cubicBezTo>
                    <a:pt x="179" y="109"/>
                    <a:pt x="178" y="101"/>
                    <a:pt x="173" y="94"/>
                  </a:cubicBezTo>
                  <a:lnTo>
                    <a:pt x="105" y="8"/>
                  </a:lnTo>
                  <a:cubicBezTo>
                    <a:pt x="101" y="3"/>
                    <a:pt x="95" y="0"/>
                    <a:pt x="89" y="0"/>
                  </a:cubicBezTo>
                  <a:cubicBezTo>
                    <a:pt x="82" y="0"/>
                    <a:pt x="76" y="3"/>
                    <a:pt x="72" y="8"/>
                  </a:cubicBezTo>
                  <a:lnTo>
                    <a:pt x="5" y="94"/>
                  </a:lnTo>
                  <a:cubicBezTo>
                    <a:pt x="-1" y="101"/>
                    <a:pt x="-1" y="109"/>
                    <a:pt x="2" y="117"/>
                  </a:cubicBezTo>
                  <a:cubicBezTo>
                    <a:pt x="6" y="124"/>
                    <a:pt x="13" y="129"/>
                    <a:pt x="21" y="129"/>
                  </a:cubicBezTo>
                  <a:lnTo>
                    <a:pt x="40" y="129"/>
                  </a:lnTo>
                  <a:lnTo>
                    <a:pt x="40" y="223"/>
                  </a:lnTo>
                  <a:cubicBezTo>
                    <a:pt x="40" y="234"/>
                    <a:pt x="49" y="244"/>
                    <a:pt x="61" y="244"/>
                  </a:cubicBezTo>
                  <a:lnTo>
                    <a:pt x="116" y="244"/>
                  </a:lnTo>
                  <a:moveTo>
                    <a:pt x="51" y="105"/>
                  </a:moveTo>
                  <a:lnTo>
                    <a:pt x="26" y="105"/>
                  </a:lnTo>
                  <a:lnTo>
                    <a:pt x="89" y="24"/>
                  </a:lnTo>
                  <a:lnTo>
                    <a:pt x="152" y="105"/>
                  </a:lnTo>
                  <a:lnTo>
                    <a:pt x="126" y="105"/>
                  </a:lnTo>
                  <a:cubicBezTo>
                    <a:pt x="119" y="105"/>
                    <a:pt x="114" y="111"/>
                    <a:pt x="114" y="117"/>
                  </a:cubicBezTo>
                  <a:lnTo>
                    <a:pt x="114" y="221"/>
                  </a:lnTo>
                  <a:lnTo>
                    <a:pt x="63" y="221"/>
                  </a:lnTo>
                  <a:lnTo>
                    <a:pt x="63" y="117"/>
                  </a:lnTo>
                  <a:cubicBezTo>
                    <a:pt x="63" y="111"/>
                    <a:pt x="58" y="105"/>
                    <a:pt x="51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2825" lIns="90000" spcFirstLastPara="1" rIns="90000" wrap="square" tIns="4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4"/>
          <p:cNvGrpSpPr/>
          <p:nvPr/>
        </p:nvGrpSpPr>
        <p:grpSpPr>
          <a:xfrm>
            <a:off x="5459337" y="4052527"/>
            <a:ext cx="339710" cy="339258"/>
            <a:chOff x="5379811" y="3941264"/>
            <a:chExt cx="309305" cy="308894"/>
          </a:xfrm>
        </p:grpSpPr>
        <p:sp>
          <p:nvSpPr>
            <p:cNvPr id="909" name="Google Shape;909;p34"/>
            <p:cNvSpPr/>
            <p:nvPr/>
          </p:nvSpPr>
          <p:spPr>
            <a:xfrm>
              <a:off x="5379811" y="4032575"/>
              <a:ext cx="238971" cy="217583"/>
            </a:xfrm>
            <a:custGeom>
              <a:rect b="b" l="l" r="r" t="t"/>
              <a:pathLst>
                <a:path extrusionOk="0" h="529" w="581">
                  <a:moveTo>
                    <a:pt x="574" y="124"/>
                  </a:moveTo>
                  <a:lnTo>
                    <a:pt x="570" y="123"/>
                  </a:lnTo>
                  <a:cubicBezTo>
                    <a:pt x="563" y="119"/>
                    <a:pt x="554" y="119"/>
                    <a:pt x="546" y="122"/>
                  </a:cubicBezTo>
                  <a:cubicBezTo>
                    <a:pt x="545" y="122"/>
                    <a:pt x="545" y="122"/>
                    <a:pt x="545" y="122"/>
                  </a:cubicBezTo>
                  <a:cubicBezTo>
                    <a:pt x="537" y="126"/>
                    <a:pt x="531" y="132"/>
                    <a:pt x="528" y="140"/>
                  </a:cubicBezTo>
                  <a:lnTo>
                    <a:pt x="505" y="201"/>
                  </a:lnTo>
                  <a:lnTo>
                    <a:pt x="482" y="140"/>
                  </a:lnTo>
                  <a:cubicBezTo>
                    <a:pt x="479" y="132"/>
                    <a:pt x="473" y="126"/>
                    <a:pt x="465" y="122"/>
                  </a:cubicBezTo>
                  <a:lnTo>
                    <a:pt x="464" y="122"/>
                  </a:lnTo>
                  <a:cubicBezTo>
                    <a:pt x="456" y="119"/>
                    <a:pt x="447" y="119"/>
                    <a:pt x="439" y="123"/>
                  </a:cubicBezTo>
                  <a:lnTo>
                    <a:pt x="380" y="149"/>
                  </a:lnTo>
                  <a:lnTo>
                    <a:pt x="407" y="90"/>
                  </a:lnTo>
                  <a:cubicBezTo>
                    <a:pt x="411" y="82"/>
                    <a:pt x="411" y="74"/>
                    <a:pt x="407" y="66"/>
                  </a:cubicBezTo>
                  <a:cubicBezTo>
                    <a:pt x="407" y="65"/>
                    <a:pt x="407" y="65"/>
                    <a:pt x="407" y="65"/>
                  </a:cubicBezTo>
                  <a:cubicBezTo>
                    <a:pt x="404" y="57"/>
                    <a:pt x="397" y="51"/>
                    <a:pt x="389" y="48"/>
                  </a:cubicBezTo>
                  <a:lnTo>
                    <a:pt x="329" y="25"/>
                  </a:lnTo>
                  <a:lnTo>
                    <a:pt x="338" y="21"/>
                  </a:lnTo>
                  <a:cubicBezTo>
                    <a:pt x="344" y="19"/>
                    <a:pt x="347" y="13"/>
                    <a:pt x="345" y="7"/>
                  </a:cubicBezTo>
                  <a:cubicBezTo>
                    <a:pt x="343" y="1"/>
                    <a:pt x="336" y="-2"/>
                    <a:pt x="331" y="1"/>
                  </a:cubicBezTo>
                  <a:lnTo>
                    <a:pt x="319" y="5"/>
                  </a:lnTo>
                  <a:cubicBezTo>
                    <a:pt x="315" y="7"/>
                    <a:pt x="311" y="10"/>
                    <a:pt x="309" y="14"/>
                  </a:cubicBezTo>
                  <a:lnTo>
                    <a:pt x="269" y="14"/>
                  </a:lnTo>
                  <a:cubicBezTo>
                    <a:pt x="263" y="14"/>
                    <a:pt x="258" y="19"/>
                    <a:pt x="258" y="25"/>
                  </a:cubicBezTo>
                  <a:cubicBezTo>
                    <a:pt x="258" y="31"/>
                    <a:pt x="263" y="36"/>
                    <a:pt x="269" y="36"/>
                  </a:cubicBezTo>
                  <a:lnTo>
                    <a:pt x="309" y="36"/>
                  </a:lnTo>
                  <a:cubicBezTo>
                    <a:pt x="311" y="40"/>
                    <a:pt x="315" y="43"/>
                    <a:pt x="319" y="45"/>
                  </a:cubicBezTo>
                  <a:lnTo>
                    <a:pt x="382" y="68"/>
                  </a:lnTo>
                  <a:cubicBezTo>
                    <a:pt x="384" y="69"/>
                    <a:pt x="386" y="71"/>
                    <a:pt x="387" y="73"/>
                  </a:cubicBezTo>
                  <a:cubicBezTo>
                    <a:pt x="387" y="74"/>
                    <a:pt x="387" y="74"/>
                    <a:pt x="387" y="74"/>
                  </a:cubicBezTo>
                  <a:cubicBezTo>
                    <a:pt x="388" y="76"/>
                    <a:pt x="388" y="79"/>
                    <a:pt x="387" y="81"/>
                  </a:cubicBezTo>
                  <a:lnTo>
                    <a:pt x="377" y="104"/>
                  </a:lnTo>
                  <a:lnTo>
                    <a:pt x="309" y="171"/>
                  </a:lnTo>
                  <a:cubicBezTo>
                    <a:pt x="300" y="170"/>
                    <a:pt x="291" y="173"/>
                    <a:pt x="284" y="179"/>
                  </a:cubicBezTo>
                  <a:lnTo>
                    <a:pt x="259" y="205"/>
                  </a:lnTo>
                  <a:cubicBezTo>
                    <a:pt x="254" y="209"/>
                    <a:pt x="252" y="215"/>
                    <a:pt x="251" y="222"/>
                  </a:cubicBezTo>
                  <a:cubicBezTo>
                    <a:pt x="245" y="222"/>
                    <a:pt x="239" y="225"/>
                    <a:pt x="234" y="230"/>
                  </a:cubicBezTo>
                  <a:lnTo>
                    <a:pt x="209" y="255"/>
                  </a:lnTo>
                  <a:cubicBezTo>
                    <a:pt x="204" y="260"/>
                    <a:pt x="201" y="266"/>
                    <a:pt x="201" y="272"/>
                  </a:cubicBezTo>
                  <a:cubicBezTo>
                    <a:pt x="194" y="273"/>
                    <a:pt x="188" y="275"/>
                    <a:pt x="184" y="280"/>
                  </a:cubicBezTo>
                  <a:lnTo>
                    <a:pt x="158" y="305"/>
                  </a:lnTo>
                  <a:cubicBezTo>
                    <a:pt x="152" y="312"/>
                    <a:pt x="149" y="321"/>
                    <a:pt x="150" y="330"/>
                  </a:cubicBezTo>
                  <a:lnTo>
                    <a:pt x="114" y="366"/>
                  </a:lnTo>
                  <a:lnTo>
                    <a:pt x="114" y="366"/>
                  </a:lnTo>
                  <a:cubicBezTo>
                    <a:pt x="114" y="342"/>
                    <a:pt x="95" y="323"/>
                    <a:pt x="72" y="322"/>
                  </a:cubicBezTo>
                  <a:lnTo>
                    <a:pt x="71" y="322"/>
                  </a:lnTo>
                  <a:lnTo>
                    <a:pt x="58" y="322"/>
                  </a:lnTo>
                  <a:cubicBezTo>
                    <a:pt x="52" y="322"/>
                    <a:pt x="46" y="319"/>
                    <a:pt x="43" y="313"/>
                  </a:cubicBezTo>
                  <a:lnTo>
                    <a:pt x="31" y="293"/>
                  </a:lnTo>
                  <a:cubicBezTo>
                    <a:pt x="27" y="288"/>
                    <a:pt x="21" y="286"/>
                    <a:pt x="15" y="289"/>
                  </a:cubicBezTo>
                  <a:cubicBezTo>
                    <a:pt x="10" y="292"/>
                    <a:pt x="9" y="299"/>
                    <a:pt x="12" y="304"/>
                  </a:cubicBezTo>
                  <a:lnTo>
                    <a:pt x="22" y="322"/>
                  </a:lnTo>
                  <a:lnTo>
                    <a:pt x="11" y="322"/>
                  </a:lnTo>
                  <a:cubicBezTo>
                    <a:pt x="5" y="322"/>
                    <a:pt x="0" y="327"/>
                    <a:pt x="0" y="333"/>
                  </a:cubicBezTo>
                  <a:cubicBezTo>
                    <a:pt x="0" y="339"/>
                    <a:pt x="5" y="344"/>
                    <a:pt x="11" y="344"/>
                  </a:cubicBezTo>
                  <a:lnTo>
                    <a:pt x="22" y="344"/>
                  </a:lnTo>
                  <a:lnTo>
                    <a:pt x="12" y="362"/>
                  </a:lnTo>
                  <a:cubicBezTo>
                    <a:pt x="9" y="367"/>
                    <a:pt x="10" y="374"/>
                    <a:pt x="15" y="377"/>
                  </a:cubicBezTo>
                  <a:cubicBezTo>
                    <a:pt x="17" y="378"/>
                    <a:pt x="19" y="379"/>
                    <a:pt x="21" y="379"/>
                  </a:cubicBezTo>
                  <a:cubicBezTo>
                    <a:pt x="25" y="379"/>
                    <a:pt x="29" y="377"/>
                    <a:pt x="31" y="374"/>
                  </a:cubicBezTo>
                  <a:lnTo>
                    <a:pt x="43" y="353"/>
                  </a:lnTo>
                  <a:cubicBezTo>
                    <a:pt x="46" y="348"/>
                    <a:pt x="52" y="344"/>
                    <a:pt x="58" y="344"/>
                  </a:cubicBezTo>
                  <a:lnTo>
                    <a:pt x="71" y="344"/>
                  </a:lnTo>
                  <a:cubicBezTo>
                    <a:pt x="83" y="344"/>
                    <a:pt x="92" y="354"/>
                    <a:pt x="92" y="366"/>
                  </a:cubicBezTo>
                  <a:lnTo>
                    <a:pt x="92" y="389"/>
                  </a:lnTo>
                  <a:cubicBezTo>
                    <a:pt x="84" y="400"/>
                    <a:pt x="83" y="414"/>
                    <a:pt x="89" y="425"/>
                  </a:cubicBezTo>
                  <a:lnTo>
                    <a:pt x="78" y="436"/>
                  </a:lnTo>
                  <a:cubicBezTo>
                    <a:pt x="71" y="443"/>
                    <a:pt x="61" y="447"/>
                    <a:pt x="51" y="447"/>
                  </a:cubicBezTo>
                  <a:lnTo>
                    <a:pt x="11" y="447"/>
                  </a:lnTo>
                  <a:cubicBezTo>
                    <a:pt x="5" y="447"/>
                    <a:pt x="0" y="452"/>
                    <a:pt x="0" y="458"/>
                  </a:cubicBezTo>
                  <a:cubicBezTo>
                    <a:pt x="0" y="464"/>
                    <a:pt x="5" y="469"/>
                    <a:pt x="11" y="469"/>
                  </a:cubicBezTo>
                  <a:lnTo>
                    <a:pt x="45" y="469"/>
                  </a:lnTo>
                  <a:lnTo>
                    <a:pt x="3" y="511"/>
                  </a:lnTo>
                  <a:cubicBezTo>
                    <a:pt x="-1" y="515"/>
                    <a:pt x="-1" y="522"/>
                    <a:pt x="3" y="526"/>
                  </a:cubicBezTo>
                  <a:cubicBezTo>
                    <a:pt x="6" y="528"/>
                    <a:pt x="8" y="529"/>
                    <a:pt x="11" y="529"/>
                  </a:cubicBezTo>
                  <a:cubicBezTo>
                    <a:pt x="14" y="529"/>
                    <a:pt x="17" y="528"/>
                    <a:pt x="19" y="526"/>
                  </a:cubicBezTo>
                  <a:lnTo>
                    <a:pt x="60" y="485"/>
                  </a:lnTo>
                  <a:lnTo>
                    <a:pt x="60" y="518"/>
                  </a:lnTo>
                  <a:cubicBezTo>
                    <a:pt x="60" y="524"/>
                    <a:pt x="65" y="529"/>
                    <a:pt x="71" y="529"/>
                  </a:cubicBezTo>
                  <a:cubicBezTo>
                    <a:pt x="77" y="529"/>
                    <a:pt x="82" y="524"/>
                    <a:pt x="82" y="518"/>
                  </a:cubicBezTo>
                  <a:lnTo>
                    <a:pt x="82" y="479"/>
                  </a:lnTo>
                  <a:cubicBezTo>
                    <a:pt x="82" y="468"/>
                    <a:pt x="86" y="459"/>
                    <a:pt x="94" y="452"/>
                  </a:cubicBezTo>
                  <a:lnTo>
                    <a:pt x="104" y="441"/>
                  </a:lnTo>
                  <a:lnTo>
                    <a:pt x="104" y="441"/>
                  </a:lnTo>
                  <a:cubicBezTo>
                    <a:pt x="109" y="443"/>
                    <a:pt x="114" y="444"/>
                    <a:pt x="120" y="444"/>
                  </a:cubicBezTo>
                  <a:cubicBezTo>
                    <a:pt x="128" y="444"/>
                    <a:pt x="135" y="442"/>
                    <a:pt x="141" y="437"/>
                  </a:cubicBezTo>
                  <a:lnTo>
                    <a:pt x="164" y="437"/>
                  </a:lnTo>
                  <a:cubicBezTo>
                    <a:pt x="176" y="437"/>
                    <a:pt x="185" y="447"/>
                    <a:pt x="185" y="459"/>
                  </a:cubicBezTo>
                  <a:lnTo>
                    <a:pt x="185" y="471"/>
                  </a:lnTo>
                  <a:cubicBezTo>
                    <a:pt x="185" y="478"/>
                    <a:pt x="182" y="484"/>
                    <a:pt x="176" y="487"/>
                  </a:cubicBezTo>
                  <a:lnTo>
                    <a:pt x="156" y="499"/>
                  </a:lnTo>
                  <a:cubicBezTo>
                    <a:pt x="151" y="502"/>
                    <a:pt x="149" y="509"/>
                    <a:pt x="152" y="514"/>
                  </a:cubicBezTo>
                  <a:cubicBezTo>
                    <a:pt x="154" y="518"/>
                    <a:pt x="158" y="519"/>
                    <a:pt x="162" y="519"/>
                  </a:cubicBezTo>
                  <a:cubicBezTo>
                    <a:pt x="164" y="519"/>
                    <a:pt x="166" y="519"/>
                    <a:pt x="167" y="518"/>
                  </a:cubicBezTo>
                  <a:lnTo>
                    <a:pt x="185" y="507"/>
                  </a:lnTo>
                  <a:lnTo>
                    <a:pt x="185" y="518"/>
                  </a:lnTo>
                  <a:cubicBezTo>
                    <a:pt x="185" y="524"/>
                    <a:pt x="190" y="529"/>
                    <a:pt x="196" y="529"/>
                  </a:cubicBezTo>
                  <a:cubicBezTo>
                    <a:pt x="202" y="529"/>
                    <a:pt x="207" y="524"/>
                    <a:pt x="207" y="518"/>
                  </a:cubicBezTo>
                  <a:lnTo>
                    <a:pt x="207" y="507"/>
                  </a:lnTo>
                  <a:lnTo>
                    <a:pt x="225" y="518"/>
                  </a:lnTo>
                  <a:cubicBezTo>
                    <a:pt x="227" y="519"/>
                    <a:pt x="229" y="519"/>
                    <a:pt x="231" y="519"/>
                  </a:cubicBezTo>
                  <a:cubicBezTo>
                    <a:pt x="235" y="519"/>
                    <a:pt x="238" y="518"/>
                    <a:pt x="240" y="514"/>
                  </a:cubicBezTo>
                  <a:cubicBezTo>
                    <a:pt x="244" y="509"/>
                    <a:pt x="242" y="502"/>
                    <a:pt x="237" y="499"/>
                  </a:cubicBezTo>
                  <a:lnTo>
                    <a:pt x="216" y="487"/>
                  </a:lnTo>
                  <a:cubicBezTo>
                    <a:pt x="211" y="484"/>
                    <a:pt x="207" y="478"/>
                    <a:pt x="207" y="471"/>
                  </a:cubicBezTo>
                  <a:lnTo>
                    <a:pt x="207" y="458"/>
                  </a:lnTo>
                  <a:lnTo>
                    <a:pt x="207" y="458"/>
                  </a:lnTo>
                  <a:cubicBezTo>
                    <a:pt x="207" y="434"/>
                    <a:pt x="187" y="415"/>
                    <a:pt x="164" y="415"/>
                  </a:cubicBezTo>
                  <a:lnTo>
                    <a:pt x="163" y="415"/>
                  </a:lnTo>
                  <a:lnTo>
                    <a:pt x="200" y="379"/>
                  </a:lnTo>
                  <a:cubicBezTo>
                    <a:pt x="201" y="379"/>
                    <a:pt x="203" y="380"/>
                    <a:pt x="204" y="380"/>
                  </a:cubicBezTo>
                  <a:cubicBezTo>
                    <a:pt x="211" y="380"/>
                    <a:pt x="219" y="377"/>
                    <a:pt x="224" y="371"/>
                  </a:cubicBezTo>
                  <a:lnTo>
                    <a:pt x="250" y="346"/>
                  </a:lnTo>
                  <a:cubicBezTo>
                    <a:pt x="254" y="341"/>
                    <a:pt x="257" y="335"/>
                    <a:pt x="258" y="329"/>
                  </a:cubicBezTo>
                  <a:cubicBezTo>
                    <a:pt x="264" y="328"/>
                    <a:pt x="270" y="326"/>
                    <a:pt x="275" y="321"/>
                  </a:cubicBezTo>
                  <a:lnTo>
                    <a:pt x="300" y="296"/>
                  </a:lnTo>
                  <a:cubicBezTo>
                    <a:pt x="305" y="291"/>
                    <a:pt x="307" y="285"/>
                    <a:pt x="308" y="279"/>
                  </a:cubicBezTo>
                  <a:cubicBezTo>
                    <a:pt x="314" y="278"/>
                    <a:pt x="320" y="275"/>
                    <a:pt x="325" y="270"/>
                  </a:cubicBezTo>
                  <a:lnTo>
                    <a:pt x="350" y="245"/>
                  </a:lnTo>
                  <a:cubicBezTo>
                    <a:pt x="357" y="239"/>
                    <a:pt x="360" y="229"/>
                    <a:pt x="358" y="221"/>
                  </a:cubicBezTo>
                  <a:lnTo>
                    <a:pt x="426" y="153"/>
                  </a:lnTo>
                  <a:lnTo>
                    <a:pt x="448" y="143"/>
                  </a:lnTo>
                  <a:cubicBezTo>
                    <a:pt x="451" y="142"/>
                    <a:pt x="453" y="142"/>
                    <a:pt x="456" y="143"/>
                  </a:cubicBezTo>
                  <a:lnTo>
                    <a:pt x="456" y="143"/>
                  </a:lnTo>
                  <a:cubicBezTo>
                    <a:pt x="459" y="144"/>
                    <a:pt x="460" y="146"/>
                    <a:pt x="461" y="148"/>
                  </a:cubicBezTo>
                  <a:lnTo>
                    <a:pt x="485" y="210"/>
                  </a:lnTo>
                  <a:cubicBezTo>
                    <a:pt x="487" y="215"/>
                    <a:pt x="490" y="219"/>
                    <a:pt x="494" y="221"/>
                  </a:cubicBezTo>
                  <a:lnTo>
                    <a:pt x="494" y="260"/>
                  </a:lnTo>
                  <a:cubicBezTo>
                    <a:pt x="494" y="267"/>
                    <a:pt x="499" y="271"/>
                    <a:pt x="505" y="271"/>
                  </a:cubicBezTo>
                  <a:cubicBezTo>
                    <a:pt x="511" y="271"/>
                    <a:pt x="516" y="267"/>
                    <a:pt x="516" y="260"/>
                  </a:cubicBezTo>
                  <a:lnTo>
                    <a:pt x="516" y="221"/>
                  </a:lnTo>
                  <a:cubicBezTo>
                    <a:pt x="520" y="219"/>
                    <a:pt x="523" y="215"/>
                    <a:pt x="525" y="210"/>
                  </a:cubicBezTo>
                  <a:lnTo>
                    <a:pt x="548" y="148"/>
                  </a:lnTo>
                  <a:cubicBezTo>
                    <a:pt x="549" y="146"/>
                    <a:pt x="551" y="144"/>
                    <a:pt x="554" y="143"/>
                  </a:cubicBezTo>
                  <a:lnTo>
                    <a:pt x="554" y="143"/>
                  </a:lnTo>
                  <a:cubicBezTo>
                    <a:pt x="556" y="142"/>
                    <a:pt x="559" y="142"/>
                    <a:pt x="561" y="143"/>
                  </a:cubicBezTo>
                  <a:lnTo>
                    <a:pt x="565" y="144"/>
                  </a:lnTo>
                  <a:cubicBezTo>
                    <a:pt x="571" y="147"/>
                    <a:pt x="577" y="144"/>
                    <a:pt x="580" y="139"/>
                  </a:cubicBezTo>
                  <a:cubicBezTo>
                    <a:pt x="582" y="133"/>
                    <a:pt x="580" y="127"/>
                    <a:pt x="574" y="124"/>
                  </a:cubicBezTo>
                  <a:moveTo>
                    <a:pt x="329" y="183"/>
                  </a:moveTo>
                  <a:lnTo>
                    <a:pt x="358" y="154"/>
                  </a:lnTo>
                  <a:cubicBezTo>
                    <a:pt x="359" y="158"/>
                    <a:pt x="361" y="162"/>
                    <a:pt x="364" y="166"/>
                  </a:cubicBezTo>
                  <a:cubicBezTo>
                    <a:pt x="367" y="169"/>
                    <a:pt x="371" y="171"/>
                    <a:pt x="376" y="172"/>
                  </a:cubicBezTo>
                  <a:lnTo>
                    <a:pt x="347" y="201"/>
                  </a:lnTo>
                  <a:lnTo>
                    <a:pt x="329" y="183"/>
                  </a:lnTo>
                  <a:moveTo>
                    <a:pt x="120" y="422"/>
                  </a:moveTo>
                  <a:cubicBezTo>
                    <a:pt x="117" y="422"/>
                    <a:pt x="113" y="421"/>
                    <a:pt x="111" y="419"/>
                  </a:cubicBezTo>
                  <a:cubicBezTo>
                    <a:pt x="106" y="414"/>
                    <a:pt x="106" y="406"/>
                    <a:pt x="111" y="401"/>
                  </a:cubicBezTo>
                  <a:lnTo>
                    <a:pt x="162" y="350"/>
                  </a:lnTo>
                  <a:lnTo>
                    <a:pt x="180" y="368"/>
                  </a:lnTo>
                  <a:lnTo>
                    <a:pt x="129" y="419"/>
                  </a:lnTo>
                  <a:cubicBezTo>
                    <a:pt x="126" y="421"/>
                    <a:pt x="123" y="422"/>
                    <a:pt x="120" y="422"/>
                  </a:cubicBezTo>
                  <a:moveTo>
                    <a:pt x="234" y="330"/>
                  </a:moveTo>
                  <a:lnTo>
                    <a:pt x="209" y="356"/>
                  </a:lnTo>
                  <a:cubicBezTo>
                    <a:pt x="206" y="358"/>
                    <a:pt x="202" y="358"/>
                    <a:pt x="199" y="356"/>
                  </a:cubicBezTo>
                  <a:lnTo>
                    <a:pt x="174" y="330"/>
                  </a:lnTo>
                  <a:cubicBezTo>
                    <a:pt x="171" y="328"/>
                    <a:pt x="171" y="323"/>
                    <a:pt x="174" y="321"/>
                  </a:cubicBezTo>
                  <a:lnTo>
                    <a:pt x="199" y="296"/>
                  </a:lnTo>
                  <a:cubicBezTo>
                    <a:pt x="201" y="294"/>
                    <a:pt x="202" y="294"/>
                    <a:pt x="204" y="294"/>
                  </a:cubicBezTo>
                  <a:cubicBezTo>
                    <a:pt x="206" y="294"/>
                    <a:pt x="207" y="294"/>
                    <a:pt x="209" y="296"/>
                  </a:cubicBezTo>
                  <a:lnTo>
                    <a:pt x="234" y="321"/>
                  </a:lnTo>
                  <a:cubicBezTo>
                    <a:pt x="237" y="323"/>
                    <a:pt x="237" y="328"/>
                    <a:pt x="234" y="330"/>
                  </a:cubicBezTo>
                  <a:moveTo>
                    <a:pt x="284" y="280"/>
                  </a:moveTo>
                  <a:lnTo>
                    <a:pt x="259" y="305"/>
                  </a:lnTo>
                  <a:cubicBezTo>
                    <a:pt x="256" y="308"/>
                    <a:pt x="252" y="308"/>
                    <a:pt x="250" y="305"/>
                  </a:cubicBezTo>
                  <a:lnTo>
                    <a:pt x="224" y="280"/>
                  </a:lnTo>
                  <a:cubicBezTo>
                    <a:pt x="222" y="277"/>
                    <a:pt x="222" y="273"/>
                    <a:pt x="224" y="270"/>
                  </a:cubicBezTo>
                  <a:lnTo>
                    <a:pt x="250" y="245"/>
                  </a:lnTo>
                  <a:cubicBezTo>
                    <a:pt x="251" y="244"/>
                    <a:pt x="253" y="243"/>
                    <a:pt x="254" y="243"/>
                  </a:cubicBezTo>
                  <a:cubicBezTo>
                    <a:pt x="256" y="243"/>
                    <a:pt x="258" y="244"/>
                    <a:pt x="259" y="245"/>
                  </a:cubicBezTo>
                  <a:lnTo>
                    <a:pt x="284" y="270"/>
                  </a:lnTo>
                  <a:cubicBezTo>
                    <a:pt x="287" y="273"/>
                    <a:pt x="287" y="277"/>
                    <a:pt x="284" y="280"/>
                  </a:cubicBezTo>
                  <a:moveTo>
                    <a:pt x="335" y="230"/>
                  </a:moveTo>
                  <a:lnTo>
                    <a:pt x="309" y="255"/>
                  </a:lnTo>
                  <a:cubicBezTo>
                    <a:pt x="307" y="258"/>
                    <a:pt x="302" y="258"/>
                    <a:pt x="300" y="255"/>
                  </a:cubicBezTo>
                  <a:lnTo>
                    <a:pt x="275" y="230"/>
                  </a:lnTo>
                  <a:cubicBezTo>
                    <a:pt x="272" y="227"/>
                    <a:pt x="272" y="223"/>
                    <a:pt x="275" y="220"/>
                  </a:cubicBezTo>
                  <a:lnTo>
                    <a:pt x="300" y="195"/>
                  </a:lnTo>
                  <a:cubicBezTo>
                    <a:pt x="301" y="194"/>
                    <a:pt x="303" y="193"/>
                    <a:pt x="305" y="193"/>
                  </a:cubicBezTo>
                  <a:cubicBezTo>
                    <a:pt x="306" y="193"/>
                    <a:pt x="308" y="194"/>
                    <a:pt x="309" y="195"/>
                  </a:cubicBezTo>
                  <a:lnTo>
                    <a:pt x="335" y="220"/>
                  </a:lnTo>
                  <a:cubicBezTo>
                    <a:pt x="337" y="223"/>
                    <a:pt x="337" y="227"/>
                    <a:pt x="335" y="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555441" y="4010775"/>
              <a:ext cx="63753" cy="63753"/>
            </a:xfrm>
            <a:custGeom>
              <a:rect b="b" l="l" r="r" t="t"/>
              <a:pathLst>
                <a:path extrusionOk="0" h="155" w="155">
                  <a:moveTo>
                    <a:pt x="135" y="42"/>
                  </a:moveTo>
                  <a:cubicBezTo>
                    <a:pt x="129" y="44"/>
                    <a:pt x="127" y="51"/>
                    <a:pt x="129" y="56"/>
                  </a:cubicBezTo>
                  <a:cubicBezTo>
                    <a:pt x="132" y="63"/>
                    <a:pt x="133" y="70"/>
                    <a:pt x="133" y="78"/>
                  </a:cubicBezTo>
                  <a:cubicBezTo>
                    <a:pt x="133" y="108"/>
                    <a:pt x="108" y="133"/>
                    <a:pt x="78" y="133"/>
                  </a:cubicBezTo>
                  <a:cubicBezTo>
                    <a:pt x="47" y="133"/>
                    <a:pt x="22" y="108"/>
                    <a:pt x="22" y="78"/>
                  </a:cubicBezTo>
                  <a:cubicBezTo>
                    <a:pt x="22" y="47"/>
                    <a:pt x="47" y="22"/>
                    <a:pt x="78" y="22"/>
                  </a:cubicBezTo>
                  <a:cubicBezTo>
                    <a:pt x="85" y="22"/>
                    <a:pt x="92" y="24"/>
                    <a:pt x="99" y="27"/>
                  </a:cubicBezTo>
                  <a:cubicBezTo>
                    <a:pt x="105" y="29"/>
                    <a:pt x="111" y="26"/>
                    <a:pt x="114" y="21"/>
                  </a:cubicBezTo>
                  <a:cubicBezTo>
                    <a:pt x="116" y="15"/>
                    <a:pt x="113" y="9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121" y="155"/>
                    <a:pt x="155" y="120"/>
                    <a:pt x="155" y="78"/>
                  </a:cubicBezTo>
                  <a:cubicBezTo>
                    <a:pt x="155" y="67"/>
                    <a:pt x="153" y="57"/>
                    <a:pt x="149" y="48"/>
                  </a:cubicBezTo>
                  <a:cubicBezTo>
                    <a:pt x="147" y="42"/>
                    <a:pt x="141" y="40"/>
                    <a:pt x="135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514310" y="3941264"/>
              <a:ext cx="174807" cy="174395"/>
            </a:xfrm>
            <a:custGeom>
              <a:rect b="b" l="l" r="r" t="t"/>
              <a:pathLst>
                <a:path extrusionOk="0" h="424" w="425">
                  <a:moveTo>
                    <a:pt x="414" y="236"/>
                  </a:moveTo>
                  <a:lnTo>
                    <a:pt x="374" y="236"/>
                  </a:lnTo>
                  <a:cubicBezTo>
                    <a:pt x="372" y="232"/>
                    <a:pt x="368" y="229"/>
                    <a:pt x="363" y="227"/>
                  </a:cubicBezTo>
                  <a:lnTo>
                    <a:pt x="301" y="203"/>
                  </a:lnTo>
                  <a:cubicBezTo>
                    <a:pt x="299" y="202"/>
                    <a:pt x="297" y="201"/>
                    <a:pt x="296" y="198"/>
                  </a:cubicBezTo>
                  <a:lnTo>
                    <a:pt x="296" y="198"/>
                  </a:lnTo>
                  <a:cubicBezTo>
                    <a:pt x="295" y="195"/>
                    <a:pt x="295" y="193"/>
                    <a:pt x="296" y="190"/>
                  </a:cubicBezTo>
                  <a:lnTo>
                    <a:pt x="323" y="130"/>
                  </a:lnTo>
                  <a:cubicBezTo>
                    <a:pt x="325" y="125"/>
                    <a:pt x="326" y="120"/>
                    <a:pt x="324" y="116"/>
                  </a:cubicBezTo>
                  <a:lnTo>
                    <a:pt x="352" y="88"/>
                  </a:lnTo>
                  <a:cubicBezTo>
                    <a:pt x="357" y="84"/>
                    <a:pt x="357" y="77"/>
                    <a:pt x="352" y="72"/>
                  </a:cubicBezTo>
                  <a:cubicBezTo>
                    <a:pt x="348" y="68"/>
                    <a:pt x="341" y="68"/>
                    <a:pt x="337" y="72"/>
                  </a:cubicBezTo>
                  <a:lnTo>
                    <a:pt x="309" y="100"/>
                  </a:lnTo>
                  <a:cubicBezTo>
                    <a:pt x="304" y="99"/>
                    <a:pt x="299" y="99"/>
                    <a:pt x="295" y="101"/>
                  </a:cubicBezTo>
                  <a:lnTo>
                    <a:pt x="234" y="129"/>
                  </a:lnTo>
                  <a:cubicBezTo>
                    <a:pt x="232" y="130"/>
                    <a:pt x="229" y="130"/>
                    <a:pt x="227" y="129"/>
                  </a:cubicBezTo>
                  <a:lnTo>
                    <a:pt x="226" y="129"/>
                  </a:lnTo>
                  <a:cubicBezTo>
                    <a:pt x="224" y="128"/>
                    <a:pt x="222" y="126"/>
                    <a:pt x="221" y="124"/>
                  </a:cubicBezTo>
                  <a:lnTo>
                    <a:pt x="198" y="61"/>
                  </a:lnTo>
                  <a:cubicBezTo>
                    <a:pt x="196" y="57"/>
                    <a:pt x="193" y="53"/>
                    <a:pt x="189" y="51"/>
                  </a:cubicBezTo>
                  <a:lnTo>
                    <a:pt x="189" y="11"/>
                  </a:lnTo>
                  <a:cubicBezTo>
                    <a:pt x="189" y="5"/>
                    <a:pt x="184" y="0"/>
                    <a:pt x="178" y="0"/>
                  </a:cubicBezTo>
                  <a:cubicBezTo>
                    <a:pt x="172" y="0"/>
                    <a:pt x="167" y="5"/>
                    <a:pt x="167" y="11"/>
                  </a:cubicBezTo>
                  <a:lnTo>
                    <a:pt x="167" y="51"/>
                  </a:lnTo>
                  <a:cubicBezTo>
                    <a:pt x="163" y="53"/>
                    <a:pt x="160" y="57"/>
                    <a:pt x="158" y="61"/>
                  </a:cubicBezTo>
                  <a:lnTo>
                    <a:pt x="134" y="124"/>
                  </a:lnTo>
                  <a:cubicBezTo>
                    <a:pt x="133" y="126"/>
                    <a:pt x="132" y="128"/>
                    <a:pt x="129" y="129"/>
                  </a:cubicBezTo>
                  <a:lnTo>
                    <a:pt x="129" y="129"/>
                  </a:lnTo>
                  <a:cubicBezTo>
                    <a:pt x="126" y="130"/>
                    <a:pt x="124" y="130"/>
                    <a:pt x="121" y="129"/>
                  </a:cubicBezTo>
                  <a:lnTo>
                    <a:pt x="61" y="101"/>
                  </a:lnTo>
                  <a:cubicBezTo>
                    <a:pt x="56" y="99"/>
                    <a:pt x="51" y="99"/>
                    <a:pt x="47" y="100"/>
                  </a:cubicBezTo>
                  <a:lnTo>
                    <a:pt x="19" y="72"/>
                  </a:lnTo>
                  <a:cubicBezTo>
                    <a:pt x="15" y="68"/>
                    <a:pt x="8" y="68"/>
                    <a:pt x="3" y="72"/>
                  </a:cubicBezTo>
                  <a:cubicBezTo>
                    <a:pt x="-1" y="77"/>
                    <a:pt x="-1" y="84"/>
                    <a:pt x="3" y="88"/>
                  </a:cubicBezTo>
                  <a:lnTo>
                    <a:pt x="31" y="116"/>
                  </a:lnTo>
                  <a:cubicBezTo>
                    <a:pt x="30" y="120"/>
                    <a:pt x="31" y="125"/>
                    <a:pt x="33" y="130"/>
                  </a:cubicBezTo>
                  <a:lnTo>
                    <a:pt x="60" y="190"/>
                  </a:lnTo>
                  <a:cubicBezTo>
                    <a:pt x="61" y="193"/>
                    <a:pt x="61" y="195"/>
                    <a:pt x="60" y="198"/>
                  </a:cubicBezTo>
                  <a:lnTo>
                    <a:pt x="60" y="198"/>
                  </a:lnTo>
                  <a:cubicBezTo>
                    <a:pt x="59" y="200"/>
                    <a:pt x="57" y="202"/>
                    <a:pt x="55" y="203"/>
                  </a:cubicBezTo>
                  <a:lnTo>
                    <a:pt x="52" y="204"/>
                  </a:lnTo>
                  <a:cubicBezTo>
                    <a:pt x="46" y="207"/>
                    <a:pt x="43" y="213"/>
                    <a:pt x="45" y="219"/>
                  </a:cubicBezTo>
                  <a:cubicBezTo>
                    <a:pt x="47" y="224"/>
                    <a:pt x="54" y="227"/>
                    <a:pt x="59" y="225"/>
                  </a:cubicBezTo>
                  <a:lnTo>
                    <a:pt x="62" y="224"/>
                  </a:lnTo>
                  <a:cubicBezTo>
                    <a:pt x="70" y="221"/>
                    <a:pt x="77" y="215"/>
                    <a:pt x="80" y="207"/>
                  </a:cubicBezTo>
                  <a:lnTo>
                    <a:pt x="80" y="206"/>
                  </a:lnTo>
                  <a:cubicBezTo>
                    <a:pt x="84" y="198"/>
                    <a:pt x="84" y="189"/>
                    <a:pt x="80" y="181"/>
                  </a:cubicBezTo>
                  <a:lnTo>
                    <a:pt x="53" y="122"/>
                  </a:lnTo>
                  <a:lnTo>
                    <a:pt x="112" y="149"/>
                  </a:lnTo>
                  <a:cubicBezTo>
                    <a:pt x="120" y="152"/>
                    <a:pt x="129" y="153"/>
                    <a:pt x="137" y="149"/>
                  </a:cubicBezTo>
                  <a:lnTo>
                    <a:pt x="138" y="149"/>
                  </a:lnTo>
                  <a:cubicBezTo>
                    <a:pt x="146" y="146"/>
                    <a:pt x="152" y="139"/>
                    <a:pt x="155" y="131"/>
                  </a:cubicBezTo>
                  <a:lnTo>
                    <a:pt x="178" y="71"/>
                  </a:lnTo>
                  <a:lnTo>
                    <a:pt x="201" y="131"/>
                  </a:lnTo>
                  <a:cubicBezTo>
                    <a:pt x="204" y="139"/>
                    <a:pt x="210" y="146"/>
                    <a:pt x="218" y="149"/>
                  </a:cubicBezTo>
                  <a:lnTo>
                    <a:pt x="219" y="149"/>
                  </a:lnTo>
                  <a:cubicBezTo>
                    <a:pt x="227" y="153"/>
                    <a:pt x="236" y="152"/>
                    <a:pt x="243" y="149"/>
                  </a:cubicBezTo>
                  <a:lnTo>
                    <a:pt x="302" y="122"/>
                  </a:lnTo>
                  <a:lnTo>
                    <a:pt x="276" y="181"/>
                  </a:lnTo>
                  <a:cubicBezTo>
                    <a:pt x="272" y="189"/>
                    <a:pt x="272" y="198"/>
                    <a:pt x="275" y="206"/>
                  </a:cubicBezTo>
                  <a:lnTo>
                    <a:pt x="275" y="206"/>
                  </a:lnTo>
                  <a:cubicBezTo>
                    <a:pt x="279" y="215"/>
                    <a:pt x="285" y="221"/>
                    <a:pt x="293" y="224"/>
                  </a:cubicBezTo>
                  <a:lnTo>
                    <a:pt x="354" y="247"/>
                  </a:lnTo>
                  <a:lnTo>
                    <a:pt x="293" y="270"/>
                  </a:lnTo>
                  <a:cubicBezTo>
                    <a:pt x="285" y="273"/>
                    <a:pt x="279" y="279"/>
                    <a:pt x="275" y="287"/>
                  </a:cubicBezTo>
                  <a:lnTo>
                    <a:pt x="275" y="287"/>
                  </a:lnTo>
                  <a:cubicBezTo>
                    <a:pt x="272" y="295"/>
                    <a:pt x="272" y="304"/>
                    <a:pt x="276" y="312"/>
                  </a:cubicBezTo>
                  <a:lnTo>
                    <a:pt x="302" y="371"/>
                  </a:lnTo>
                  <a:lnTo>
                    <a:pt x="294" y="367"/>
                  </a:lnTo>
                  <a:cubicBezTo>
                    <a:pt x="288" y="365"/>
                    <a:pt x="282" y="367"/>
                    <a:pt x="279" y="373"/>
                  </a:cubicBezTo>
                  <a:cubicBezTo>
                    <a:pt x="277" y="379"/>
                    <a:pt x="279" y="385"/>
                    <a:pt x="285" y="388"/>
                  </a:cubicBezTo>
                  <a:lnTo>
                    <a:pt x="295" y="392"/>
                  </a:lnTo>
                  <a:cubicBezTo>
                    <a:pt x="298" y="393"/>
                    <a:pt x="301" y="394"/>
                    <a:pt x="304" y="394"/>
                  </a:cubicBezTo>
                  <a:cubicBezTo>
                    <a:pt x="305" y="394"/>
                    <a:pt x="307" y="394"/>
                    <a:pt x="309" y="393"/>
                  </a:cubicBezTo>
                  <a:lnTo>
                    <a:pt x="337" y="421"/>
                  </a:lnTo>
                  <a:cubicBezTo>
                    <a:pt x="339" y="423"/>
                    <a:pt x="342" y="424"/>
                    <a:pt x="345" y="424"/>
                  </a:cubicBezTo>
                  <a:cubicBezTo>
                    <a:pt x="347" y="424"/>
                    <a:pt x="350" y="423"/>
                    <a:pt x="352" y="421"/>
                  </a:cubicBezTo>
                  <a:cubicBezTo>
                    <a:pt x="357" y="417"/>
                    <a:pt x="357" y="410"/>
                    <a:pt x="352" y="406"/>
                  </a:cubicBezTo>
                  <a:lnTo>
                    <a:pt x="324" y="378"/>
                  </a:lnTo>
                  <a:cubicBezTo>
                    <a:pt x="326" y="373"/>
                    <a:pt x="325" y="368"/>
                    <a:pt x="323" y="364"/>
                  </a:cubicBezTo>
                  <a:lnTo>
                    <a:pt x="296" y="303"/>
                  </a:lnTo>
                  <a:cubicBezTo>
                    <a:pt x="295" y="301"/>
                    <a:pt x="295" y="298"/>
                    <a:pt x="296" y="296"/>
                  </a:cubicBezTo>
                  <a:lnTo>
                    <a:pt x="296" y="295"/>
                  </a:lnTo>
                  <a:cubicBezTo>
                    <a:pt x="297" y="293"/>
                    <a:pt x="299" y="291"/>
                    <a:pt x="301" y="290"/>
                  </a:cubicBezTo>
                  <a:lnTo>
                    <a:pt x="363" y="267"/>
                  </a:lnTo>
                  <a:cubicBezTo>
                    <a:pt x="368" y="265"/>
                    <a:pt x="372" y="262"/>
                    <a:pt x="374" y="258"/>
                  </a:cubicBezTo>
                  <a:lnTo>
                    <a:pt x="414" y="258"/>
                  </a:lnTo>
                  <a:cubicBezTo>
                    <a:pt x="420" y="258"/>
                    <a:pt x="425" y="253"/>
                    <a:pt x="425" y="247"/>
                  </a:cubicBezTo>
                  <a:cubicBezTo>
                    <a:pt x="425" y="241"/>
                    <a:pt x="420" y="236"/>
                    <a:pt x="414" y="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34"/>
          <p:cNvGrpSpPr/>
          <p:nvPr/>
        </p:nvGrpSpPr>
        <p:grpSpPr>
          <a:xfrm>
            <a:off x="4747392" y="4059755"/>
            <a:ext cx="332482" cy="332030"/>
            <a:chOff x="4731587" y="3947845"/>
            <a:chExt cx="302724" cy="302313"/>
          </a:xfrm>
        </p:grpSpPr>
        <p:sp>
          <p:nvSpPr>
            <p:cNvPr id="913" name="Google Shape;913;p34"/>
            <p:cNvSpPr/>
            <p:nvPr/>
          </p:nvSpPr>
          <p:spPr>
            <a:xfrm>
              <a:off x="4731587" y="3984863"/>
              <a:ext cx="179331" cy="265295"/>
            </a:xfrm>
            <a:custGeom>
              <a:rect b="b" l="l" r="r" t="t"/>
              <a:pathLst>
                <a:path extrusionOk="0" h="645" w="436">
                  <a:moveTo>
                    <a:pt x="287" y="403"/>
                  </a:moveTo>
                  <a:lnTo>
                    <a:pt x="273" y="399"/>
                  </a:lnTo>
                  <a:lnTo>
                    <a:pt x="273" y="375"/>
                  </a:lnTo>
                  <a:cubicBezTo>
                    <a:pt x="303" y="357"/>
                    <a:pt x="324" y="326"/>
                    <a:pt x="326" y="289"/>
                  </a:cubicBezTo>
                  <a:lnTo>
                    <a:pt x="329" y="289"/>
                  </a:lnTo>
                  <a:cubicBezTo>
                    <a:pt x="356" y="289"/>
                    <a:pt x="379" y="267"/>
                    <a:pt x="379" y="239"/>
                  </a:cubicBezTo>
                  <a:cubicBezTo>
                    <a:pt x="379" y="222"/>
                    <a:pt x="370" y="206"/>
                    <a:pt x="356" y="197"/>
                  </a:cubicBezTo>
                  <a:lnTo>
                    <a:pt x="356" y="120"/>
                  </a:lnTo>
                  <a:cubicBezTo>
                    <a:pt x="356" y="76"/>
                    <a:pt x="326" y="38"/>
                    <a:pt x="282" y="28"/>
                  </a:cubicBezTo>
                  <a:lnTo>
                    <a:pt x="279" y="27"/>
                  </a:lnTo>
                  <a:cubicBezTo>
                    <a:pt x="270" y="19"/>
                    <a:pt x="261" y="12"/>
                    <a:pt x="250" y="8"/>
                  </a:cubicBezTo>
                  <a:cubicBezTo>
                    <a:pt x="238" y="3"/>
                    <a:pt x="225" y="0"/>
                    <a:pt x="212" y="0"/>
                  </a:cubicBezTo>
                  <a:cubicBezTo>
                    <a:pt x="177" y="0"/>
                    <a:pt x="144" y="14"/>
                    <a:pt x="119" y="39"/>
                  </a:cubicBezTo>
                  <a:cubicBezTo>
                    <a:pt x="118" y="39"/>
                    <a:pt x="118" y="40"/>
                    <a:pt x="118" y="40"/>
                  </a:cubicBezTo>
                  <a:cubicBezTo>
                    <a:pt x="113" y="45"/>
                    <a:pt x="114" y="51"/>
                    <a:pt x="118" y="55"/>
                  </a:cubicBezTo>
                  <a:cubicBezTo>
                    <a:pt x="122" y="60"/>
                    <a:pt x="129" y="59"/>
                    <a:pt x="133" y="55"/>
                  </a:cubicBezTo>
                  <a:cubicBezTo>
                    <a:pt x="134" y="55"/>
                    <a:pt x="134" y="54"/>
                    <a:pt x="134" y="54"/>
                  </a:cubicBezTo>
                  <a:cubicBezTo>
                    <a:pt x="155" y="33"/>
                    <a:pt x="183" y="22"/>
                    <a:pt x="212" y="22"/>
                  </a:cubicBezTo>
                  <a:cubicBezTo>
                    <a:pt x="222" y="22"/>
                    <a:pt x="232" y="24"/>
                    <a:pt x="241" y="28"/>
                  </a:cubicBezTo>
                  <a:cubicBezTo>
                    <a:pt x="251" y="32"/>
                    <a:pt x="259" y="37"/>
                    <a:pt x="266" y="44"/>
                  </a:cubicBezTo>
                  <a:cubicBezTo>
                    <a:pt x="267" y="46"/>
                    <a:pt x="269" y="47"/>
                    <a:pt x="271" y="47"/>
                  </a:cubicBezTo>
                  <a:lnTo>
                    <a:pt x="278" y="49"/>
                  </a:lnTo>
                  <a:cubicBezTo>
                    <a:pt x="311" y="56"/>
                    <a:pt x="334" y="86"/>
                    <a:pt x="334" y="120"/>
                  </a:cubicBezTo>
                  <a:lnTo>
                    <a:pt x="334" y="189"/>
                  </a:lnTo>
                  <a:cubicBezTo>
                    <a:pt x="333" y="189"/>
                    <a:pt x="331" y="189"/>
                    <a:pt x="329" y="189"/>
                  </a:cubicBezTo>
                  <a:lnTo>
                    <a:pt x="320" y="189"/>
                  </a:lnTo>
                  <a:lnTo>
                    <a:pt x="285" y="162"/>
                  </a:lnTo>
                  <a:cubicBezTo>
                    <a:pt x="278" y="157"/>
                    <a:pt x="270" y="157"/>
                    <a:pt x="263" y="161"/>
                  </a:cubicBezTo>
                  <a:lnTo>
                    <a:pt x="246" y="171"/>
                  </a:lnTo>
                  <a:cubicBezTo>
                    <a:pt x="226" y="183"/>
                    <a:pt x="203" y="189"/>
                    <a:pt x="180" y="189"/>
                  </a:cubicBezTo>
                  <a:lnTo>
                    <a:pt x="107" y="189"/>
                  </a:lnTo>
                  <a:cubicBezTo>
                    <a:pt x="106" y="189"/>
                    <a:pt x="104" y="189"/>
                    <a:pt x="102" y="189"/>
                  </a:cubicBezTo>
                  <a:lnTo>
                    <a:pt x="102" y="132"/>
                  </a:lnTo>
                  <a:cubicBezTo>
                    <a:pt x="102" y="119"/>
                    <a:pt x="104" y="106"/>
                    <a:pt x="109" y="94"/>
                  </a:cubicBezTo>
                  <a:cubicBezTo>
                    <a:pt x="111" y="88"/>
                    <a:pt x="108" y="82"/>
                    <a:pt x="102" y="80"/>
                  </a:cubicBezTo>
                  <a:cubicBezTo>
                    <a:pt x="97" y="78"/>
                    <a:pt x="91" y="81"/>
                    <a:pt x="89" y="86"/>
                  </a:cubicBezTo>
                  <a:cubicBezTo>
                    <a:pt x="83" y="101"/>
                    <a:pt x="80" y="116"/>
                    <a:pt x="80" y="132"/>
                  </a:cubicBezTo>
                  <a:lnTo>
                    <a:pt x="80" y="197"/>
                  </a:lnTo>
                  <a:cubicBezTo>
                    <a:pt x="67" y="206"/>
                    <a:pt x="58" y="221"/>
                    <a:pt x="58" y="239"/>
                  </a:cubicBezTo>
                  <a:cubicBezTo>
                    <a:pt x="58" y="267"/>
                    <a:pt x="80" y="289"/>
                    <a:pt x="107" y="289"/>
                  </a:cubicBezTo>
                  <a:lnTo>
                    <a:pt x="110" y="289"/>
                  </a:lnTo>
                  <a:cubicBezTo>
                    <a:pt x="112" y="326"/>
                    <a:pt x="133" y="357"/>
                    <a:pt x="163" y="375"/>
                  </a:cubicBezTo>
                  <a:lnTo>
                    <a:pt x="163" y="399"/>
                  </a:lnTo>
                  <a:lnTo>
                    <a:pt x="149" y="403"/>
                  </a:lnTo>
                  <a:cubicBezTo>
                    <a:pt x="106" y="415"/>
                    <a:pt x="69" y="441"/>
                    <a:pt x="42" y="477"/>
                  </a:cubicBezTo>
                  <a:cubicBezTo>
                    <a:pt x="15" y="513"/>
                    <a:pt x="0" y="556"/>
                    <a:pt x="0" y="601"/>
                  </a:cubicBezTo>
                  <a:lnTo>
                    <a:pt x="0" y="615"/>
                  </a:lnTo>
                  <a:cubicBezTo>
                    <a:pt x="0" y="632"/>
                    <a:pt x="14" y="645"/>
                    <a:pt x="31" y="645"/>
                  </a:cubicBezTo>
                  <a:lnTo>
                    <a:pt x="193" y="645"/>
                  </a:lnTo>
                  <a:cubicBezTo>
                    <a:pt x="199" y="645"/>
                    <a:pt x="204" y="641"/>
                    <a:pt x="204" y="635"/>
                  </a:cubicBezTo>
                  <a:cubicBezTo>
                    <a:pt x="204" y="629"/>
                    <a:pt x="199" y="624"/>
                    <a:pt x="193" y="624"/>
                  </a:cubicBezTo>
                  <a:lnTo>
                    <a:pt x="109" y="624"/>
                  </a:lnTo>
                  <a:lnTo>
                    <a:pt x="109" y="579"/>
                  </a:lnTo>
                  <a:cubicBezTo>
                    <a:pt x="109" y="573"/>
                    <a:pt x="104" y="569"/>
                    <a:pt x="98" y="569"/>
                  </a:cubicBezTo>
                  <a:cubicBezTo>
                    <a:pt x="92" y="569"/>
                    <a:pt x="88" y="573"/>
                    <a:pt x="88" y="579"/>
                  </a:cubicBezTo>
                  <a:lnTo>
                    <a:pt x="88" y="624"/>
                  </a:lnTo>
                  <a:lnTo>
                    <a:pt x="31" y="624"/>
                  </a:lnTo>
                  <a:cubicBezTo>
                    <a:pt x="26" y="624"/>
                    <a:pt x="22" y="620"/>
                    <a:pt x="22" y="615"/>
                  </a:cubicBezTo>
                  <a:lnTo>
                    <a:pt x="22" y="601"/>
                  </a:lnTo>
                  <a:cubicBezTo>
                    <a:pt x="22" y="560"/>
                    <a:pt x="35" y="522"/>
                    <a:pt x="59" y="490"/>
                  </a:cubicBezTo>
                  <a:cubicBezTo>
                    <a:pt x="76" y="467"/>
                    <a:pt x="97" y="449"/>
                    <a:pt x="122" y="437"/>
                  </a:cubicBezTo>
                  <a:cubicBezTo>
                    <a:pt x="127" y="455"/>
                    <a:pt x="138" y="471"/>
                    <a:pt x="152" y="483"/>
                  </a:cubicBezTo>
                  <a:cubicBezTo>
                    <a:pt x="171" y="499"/>
                    <a:pt x="194" y="508"/>
                    <a:pt x="218" y="508"/>
                  </a:cubicBezTo>
                  <a:cubicBezTo>
                    <a:pt x="242" y="508"/>
                    <a:pt x="266" y="499"/>
                    <a:pt x="284" y="483"/>
                  </a:cubicBezTo>
                  <a:cubicBezTo>
                    <a:pt x="298" y="471"/>
                    <a:pt x="309" y="455"/>
                    <a:pt x="315" y="437"/>
                  </a:cubicBezTo>
                  <a:cubicBezTo>
                    <a:pt x="339" y="449"/>
                    <a:pt x="360" y="467"/>
                    <a:pt x="377" y="490"/>
                  </a:cubicBezTo>
                  <a:cubicBezTo>
                    <a:pt x="401" y="522"/>
                    <a:pt x="414" y="560"/>
                    <a:pt x="414" y="601"/>
                  </a:cubicBezTo>
                  <a:lnTo>
                    <a:pt x="414" y="615"/>
                  </a:lnTo>
                  <a:cubicBezTo>
                    <a:pt x="414" y="620"/>
                    <a:pt x="410" y="624"/>
                    <a:pt x="405" y="624"/>
                  </a:cubicBezTo>
                  <a:lnTo>
                    <a:pt x="349" y="624"/>
                  </a:lnTo>
                  <a:lnTo>
                    <a:pt x="349" y="579"/>
                  </a:lnTo>
                  <a:cubicBezTo>
                    <a:pt x="349" y="573"/>
                    <a:pt x="344" y="569"/>
                    <a:pt x="338" y="569"/>
                  </a:cubicBezTo>
                  <a:cubicBezTo>
                    <a:pt x="332" y="569"/>
                    <a:pt x="327" y="573"/>
                    <a:pt x="327" y="579"/>
                  </a:cubicBezTo>
                  <a:lnTo>
                    <a:pt x="327" y="624"/>
                  </a:lnTo>
                  <a:lnTo>
                    <a:pt x="243" y="624"/>
                  </a:lnTo>
                  <a:cubicBezTo>
                    <a:pt x="237" y="624"/>
                    <a:pt x="232" y="629"/>
                    <a:pt x="232" y="635"/>
                  </a:cubicBezTo>
                  <a:cubicBezTo>
                    <a:pt x="232" y="641"/>
                    <a:pt x="237" y="645"/>
                    <a:pt x="243" y="645"/>
                  </a:cubicBezTo>
                  <a:lnTo>
                    <a:pt x="405" y="645"/>
                  </a:lnTo>
                  <a:cubicBezTo>
                    <a:pt x="422" y="645"/>
                    <a:pt x="436" y="632"/>
                    <a:pt x="436" y="615"/>
                  </a:cubicBezTo>
                  <a:lnTo>
                    <a:pt x="436" y="601"/>
                  </a:lnTo>
                  <a:cubicBezTo>
                    <a:pt x="436" y="556"/>
                    <a:pt x="421" y="513"/>
                    <a:pt x="394" y="477"/>
                  </a:cubicBezTo>
                  <a:cubicBezTo>
                    <a:pt x="367" y="441"/>
                    <a:pt x="330" y="415"/>
                    <a:pt x="287" y="403"/>
                  </a:cubicBezTo>
                  <a:moveTo>
                    <a:pt x="357" y="239"/>
                  </a:moveTo>
                  <a:cubicBezTo>
                    <a:pt x="357" y="255"/>
                    <a:pt x="344" y="267"/>
                    <a:pt x="329" y="267"/>
                  </a:cubicBezTo>
                  <a:lnTo>
                    <a:pt x="327" y="267"/>
                  </a:lnTo>
                  <a:lnTo>
                    <a:pt x="327" y="211"/>
                  </a:lnTo>
                  <a:lnTo>
                    <a:pt x="329" y="211"/>
                  </a:lnTo>
                  <a:cubicBezTo>
                    <a:pt x="344" y="211"/>
                    <a:pt x="357" y="223"/>
                    <a:pt x="357" y="239"/>
                  </a:cubicBezTo>
                  <a:moveTo>
                    <a:pt x="79" y="239"/>
                  </a:moveTo>
                  <a:cubicBezTo>
                    <a:pt x="79" y="223"/>
                    <a:pt x="92" y="211"/>
                    <a:pt x="107" y="211"/>
                  </a:cubicBezTo>
                  <a:lnTo>
                    <a:pt x="110" y="211"/>
                  </a:lnTo>
                  <a:lnTo>
                    <a:pt x="110" y="267"/>
                  </a:lnTo>
                  <a:lnTo>
                    <a:pt x="107" y="267"/>
                  </a:lnTo>
                  <a:cubicBezTo>
                    <a:pt x="92" y="267"/>
                    <a:pt x="79" y="255"/>
                    <a:pt x="79" y="239"/>
                  </a:cubicBezTo>
                  <a:moveTo>
                    <a:pt x="131" y="281"/>
                  </a:moveTo>
                  <a:lnTo>
                    <a:pt x="131" y="211"/>
                  </a:lnTo>
                  <a:lnTo>
                    <a:pt x="180" y="211"/>
                  </a:lnTo>
                  <a:cubicBezTo>
                    <a:pt x="207" y="211"/>
                    <a:pt x="233" y="203"/>
                    <a:pt x="257" y="190"/>
                  </a:cubicBezTo>
                  <a:lnTo>
                    <a:pt x="273" y="180"/>
                  </a:lnTo>
                  <a:lnTo>
                    <a:pt x="305" y="205"/>
                  </a:lnTo>
                  <a:lnTo>
                    <a:pt x="305" y="281"/>
                  </a:lnTo>
                  <a:cubicBezTo>
                    <a:pt x="305" y="329"/>
                    <a:pt x="266" y="368"/>
                    <a:pt x="218" y="368"/>
                  </a:cubicBezTo>
                  <a:cubicBezTo>
                    <a:pt x="170" y="368"/>
                    <a:pt x="131" y="329"/>
                    <a:pt x="131" y="281"/>
                  </a:cubicBezTo>
                  <a:moveTo>
                    <a:pt x="218" y="390"/>
                  </a:moveTo>
                  <a:cubicBezTo>
                    <a:pt x="230" y="390"/>
                    <a:pt x="241" y="388"/>
                    <a:pt x="251" y="385"/>
                  </a:cubicBezTo>
                  <a:lnTo>
                    <a:pt x="251" y="406"/>
                  </a:lnTo>
                  <a:cubicBezTo>
                    <a:pt x="251" y="425"/>
                    <a:pt x="236" y="440"/>
                    <a:pt x="218" y="440"/>
                  </a:cubicBezTo>
                  <a:cubicBezTo>
                    <a:pt x="200" y="440"/>
                    <a:pt x="185" y="425"/>
                    <a:pt x="185" y="406"/>
                  </a:cubicBezTo>
                  <a:lnTo>
                    <a:pt x="185" y="385"/>
                  </a:lnTo>
                  <a:cubicBezTo>
                    <a:pt x="195" y="388"/>
                    <a:pt x="207" y="390"/>
                    <a:pt x="218" y="390"/>
                  </a:cubicBezTo>
                  <a:moveTo>
                    <a:pt x="218" y="486"/>
                  </a:moveTo>
                  <a:cubicBezTo>
                    <a:pt x="182" y="486"/>
                    <a:pt x="151" y="462"/>
                    <a:pt x="141" y="428"/>
                  </a:cubicBezTo>
                  <a:cubicBezTo>
                    <a:pt x="146" y="426"/>
                    <a:pt x="151" y="425"/>
                    <a:pt x="155" y="423"/>
                  </a:cubicBezTo>
                  <a:lnTo>
                    <a:pt x="165" y="420"/>
                  </a:lnTo>
                  <a:cubicBezTo>
                    <a:pt x="171" y="444"/>
                    <a:pt x="193" y="461"/>
                    <a:pt x="218" y="461"/>
                  </a:cubicBezTo>
                  <a:cubicBezTo>
                    <a:pt x="243" y="461"/>
                    <a:pt x="265" y="444"/>
                    <a:pt x="271" y="420"/>
                  </a:cubicBezTo>
                  <a:lnTo>
                    <a:pt x="281" y="423"/>
                  </a:lnTo>
                  <a:cubicBezTo>
                    <a:pt x="286" y="425"/>
                    <a:pt x="290" y="426"/>
                    <a:pt x="295" y="428"/>
                  </a:cubicBezTo>
                  <a:cubicBezTo>
                    <a:pt x="285" y="462"/>
                    <a:pt x="254" y="486"/>
                    <a:pt x="218" y="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886240" y="3947845"/>
              <a:ext cx="148072" cy="170694"/>
            </a:xfrm>
            <a:custGeom>
              <a:rect b="b" l="l" r="r" t="t"/>
              <a:pathLst>
                <a:path extrusionOk="0" h="415" w="360">
                  <a:moveTo>
                    <a:pt x="302" y="48"/>
                  </a:moveTo>
                  <a:cubicBezTo>
                    <a:pt x="298" y="44"/>
                    <a:pt x="291" y="44"/>
                    <a:pt x="287" y="49"/>
                  </a:cubicBezTo>
                  <a:cubicBezTo>
                    <a:pt x="283" y="53"/>
                    <a:pt x="283" y="60"/>
                    <a:pt x="287" y="64"/>
                  </a:cubicBezTo>
                  <a:cubicBezTo>
                    <a:pt x="320" y="94"/>
                    <a:pt x="338" y="136"/>
                    <a:pt x="338" y="180"/>
                  </a:cubicBezTo>
                  <a:cubicBezTo>
                    <a:pt x="338" y="267"/>
                    <a:pt x="267" y="338"/>
                    <a:pt x="180" y="338"/>
                  </a:cubicBezTo>
                  <a:cubicBezTo>
                    <a:pt x="177" y="338"/>
                    <a:pt x="175" y="339"/>
                    <a:pt x="173" y="341"/>
                  </a:cubicBezTo>
                  <a:lnTo>
                    <a:pt x="113" y="391"/>
                  </a:lnTo>
                  <a:cubicBezTo>
                    <a:pt x="109" y="395"/>
                    <a:pt x="104" y="393"/>
                    <a:pt x="103" y="393"/>
                  </a:cubicBezTo>
                  <a:cubicBezTo>
                    <a:pt x="102" y="392"/>
                    <a:pt x="98" y="390"/>
                    <a:pt x="98" y="384"/>
                  </a:cubicBezTo>
                  <a:lnTo>
                    <a:pt x="98" y="321"/>
                  </a:lnTo>
                  <a:cubicBezTo>
                    <a:pt x="98" y="318"/>
                    <a:pt x="96" y="314"/>
                    <a:pt x="93" y="312"/>
                  </a:cubicBezTo>
                  <a:cubicBezTo>
                    <a:pt x="48" y="283"/>
                    <a:pt x="22" y="234"/>
                    <a:pt x="22" y="180"/>
                  </a:cubicBezTo>
                  <a:cubicBezTo>
                    <a:pt x="21" y="94"/>
                    <a:pt x="91" y="23"/>
                    <a:pt x="178" y="22"/>
                  </a:cubicBezTo>
                  <a:cubicBezTo>
                    <a:pt x="202" y="21"/>
                    <a:pt x="226" y="27"/>
                    <a:pt x="248" y="37"/>
                  </a:cubicBezTo>
                  <a:cubicBezTo>
                    <a:pt x="254" y="40"/>
                    <a:pt x="260" y="38"/>
                    <a:pt x="263" y="32"/>
                  </a:cubicBezTo>
                  <a:cubicBezTo>
                    <a:pt x="265" y="27"/>
                    <a:pt x="263" y="21"/>
                    <a:pt x="258" y="18"/>
                  </a:cubicBezTo>
                  <a:cubicBezTo>
                    <a:pt x="233" y="6"/>
                    <a:pt x="206" y="0"/>
                    <a:pt x="177" y="0"/>
                  </a:cubicBezTo>
                  <a:cubicBezTo>
                    <a:pt x="79" y="2"/>
                    <a:pt x="0" y="82"/>
                    <a:pt x="0" y="181"/>
                  </a:cubicBezTo>
                  <a:cubicBezTo>
                    <a:pt x="0" y="239"/>
                    <a:pt x="29" y="293"/>
                    <a:pt x="76" y="327"/>
                  </a:cubicBezTo>
                  <a:lnTo>
                    <a:pt x="76" y="384"/>
                  </a:lnTo>
                  <a:cubicBezTo>
                    <a:pt x="76" y="396"/>
                    <a:pt x="83" y="407"/>
                    <a:pt x="94" y="412"/>
                  </a:cubicBezTo>
                  <a:cubicBezTo>
                    <a:pt x="98" y="414"/>
                    <a:pt x="103" y="415"/>
                    <a:pt x="107" y="415"/>
                  </a:cubicBezTo>
                  <a:cubicBezTo>
                    <a:pt x="114" y="415"/>
                    <a:pt x="121" y="412"/>
                    <a:pt x="127" y="408"/>
                  </a:cubicBezTo>
                  <a:lnTo>
                    <a:pt x="184" y="360"/>
                  </a:lnTo>
                  <a:cubicBezTo>
                    <a:pt x="281" y="358"/>
                    <a:pt x="360" y="278"/>
                    <a:pt x="360" y="180"/>
                  </a:cubicBezTo>
                  <a:cubicBezTo>
                    <a:pt x="360" y="130"/>
                    <a:pt x="339" y="82"/>
                    <a:pt x="302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905571" y="3967176"/>
              <a:ext cx="109408" cy="109408"/>
            </a:xfrm>
            <a:custGeom>
              <a:rect b="b" l="l" r="r" t="t"/>
              <a:pathLst>
                <a:path extrusionOk="0" h="266" w="266">
                  <a:moveTo>
                    <a:pt x="226" y="56"/>
                  </a:moveTo>
                  <a:lnTo>
                    <a:pt x="198" y="56"/>
                  </a:lnTo>
                  <a:cubicBezTo>
                    <a:pt x="188" y="56"/>
                    <a:pt x="179" y="59"/>
                    <a:pt x="172" y="65"/>
                  </a:cubicBezTo>
                  <a:cubicBezTo>
                    <a:pt x="158" y="52"/>
                    <a:pt x="140" y="43"/>
                    <a:pt x="119" y="38"/>
                  </a:cubicBezTo>
                  <a:lnTo>
                    <a:pt x="140" y="18"/>
                  </a:lnTo>
                  <a:cubicBezTo>
                    <a:pt x="145" y="14"/>
                    <a:pt x="145" y="8"/>
                    <a:pt x="141" y="3"/>
                  </a:cubicBezTo>
                  <a:cubicBezTo>
                    <a:pt x="137" y="-1"/>
                    <a:pt x="130" y="-2"/>
                    <a:pt x="126" y="2"/>
                  </a:cubicBezTo>
                  <a:lnTo>
                    <a:pt x="98" y="28"/>
                  </a:lnTo>
                  <a:cubicBezTo>
                    <a:pt x="96" y="30"/>
                    <a:pt x="94" y="32"/>
                    <a:pt x="92" y="34"/>
                  </a:cubicBezTo>
                  <a:cubicBezTo>
                    <a:pt x="65" y="32"/>
                    <a:pt x="44" y="36"/>
                    <a:pt x="43" y="37"/>
                  </a:cubicBezTo>
                  <a:cubicBezTo>
                    <a:pt x="37" y="38"/>
                    <a:pt x="33" y="43"/>
                    <a:pt x="35" y="49"/>
                  </a:cubicBezTo>
                  <a:cubicBezTo>
                    <a:pt x="36" y="55"/>
                    <a:pt x="41" y="59"/>
                    <a:pt x="47" y="58"/>
                  </a:cubicBezTo>
                  <a:cubicBezTo>
                    <a:pt x="47" y="58"/>
                    <a:pt x="60" y="55"/>
                    <a:pt x="78" y="55"/>
                  </a:cubicBezTo>
                  <a:cubicBezTo>
                    <a:pt x="72" y="67"/>
                    <a:pt x="69" y="80"/>
                    <a:pt x="69" y="93"/>
                  </a:cubicBezTo>
                  <a:lnTo>
                    <a:pt x="69" y="133"/>
                  </a:lnTo>
                  <a:cubicBezTo>
                    <a:pt x="69" y="139"/>
                    <a:pt x="74" y="144"/>
                    <a:pt x="80" y="144"/>
                  </a:cubicBezTo>
                  <a:cubicBezTo>
                    <a:pt x="86" y="144"/>
                    <a:pt x="91" y="139"/>
                    <a:pt x="91" y="133"/>
                  </a:cubicBezTo>
                  <a:lnTo>
                    <a:pt x="91" y="93"/>
                  </a:lnTo>
                  <a:cubicBezTo>
                    <a:pt x="91" y="80"/>
                    <a:pt x="95" y="67"/>
                    <a:pt x="102" y="56"/>
                  </a:cubicBezTo>
                  <a:cubicBezTo>
                    <a:pt x="127" y="60"/>
                    <a:pt x="146" y="69"/>
                    <a:pt x="159" y="83"/>
                  </a:cubicBezTo>
                  <a:cubicBezTo>
                    <a:pt x="158" y="87"/>
                    <a:pt x="157" y="92"/>
                    <a:pt x="157" y="96"/>
                  </a:cubicBezTo>
                  <a:lnTo>
                    <a:pt x="157" y="104"/>
                  </a:lnTo>
                  <a:lnTo>
                    <a:pt x="145" y="104"/>
                  </a:lnTo>
                  <a:cubicBezTo>
                    <a:pt x="127" y="104"/>
                    <a:pt x="113" y="118"/>
                    <a:pt x="113" y="136"/>
                  </a:cubicBezTo>
                  <a:lnTo>
                    <a:pt x="113" y="168"/>
                  </a:lnTo>
                  <a:cubicBezTo>
                    <a:pt x="113" y="182"/>
                    <a:pt x="121" y="194"/>
                    <a:pt x="135" y="199"/>
                  </a:cubicBezTo>
                  <a:cubicBezTo>
                    <a:pt x="147" y="203"/>
                    <a:pt x="157" y="213"/>
                    <a:pt x="157" y="221"/>
                  </a:cubicBezTo>
                  <a:cubicBezTo>
                    <a:pt x="157" y="234"/>
                    <a:pt x="146" y="245"/>
                    <a:pt x="132" y="245"/>
                  </a:cubicBezTo>
                  <a:lnTo>
                    <a:pt x="132" y="245"/>
                  </a:lnTo>
                  <a:cubicBezTo>
                    <a:pt x="71" y="244"/>
                    <a:pt x="21" y="194"/>
                    <a:pt x="21" y="133"/>
                  </a:cubicBezTo>
                  <a:cubicBezTo>
                    <a:pt x="21" y="127"/>
                    <a:pt x="16" y="122"/>
                    <a:pt x="10" y="122"/>
                  </a:cubicBezTo>
                  <a:cubicBezTo>
                    <a:pt x="4" y="122"/>
                    <a:pt x="0" y="127"/>
                    <a:pt x="0" y="133"/>
                  </a:cubicBezTo>
                  <a:cubicBezTo>
                    <a:pt x="0" y="206"/>
                    <a:pt x="59" y="266"/>
                    <a:pt x="132" y="266"/>
                  </a:cubicBezTo>
                  <a:lnTo>
                    <a:pt x="132" y="266"/>
                  </a:lnTo>
                  <a:cubicBezTo>
                    <a:pt x="157" y="266"/>
                    <a:pt x="178" y="246"/>
                    <a:pt x="178" y="221"/>
                  </a:cubicBezTo>
                  <a:cubicBezTo>
                    <a:pt x="179" y="206"/>
                    <a:pt x="167" y="187"/>
                    <a:pt x="142" y="178"/>
                  </a:cubicBezTo>
                  <a:cubicBezTo>
                    <a:pt x="137" y="177"/>
                    <a:pt x="134" y="173"/>
                    <a:pt x="134" y="168"/>
                  </a:cubicBezTo>
                  <a:lnTo>
                    <a:pt x="134" y="136"/>
                  </a:lnTo>
                  <a:cubicBezTo>
                    <a:pt x="134" y="130"/>
                    <a:pt x="139" y="125"/>
                    <a:pt x="145" y="125"/>
                  </a:cubicBezTo>
                  <a:lnTo>
                    <a:pt x="157" y="125"/>
                  </a:lnTo>
                  <a:lnTo>
                    <a:pt x="157" y="145"/>
                  </a:lnTo>
                  <a:cubicBezTo>
                    <a:pt x="157" y="160"/>
                    <a:pt x="164" y="175"/>
                    <a:pt x="176" y="184"/>
                  </a:cubicBezTo>
                  <a:lnTo>
                    <a:pt x="199" y="203"/>
                  </a:lnTo>
                  <a:cubicBezTo>
                    <a:pt x="208" y="210"/>
                    <a:pt x="220" y="214"/>
                    <a:pt x="231" y="214"/>
                  </a:cubicBezTo>
                  <a:lnTo>
                    <a:pt x="234" y="214"/>
                  </a:lnTo>
                  <a:cubicBezTo>
                    <a:pt x="240" y="214"/>
                    <a:pt x="245" y="209"/>
                    <a:pt x="245" y="203"/>
                  </a:cubicBezTo>
                  <a:cubicBezTo>
                    <a:pt x="245" y="197"/>
                    <a:pt x="240" y="193"/>
                    <a:pt x="234" y="193"/>
                  </a:cubicBezTo>
                  <a:lnTo>
                    <a:pt x="231" y="193"/>
                  </a:lnTo>
                  <a:cubicBezTo>
                    <a:pt x="225" y="193"/>
                    <a:pt x="218" y="190"/>
                    <a:pt x="213" y="186"/>
                  </a:cubicBezTo>
                  <a:lnTo>
                    <a:pt x="190" y="167"/>
                  </a:lnTo>
                  <a:cubicBezTo>
                    <a:pt x="183" y="162"/>
                    <a:pt x="179" y="154"/>
                    <a:pt x="179" y="145"/>
                  </a:cubicBezTo>
                  <a:lnTo>
                    <a:pt x="179" y="127"/>
                  </a:lnTo>
                  <a:cubicBezTo>
                    <a:pt x="183" y="128"/>
                    <a:pt x="187" y="132"/>
                    <a:pt x="189" y="136"/>
                  </a:cubicBezTo>
                  <a:lnTo>
                    <a:pt x="190" y="137"/>
                  </a:lnTo>
                  <a:cubicBezTo>
                    <a:pt x="195" y="149"/>
                    <a:pt x="205" y="157"/>
                    <a:pt x="218" y="159"/>
                  </a:cubicBezTo>
                  <a:cubicBezTo>
                    <a:pt x="230" y="162"/>
                    <a:pt x="243" y="158"/>
                    <a:pt x="253" y="150"/>
                  </a:cubicBezTo>
                  <a:cubicBezTo>
                    <a:pt x="261" y="142"/>
                    <a:pt x="266" y="131"/>
                    <a:pt x="266" y="120"/>
                  </a:cubicBezTo>
                  <a:lnTo>
                    <a:pt x="266" y="96"/>
                  </a:lnTo>
                  <a:cubicBezTo>
                    <a:pt x="266" y="74"/>
                    <a:pt x="248" y="56"/>
                    <a:pt x="226" y="56"/>
                  </a:cubicBezTo>
                  <a:moveTo>
                    <a:pt x="238" y="134"/>
                  </a:moveTo>
                  <a:cubicBezTo>
                    <a:pt x="234" y="138"/>
                    <a:pt x="228" y="139"/>
                    <a:pt x="222" y="138"/>
                  </a:cubicBezTo>
                  <a:cubicBezTo>
                    <a:pt x="216" y="137"/>
                    <a:pt x="212" y="133"/>
                    <a:pt x="209" y="128"/>
                  </a:cubicBezTo>
                  <a:lnTo>
                    <a:pt x="209" y="127"/>
                  </a:lnTo>
                  <a:cubicBezTo>
                    <a:pt x="203" y="115"/>
                    <a:pt x="192" y="107"/>
                    <a:pt x="179" y="104"/>
                  </a:cubicBezTo>
                  <a:lnTo>
                    <a:pt x="179" y="96"/>
                  </a:lnTo>
                  <a:cubicBezTo>
                    <a:pt x="179" y="86"/>
                    <a:pt x="187" y="78"/>
                    <a:pt x="198" y="78"/>
                  </a:cubicBezTo>
                  <a:lnTo>
                    <a:pt x="226" y="78"/>
                  </a:lnTo>
                  <a:cubicBezTo>
                    <a:pt x="236" y="78"/>
                    <a:pt x="245" y="86"/>
                    <a:pt x="245" y="96"/>
                  </a:cubicBezTo>
                  <a:lnTo>
                    <a:pt x="245" y="120"/>
                  </a:lnTo>
                  <a:cubicBezTo>
                    <a:pt x="245" y="125"/>
                    <a:pt x="242" y="130"/>
                    <a:pt x="23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34"/>
          <p:cNvGrpSpPr/>
          <p:nvPr/>
        </p:nvGrpSpPr>
        <p:grpSpPr>
          <a:xfrm>
            <a:off x="4052162" y="4052527"/>
            <a:ext cx="346938" cy="346938"/>
            <a:chOff x="4098581" y="3941264"/>
            <a:chExt cx="315886" cy="315886"/>
          </a:xfrm>
        </p:grpSpPr>
        <p:sp>
          <p:nvSpPr>
            <p:cNvPr id="917" name="Google Shape;917;p34"/>
            <p:cNvSpPr/>
            <p:nvPr/>
          </p:nvSpPr>
          <p:spPr>
            <a:xfrm>
              <a:off x="4266807" y="4233294"/>
              <a:ext cx="9049" cy="23856"/>
            </a:xfrm>
            <a:custGeom>
              <a:rect b="b" l="l" r="r" t="t"/>
              <a:pathLst>
                <a:path extrusionOk="0" h="58" w="22">
                  <a:moveTo>
                    <a:pt x="11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46"/>
                  </a:lnTo>
                  <a:cubicBezTo>
                    <a:pt x="0" y="53"/>
                    <a:pt x="5" y="58"/>
                    <a:pt x="11" y="58"/>
                  </a:cubicBezTo>
                  <a:cubicBezTo>
                    <a:pt x="17" y="58"/>
                    <a:pt x="22" y="53"/>
                    <a:pt x="22" y="46"/>
                  </a:cubicBezTo>
                  <a:lnTo>
                    <a:pt x="22" y="12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4098581" y="3941264"/>
              <a:ext cx="315886" cy="315886"/>
            </a:xfrm>
            <a:custGeom>
              <a:rect b="b" l="l" r="r" t="t"/>
              <a:pathLst>
                <a:path extrusionOk="0" h="768" w="768">
                  <a:moveTo>
                    <a:pt x="708" y="204"/>
                  </a:moveTo>
                  <a:cubicBezTo>
                    <a:pt x="704" y="165"/>
                    <a:pt x="675" y="132"/>
                    <a:pt x="636" y="123"/>
                  </a:cubicBezTo>
                  <a:cubicBezTo>
                    <a:pt x="628" y="114"/>
                    <a:pt x="620" y="105"/>
                    <a:pt x="611" y="96"/>
                  </a:cubicBezTo>
                  <a:cubicBezTo>
                    <a:pt x="606" y="92"/>
                    <a:pt x="599" y="93"/>
                    <a:pt x="595" y="97"/>
                  </a:cubicBezTo>
                  <a:cubicBezTo>
                    <a:pt x="591" y="102"/>
                    <a:pt x="591" y="109"/>
                    <a:pt x="596" y="113"/>
                  </a:cubicBezTo>
                  <a:cubicBezTo>
                    <a:pt x="605" y="121"/>
                    <a:pt x="613" y="130"/>
                    <a:pt x="621" y="140"/>
                  </a:cubicBezTo>
                  <a:cubicBezTo>
                    <a:pt x="622" y="143"/>
                    <a:pt x="625" y="144"/>
                    <a:pt x="628" y="145"/>
                  </a:cubicBezTo>
                  <a:cubicBezTo>
                    <a:pt x="661" y="150"/>
                    <a:pt x="685" y="178"/>
                    <a:pt x="686" y="211"/>
                  </a:cubicBezTo>
                  <a:cubicBezTo>
                    <a:pt x="686" y="215"/>
                    <a:pt x="688" y="218"/>
                    <a:pt x="691" y="220"/>
                  </a:cubicBezTo>
                  <a:cubicBezTo>
                    <a:pt x="725" y="241"/>
                    <a:pt x="745" y="277"/>
                    <a:pt x="745" y="316"/>
                  </a:cubicBezTo>
                  <a:cubicBezTo>
                    <a:pt x="745" y="346"/>
                    <a:pt x="734" y="374"/>
                    <a:pt x="714" y="395"/>
                  </a:cubicBezTo>
                  <a:cubicBezTo>
                    <a:pt x="712" y="397"/>
                    <a:pt x="711" y="399"/>
                    <a:pt x="710" y="402"/>
                  </a:cubicBezTo>
                  <a:cubicBezTo>
                    <a:pt x="705" y="494"/>
                    <a:pt x="629" y="566"/>
                    <a:pt x="537" y="566"/>
                  </a:cubicBezTo>
                  <a:cubicBezTo>
                    <a:pt x="495" y="566"/>
                    <a:pt x="455" y="551"/>
                    <a:pt x="424" y="524"/>
                  </a:cubicBezTo>
                  <a:cubicBezTo>
                    <a:pt x="421" y="521"/>
                    <a:pt x="416" y="520"/>
                    <a:pt x="412" y="522"/>
                  </a:cubicBezTo>
                  <a:cubicBezTo>
                    <a:pt x="400" y="526"/>
                    <a:pt x="388" y="528"/>
                    <a:pt x="375" y="528"/>
                  </a:cubicBezTo>
                  <a:cubicBezTo>
                    <a:pt x="343" y="528"/>
                    <a:pt x="313" y="515"/>
                    <a:pt x="292" y="492"/>
                  </a:cubicBezTo>
                  <a:cubicBezTo>
                    <a:pt x="288" y="487"/>
                    <a:pt x="282" y="487"/>
                    <a:pt x="277" y="490"/>
                  </a:cubicBezTo>
                  <a:cubicBezTo>
                    <a:pt x="262" y="500"/>
                    <a:pt x="243" y="506"/>
                    <a:pt x="225" y="506"/>
                  </a:cubicBezTo>
                  <a:cubicBezTo>
                    <a:pt x="175" y="506"/>
                    <a:pt x="133" y="467"/>
                    <a:pt x="129" y="418"/>
                  </a:cubicBezTo>
                  <a:cubicBezTo>
                    <a:pt x="129" y="414"/>
                    <a:pt x="127" y="411"/>
                    <a:pt x="124" y="409"/>
                  </a:cubicBezTo>
                  <a:cubicBezTo>
                    <a:pt x="121" y="407"/>
                    <a:pt x="118" y="407"/>
                    <a:pt x="114" y="408"/>
                  </a:cubicBezTo>
                  <a:cubicBezTo>
                    <a:pt x="107" y="411"/>
                    <a:pt x="99" y="412"/>
                    <a:pt x="92" y="412"/>
                  </a:cubicBezTo>
                  <a:cubicBezTo>
                    <a:pt x="54" y="412"/>
                    <a:pt x="23" y="381"/>
                    <a:pt x="23" y="343"/>
                  </a:cubicBezTo>
                  <a:cubicBezTo>
                    <a:pt x="23" y="326"/>
                    <a:pt x="29" y="310"/>
                    <a:pt x="40" y="297"/>
                  </a:cubicBezTo>
                  <a:cubicBezTo>
                    <a:pt x="44" y="293"/>
                    <a:pt x="44" y="287"/>
                    <a:pt x="40" y="282"/>
                  </a:cubicBezTo>
                  <a:cubicBezTo>
                    <a:pt x="29" y="270"/>
                    <a:pt x="23" y="253"/>
                    <a:pt x="23" y="236"/>
                  </a:cubicBezTo>
                  <a:cubicBezTo>
                    <a:pt x="23" y="199"/>
                    <a:pt x="54" y="168"/>
                    <a:pt x="92" y="168"/>
                  </a:cubicBezTo>
                  <a:cubicBezTo>
                    <a:pt x="98" y="168"/>
                    <a:pt x="103" y="163"/>
                    <a:pt x="103" y="156"/>
                  </a:cubicBezTo>
                  <a:cubicBezTo>
                    <a:pt x="103" y="104"/>
                    <a:pt x="146" y="61"/>
                    <a:pt x="198" y="61"/>
                  </a:cubicBezTo>
                  <a:cubicBezTo>
                    <a:pt x="210" y="61"/>
                    <a:pt x="221" y="63"/>
                    <a:pt x="232" y="67"/>
                  </a:cubicBezTo>
                  <a:cubicBezTo>
                    <a:pt x="236" y="69"/>
                    <a:pt x="241" y="67"/>
                    <a:pt x="244" y="64"/>
                  </a:cubicBezTo>
                  <a:cubicBezTo>
                    <a:pt x="266" y="38"/>
                    <a:pt x="297" y="23"/>
                    <a:pt x="331" y="23"/>
                  </a:cubicBezTo>
                  <a:cubicBezTo>
                    <a:pt x="352" y="23"/>
                    <a:pt x="373" y="28"/>
                    <a:pt x="391" y="40"/>
                  </a:cubicBezTo>
                  <a:cubicBezTo>
                    <a:pt x="394" y="42"/>
                    <a:pt x="398" y="42"/>
                    <a:pt x="402" y="40"/>
                  </a:cubicBezTo>
                  <a:cubicBezTo>
                    <a:pt x="412" y="35"/>
                    <a:pt x="422" y="32"/>
                    <a:pt x="433" y="32"/>
                  </a:cubicBezTo>
                  <a:cubicBezTo>
                    <a:pt x="457" y="32"/>
                    <a:pt x="479" y="45"/>
                    <a:pt x="492" y="65"/>
                  </a:cubicBezTo>
                  <a:cubicBezTo>
                    <a:pt x="493" y="68"/>
                    <a:pt x="496" y="70"/>
                    <a:pt x="500" y="70"/>
                  </a:cubicBezTo>
                  <a:cubicBezTo>
                    <a:pt x="519" y="72"/>
                    <a:pt x="537" y="78"/>
                    <a:pt x="555" y="86"/>
                  </a:cubicBezTo>
                  <a:cubicBezTo>
                    <a:pt x="560" y="89"/>
                    <a:pt x="567" y="86"/>
                    <a:pt x="570" y="81"/>
                  </a:cubicBezTo>
                  <a:cubicBezTo>
                    <a:pt x="572" y="75"/>
                    <a:pt x="570" y="68"/>
                    <a:pt x="564" y="66"/>
                  </a:cubicBezTo>
                  <a:cubicBezTo>
                    <a:pt x="546" y="57"/>
                    <a:pt x="527" y="51"/>
                    <a:pt x="508" y="49"/>
                  </a:cubicBezTo>
                  <a:cubicBezTo>
                    <a:pt x="491" y="24"/>
                    <a:pt x="463" y="10"/>
                    <a:pt x="433" y="10"/>
                  </a:cubicBezTo>
                  <a:cubicBezTo>
                    <a:pt x="421" y="10"/>
                    <a:pt x="409" y="12"/>
                    <a:pt x="397" y="17"/>
                  </a:cubicBezTo>
                  <a:cubicBezTo>
                    <a:pt x="377" y="6"/>
                    <a:pt x="354" y="0"/>
                    <a:pt x="331" y="0"/>
                  </a:cubicBezTo>
                  <a:cubicBezTo>
                    <a:pt x="293" y="0"/>
                    <a:pt x="258" y="16"/>
                    <a:pt x="232" y="44"/>
                  </a:cubicBezTo>
                  <a:cubicBezTo>
                    <a:pt x="221" y="40"/>
                    <a:pt x="210" y="39"/>
                    <a:pt x="198" y="39"/>
                  </a:cubicBezTo>
                  <a:cubicBezTo>
                    <a:pt x="137" y="39"/>
                    <a:pt x="86" y="86"/>
                    <a:pt x="81" y="146"/>
                  </a:cubicBezTo>
                  <a:cubicBezTo>
                    <a:pt x="36" y="151"/>
                    <a:pt x="0" y="190"/>
                    <a:pt x="0" y="236"/>
                  </a:cubicBezTo>
                  <a:cubicBezTo>
                    <a:pt x="0" y="256"/>
                    <a:pt x="6" y="274"/>
                    <a:pt x="18" y="290"/>
                  </a:cubicBezTo>
                  <a:cubicBezTo>
                    <a:pt x="6" y="305"/>
                    <a:pt x="0" y="324"/>
                    <a:pt x="0" y="343"/>
                  </a:cubicBezTo>
                  <a:cubicBezTo>
                    <a:pt x="0" y="393"/>
                    <a:pt x="41" y="434"/>
                    <a:pt x="92" y="434"/>
                  </a:cubicBezTo>
                  <a:cubicBezTo>
                    <a:pt x="97" y="434"/>
                    <a:pt x="103" y="434"/>
                    <a:pt x="109" y="433"/>
                  </a:cubicBezTo>
                  <a:cubicBezTo>
                    <a:pt x="113" y="457"/>
                    <a:pt x="126" y="480"/>
                    <a:pt x="144" y="497"/>
                  </a:cubicBezTo>
                  <a:cubicBezTo>
                    <a:pt x="166" y="517"/>
                    <a:pt x="195" y="528"/>
                    <a:pt x="225" y="528"/>
                  </a:cubicBezTo>
                  <a:cubicBezTo>
                    <a:pt x="245" y="528"/>
                    <a:pt x="264" y="523"/>
                    <a:pt x="282" y="513"/>
                  </a:cubicBezTo>
                  <a:cubicBezTo>
                    <a:pt x="301" y="532"/>
                    <a:pt x="326" y="544"/>
                    <a:pt x="352" y="549"/>
                  </a:cubicBezTo>
                  <a:lnTo>
                    <a:pt x="375" y="576"/>
                  </a:lnTo>
                  <a:cubicBezTo>
                    <a:pt x="397" y="602"/>
                    <a:pt x="409" y="635"/>
                    <a:pt x="409" y="669"/>
                  </a:cubicBezTo>
                  <a:lnTo>
                    <a:pt x="409" y="669"/>
                  </a:lnTo>
                  <a:cubicBezTo>
                    <a:pt x="409" y="675"/>
                    <a:pt x="414" y="680"/>
                    <a:pt x="420" y="680"/>
                  </a:cubicBezTo>
                  <a:cubicBezTo>
                    <a:pt x="426" y="680"/>
                    <a:pt x="431" y="675"/>
                    <a:pt x="431" y="669"/>
                  </a:cubicBezTo>
                  <a:lnTo>
                    <a:pt x="431" y="669"/>
                  </a:lnTo>
                  <a:cubicBezTo>
                    <a:pt x="431" y="630"/>
                    <a:pt x="417" y="592"/>
                    <a:pt x="393" y="562"/>
                  </a:cubicBezTo>
                  <a:lnTo>
                    <a:pt x="383" y="550"/>
                  </a:lnTo>
                  <a:cubicBezTo>
                    <a:pt x="393" y="550"/>
                    <a:pt x="404" y="548"/>
                    <a:pt x="414" y="545"/>
                  </a:cubicBezTo>
                  <a:cubicBezTo>
                    <a:pt x="449" y="573"/>
                    <a:pt x="492" y="588"/>
                    <a:pt x="537" y="588"/>
                  </a:cubicBezTo>
                  <a:cubicBezTo>
                    <a:pt x="544" y="588"/>
                    <a:pt x="551" y="588"/>
                    <a:pt x="558" y="587"/>
                  </a:cubicBezTo>
                  <a:lnTo>
                    <a:pt x="558" y="756"/>
                  </a:lnTo>
                  <a:cubicBezTo>
                    <a:pt x="558" y="763"/>
                    <a:pt x="563" y="768"/>
                    <a:pt x="569" y="768"/>
                  </a:cubicBezTo>
                  <a:cubicBezTo>
                    <a:pt x="575" y="768"/>
                    <a:pt x="580" y="763"/>
                    <a:pt x="580" y="756"/>
                  </a:cubicBezTo>
                  <a:lnTo>
                    <a:pt x="580" y="583"/>
                  </a:lnTo>
                  <a:cubicBezTo>
                    <a:pt x="662" y="565"/>
                    <a:pt x="726" y="494"/>
                    <a:pt x="733" y="407"/>
                  </a:cubicBezTo>
                  <a:cubicBezTo>
                    <a:pt x="755" y="382"/>
                    <a:pt x="768" y="350"/>
                    <a:pt x="768" y="316"/>
                  </a:cubicBezTo>
                  <a:cubicBezTo>
                    <a:pt x="768" y="271"/>
                    <a:pt x="746" y="229"/>
                    <a:pt x="708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4187013" y="3988153"/>
              <a:ext cx="139023" cy="135732"/>
            </a:xfrm>
            <a:custGeom>
              <a:rect b="b" l="l" r="r" t="t"/>
              <a:pathLst>
                <a:path extrusionOk="0" h="330" w="338">
                  <a:moveTo>
                    <a:pt x="12" y="255"/>
                  </a:moveTo>
                  <a:cubicBezTo>
                    <a:pt x="5" y="255"/>
                    <a:pt x="0" y="260"/>
                    <a:pt x="0" y="266"/>
                  </a:cubicBezTo>
                  <a:lnTo>
                    <a:pt x="0" y="304"/>
                  </a:lnTo>
                  <a:cubicBezTo>
                    <a:pt x="0" y="318"/>
                    <a:pt x="12" y="330"/>
                    <a:pt x="27" y="330"/>
                  </a:cubicBezTo>
                  <a:lnTo>
                    <a:pt x="312" y="330"/>
                  </a:lnTo>
                  <a:cubicBezTo>
                    <a:pt x="326" y="330"/>
                    <a:pt x="338" y="318"/>
                    <a:pt x="338" y="304"/>
                  </a:cubicBezTo>
                  <a:lnTo>
                    <a:pt x="338" y="176"/>
                  </a:lnTo>
                  <a:cubicBezTo>
                    <a:pt x="338" y="162"/>
                    <a:pt x="326" y="150"/>
                    <a:pt x="312" y="150"/>
                  </a:cubicBezTo>
                  <a:lnTo>
                    <a:pt x="278" y="150"/>
                  </a:lnTo>
                  <a:cubicBezTo>
                    <a:pt x="269" y="150"/>
                    <a:pt x="261" y="158"/>
                    <a:pt x="261" y="167"/>
                  </a:cubicBezTo>
                  <a:lnTo>
                    <a:pt x="261" y="187"/>
                  </a:lnTo>
                  <a:cubicBezTo>
                    <a:pt x="261" y="190"/>
                    <a:pt x="262" y="193"/>
                    <a:pt x="264" y="196"/>
                  </a:cubicBezTo>
                  <a:cubicBezTo>
                    <a:pt x="266" y="199"/>
                    <a:pt x="267" y="203"/>
                    <a:pt x="267" y="207"/>
                  </a:cubicBezTo>
                  <a:cubicBezTo>
                    <a:pt x="267" y="217"/>
                    <a:pt x="259" y="225"/>
                    <a:pt x="249" y="226"/>
                  </a:cubicBezTo>
                  <a:cubicBezTo>
                    <a:pt x="244" y="226"/>
                    <a:pt x="239" y="224"/>
                    <a:pt x="235" y="220"/>
                  </a:cubicBezTo>
                  <a:cubicBezTo>
                    <a:pt x="231" y="217"/>
                    <a:pt x="229" y="212"/>
                    <a:pt x="229" y="207"/>
                  </a:cubicBezTo>
                  <a:cubicBezTo>
                    <a:pt x="229" y="203"/>
                    <a:pt x="230" y="199"/>
                    <a:pt x="232" y="196"/>
                  </a:cubicBezTo>
                  <a:cubicBezTo>
                    <a:pt x="234" y="193"/>
                    <a:pt x="235" y="190"/>
                    <a:pt x="235" y="187"/>
                  </a:cubicBezTo>
                  <a:lnTo>
                    <a:pt x="235" y="167"/>
                  </a:lnTo>
                  <a:cubicBezTo>
                    <a:pt x="235" y="158"/>
                    <a:pt x="227" y="150"/>
                    <a:pt x="218" y="150"/>
                  </a:cubicBezTo>
                  <a:lnTo>
                    <a:pt x="180" y="150"/>
                  </a:lnTo>
                  <a:lnTo>
                    <a:pt x="180" y="119"/>
                  </a:lnTo>
                  <a:lnTo>
                    <a:pt x="193" y="119"/>
                  </a:lnTo>
                  <a:cubicBezTo>
                    <a:pt x="200" y="123"/>
                    <a:pt x="207" y="125"/>
                    <a:pt x="215" y="125"/>
                  </a:cubicBezTo>
                  <a:cubicBezTo>
                    <a:pt x="226" y="125"/>
                    <a:pt x="237" y="121"/>
                    <a:pt x="245" y="113"/>
                  </a:cubicBezTo>
                  <a:cubicBezTo>
                    <a:pt x="253" y="104"/>
                    <a:pt x="257" y="93"/>
                    <a:pt x="256" y="82"/>
                  </a:cubicBezTo>
                  <a:cubicBezTo>
                    <a:pt x="255" y="60"/>
                    <a:pt x="237" y="43"/>
                    <a:pt x="215" y="42"/>
                  </a:cubicBezTo>
                  <a:cubicBezTo>
                    <a:pt x="207" y="42"/>
                    <a:pt x="200" y="44"/>
                    <a:pt x="193" y="48"/>
                  </a:cubicBezTo>
                  <a:lnTo>
                    <a:pt x="180" y="48"/>
                  </a:lnTo>
                  <a:lnTo>
                    <a:pt x="180" y="26"/>
                  </a:lnTo>
                  <a:cubicBezTo>
                    <a:pt x="180" y="12"/>
                    <a:pt x="169" y="0"/>
                    <a:pt x="15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214"/>
                  </a:lnTo>
                  <a:cubicBezTo>
                    <a:pt x="0" y="220"/>
                    <a:pt x="5" y="225"/>
                    <a:pt x="12" y="225"/>
                  </a:cubicBezTo>
                  <a:cubicBezTo>
                    <a:pt x="18" y="225"/>
                    <a:pt x="23" y="220"/>
                    <a:pt x="23" y="214"/>
                  </a:cubicBezTo>
                  <a:lnTo>
                    <a:pt x="23" y="172"/>
                  </a:lnTo>
                  <a:lnTo>
                    <a:pt x="60" y="172"/>
                  </a:lnTo>
                  <a:cubicBezTo>
                    <a:pt x="70" y="172"/>
                    <a:pt x="77" y="165"/>
                    <a:pt x="77" y="155"/>
                  </a:cubicBezTo>
                  <a:lnTo>
                    <a:pt x="77" y="136"/>
                  </a:lnTo>
                  <a:cubicBezTo>
                    <a:pt x="77" y="132"/>
                    <a:pt x="76" y="129"/>
                    <a:pt x="75" y="126"/>
                  </a:cubicBezTo>
                  <a:cubicBezTo>
                    <a:pt x="72" y="123"/>
                    <a:pt x="71" y="119"/>
                    <a:pt x="71" y="115"/>
                  </a:cubicBezTo>
                  <a:cubicBezTo>
                    <a:pt x="72" y="106"/>
                    <a:pt x="80" y="97"/>
                    <a:pt x="89" y="97"/>
                  </a:cubicBezTo>
                  <a:cubicBezTo>
                    <a:pt x="95" y="96"/>
                    <a:pt x="100" y="98"/>
                    <a:pt x="104" y="102"/>
                  </a:cubicBezTo>
                  <a:cubicBezTo>
                    <a:pt x="107" y="106"/>
                    <a:pt x="109" y="110"/>
                    <a:pt x="109" y="116"/>
                  </a:cubicBezTo>
                  <a:cubicBezTo>
                    <a:pt x="109" y="119"/>
                    <a:pt x="108" y="123"/>
                    <a:pt x="106" y="126"/>
                  </a:cubicBezTo>
                  <a:cubicBezTo>
                    <a:pt x="104" y="129"/>
                    <a:pt x="103" y="132"/>
                    <a:pt x="103" y="136"/>
                  </a:cubicBezTo>
                  <a:lnTo>
                    <a:pt x="103" y="155"/>
                  </a:lnTo>
                  <a:cubicBezTo>
                    <a:pt x="103" y="165"/>
                    <a:pt x="111" y="172"/>
                    <a:pt x="121" y="172"/>
                  </a:cubicBezTo>
                  <a:lnTo>
                    <a:pt x="158" y="172"/>
                  </a:lnTo>
                  <a:lnTo>
                    <a:pt x="158" y="204"/>
                  </a:lnTo>
                  <a:lnTo>
                    <a:pt x="145" y="204"/>
                  </a:lnTo>
                  <a:cubicBezTo>
                    <a:pt x="139" y="200"/>
                    <a:pt x="131" y="198"/>
                    <a:pt x="124" y="198"/>
                  </a:cubicBezTo>
                  <a:cubicBezTo>
                    <a:pt x="112" y="198"/>
                    <a:pt x="101" y="203"/>
                    <a:pt x="94" y="211"/>
                  </a:cubicBezTo>
                  <a:cubicBezTo>
                    <a:pt x="86" y="220"/>
                    <a:pt x="82" y="231"/>
                    <a:pt x="82" y="242"/>
                  </a:cubicBezTo>
                  <a:cubicBezTo>
                    <a:pt x="83" y="264"/>
                    <a:pt x="101" y="281"/>
                    <a:pt x="123" y="281"/>
                  </a:cubicBezTo>
                  <a:cubicBezTo>
                    <a:pt x="131" y="282"/>
                    <a:pt x="139" y="279"/>
                    <a:pt x="145" y="275"/>
                  </a:cubicBezTo>
                  <a:lnTo>
                    <a:pt x="158" y="275"/>
                  </a:lnTo>
                  <a:lnTo>
                    <a:pt x="158" y="307"/>
                  </a:lnTo>
                  <a:lnTo>
                    <a:pt x="27" y="307"/>
                  </a:lnTo>
                  <a:cubicBezTo>
                    <a:pt x="25" y="307"/>
                    <a:pt x="23" y="306"/>
                    <a:pt x="23" y="304"/>
                  </a:cubicBezTo>
                  <a:lnTo>
                    <a:pt x="23" y="266"/>
                  </a:lnTo>
                  <a:cubicBezTo>
                    <a:pt x="23" y="260"/>
                    <a:pt x="18" y="255"/>
                    <a:pt x="12" y="255"/>
                  </a:cubicBezTo>
                  <a:moveTo>
                    <a:pt x="119" y="86"/>
                  </a:moveTo>
                  <a:cubicBezTo>
                    <a:pt x="111" y="78"/>
                    <a:pt x="100" y="74"/>
                    <a:pt x="88" y="74"/>
                  </a:cubicBezTo>
                  <a:cubicBezTo>
                    <a:pt x="67" y="75"/>
                    <a:pt x="49" y="93"/>
                    <a:pt x="49" y="115"/>
                  </a:cubicBezTo>
                  <a:cubicBezTo>
                    <a:pt x="49" y="123"/>
                    <a:pt x="51" y="131"/>
                    <a:pt x="55" y="137"/>
                  </a:cubicBezTo>
                  <a:lnTo>
                    <a:pt x="55" y="150"/>
                  </a:lnTo>
                  <a:lnTo>
                    <a:pt x="23" y="150"/>
                  </a:lnTo>
                  <a:lnTo>
                    <a:pt x="23" y="26"/>
                  </a:lnTo>
                  <a:cubicBezTo>
                    <a:pt x="23" y="24"/>
                    <a:pt x="25" y="22"/>
                    <a:pt x="27" y="22"/>
                  </a:cubicBezTo>
                  <a:lnTo>
                    <a:pt x="154" y="22"/>
                  </a:lnTo>
                  <a:cubicBezTo>
                    <a:pt x="156" y="22"/>
                    <a:pt x="158" y="24"/>
                    <a:pt x="158" y="26"/>
                  </a:cubicBezTo>
                  <a:lnTo>
                    <a:pt x="158" y="60"/>
                  </a:lnTo>
                  <a:cubicBezTo>
                    <a:pt x="158" y="66"/>
                    <a:pt x="163" y="71"/>
                    <a:pt x="169" y="71"/>
                  </a:cubicBezTo>
                  <a:lnTo>
                    <a:pt x="196" y="71"/>
                  </a:lnTo>
                  <a:cubicBezTo>
                    <a:pt x="199" y="71"/>
                    <a:pt x="201" y="70"/>
                    <a:pt x="203" y="69"/>
                  </a:cubicBezTo>
                  <a:cubicBezTo>
                    <a:pt x="207" y="66"/>
                    <a:pt x="210" y="65"/>
                    <a:pt x="215" y="65"/>
                  </a:cubicBezTo>
                  <a:lnTo>
                    <a:pt x="215" y="65"/>
                  </a:lnTo>
                  <a:cubicBezTo>
                    <a:pt x="225" y="65"/>
                    <a:pt x="233" y="73"/>
                    <a:pt x="234" y="83"/>
                  </a:cubicBezTo>
                  <a:cubicBezTo>
                    <a:pt x="234" y="88"/>
                    <a:pt x="232" y="93"/>
                    <a:pt x="228" y="97"/>
                  </a:cubicBezTo>
                  <a:cubicBezTo>
                    <a:pt x="225" y="101"/>
                    <a:pt x="220" y="103"/>
                    <a:pt x="215" y="103"/>
                  </a:cubicBezTo>
                  <a:cubicBezTo>
                    <a:pt x="210" y="103"/>
                    <a:pt x="207" y="102"/>
                    <a:pt x="203" y="99"/>
                  </a:cubicBezTo>
                  <a:cubicBezTo>
                    <a:pt x="201" y="98"/>
                    <a:pt x="199" y="97"/>
                    <a:pt x="196" y="97"/>
                  </a:cubicBezTo>
                  <a:lnTo>
                    <a:pt x="169" y="97"/>
                  </a:lnTo>
                  <a:cubicBezTo>
                    <a:pt x="163" y="97"/>
                    <a:pt x="158" y="102"/>
                    <a:pt x="158" y="108"/>
                  </a:cubicBezTo>
                  <a:lnTo>
                    <a:pt x="158" y="150"/>
                  </a:lnTo>
                  <a:lnTo>
                    <a:pt x="126" y="150"/>
                  </a:lnTo>
                  <a:lnTo>
                    <a:pt x="126" y="137"/>
                  </a:lnTo>
                  <a:cubicBezTo>
                    <a:pt x="130" y="131"/>
                    <a:pt x="132" y="123"/>
                    <a:pt x="132" y="116"/>
                  </a:cubicBezTo>
                  <a:cubicBezTo>
                    <a:pt x="132" y="104"/>
                    <a:pt x="127" y="93"/>
                    <a:pt x="119" y="86"/>
                  </a:cubicBezTo>
                  <a:moveTo>
                    <a:pt x="144" y="253"/>
                  </a:moveTo>
                  <a:cubicBezTo>
                    <a:pt x="140" y="253"/>
                    <a:pt x="137" y="254"/>
                    <a:pt x="134" y="256"/>
                  </a:cubicBezTo>
                  <a:cubicBezTo>
                    <a:pt x="131" y="258"/>
                    <a:pt x="127" y="259"/>
                    <a:pt x="124" y="259"/>
                  </a:cubicBezTo>
                  <a:lnTo>
                    <a:pt x="123" y="259"/>
                  </a:lnTo>
                  <a:cubicBezTo>
                    <a:pt x="114" y="259"/>
                    <a:pt x="105" y="251"/>
                    <a:pt x="105" y="241"/>
                  </a:cubicBezTo>
                  <a:cubicBezTo>
                    <a:pt x="104" y="236"/>
                    <a:pt x="106" y="231"/>
                    <a:pt x="110" y="227"/>
                  </a:cubicBezTo>
                  <a:cubicBezTo>
                    <a:pt x="114" y="223"/>
                    <a:pt x="118" y="221"/>
                    <a:pt x="124" y="221"/>
                  </a:cubicBezTo>
                  <a:cubicBezTo>
                    <a:pt x="127" y="221"/>
                    <a:pt x="131" y="222"/>
                    <a:pt x="134" y="224"/>
                  </a:cubicBezTo>
                  <a:cubicBezTo>
                    <a:pt x="137" y="226"/>
                    <a:pt x="140" y="227"/>
                    <a:pt x="144" y="227"/>
                  </a:cubicBezTo>
                  <a:lnTo>
                    <a:pt x="163" y="227"/>
                  </a:lnTo>
                  <a:cubicBezTo>
                    <a:pt x="173" y="227"/>
                    <a:pt x="180" y="219"/>
                    <a:pt x="180" y="210"/>
                  </a:cubicBezTo>
                  <a:lnTo>
                    <a:pt x="180" y="172"/>
                  </a:lnTo>
                  <a:lnTo>
                    <a:pt x="212" y="172"/>
                  </a:lnTo>
                  <a:lnTo>
                    <a:pt x="212" y="185"/>
                  </a:lnTo>
                  <a:cubicBezTo>
                    <a:pt x="208" y="192"/>
                    <a:pt x="206" y="199"/>
                    <a:pt x="206" y="207"/>
                  </a:cubicBezTo>
                  <a:cubicBezTo>
                    <a:pt x="206" y="218"/>
                    <a:pt x="211" y="229"/>
                    <a:pt x="219" y="237"/>
                  </a:cubicBezTo>
                  <a:cubicBezTo>
                    <a:pt x="228" y="245"/>
                    <a:pt x="238" y="249"/>
                    <a:pt x="250" y="248"/>
                  </a:cubicBezTo>
                  <a:cubicBezTo>
                    <a:pt x="272" y="247"/>
                    <a:pt x="289" y="229"/>
                    <a:pt x="289" y="207"/>
                  </a:cubicBezTo>
                  <a:cubicBezTo>
                    <a:pt x="290" y="199"/>
                    <a:pt x="287" y="192"/>
                    <a:pt x="283" y="185"/>
                  </a:cubicBezTo>
                  <a:lnTo>
                    <a:pt x="283" y="172"/>
                  </a:lnTo>
                  <a:lnTo>
                    <a:pt x="312" y="172"/>
                  </a:lnTo>
                  <a:cubicBezTo>
                    <a:pt x="314" y="172"/>
                    <a:pt x="315" y="174"/>
                    <a:pt x="315" y="176"/>
                  </a:cubicBezTo>
                  <a:lnTo>
                    <a:pt x="315" y="304"/>
                  </a:lnTo>
                  <a:cubicBezTo>
                    <a:pt x="315" y="306"/>
                    <a:pt x="314" y="307"/>
                    <a:pt x="312" y="307"/>
                  </a:cubicBezTo>
                  <a:lnTo>
                    <a:pt x="180" y="307"/>
                  </a:lnTo>
                  <a:lnTo>
                    <a:pt x="180" y="270"/>
                  </a:lnTo>
                  <a:cubicBezTo>
                    <a:pt x="180" y="261"/>
                    <a:pt x="173" y="253"/>
                    <a:pt x="163" y="253"/>
                  </a:cubicBezTo>
                  <a:lnTo>
                    <a:pt x="144" y="2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p34"/>
          <p:cNvGrpSpPr/>
          <p:nvPr/>
        </p:nvGrpSpPr>
        <p:grpSpPr>
          <a:xfrm>
            <a:off x="3381777" y="4033554"/>
            <a:ext cx="253427" cy="365911"/>
            <a:chOff x="3488197" y="3923989"/>
            <a:chExt cx="230745" cy="333161"/>
          </a:xfrm>
        </p:grpSpPr>
        <p:sp>
          <p:nvSpPr>
            <p:cNvPr id="921" name="Google Shape;921;p34"/>
            <p:cNvSpPr/>
            <p:nvPr/>
          </p:nvSpPr>
          <p:spPr>
            <a:xfrm>
              <a:off x="3550717" y="3923989"/>
              <a:ext cx="168226" cy="240205"/>
            </a:xfrm>
            <a:custGeom>
              <a:rect b="b" l="l" r="r" t="t"/>
              <a:pathLst>
                <a:path extrusionOk="0" h="584" w="409">
                  <a:moveTo>
                    <a:pt x="351" y="151"/>
                  </a:moveTo>
                  <a:cubicBezTo>
                    <a:pt x="337" y="150"/>
                    <a:pt x="324" y="155"/>
                    <a:pt x="313" y="163"/>
                  </a:cubicBezTo>
                  <a:lnTo>
                    <a:pt x="313" y="152"/>
                  </a:lnTo>
                  <a:cubicBezTo>
                    <a:pt x="313" y="119"/>
                    <a:pt x="286" y="91"/>
                    <a:pt x="254" y="91"/>
                  </a:cubicBezTo>
                  <a:cubicBezTo>
                    <a:pt x="241" y="90"/>
                    <a:pt x="227" y="94"/>
                    <a:pt x="217" y="103"/>
                  </a:cubicBezTo>
                  <a:lnTo>
                    <a:pt x="217" y="61"/>
                  </a:lnTo>
                  <a:cubicBezTo>
                    <a:pt x="217" y="29"/>
                    <a:pt x="190" y="1"/>
                    <a:pt x="158" y="0"/>
                  </a:cubicBezTo>
                  <a:cubicBezTo>
                    <a:pt x="142" y="0"/>
                    <a:pt x="126" y="6"/>
                    <a:pt x="115" y="17"/>
                  </a:cubicBezTo>
                  <a:cubicBezTo>
                    <a:pt x="103" y="29"/>
                    <a:pt x="97" y="44"/>
                    <a:pt x="97" y="60"/>
                  </a:cubicBezTo>
                  <a:lnTo>
                    <a:pt x="97" y="73"/>
                  </a:lnTo>
                  <a:cubicBezTo>
                    <a:pt x="86" y="64"/>
                    <a:pt x="73" y="60"/>
                    <a:pt x="59" y="60"/>
                  </a:cubicBezTo>
                  <a:cubicBezTo>
                    <a:pt x="27" y="61"/>
                    <a:pt x="0" y="89"/>
                    <a:pt x="0" y="121"/>
                  </a:cubicBezTo>
                  <a:lnTo>
                    <a:pt x="0" y="367"/>
                  </a:lnTo>
                  <a:cubicBezTo>
                    <a:pt x="0" y="374"/>
                    <a:pt x="6" y="379"/>
                    <a:pt x="12" y="379"/>
                  </a:cubicBezTo>
                  <a:cubicBezTo>
                    <a:pt x="19" y="379"/>
                    <a:pt x="24" y="374"/>
                    <a:pt x="24" y="367"/>
                  </a:cubicBezTo>
                  <a:lnTo>
                    <a:pt x="24" y="121"/>
                  </a:lnTo>
                  <a:cubicBezTo>
                    <a:pt x="24" y="102"/>
                    <a:pt x="40" y="85"/>
                    <a:pt x="59" y="84"/>
                  </a:cubicBezTo>
                  <a:cubicBezTo>
                    <a:pt x="69" y="84"/>
                    <a:pt x="79" y="88"/>
                    <a:pt x="86" y="94"/>
                  </a:cubicBezTo>
                  <a:cubicBezTo>
                    <a:pt x="93" y="101"/>
                    <a:pt x="97" y="110"/>
                    <a:pt x="97" y="120"/>
                  </a:cubicBezTo>
                  <a:lnTo>
                    <a:pt x="97" y="366"/>
                  </a:lnTo>
                  <a:cubicBezTo>
                    <a:pt x="97" y="372"/>
                    <a:pt x="102" y="377"/>
                    <a:pt x="109" y="377"/>
                  </a:cubicBezTo>
                  <a:cubicBezTo>
                    <a:pt x="115" y="377"/>
                    <a:pt x="120" y="372"/>
                    <a:pt x="120" y="366"/>
                  </a:cubicBezTo>
                  <a:lnTo>
                    <a:pt x="120" y="60"/>
                  </a:lnTo>
                  <a:cubicBezTo>
                    <a:pt x="120" y="50"/>
                    <a:pt x="124" y="41"/>
                    <a:pt x="131" y="34"/>
                  </a:cubicBezTo>
                  <a:cubicBezTo>
                    <a:pt x="138" y="27"/>
                    <a:pt x="148" y="24"/>
                    <a:pt x="158" y="24"/>
                  </a:cubicBezTo>
                  <a:cubicBezTo>
                    <a:pt x="177" y="25"/>
                    <a:pt x="193" y="42"/>
                    <a:pt x="193" y="61"/>
                  </a:cubicBezTo>
                  <a:lnTo>
                    <a:pt x="193" y="366"/>
                  </a:lnTo>
                  <a:cubicBezTo>
                    <a:pt x="193" y="372"/>
                    <a:pt x="198" y="377"/>
                    <a:pt x="205" y="377"/>
                  </a:cubicBezTo>
                  <a:cubicBezTo>
                    <a:pt x="211" y="377"/>
                    <a:pt x="217" y="372"/>
                    <a:pt x="217" y="366"/>
                  </a:cubicBezTo>
                  <a:lnTo>
                    <a:pt x="217" y="150"/>
                  </a:lnTo>
                  <a:cubicBezTo>
                    <a:pt x="217" y="141"/>
                    <a:pt x="220" y="131"/>
                    <a:pt x="228" y="124"/>
                  </a:cubicBezTo>
                  <a:cubicBezTo>
                    <a:pt x="235" y="118"/>
                    <a:pt x="244" y="114"/>
                    <a:pt x="254" y="114"/>
                  </a:cubicBezTo>
                  <a:cubicBezTo>
                    <a:pt x="273" y="115"/>
                    <a:pt x="289" y="132"/>
                    <a:pt x="289" y="152"/>
                  </a:cubicBezTo>
                  <a:lnTo>
                    <a:pt x="289" y="366"/>
                  </a:lnTo>
                  <a:cubicBezTo>
                    <a:pt x="289" y="372"/>
                    <a:pt x="294" y="377"/>
                    <a:pt x="301" y="377"/>
                  </a:cubicBezTo>
                  <a:cubicBezTo>
                    <a:pt x="308" y="377"/>
                    <a:pt x="313" y="372"/>
                    <a:pt x="313" y="366"/>
                  </a:cubicBezTo>
                  <a:lnTo>
                    <a:pt x="313" y="211"/>
                  </a:lnTo>
                  <a:cubicBezTo>
                    <a:pt x="313" y="201"/>
                    <a:pt x="317" y="192"/>
                    <a:pt x="324" y="185"/>
                  </a:cubicBezTo>
                  <a:cubicBezTo>
                    <a:pt x="331" y="178"/>
                    <a:pt x="340" y="174"/>
                    <a:pt x="350" y="174"/>
                  </a:cubicBezTo>
                  <a:cubicBezTo>
                    <a:pt x="369" y="175"/>
                    <a:pt x="385" y="192"/>
                    <a:pt x="385" y="212"/>
                  </a:cubicBezTo>
                  <a:lnTo>
                    <a:pt x="385" y="573"/>
                  </a:lnTo>
                  <a:cubicBezTo>
                    <a:pt x="385" y="579"/>
                    <a:pt x="391" y="584"/>
                    <a:pt x="397" y="584"/>
                  </a:cubicBezTo>
                  <a:cubicBezTo>
                    <a:pt x="404" y="584"/>
                    <a:pt x="409" y="579"/>
                    <a:pt x="409" y="573"/>
                  </a:cubicBezTo>
                  <a:lnTo>
                    <a:pt x="409" y="212"/>
                  </a:lnTo>
                  <a:cubicBezTo>
                    <a:pt x="409" y="179"/>
                    <a:pt x="382" y="151"/>
                    <a:pt x="351" y="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488197" y="4090158"/>
              <a:ext cx="72391" cy="166992"/>
            </a:xfrm>
            <a:custGeom>
              <a:rect b="b" l="l" r="r" t="t"/>
              <a:pathLst>
                <a:path extrusionOk="0" h="406" w="176">
                  <a:moveTo>
                    <a:pt x="30" y="87"/>
                  </a:moveTo>
                  <a:cubicBezTo>
                    <a:pt x="26" y="80"/>
                    <a:pt x="23" y="73"/>
                    <a:pt x="23" y="65"/>
                  </a:cubicBezTo>
                  <a:cubicBezTo>
                    <a:pt x="23" y="54"/>
                    <a:pt x="28" y="43"/>
                    <a:pt x="35" y="35"/>
                  </a:cubicBezTo>
                  <a:cubicBezTo>
                    <a:pt x="43" y="28"/>
                    <a:pt x="53" y="23"/>
                    <a:pt x="64" y="23"/>
                  </a:cubicBezTo>
                  <a:cubicBezTo>
                    <a:pt x="75" y="23"/>
                    <a:pt x="86" y="28"/>
                    <a:pt x="94" y="35"/>
                  </a:cubicBezTo>
                  <a:lnTo>
                    <a:pt x="156" y="98"/>
                  </a:lnTo>
                  <a:cubicBezTo>
                    <a:pt x="159" y="101"/>
                    <a:pt x="164" y="102"/>
                    <a:pt x="169" y="100"/>
                  </a:cubicBezTo>
                  <a:cubicBezTo>
                    <a:pt x="173" y="98"/>
                    <a:pt x="176" y="94"/>
                    <a:pt x="176" y="89"/>
                  </a:cubicBezTo>
                  <a:lnTo>
                    <a:pt x="176" y="19"/>
                  </a:lnTo>
                  <a:cubicBezTo>
                    <a:pt x="176" y="12"/>
                    <a:pt x="171" y="7"/>
                    <a:pt x="164" y="7"/>
                  </a:cubicBezTo>
                  <a:cubicBezTo>
                    <a:pt x="158" y="7"/>
                    <a:pt x="152" y="12"/>
                    <a:pt x="152" y="19"/>
                  </a:cubicBezTo>
                  <a:lnTo>
                    <a:pt x="152" y="61"/>
                  </a:lnTo>
                  <a:lnTo>
                    <a:pt x="110" y="19"/>
                  </a:lnTo>
                  <a:cubicBezTo>
                    <a:pt x="98" y="6"/>
                    <a:pt x="81" y="0"/>
                    <a:pt x="64" y="0"/>
                  </a:cubicBezTo>
                  <a:cubicBezTo>
                    <a:pt x="46" y="0"/>
                    <a:pt x="31" y="6"/>
                    <a:pt x="19" y="19"/>
                  </a:cubicBezTo>
                  <a:cubicBezTo>
                    <a:pt x="6" y="31"/>
                    <a:pt x="0" y="47"/>
                    <a:pt x="0" y="65"/>
                  </a:cubicBezTo>
                  <a:cubicBezTo>
                    <a:pt x="0" y="77"/>
                    <a:pt x="3" y="90"/>
                    <a:pt x="10" y="100"/>
                  </a:cubicBezTo>
                  <a:lnTo>
                    <a:pt x="133" y="289"/>
                  </a:lnTo>
                  <a:cubicBezTo>
                    <a:pt x="146" y="308"/>
                    <a:pt x="152" y="330"/>
                    <a:pt x="152" y="353"/>
                  </a:cubicBezTo>
                  <a:lnTo>
                    <a:pt x="152" y="394"/>
                  </a:lnTo>
                  <a:cubicBezTo>
                    <a:pt x="152" y="400"/>
                    <a:pt x="158" y="406"/>
                    <a:pt x="164" y="406"/>
                  </a:cubicBezTo>
                  <a:cubicBezTo>
                    <a:pt x="171" y="406"/>
                    <a:pt x="176" y="400"/>
                    <a:pt x="176" y="394"/>
                  </a:cubicBezTo>
                  <a:lnTo>
                    <a:pt x="176" y="353"/>
                  </a:lnTo>
                  <a:cubicBezTo>
                    <a:pt x="176" y="325"/>
                    <a:pt x="168" y="299"/>
                    <a:pt x="153" y="276"/>
                  </a:cubicBezTo>
                  <a:lnTo>
                    <a:pt x="30" y="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709071" y="4177767"/>
              <a:ext cx="9871" cy="79383"/>
            </a:xfrm>
            <a:custGeom>
              <a:rect b="b" l="l" r="r" t="t"/>
              <a:pathLst>
                <a:path extrusionOk="0" h="193" w="24">
                  <a:moveTo>
                    <a:pt x="12" y="0"/>
                  </a:moveTo>
                  <a:cubicBezTo>
                    <a:pt x="6" y="0"/>
                    <a:pt x="0" y="5"/>
                    <a:pt x="0" y="11"/>
                  </a:cubicBezTo>
                  <a:lnTo>
                    <a:pt x="0" y="181"/>
                  </a:lnTo>
                  <a:cubicBezTo>
                    <a:pt x="0" y="187"/>
                    <a:pt x="6" y="193"/>
                    <a:pt x="12" y="193"/>
                  </a:cubicBezTo>
                  <a:cubicBezTo>
                    <a:pt x="19" y="193"/>
                    <a:pt x="24" y="187"/>
                    <a:pt x="24" y="181"/>
                  </a:cubicBezTo>
                  <a:lnTo>
                    <a:pt x="24" y="11"/>
                  </a:ln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4475" lIns="90000" spcFirstLastPara="1" rIns="90000" wrap="square" tIns="24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524804" y="4049438"/>
              <a:ext cx="174395" cy="207712"/>
            </a:xfrm>
            <a:custGeom>
              <a:rect b="b" l="l" r="r" t="t"/>
              <a:pathLst>
                <a:path extrusionOk="0" h="505" w="424">
                  <a:moveTo>
                    <a:pt x="412" y="78"/>
                  </a:moveTo>
                  <a:cubicBezTo>
                    <a:pt x="406" y="78"/>
                    <a:pt x="400" y="83"/>
                    <a:pt x="400" y="90"/>
                  </a:cubicBezTo>
                  <a:lnTo>
                    <a:pt x="400" y="164"/>
                  </a:lnTo>
                  <a:lnTo>
                    <a:pt x="386" y="156"/>
                  </a:lnTo>
                  <a:cubicBezTo>
                    <a:pt x="380" y="153"/>
                    <a:pt x="376" y="146"/>
                    <a:pt x="376" y="138"/>
                  </a:cubicBezTo>
                  <a:lnTo>
                    <a:pt x="376" y="130"/>
                  </a:lnTo>
                  <a:cubicBezTo>
                    <a:pt x="376" y="124"/>
                    <a:pt x="371" y="118"/>
                    <a:pt x="364" y="118"/>
                  </a:cubicBezTo>
                  <a:cubicBezTo>
                    <a:pt x="357" y="118"/>
                    <a:pt x="352" y="124"/>
                    <a:pt x="352" y="130"/>
                  </a:cubicBezTo>
                  <a:lnTo>
                    <a:pt x="352" y="138"/>
                  </a:lnTo>
                  <a:cubicBezTo>
                    <a:pt x="352" y="154"/>
                    <a:pt x="361" y="169"/>
                    <a:pt x="375" y="177"/>
                  </a:cubicBezTo>
                  <a:lnTo>
                    <a:pt x="390" y="185"/>
                  </a:lnTo>
                  <a:cubicBezTo>
                    <a:pt x="396" y="189"/>
                    <a:pt x="400" y="196"/>
                    <a:pt x="400" y="203"/>
                  </a:cubicBezTo>
                  <a:lnTo>
                    <a:pt x="400" y="220"/>
                  </a:lnTo>
                  <a:cubicBezTo>
                    <a:pt x="400" y="226"/>
                    <a:pt x="398" y="231"/>
                    <a:pt x="394" y="235"/>
                  </a:cubicBezTo>
                  <a:lnTo>
                    <a:pt x="373" y="255"/>
                  </a:lnTo>
                  <a:cubicBezTo>
                    <a:pt x="365" y="264"/>
                    <a:pt x="360" y="275"/>
                    <a:pt x="360" y="287"/>
                  </a:cubicBezTo>
                  <a:lnTo>
                    <a:pt x="360" y="289"/>
                  </a:lnTo>
                  <a:lnTo>
                    <a:pt x="278" y="289"/>
                  </a:lnTo>
                  <a:lnTo>
                    <a:pt x="278" y="278"/>
                  </a:lnTo>
                  <a:cubicBezTo>
                    <a:pt x="278" y="269"/>
                    <a:pt x="282" y="260"/>
                    <a:pt x="289" y="253"/>
                  </a:cubicBezTo>
                  <a:lnTo>
                    <a:pt x="310" y="231"/>
                  </a:lnTo>
                  <a:cubicBezTo>
                    <a:pt x="322" y="220"/>
                    <a:pt x="328" y="205"/>
                    <a:pt x="328" y="189"/>
                  </a:cubicBezTo>
                  <a:lnTo>
                    <a:pt x="328" y="57"/>
                  </a:lnTo>
                  <a:cubicBezTo>
                    <a:pt x="328" y="51"/>
                    <a:pt x="322" y="45"/>
                    <a:pt x="316" y="45"/>
                  </a:cubicBezTo>
                  <a:cubicBezTo>
                    <a:pt x="309" y="45"/>
                    <a:pt x="304" y="51"/>
                    <a:pt x="304" y="57"/>
                  </a:cubicBezTo>
                  <a:lnTo>
                    <a:pt x="304" y="146"/>
                  </a:lnTo>
                  <a:lnTo>
                    <a:pt x="286" y="137"/>
                  </a:lnTo>
                  <a:cubicBezTo>
                    <a:pt x="282" y="135"/>
                    <a:pt x="280" y="130"/>
                    <a:pt x="280" y="125"/>
                  </a:cubicBezTo>
                  <a:lnTo>
                    <a:pt x="280" y="117"/>
                  </a:lnTo>
                  <a:cubicBezTo>
                    <a:pt x="280" y="110"/>
                    <a:pt x="274" y="105"/>
                    <a:pt x="268" y="105"/>
                  </a:cubicBezTo>
                  <a:cubicBezTo>
                    <a:pt x="261" y="105"/>
                    <a:pt x="256" y="110"/>
                    <a:pt x="256" y="117"/>
                  </a:cubicBezTo>
                  <a:lnTo>
                    <a:pt x="256" y="125"/>
                  </a:lnTo>
                  <a:cubicBezTo>
                    <a:pt x="256" y="139"/>
                    <a:pt x="263" y="151"/>
                    <a:pt x="275" y="158"/>
                  </a:cubicBezTo>
                  <a:lnTo>
                    <a:pt x="297" y="169"/>
                  </a:lnTo>
                  <a:cubicBezTo>
                    <a:pt x="301" y="171"/>
                    <a:pt x="304" y="176"/>
                    <a:pt x="304" y="180"/>
                  </a:cubicBezTo>
                  <a:lnTo>
                    <a:pt x="304" y="189"/>
                  </a:lnTo>
                  <a:cubicBezTo>
                    <a:pt x="304" y="199"/>
                    <a:pt x="300" y="207"/>
                    <a:pt x="294" y="214"/>
                  </a:cubicBezTo>
                  <a:lnTo>
                    <a:pt x="272" y="236"/>
                  </a:lnTo>
                  <a:cubicBezTo>
                    <a:pt x="261" y="247"/>
                    <a:pt x="254" y="262"/>
                    <a:pt x="254" y="278"/>
                  </a:cubicBezTo>
                  <a:lnTo>
                    <a:pt x="254" y="289"/>
                  </a:lnTo>
                  <a:lnTo>
                    <a:pt x="231" y="289"/>
                  </a:lnTo>
                  <a:lnTo>
                    <a:pt x="231" y="11"/>
                  </a:lnTo>
                  <a:cubicBezTo>
                    <a:pt x="231" y="5"/>
                    <a:pt x="226" y="0"/>
                    <a:pt x="220" y="0"/>
                  </a:cubicBezTo>
                  <a:cubicBezTo>
                    <a:pt x="213" y="0"/>
                    <a:pt x="208" y="5"/>
                    <a:pt x="208" y="11"/>
                  </a:cubicBezTo>
                  <a:lnTo>
                    <a:pt x="208" y="289"/>
                  </a:lnTo>
                  <a:lnTo>
                    <a:pt x="185" y="289"/>
                  </a:lnTo>
                  <a:lnTo>
                    <a:pt x="185" y="263"/>
                  </a:lnTo>
                  <a:cubicBezTo>
                    <a:pt x="185" y="248"/>
                    <a:pt x="179" y="233"/>
                    <a:pt x="168" y="222"/>
                  </a:cubicBezTo>
                  <a:lnTo>
                    <a:pt x="145" y="200"/>
                  </a:lnTo>
                  <a:cubicBezTo>
                    <a:pt x="139" y="193"/>
                    <a:pt x="135" y="184"/>
                    <a:pt x="135" y="175"/>
                  </a:cubicBezTo>
                  <a:lnTo>
                    <a:pt x="135" y="168"/>
                  </a:lnTo>
                  <a:cubicBezTo>
                    <a:pt x="135" y="162"/>
                    <a:pt x="139" y="157"/>
                    <a:pt x="145" y="156"/>
                  </a:cubicBezTo>
                  <a:lnTo>
                    <a:pt x="157" y="153"/>
                  </a:lnTo>
                  <a:cubicBezTo>
                    <a:pt x="173" y="150"/>
                    <a:pt x="185" y="135"/>
                    <a:pt x="185" y="118"/>
                  </a:cubicBezTo>
                  <a:lnTo>
                    <a:pt x="185" y="106"/>
                  </a:lnTo>
                  <a:cubicBezTo>
                    <a:pt x="185" y="100"/>
                    <a:pt x="180" y="94"/>
                    <a:pt x="173" y="94"/>
                  </a:cubicBezTo>
                  <a:cubicBezTo>
                    <a:pt x="167" y="94"/>
                    <a:pt x="161" y="100"/>
                    <a:pt x="161" y="106"/>
                  </a:cubicBezTo>
                  <a:lnTo>
                    <a:pt x="161" y="118"/>
                  </a:lnTo>
                  <a:cubicBezTo>
                    <a:pt x="161" y="124"/>
                    <a:pt x="157" y="129"/>
                    <a:pt x="152" y="130"/>
                  </a:cubicBezTo>
                  <a:lnTo>
                    <a:pt x="140" y="133"/>
                  </a:lnTo>
                  <a:cubicBezTo>
                    <a:pt x="138" y="133"/>
                    <a:pt x="137" y="134"/>
                    <a:pt x="135" y="134"/>
                  </a:cubicBezTo>
                  <a:lnTo>
                    <a:pt x="135" y="50"/>
                  </a:lnTo>
                  <a:cubicBezTo>
                    <a:pt x="135" y="43"/>
                    <a:pt x="130" y="38"/>
                    <a:pt x="123" y="38"/>
                  </a:cubicBezTo>
                  <a:cubicBezTo>
                    <a:pt x="117" y="38"/>
                    <a:pt x="112" y="43"/>
                    <a:pt x="112" y="50"/>
                  </a:cubicBezTo>
                  <a:lnTo>
                    <a:pt x="112" y="175"/>
                  </a:lnTo>
                  <a:cubicBezTo>
                    <a:pt x="112" y="191"/>
                    <a:pt x="118" y="205"/>
                    <a:pt x="129" y="216"/>
                  </a:cubicBezTo>
                  <a:lnTo>
                    <a:pt x="151" y="239"/>
                  </a:lnTo>
                  <a:cubicBezTo>
                    <a:pt x="158" y="245"/>
                    <a:pt x="161" y="254"/>
                    <a:pt x="161" y="263"/>
                  </a:cubicBezTo>
                  <a:lnTo>
                    <a:pt x="161" y="289"/>
                  </a:lnTo>
                  <a:lnTo>
                    <a:pt x="141" y="289"/>
                  </a:lnTo>
                  <a:lnTo>
                    <a:pt x="112" y="260"/>
                  </a:lnTo>
                  <a:cubicBezTo>
                    <a:pt x="100" y="248"/>
                    <a:pt x="82" y="245"/>
                    <a:pt x="68" y="252"/>
                  </a:cubicBezTo>
                  <a:lnTo>
                    <a:pt x="20" y="204"/>
                  </a:lnTo>
                  <a:cubicBezTo>
                    <a:pt x="16" y="200"/>
                    <a:pt x="8" y="200"/>
                    <a:pt x="4" y="204"/>
                  </a:cubicBezTo>
                  <a:cubicBezTo>
                    <a:pt x="-1" y="209"/>
                    <a:pt x="-1" y="216"/>
                    <a:pt x="4" y="221"/>
                  </a:cubicBezTo>
                  <a:lnTo>
                    <a:pt x="51" y="269"/>
                  </a:lnTo>
                  <a:cubicBezTo>
                    <a:pt x="49" y="274"/>
                    <a:pt x="48" y="279"/>
                    <a:pt x="48" y="285"/>
                  </a:cubicBezTo>
                  <a:cubicBezTo>
                    <a:pt x="47" y="295"/>
                    <a:pt x="51" y="305"/>
                    <a:pt x="58" y="312"/>
                  </a:cubicBezTo>
                  <a:lnTo>
                    <a:pt x="93" y="347"/>
                  </a:lnTo>
                  <a:cubicBezTo>
                    <a:pt x="102" y="355"/>
                    <a:pt x="112" y="361"/>
                    <a:pt x="124" y="363"/>
                  </a:cubicBezTo>
                  <a:lnTo>
                    <a:pt x="124" y="402"/>
                  </a:lnTo>
                  <a:cubicBezTo>
                    <a:pt x="124" y="408"/>
                    <a:pt x="129" y="413"/>
                    <a:pt x="136" y="413"/>
                  </a:cubicBezTo>
                  <a:cubicBezTo>
                    <a:pt x="142" y="413"/>
                    <a:pt x="147" y="408"/>
                    <a:pt x="147" y="402"/>
                  </a:cubicBezTo>
                  <a:lnTo>
                    <a:pt x="147" y="351"/>
                  </a:lnTo>
                  <a:cubicBezTo>
                    <a:pt x="147" y="345"/>
                    <a:pt x="142" y="340"/>
                    <a:pt x="136" y="340"/>
                  </a:cubicBezTo>
                  <a:lnTo>
                    <a:pt x="133" y="340"/>
                  </a:lnTo>
                  <a:cubicBezTo>
                    <a:pt x="124" y="340"/>
                    <a:pt x="116" y="336"/>
                    <a:pt x="110" y="330"/>
                  </a:cubicBezTo>
                  <a:lnTo>
                    <a:pt x="75" y="295"/>
                  </a:lnTo>
                  <a:cubicBezTo>
                    <a:pt x="73" y="293"/>
                    <a:pt x="71" y="289"/>
                    <a:pt x="71" y="285"/>
                  </a:cubicBezTo>
                  <a:cubicBezTo>
                    <a:pt x="71" y="282"/>
                    <a:pt x="73" y="278"/>
                    <a:pt x="76" y="276"/>
                  </a:cubicBezTo>
                  <a:cubicBezTo>
                    <a:pt x="81" y="271"/>
                    <a:pt x="90" y="271"/>
                    <a:pt x="95" y="276"/>
                  </a:cubicBezTo>
                  <a:lnTo>
                    <a:pt x="127" y="309"/>
                  </a:lnTo>
                  <a:cubicBezTo>
                    <a:pt x="130" y="311"/>
                    <a:pt x="133" y="312"/>
                    <a:pt x="136" y="312"/>
                  </a:cubicBezTo>
                  <a:lnTo>
                    <a:pt x="386" y="312"/>
                  </a:lnTo>
                  <a:cubicBezTo>
                    <a:pt x="393" y="312"/>
                    <a:pt x="400" y="318"/>
                    <a:pt x="400" y="325"/>
                  </a:cubicBezTo>
                  <a:cubicBezTo>
                    <a:pt x="401" y="332"/>
                    <a:pt x="396" y="338"/>
                    <a:pt x="389" y="339"/>
                  </a:cubicBezTo>
                  <a:cubicBezTo>
                    <a:pt x="383" y="340"/>
                    <a:pt x="379" y="345"/>
                    <a:pt x="379" y="351"/>
                  </a:cubicBezTo>
                  <a:lnTo>
                    <a:pt x="379" y="493"/>
                  </a:lnTo>
                  <a:cubicBezTo>
                    <a:pt x="379" y="499"/>
                    <a:pt x="385" y="505"/>
                    <a:pt x="391" y="505"/>
                  </a:cubicBezTo>
                  <a:cubicBezTo>
                    <a:pt x="398" y="505"/>
                    <a:pt x="403" y="499"/>
                    <a:pt x="403" y="493"/>
                  </a:cubicBezTo>
                  <a:lnTo>
                    <a:pt x="403" y="360"/>
                  </a:lnTo>
                  <a:cubicBezTo>
                    <a:pt x="416" y="353"/>
                    <a:pt x="425" y="339"/>
                    <a:pt x="424" y="324"/>
                  </a:cubicBezTo>
                  <a:cubicBezTo>
                    <a:pt x="423" y="304"/>
                    <a:pt x="406" y="289"/>
                    <a:pt x="386" y="289"/>
                  </a:cubicBezTo>
                  <a:lnTo>
                    <a:pt x="384" y="289"/>
                  </a:lnTo>
                  <a:lnTo>
                    <a:pt x="384" y="287"/>
                  </a:lnTo>
                  <a:cubicBezTo>
                    <a:pt x="384" y="281"/>
                    <a:pt x="386" y="276"/>
                    <a:pt x="390" y="272"/>
                  </a:cubicBezTo>
                  <a:lnTo>
                    <a:pt x="411" y="251"/>
                  </a:lnTo>
                  <a:cubicBezTo>
                    <a:pt x="419" y="243"/>
                    <a:pt x="424" y="232"/>
                    <a:pt x="424" y="220"/>
                  </a:cubicBezTo>
                  <a:lnTo>
                    <a:pt x="424" y="90"/>
                  </a:lnTo>
                  <a:cubicBezTo>
                    <a:pt x="424" y="83"/>
                    <a:pt x="419" y="78"/>
                    <a:pt x="412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575806" y="4232882"/>
              <a:ext cx="9460" cy="24267"/>
            </a:xfrm>
            <a:custGeom>
              <a:rect b="b" l="l" r="r" t="t"/>
              <a:pathLst>
                <a:path extrusionOk="0" h="59" w="23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47"/>
                  </a:lnTo>
                  <a:cubicBezTo>
                    <a:pt x="0" y="53"/>
                    <a:pt x="5" y="59"/>
                    <a:pt x="12" y="59"/>
                  </a:cubicBezTo>
                  <a:cubicBezTo>
                    <a:pt x="18" y="59"/>
                    <a:pt x="23" y="53"/>
                    <a:pt x="23" y="47"/>
                  </a:cubicBezTo>
                  <a:lnTo>
                    <a:pt x="23" y="12"/>
                  </a:ln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638737" y="4189284"/>
              <a:ext cx="30848" cy="67866"/>
            </a:xfrm>
            <a:custGeom>
              <a:rect b="b" l="l" r="r" t="t"/>
              <a:pathLst>
                <a:path extrusionOk="0" h="165" w="75">
                  <a:moveTo>
                    <a:pt x="37" y="0"/>
                  </a:moveTo>
                  <a:cubicBezTo>
                    <a:pt x="17" y="0"/>
                    <a:pt x="0" y="16"/>
                    <a:pt x="0" y="37"/>
                  </a:cubicBezTo>
                  <a:lnTo>
                    <a:pt x="0" y="153"/>
                  </a:lnTo>
                  <a:cubicBezTo>
                    <a:pt x="0" y="159"/>
                    <a:pt x="5" y="165"/>
                    <a:pt x="12" y="165"/>
                  </a:cubicBezTo>
                  <a:cubicBezTo>
                    <a:pt x="18" y="165"/>
                    <a:pt x="24" y="159"/>
                    <a:pt x="24" y="153"/>
                  </a:cubicBezTo>
                  <a:lnTo>
                    <a:pt x="24" y="37"/>
                  </a:lnTo>
                  <a:cubicBezTo>
                    <a:pt x="24" y="29"/>
                    <a:pt x="30" y="23"/>
                    <a:pt x="37" y="23"/>
                  </a:cubicBezTo>
                  <a:cubicBezTo>
                    <a:pt x="45" y="23"/>
                    <a:pt x="51" y="29"/>
                    <a:pt x="51" y="37"/>
                  </a:cubicBezTo>
                  <a:lnTo>
                    <a:pt x="51" y="153"/>
                  </a:lnTo>
                  <a:cubicBezTo>
                    <a:pt x="51" y="159"/>
                    <a:pt x="56" y="165"/>
                    <a:pt x="63" y="165"/>
                  </a:cubicBezTo>
                  <a:cubicBezTo>
                    <a:pt x="70" y="165"/>
                    <a:pt x="75" y="159"/>
                    <a:pt x="75" y="153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400" lIns="90000" spcFirstLastPara="1" rIns="90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596783" y="4189284"/>
              <a:ext cx="30848" cy="67866"/>
            </a:xfrm>
            <a:custGeom>
              <a:rect b="b" l="l" r="r" t="t"/>
              <a:pathLst>
                <a:path extrusionOk="0" h="165" w="75">
                  <a:moveTo>
                    <a:pt x="37" y="0"/>
                  </a:moveTo>
                  <a:cubicBezTo>
                    <a:pt x="17" y="0"/>
                    <a:pt x="0" y="16"/>
                    <a:pt x="0" y="37"/>
                  </a:cubicBezTo>
                  <a:lnTo>
                    <a:pt x="0" y="153"/>
                  </a:lnTo>
                  <a:cubicBezTo>
                    <a:pt x="0" y="159"/>
                    <a:pt x="5" y="165"/>
                    <a:pt x="12" y="165"/>
                  </a:cubicBezTo>
                  <a:cubicBezTo>
                    <a:pt x="18" y="165"/>
                    <a:pt x="24" y="159"/>
                    <a:pt x="24" y="153"/>
                  </a:cubicBezTo>
                  <a:lnTo>
                    <a:pt x="24" y="37"/>
                  </a:lnTo>
                  <a:cubicBezTo>
                    <a:pt x="24" y="29"/>
                    <a:pt x="30" y="23"/>
                    <a:pt x="37" y="23"/>
                  </a:cubicBezTo>
                  <a:cubicBezTo>
                    <a:pt x="45" y="23"/>
                    <a:pt x="51" y="29"/>
                    <a:pt x="51" y="37"/>
                  </a:cubicBezTo>
                  <a:lnTo>
                    <a:pt x="51" y="153"/>
                  </a:lnTo>
                  <a:cubicBezTo>
                    <a:pt x="51" y="159"/>
                    <a:pt x="56" y="165"/>
                    <a:pt x="63" y="165"/>
                  </a:cubicBezTo>
                  <a:cubicBezTo>
                    <a:pt x="69" y="165"/>
                    <a:pt x="75" y="159"/>
                    <a:pt x="75" y="153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400" lIns="90000" spcFirstLastPara="1" rIns="90000" wrap="square" tIns="14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34"/>
          <p:cNvGrpSpPr/>
          <p:nvPr/>
        </p:nvGrpSpPr>
        <p:grpSpPr>
          <a:xfrm>
            <a:off x="2638211" y="4033554"/>
            <a:ext cx="357779" cy="357779"/>
            <a:chOff x="2811181" y="3923989"/>
            <a:chExt cx="325758" cy="325758"/>
          </a:xfrm>
        </p:grpSpPr>
        <p:sp>
          <p:nvSpPr>
            <p:cNvPr id="929" name="Google Shape;929;p34"/>
            <p:cNvSpPr/>
            <p:nvPr/>
          </p:nvSpPr>
          <p:spPr>
            <a:xfrm>
              <a:off x="2825577" y="4220954"/>
              <a:ext cx="36195" cy="28792"/>
            </a:xfrm>
            <a:custGeom>
              <a:rect b="b" l="l" r="r" t="t"/>
              <a:pathLst>
                <a:path extrusionOk="0" h="70" w="88">
                  <a:moveTo>
                    <a:pt x="73" y="2"/>
                  </a:moveTo>
                  <a:cubicBezTo>
                    <a:pt x="64" y="-2"/>
                    <a:pt x="54" y="0"/>
                    <a:pt x="47" y="7"/>
                  </a:cubicBezTo>
                  <a:lnTo>
                    <a:pt x="4" y="50"/>
                  </a:lnTo>
                  <a:cubicBezTo>
                    <a:pt x="-1" y="55"/>
                    <a:pt x="-1" y="62"/>
                    <a:pt x="4" y="66"/>
                  </a:cubicBezTo>
                  <a:cubicBezTo>
                    <a:pt x="8" y="71"/>
                    <a:pt x="16" y="71"/>
                    <a:pt x="20" y="66"/>
                  </a:cubicBezTo>
                  <a:lnTo>
                    <a:pt x="64" y="23"/>
                  </a:lnTo>
                  <a:lnTo>
                    <a:pt x="65" y="23"/>
                  </a:lnTo>
                  <a:lnTo>
                    <a:pt x="65" y="24"/>
                  </a:lnTo>
                  <a:lnTo>
                    <a:pt x="65" y="58"/>
                  </a:lnTo>
                  <a:cubicBezTo>
                    <a:pt x="65" y="65"/>
                    <a:pt x="70" y="70"/>
                    <a:pt x="77" y="70"/>
                  </a:cubicBezTo>
                  <a:cubicBezTo>
                    <a:pt x="83" y="70"/>
                    <a:pt x="88" y="65"/>
                    <a:pt x="88" y="58"/>
                  </a:cubicBezTo>
                  <a:lnTo>
                    <a:pt x="88" y="24"/>
                  </a:lnTo>
                  <a:cubicBezTo>
                    <a:pt x="88" y="14"/>
                    <a:pt x="82" y="5"/>
                    <a:pt x="7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811181" y="4199155"/>
              <a:ext cx="28792" cy="36195"/>
            </a:xfrm>
            <a:custGeom>
              <a:rect b="b" l="l" r="r" t="t"/>
              <a:pathLst>
                <a:path extrusionOk="0" h="88" w="70">
                  <a:moveTo>
                    <a:pt x="68" y="15"/>
                  </a:moveTo>
                  <a:cubicBezTo>
                    <a:pt x="65" y="6"/>
                    <a:pt x="56" y="0"/>
                    <a:pt x="46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lnTo>
                    <a:pt x="46" y="23"/>
                  </a:lnTo>
                  <a:lnTo>
                    <a:pt x="47" y="23"/>
                  </a:lnTo>
                  <a:cubicBezTo>
                    <a:pt x="47" y="24"/>
                    <a:pt x="47" y="24"/>
                    <a:pt x="47" y="24"/>
                  </a:cubicBezTo>
                  <a:lnTo>
                    <a:pt x="3" y="68"/>
                  </a:lnTo>
                  <a:cubicBezTo>
                    <a:pt x="-1" y="72"/>
                    <a:pt x="-1" y="80"/>
                    <a:pt x="3" y="84"/>
                  </a:cubicBezTo>
                  <a:cubicBezTo>
                    <a:pt x="6" y="86"/>
                    <a:pt x="9" y="88"/>
                    <a:pt x="12" y="88"/>
                  </a:cubicBezTo>
                  <a:cubicBezTo>
                    <a:pt x="15" y="88"/>
                    <a:pt x="18" y="86"/>
                    <a:pt x="20" y="84"/>
                  </a:cubicBezTo>
                  <a:lnTo>
                    <a:pt x="63" y="41"/>
                  </a:lnTo>
                  <a:cubicBezTo>
                    <a:pt x="70" y="34"/>
                    <a:pt x="72" y="24"/>
                    <a:pt x="68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951438" y="4064657"/>
              <a:ext cx="44833" cy="44421"/>
            </a:xfrm>
            <a:custGeom>
              <a:rect b="b" l="l" r="r" t="t"/>
              <a:pathLst>
                <a:path extrusionOk="0" h="108" w="109">
                  <a:moveTo>
                    <a:pt x="47" y="11"/>
                  </a:moveTo>
                  <a:lnTo>
                    <a:pt x="11" y="46"/>
                  </a:lnTo>
                  <a:cubicBezTo>
                    <a:pt x="-3" y="60"/>
                    <a:pt x="-3" y="83"/>
                    <a:pt x="11" y="98"/>
                  </a:cubicBezTo>
                  <a:cubicBezTo>
                    <a:pt x="18" y="105"/>
                    <a:pt x="28" y="108"/>
                    <a:pt x="37" y="108"/>
                  </a:cubicBezTo>
                  <a:cubicBezTo>
                    <a:pt x="47" y="108"/>
                    <a:pt x="56" y="105"/>
                    <a:pt x="63" y="98"/>
                  </a:cubicBezTo>
                  <a:lnTo>
                    <a:pt x="98" y="62"/>
                  </a:lnTo>
                  <a:cubicBezTo>
                    <a:pt x="113" y="48"/>
                    <a:pt x="113" y="25"/>
                    <a:pt x="98" y="11"/>
                  </a:cubicBezTo>
                  <a:cubicBezTo>
                    <a:pt x="84" y="-4"/>
                    <a:pt x="61" y="-4"/>
                    <a:pt x="47" y="11"/>
                  </a:cubicBezTo>
                  <a:moveTo>
                    <a:pt x="82" y="46"/>
                  </a:moveTo>
                  <a:lnTo>
                    <a:pt x="47" y="81"/>
                  </a:lnTo>
                  <a:cubicBezTo>
                    <a:pt x="41" y="86"/>
                    <a:pt x="33" y="86"/>
                    <a:pt x="28" y="81"/>
                  </a:cubicBezTo>
                  <a:cubicBezTo>
                    <a:pt x="23" y="76"/>
                    <a:pt x="23" y="67"/>
                    <a:pt x="28" y="62"/>
                  </a:cubicBezTo>
                  <a:lnTo>
                    <a:pt x="63" y="27"/>
                  </a:lnTo>
                  <a:cubicBezTo>
                    <a:pt x="66" y="24"/>
                    <a:pt x="69" y="23"/>
                    <a:pt x="73" y="23"/>
                  </a:cubicBezTo>
                  <a:cubicBezTo>
                    <a:pt x="76" y="23"/>
                    <a:pt x="79" y="24"/>
                    <a:pt x="82" y="27"/>
                  </a:cubicBezTo>
                  <a:cubicBezTo>
                    <a:pt x="87" y="32"/>
                    <a:pt x="87" y="41"/>
                    <a:pt x="82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024240" y="3991855"/>
              <a:ext cx="44833" cy="44833"/>
            </a:xfrm>
            <a:custGeom>
              <a:rect b="b" l="l" r="r" t="t"/>
              <a:pathLst>
                <a:path extrusionOk="0" h="109" w="109">
                  <a:moveTo>
                    <a:pt x="37" y="109"/>
                  </a:moveTo>
                  <a:cubicBezTo>
                    <a:pt x="47" y="109"/>
                    <a:pt x="56" y="105"/>
                    <a:pt x="63" y="98"/>
                  </a:cubicBezTo>
                  <a:lnTo>
                    <a:pt x="98" y="63"/>
                  </a:lnTo>
                  <a:cubicBezTo>
                    <a:pt x="105" y="56"/>
                    <a:pt x="109" y="46"/>
                    <a:pt x="109" y="37"/>
                  </a:cubicBezTo>
                  <a:cubicBezTo>
                    <a:pt x="109" y="27"/>
                    <a:pt x="105" y="18"/>
                    <a:pt x="98" y="11"/>
                  </a:cubicBezTo>
                  <a:cubicBezTo>
                    <a:pt x="91" y="4"/>
                    <a:pt x="82" y="0"/>
                    <a:pt x="72" y="0"/>
                  </a:cubicBezTo>
                  <a:cubicBezTo>
                    <a:pt x="62" y="0"/>
                    <a:pt x="53" y="4"/>
                    <a:pt x="46" y="11"/>
                  </a:cubicBezTo>
                  <a:lnTo>
                    <a:pt x="11" y="46"/>
                  </a:lnTo>
                  <a:cubicBezTo>
                    <a:pt x="4" y="53"/>
                    <a:pt x="0" y="62"/>
                    <a:pt x="0" y="72"/>
                  </a:cubicBezTo>
                  <a:cubicBezTo>
                    <a:pt x="0" y="82"/>
                    <a:pt x="4" y="91"/>
                    <a:pt x="11" y="98"/>
                  </a:cubicBezTo>
                  <a:cubicBezTo>
                    <a:pt x="18" y="105"/>
                    <a:pt x="27" y="109"/>
                    <a:pt x="37" y="109"/>
                  </a:cubicBezTo>
                  <a:moveTo>
                    <a:pt x="27" y="63"/>
                  </a:moveTo>
                  <a:lnTo>
                    <a:pt x="63" y="27"/>
                  </a:lnTo>
                  <a:cubicBezTo>
                    <a:pt x="65" y="25"/>
                    <a:pt x="69" y="23"/>
                    <a:pt x="72" y="23"/>
                  </a:cubicBezTo>
                  <a:cubicBezTo>
                    <a:pt x="76" y="23"/>
                    <a:pt x="79" y="25"/>
                    <a:pt x="82" y="27"/>
                  </a:cubicBezTo>
                  <a:cubicBezTo>
                    <a:pt x="84" y="30"/>
                    <a:pt x="86" y="33"/>
                    <a:pt x="86" y="37"/>
                  </a:cubicBezTo>
                  <a:cubicBezTo>
                    <a:pt x="86" y="40"/>
                    <a:pt x="84" y="44"/>
                    <a:pt x="82" y="46"/>
                  </a:cubicBezTo>
                  <a:lnTo>
                    <a:pt x="46" y="82"/>
                  </a:lnTo>
                  <a:cubicBezTo>
                    <a:pt x="44" y="84"/>
                    <a:pt x="40" y="85"/>
                    <a:pt x="37" y="85"/>
                  </a:cubicBezTo>
                  <a:cubicBezTo>
                    <a:pt x="33" y="85"/>
                    <a:pt x="30" y="84"/>
                    <a:pt x="27" y="82"/>
                  </a:cubicBezTo>
                  <a:cubicBezTo>
                    <a:pt x="25" y="79"/>
                    <a:pt x="24" y="76"/>
                    <a:pt x="24" y="72"/>
                  </a:cubicBezTo>
                  <a:cubicBezTo>
                    <a:pt x="24" y="68"/>
                    <a:pt x="25" y="65"/>
                    <a:pt x="27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879048" y="4137459"/>
              <a:ext cx="44421" cy="44421"/>
            </a:xfrm>
            <a:custGeom>
              <a:rect b="b" l="l" r="r" t="t"/>
              <a:pathLst>
                <a:path extrusionOk="0" h="108" w="108">
                  <a:moveTo>
                    <a:pt x="37" y="108"/>
                  </a:moveTo>
                  <a:cubicBezTo>
                    <a:pt x="46" y="108"/>
                    <a:pt x="55" y="104"/>
                    <a:pt x="62" y="97"/>
                  </a:cubicBezTo>
                  <a:lnTo>
                    <a:pt x="98" y="62"/>
                  </a:lnTo>
                  <a:cubicBezTo>
                    <a:pt x="105" y="55"/>
                    <a:pt x="108" y="46"/>
                    <a:pt x="108" y="36"/>
                  </a:cubicBezTo>
                  <a:cubicBezTo>
                    <a:pt x="108" y="26"/>
                    <a:pt x="105" y="17"/>
                    <a:pt x="98" y="10"/>
                  </a:cubicBezTo>
                  <a:cubicBezTo>
                    <a:pt x="91" y="3"/>
                    <a:pt x="82" y="0"/>
                    <a:pt x="72" y="0"/>
                  </a:cubicBezTo>
                  <a:cubicBezTo>
                    <a:pt x="62" y="0"/>
                    <a:pt x="53" y="3"/>
                    <a:pt x="46" y="10"/>
                  </a:cubicBezTo>
                  <a:lnTo>
                    <a:pt x="11" y="46"/>
                  </a:lnTo>
                  <a:cubicBezTo>
                    <a:pt x="-4" y="60"/>
                    <a:pt x="-4" y="83"/>
                    <a:pt x="11" y="97"/>
                  </a:cubicBezTo>
                  <a:cubicBezTo>
                    <a:pt x="18" y="104"/>
                    <a:pt x="27" y="108"/>
                    <a:pt x="37" y="108"/>
                  </a:cubicBezTo>
                  <a:moveTo>
                    <a:pt x="27" y="62"/>
                  </a:moveTo>
                  <a:lnTo>
                    <a:pt x="62" y="27"/>
                  </a:lnTo>
                  <a:cubicBezTo>
                    <a:pt x="65" y="24"/>
                    <a:pt x="68" y="23"/>
                    <a:pt x="72" y="23"/>
                  </a:cubicBezTo>
                  <a:cubicBezTo>
                    <a:pt x="75" y="23"/>
                    <a:pt x="79" y="24"/>
                    <a:pt x="81" y="27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0"/>
                    <a:pt x="84" y="43"/>
                    <a:pt x="81" y="46"/>
                  </a:cubicBezTo>
                  <a:lnTo>
                    <a:pt x="46" y="81"/>
                  </a:lnTo>
                  <a:cubicBezTo>
                    <a:pt x="41" y="86"/>
                    <a:pt x="32" y="86"/>
                    <a:pt x="27" y="81"/>
                  </a:cubicBezTo>
                  <a:cubicBezTo>
                    <a:pt x="22" y="76"/>
                    <a:pt x="22" y="67"/>
                    <a:pt x="27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107736" y="3938796"/>
              <a:ext cx="29203" cy="35784"/>
            </a:xfrm>
            <a:custGeom>
              <a:rect b="b" l="l" r="r" t="t"/>
              <a:pathLst>
                <a:path extrusionOk="0" h="87" w="71">
                  <a:moveTo>
                    <a:pt x="59" y="64"/>
                  </a:moveTo>
                  <a:lnTo>
                    <a:pt x="25" y="64"/>
                  </a:lnTo>
                  <a:cubicBezTo>
                    <a:pt x="24" y="64"/>
                    <a:pt x="24" y="64"/>
                    <a:pt x="24" y="64"/>
                  </a:cubicBezTo>
                  <a:cubicBezTo>
                    <a:pt x="24" y="63"/>
                    <a:pt x="24" y="63"/>
                    <a:pt x="24" y="63"/>
                  </a:cubicBezTo>
                  <a:lnTo>
                    <a:pt x="67" y="19"/>
                  </a:lnTo>
                  <a:cubicBezTo>
                    <a:pt x="72" y="15"/>
                    <a:pt x="72" y="8"/>
                    <a:pt x="67" y="3"/>
                  </a:cubicBezTo>
                  <a:cubicBezTo>
                    <a:pt x="63" y="-2"/>
                    <a:pt x="55" y="-2"/>
                    <a:pt x="51" y="3"/>
                  </a:cubicBezTo>
                  <a:lnTo>
                    <a:pt x="8" y="46"/>
                  </a:lnTo>
                  <a:cubicBezTo>
                    <a:pt x="1" y="53"/>
                    <a:pt x="-1" y="64"/>
                    <a:pt x="2" y="73"/>
                  </a:cubicBezTo>
                  <a:cubicBezTo>
                    <a:pt x="6" y="82"/>
                    <a:pt x="15" y="87"/>
                    <a:pt x="25" y="87"/>
                  </a:cubicBezTo>
                  <a:lnTo>
                    <a:pt x="59" y="87"/>
                  </a:lnTo>
                  <a:cubicBezTo>
                    <a:pt x="65" y="87"/>
                    <a:pt x="71" y="82"/>
                    <a:pt x="71" y="76"/>
                  </a:cubicBezTo>
                  <a:cubicBezTo>
                    <a:pt x="71" y="69"/>
                    <a:pt x="65" y="64"/>
                    <a:pt x="59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811181" y="3923989"/>
              <a:ext cx="325758" cy="325758"/>
            </a:xfrm>
            <a:custGeom>
              <a:rect b="b" l="l" r="r" t="t"/>
              <a:pathLst>
                <a:path extrusionOk="0" h="792" w="792">
                  <a:moveTo>
                    <a:pt x="780" y="150"/>
                  </a:moveTo>
                  <a:lnTo>
                    <a:pt x="743" y="150"/>
                  </a:lnTo>
                  <a:cubicBezTo>
                    <a:pt x="734" y="150"/>
                    <a:pt x="725" y="149"/>
                    <a:pt x="717" y="145"/>
                  </a:cubicBezTo>
                  <a:cubicBezTo>
                    <a:pt x="698" y="138"/>
                    <a:pt x="678" y="140"/>
                    <a:pt x="662" y="151"/>
                  </a:cubicBezTo>
                  <a:lnTo>
                    <a:pt x="641" y="130"/>
                  </a:lnTo>
                  <a:cubicBezTo>
                    <a:pt x="652" y="114"/>
                    <a:pt x="654" y="94"/>
                    <a:pt x="647" y="75"/>
                  </a:cubicBezTo>
                  <a:cubicBezTo>
                    <a:pt x="643" y="67"/>
                    <a:pt x="642" y="58"/>
                    <a:pt x="642" y="49"/>
                  </a:cubicBezTo>
                  <a:lnTo>
                    <a:pt x="642" y="12"/>
                  </a:lnTo>
                  <a:cubicBezTo>
                    <a:pt x="642" y="5"/>
                    <a:pt x="637" y="0"/>
                    <a:pt x="630" y="0"/>
                  </a:cubicBezTo>
                  <a:cubicBezTo>
                    <a:pt x="624" y="0"/>
                    <a:pt x="619" y="5"/>
                    <a:pt x="619" y="12"/>
                  </a:cubicBezTo>
                  <a:lnTo>
                    <a:pt x="619" y="49"/>
                  </a:lnTo>
                  <a:cubicBezTo>
                    <a:pt x="619" y="61"/>
                    <a:pt x="621" y="73"/>
                    <a:pt x="625" y="84"/>
                  </a:cubicBezTo>
                  <a:cubicBezTo>
                    <a:pt x="629" y="94"/>
                    <a:pt x="629" y="104"/>
                    <a:pt x="624" y="113"/>
                  </a:cubicBezTo>
                  <a:cubicBezTo>
                    <a:pt x="615" y="104"/>
                    <a:pt x="603" y="100"/>
                    <a:pt x="590" y="100"/>
                  </a:cubicBezTo>
                  <a:cubicBezTo>
                    <a:pt x="577" y="100"/>
                    <a:pt x="565" y="105"/>
                    <a:pt x="556" y="114"/>
                  </a:cubicBezTo>
                  <a:lnTo>
                    <a:pt x="530" y="139"/>
                  </a:lnTo>
                  <a:cubicBezTo>
                    <a:pt x="526" y="144"/>
                    <a:pt x="526" y="151"/>
                    <a:pt x="530" y="156"/>
                  </a:cubicBezTo>
                  <a:cubicBezTo>
                    <a:pt x="535" y="160"/>
                    <a:pt x="542" y="160"/>
                    <a:pt x="547" y="156"/>
                  </a:cubicBezTo>
                  <a:lnTo>
                    <a:pt x="572" y="130"/>
                  </a:lnTo>
                  <a:cubicBezTo>
                    <a:pt x="577" y="126"/>
                    <a:pt x="583" y="123"/>
                    <a:pt x="590" y="123"/>
                  </a:cubicBezTo>
                  <a:cubicBezTo>
                    <a:pt x="597" y="123"/>
                    <a:pt x="604" y="126"/>
                    <a:pt x="609" y="130"/>
                  </a:cubicBezTo>
                  <a:lnTo>
                    <a:pt x="662" y="183"/>
                  </a:lnTo>
                  <a:cubicBezTo>
                    <a:pt x="666" y="188"/>
                    <a:pt x="669" y="195"/>
                    <a:pt x="669" y="202"/>
                  </a:cubicBezTo>
                  <a:cubicBezTo>
                    <a:pt x="669" y="209"/>
                    <a:pt x="666" y="215"/>
                    <a:pt x="662" y="220"/>
                  </a:cubicBezTo>
                  <a:lnTo>
                    <a:pt x="573" y="308"/>
                  </a:lnTo>
                  <a:cubicBezTo>
                    <a:pt x="568" y="313"/>
                    <a:pt x="562" y="316"/>
                    <a:pt x="555" y="316"/>
                  </a:cubicBezTo>
                  <a:cubicBezTo>
                    <a:pt x="548" y="316"/>
                    <a:pt x="542" y="313"/>
                    <a:pt x="537" y="308"/>
                  </a:cubicBezTo>
                  <a:lnTo>
                    <a:pt x="484" y="255"/>
                  </a:lnTo>
                  <a:cubicBezTo>
                    <a:pt x="479" y="250"/>
                    <a:pt x="476" y="244"/>
                    <a:pt x="476" y="237"/>
                  </a:cubicBezTo>
                  <a:cubicBezTo>
                    <a:pt x="476" y="230"/>
                    <a:pt x="479" y="224"/>
                    <a:pt x="484" y="219"/>
                  </a:cubicBezTo>
                  <a:lnTo>
                    <a:pt x="508" y="194"/>
                  </a:lnTo>
                  <a:cubicBezTo>
                    <a:pt x="513" y="190"/>
                    <a:pt x="513" y="182"/>
                    <a:pt x="508" y="178"/>
                  </a:cubicBezTo>
                  <a:cubicBezTo>
                    <a:pt x="504" y="173"/>
                    <a:pt x="496" y="173"/>
                    <a:pt x="492" y="178"/>
                  </a:cubicBezTo>
                  <a:lnTo>
                    <a:pt x="467" y="202"/>
                  </a:lnTo>
                  <a:cubicBezTo>
                    <a:pt x="458" y="212"/>
                    <a:pt x="453" y="224"/>
                    <a:pt x="453" y="237"/>
                  </a:cubicBezTo>
                  <a:cubicBezTo>
                    <a:pt x="453" y="250"/>
                    <a:pt x="458" y="262"/>
                    <a:pt x="467" y="272"/>
                  </a:cubicBezTo>
                  <a:lnTo>
                    <a:pt x="468" y="272"/>
                  </a:lnTo>
                  <a:lnTo>
                    <a:pt x="449" y="291"/>
                  </a:lnTo>
                  <a:lnTo>
                    <a:pt x="448" y="291"/>
                  </a:lnTo>
                  <a:cubicBezTo>
                    <a:pt x="439" y="281"/>
                    <a:pt x="427" y="276"/>
                    <a:pt x="414" y="276"/>
                  </a:cubicBezTo>
                  <a:cubicBezTo>
                    <a:pt x="400" y="276"/>
                    <a:pt x="388" y="281"/>
                    <a:pt x="379" y="291"/>
                  </a:cubicBezTo>
                  <a:lnTo>
                    <a:pt x="291" y="379"/>
                  </a:lnTo>
                  <a:cubicBezTo>
                    <a:pt x="281" y="388"/>
                    <a:pt x="276" y="401"/>
                    <a:pt x="276" y="414"/>
                  </a:cubicBezTo>
                  <a:cubicBezTo>
                    <a:pt x="276" y="427"/>
                    <a:pt x="281" y="439"/>
                    <a:pt x="291" y="448"/>
                  </a:cubicBezTo>
                  <a:lnTo>
                    <a:pt x="291" y="449"/>
                  </a:lnTo>
                  <a:lnTo>
                    <a:pt x="272" y="468"/>
                  </a:lnTo>
                  <a:lnTo>
                    <a:pt x="272" y="467"/>
                  </a:lnTo>
                  <a:cubicBezTo>
                    <a:pt x="262" y="458"/>
                    <a:pt x="250" y="453"/>
                    <a:pt x="237" y="453"/>
                  </a:cubicBezTo>
                  <a:cubicBezTo>
                    <a:pt x="224" y="453"/>
                    <a:pt x="211" y="458"/>
                    <a:pt x="202" y="467"/>
                  </a:cubicBezTo>
                  <a:lnTo>
                    <a:pt x="179" y="491"/>
                  </a:lnTo>
                  <a:cubicBezTo>
                    <a:pt x="177" y="493"/>
                    <a:pt x="175" y="496"/>
                    <a:pt x="175" y="499"/>
                  </a:cubicBezTo>
                  <a:cubicBezTo>
                    <a:pt x="175" y="505"/>
                    <a:pt x="181" y="511"/>
                    <a:pt x="187" y="511"/>
                  </a:cubicBezTo>
                  <a:cubicBezTo>
                    <a:pt x="190" y="511"/>
                    <a:pt x="193" y="509"/>
                    <a:pt x="195" y="507"/>
                  </a:cubicBezTo>
                  <a:lnTo>
                    <a:pt x="219" y="484"/>
                  </a:lnTo>
                  <a:cubicBezTo>
                    <a:pt x="223" y="479"/>
                    <a:pt x="230" y="476"/>
                    <a:pt x="237" y="476"/>
                  </a:cubicBezTo>
                  <a:cubicBezTo>
                    <a:pt x="244" y="476"/>
                    <a:pt x="250" y="479"/>
                    <a:pt x="255" y="484"/>
                  </a:cubicBezTo>
                  <a:lnTo>
                    <a:pt x="308" y="537"/>
                  </a:lnTo>
                  <a:cubicBezTo>
                    <a:pt x="313" y="542"/>
                    <a:pt x="316" y="548"/>
                    <a:pt x="316" y="555"/>
                  </a:cubicBezTo>
                  <a:cubicBezTo>
                    <a:pt x="316" y="562"/>
                    <a:pt x="313" y="568"/>
                    <a:pt x="308" y="573"/>
                  </a:cubicBezTo>
                  <a:lnTo>
                    <a:pt x="220" y="662"/>
                  </a:lnTo>
                  <a:cubicBezTo>
                    <a:pt x="215" y="667"/>
                    <a:pt x="208" y="669"/>
                    <a:pt x="202" y="669"/>
                  </a:cubicBezTo>
                  <a:cubicBezTo>
                    <a:pt x="195" y="669"/>
                    <a:pt x="188" y="667"/>
                    <a:pt x="183" y="662"/>
                  </a:cubicBezTo>
                  <a:lnTo>
                    <a:pt x="130" y="609"/>
                  </a:lnTo>
                  <a:cubicBezTo>
                    <a:pt x="125" y="604"/>
                    <a:pt x="123" y="597"/>
                    <a:pt x="123" y="590"/>
                  </a:cubicBezTo>
                  <a:cubicBezTo>
                    <a:pt x="123" y="584"/>
                    <a:pt x="125" y="577"/>
                    <a:pt x="130" y="572"/>
                  </a:cubicBezTo>
                  <a:lnTo>
                    <a:pt x="157" y="545"/>
                  </a:lnTo>
                  <a:cubicBezTo>
                    <a:pt x="159" y="543"/>
                    <a:pt x="160" y="540"/>
                    <a:pt x="160" y="537"/>
                  </a:cubicBezTo>
                  <a:cubicBezTo>
                    <a:pt x="160" y="531"/>
                    <a:pt x="155" y="526"/>
                    <a:pt x="149" y="526"/>
                  </a:cubicBezTo>
                  <a:cubicBezTo>
                    <a:pt x="145" y="526"/>
                    <a:pt x="142" y="527"/>
                    <a:pt x="140" y="529"/>
                  </a:cubicBezTo>
                  <a:lnTo>
                    <a:pt x="114" y="556"/>
                  </a:lnTo>
                  <a:cubicBezTo>
                    <a:pt x="105" y="565"/>
                    <a:pt x="99" y="577"/>
                    <a:pt x="99" y="590"/>
                  </a:cubicBezTo>
                  <a:cubicBezTo>
                    <a:pt x="99" y="603"/>
                    <a:pt x="104" y="615"/>
                    <a:pt x="113" y="624"/>
                  </a:cubicBezTo>
                  <a:cubicBezTo>
                    <a:pt x="104" y="629"/>
                    <a:pt x="93" y="629"/>
                    <a:pt x="84" y="625"/>
                  </a:cubicBezTo>
                  <a:cubicBezTo>
                    <a:pt x="73" y="621"/>
                    <a:pt x="61" y="619"/>
                    <a:pt x="49" y="619"/>
                  </a:cubicBezTo>
                  <a:lnTo>
                    <a:pt x="12" y="619"/>
                  </a:lnTo>
                  <a:cubicBezTo>
                    <a:pt x="5" y="619"/>
                    <a:pt x="0" y="624"/>
                    <a:pt x="0" y="630"/>
                  </a:cubicBezTo>
                  <a:cubicBezTo>
                    <a:pt x="0" y="637"/>
                    <a:pt x="5" y="642"/>
                    <a:pt x="12" y="642"/>
                  </a:cubicBezTo>
                  <a:lnTo>
                    <a:pt x="49" y="642"/>
                  </a:lnTo>
                  <a:cubicBezTo>
                    <a:pt x="58" y="642"/>
                    <a:pt x="67" y="644"/>
                    <a:pt x="75" y="647"/>
                  </a:cubicBezTo>
                  <a:cubicBezTo>
                    <a:pt x="82" y="650"/>
                    <a:pt x="90" y="651"/>
                    <a:pt x="97" y="651"/>
                  </a:cubicBezTo>
                  <a:cubicBezTo>
                    <a:pt x="109" y="651"/>
                    <a:pt x="120" y="648"/>
                    <a:pt x="130" y="641"/>
                  </a:cubicBezTo>
                  <a:lnTo>
                    <a:pt x="151" y="662"/>
                  </a:lnTo>
                  <a:cubicBezTo>
                    <a:pt x="140" y="678"/>
                    <a:pt x="138" y="699"/>
                    <a:pt x="145" y="717"/>
                  </a:cubicBezTo>
                  <a:cubicBezTo>
                    <a:pt x="148" y="725"/>
                    <a:pt x="150" y="734"/>
                    <a:pt x="150" y="743"/>
                  </a:cubicBezTo>
                  <a:lnTo>
                    <a:pt x="150" y="780"/>
                  </a:lnTo>
                  <a:cubicBezTo>
                    <a:pt x="150" y="787"/>
                    <a:pt x="155" y="792"/>
                    <a:pt x="162" y="792"/>
                  </a:cubicBezTo>
                  <a:cubicBezTo>
                    <a:pt x="168" y="792"/>
                    <a:pt x="173" y="787"/>
                    <a:pt x="173" y="780"/>
                  </a:cubicBezTo>
                  <a:lnTo>
                    <a:pt x="173" y="743"/>
                  </a:lnTo>
                  <a:cubicBezTo>
                    <a:pt x="173" y="731"/>
                    <a:pt x="171" y="719"/>
                    <a:pt x="166" y="708"/>
                  </a:cubicBezTo>
                  <a:cubicBezTo>
                    <a:pt x="163" y="699"/>
                    <a:pt x="163" y="688"/>
                    <a:pt x="168" y="679"/>
                  </a:cubicBezTo>
                  <a:cubicBezTo>
                    <a:pt x="177" y="688"/>
                    <a:pt x="189" y="693"/>
                    <a:pt x="202" y="693"/>
                  </a:cubicBezTo>
                  <a:cubicBezTo>
                    <a:pt x="215" y="693"/>
                    <a:pt x="227" y="687"/>
                    <a:pt x="236" y="678"/>
                  </a:cubicBezTo>
                  <a:lnTo>
                    <a:pt x="325" y="590"/>
                  </a:lnTo>
                  <a:cubicBezTo>
                    <a:pt x="334" y="581"/>
                    <a:pt x="339" y="568"/>
                    <a:pt x="339" y="555"/>
                  </a:cubicBezTo>
                  <a:cubicBezTo>
                    <a:pt x="339" y="542"/>
                    <a:pt x="334" y="530"/>
                    <a:pt x="325" y="520"/>
                  </a:cubicBezTo>
                  <a:lnTo>
                    <a:pt x="324" y="520"/>
                  </a:lnTo>
                  <a:lnTo>
                    <a:pt x="343" y="501"/>
                  </a:lnTo>
                  <a:lnTo>
                    <a:pt x="344" y="501"/>
                  </a:lnTo>
                  <a:cubicBezTo>
                    <a:pt x="353" y="511"/>
                    <a:pt x="365" y="516"/>
                    <a:pt x="378" y="516"/>
                  </a:cubicBezTo>
                  <a:cubicBezTo>
                    <a:pt x="391" y="516"/>
                    <a:pt x="404" y="511"/>
                    <a:pt x="413" y="501"/>
                  </a:cubicBezTo>
                  <a:lnTo>
                    <a:pt x="436" y="478"/>
                  </a:lnTo>
                  <a:cubicBezTo>
                    <a:pt x="441" y="474"/>
                    <a:pt x="441" y="466"/>
                    <a:pt x="436" y="462"/>
                  </a:cubicBezTo>
                  <a:cubicBezTo>
                    <a:pt x="432" y="457"/>
                    <a:pt x="424" y="457"/>
                    <a:pt x="420" y="462"/>
                  </a:cubicBezTo>
                  <a:lnTo>
                    <a:pt x="397" y="485"/>
                  </a:lnTo>
                  <a:cubicBezTo>
                    <a:pt x="392" y="490"/>
                    <a:pt x="385" y="493"/>
                    <a:pt x="378" y="493"/>
                  </a:cubicBezTo>
                  <a:cubicBezTo>
                    <a:pt x="371" y="493"/>
                    <a:pt x="365" y="490"/>
                    <a:pt x="360" y="485"/>
                  </a:cubicBezTo>
                  <a:lnTo>
                    <a:pt x="307" y="432"/>
                  </a:lnTo>
                  <a:cubicBezTo>
                    <a:pt x="302" y="427"/>
                    <a:pt x="299" y="421"/>
                    <a:pt x="299" y="414"/>
                  </a:cubicBezTo>
                  <a:cubicBezTo>
                    <a:pt x="299" y="407"/>
                    <a:pt x="302" y="400"/>
                    <a:pt x="307" y="395"/>
                  </a:cubicBezTo>
                  <a:lnTo>
                    <a:pt x="395" y="307"/>
                  </a:lnTo>
                  <a:cubicBezTo>
                    <a:pt x="400" y="302"/>
                    <a:pt x="407" y="299"/>
                    <a:pt x="414" y="299"/>
                  </a:cubicBezTo>
                  <a:cubicBezTo>
                    <a:pt x="420" y="299"/>
                    <a:pt x="427" y="302"/>
                    <a:pt x="432" y="307"/>
                  </a:cubicBezTo>
                  <a:lnTo>
                    <a:pt x="485" y="360"/>
                  </a:lnTo>
                  <a:cubicBezTo>
                    <a:pt x="490" y="365"/>
                    <a:pt x="492" y="371"/>
                    <a:pt x="492" y="378"/>
                  </a:cubicBezTo>
                  <a:cubicBezTo>
                    <a:pt x="492" y="385"/>
                    <a:pt x="490" y="392"/>
                    <a:pt x="485" y="397"/>
                  </a:cubicBezTo>
                  <a:lnTo>
                    <a:pt x="458" y="424"/>
                  </a:lnTo>
                  <a:cubicBezTo>
                    <a:pt x="454" y="428"/>
                    <a:pt x="454" y="435"/>
                    <a:pt x="458" y="440"/>
                  </a:cubicBezTo>
                  <a:cubicBezTo>
                    <a:pt x="463" y="444"/>
                    <a:pt x="470" y="444"/>
                    <a:pt x="474" y="440"/>
                  </a:cubicBezTo>
                  <a:lnTo>
                    <a:pt x="501" y="413"/>
                  </a:lnTo>
                  <a:cubicBezTo>
                    <a:pt x="511" y="404"/>
                    <a:pt x="516" y="392"/>
                    <a:pt x="516" y="378"/>
                  </a:cubicBezTo>
                  <a:cubicBezTo>
                    <a:pt x="516" y="365"/>
                    <a:pt x="511" y="353"/>
                    <a:pt x="501" y="344"/>
                  </a:cubicBezTo>
                  <a:lnTo>
                    <a:pt x="501" y="343"/>
                  </a:lnTo>
                  <a:lnTo>
                    <a:pt x="520" y="324"/>
                  </a:lnTo>
                  <a:lnTo>
                    <a:pt x="520" y="325"/>
                  </a:lnTo>
                  <a:cubicBezTo>
                    <a:pt x="529" y="334"/>
                    <a:pt x="542" y="339"/>
                    <a:pt x="555" y="339"/>
                  </a:cubicBezTo>
                  <a:cubicBezTo>
                    <a:pt x="568" y="339"/>
                    <a:pt x="580" y="334"/>
                    <a:pt x="590" y="325"/>
                  </a:cubicBezTo>
                  <a:lnTo>
                    <a:pt x="678" y="236"/>
                  </a:lnTo>
                  <a:cubicBezTo>
                    <a:pt x="687" y="227"/>
                    <a:pt x="692" y="215"/>
                    <a:pt x="692" y="202"/>
                  </a:cubicBezTo>
                  <a:cubicBezTo>
                    <a:pt x="692" y="189"/>
                    <a:pt x="687" y="177"/>
                    <a:pt x="679" y="168"/>
                  </a:cubicBezTo>
                  <a:cubicBezTo>
                    <a:pt x="688" y="163"/>
                    <a:pt x="698" y="163"/>
                    <a:pt x="708" y="167"/>
                  </a:cubicBezTo>
                  <a:cubicBezTo>
                    <a:pt x="719" y="171"/>
                    <a:pt x="731" y="173"/>
                    <a:pt x="743" y="173"/>
                  </a:cubicBezTo>
                  <a:lnTo>
                    <a:pt x="780" y="173"/>
                  </a:lnTo>
                  <a:cubicBezTo>
                    <a:pt x="786" y="173"/>
                    <a:pt x="792" y="168"/>
                    <a:pt x="792" y="162"/>
                  </a:cubicBezTo>
                  <a:cubicBezTo>
                    <a:pt x="792" y="155"/>
                    <a:pt x="786" y="150"/>
                    <a:pt x="780" y="150"/>
                  </a:cubicBezTo>
                  <a:moveTo>
                    <a:pt x="308" y="503"/>
                  </a:moveTo>
                  <a:lnTo>
                    <a:pt x="289" y="484"/>
                  </a:lnTo>
                  <a:lnTo>
                    <a:pt x="308" y="465"/>
                  </a:lnTo>
                  <a:lnTo>
                    <a:pt x="326" y="484"/>
                  </a:lnTo>
                  <a:lnTo>
                    <a:pt x="308" y="503"/>
                  </a:lnTo>
                  <a:moveTo>
                    <a:pt x="484" y="327"/>
                  </a:moveTo>
                  <a:lnTo>
                    <a:pt x="465" y="308"/>
                  </a:lnTo>
                  <a:lnTo>
                    <a:pt x="484" y="289"/>
                  </a:lnTo>
                  <a:lnTo>
                    <a:pt x="503" y="308"/>
                  </a:lnTo>
                  <a:lnTo>
                    <a:pt x="484" y="3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086348" y="3923989"/>
              <a:ext cx="35784" cy="28792"/>
            </a:xfrm>
            <a:custGeom>
              <a:rect b="b" l="l" r="r" t="t"/>
              <a:pathLst>
                <a:path extrusionOk="0" h="70" w="87">
                  <a:moveTo>
                    <a:pt x="14" y="69"/>
                  </a:moveTo>
                  <a:cubicBezTo>
                    <a:pt x="17" y="70"/>
                    <a:pt x="21" y="70"/>
                    <a:pt x="24" y="70"/>
                  </a:cubicBezTo>
                  <a:cubicBezTo>
                    <a:pt x="30" y="70"/>
                    <a:pt x="36" y="68"/>
                    <a:pt x="41" y="63"/>
                  </a:cubicBezTo>
                  <a:lnTo>
                    <a:pt x="84" y="20"/>
                  </a:lnTo>
                  <a:cubicBezTo>
                    <a:pt x="88" y="16"/>
                    <a:pt x="88" y="8"/>
                    <a:pt x="84" y="4"/>
                  </a:cubicBezTo>
                  <a:cubicBezTo>
                    <a:pt x="79" y="-1"/>
                    <a:pt x="72" y="-1"/>
                    <a:pt x="68" y="4"/>
                  </a:cubicBezTo>
                  <a:lnTo>
                    <a:pt x="24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12"/>
                  </a:ln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46"/>
                  </a:lnTo>
                  <a:cubicBezTo>
                    <a:pt x="0" y="56"/>
                    <a:pt x="5" y="65"/>
                    <a:pt x="14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1934849" y="4033554"/>
            <a:ext cx="365911" cy="365911"/>
            <a:chOff x="2170772" y="3923989"/>
            <a:chExt cx="333161" cy="333161"/>
          </a:xfrm>
        </p:grpSpPr>
        <p:sp>
          <p:nvSpPr>
            <p:cNvPr id="938" name="Google Shape;938;p34"/>
            <p:cNvSpPr/>
            <p:nvPr/>
          </p:nvSpPr>
          <p:spPr>
            <a:xfrm>
              <a:off x="2185579" y="4227535"/>
              <a:ext cx="37018" cy="29614"/>
            </a:xfrm>
            <a:custGeom>
              <a:rect b="b" l="l" r="r" t="t"/>
              <a:pathLst>
                <a:path extrusionOk="0" h="72" w="90">
                  <a:moveTo>
                    <a:pt x="75" y="2"/>
                  </a:moveTo>
                  <a:cubicBezTo>
                    <a:pt x="66" y="-2"/>
                    <a:pt x="55" y="0"/>
                    <a:pt x="48" y="7"/>
                  </a:cubicBezTo>
                  <a:lnTo>
                    <a:pt x="4" y="51"/>
                  </a:lnTo>
                  <a:cubicBezTo>
                    <a:pt x="-1" y="56"/>
                    <a:pt x="-1" y="63"/>
                    <a:pt x="4" y="68"/>
                  </a:cubicBezTo>
                  <a:cubicBezTo>
                    <a:pt x="9" y="73"/>
                    <a:pt x="16" y="73"/>
                    <a:pt x="21" y="68"/>
                  </a:cubicBezTo>
                  <a:lnTo>
                    <a:pt x="65" y="24"/>
                  </a:lnTo>
                  <a:cubicBezTo>
                    <a:pt x="65" y="24"/>
                    <a:pt x="65" y="23"/>
                    <a:pt x="66" y="24"/>
                  </a:cubicBezTo>
                  <a:lnTo>
                    <a:pt x="66" y="25"/>
                  </a:lnTo>
                  <a:lnTo>
                    <a:pt x="66" y="60"/>
                  </a:lnTo>
                  <a:cubicBezTo>
                    <a:pt x="66" y="66"/>
                    <a:pt x="72" y="72"/>
                    <a:pt x="78" y="72"/>
                  </a:cubicBezTo>
                  <a:cubicBezTo>
                    <a:pt x="85" y="72"/>
                    <a:pt x="90" y="66"/>
                    <a:pt x="90" y="60"/>
                  </a:cubicBezTo>
                  <a:lnTo>
                    <a:pt x="90" y="25"/>
                  </a:lnTo>
                  <a:cubicBezTo>
                    <a:pt x="90" y="15"/>
                    <a:pt x="84" y="6"/>
                    <a:pt x="7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170772" y="4205325"/>
              <a:ext cx="29614" cy="36607"/>
            </a:xfrm>
            <a:custGeom>
              <a:rect b="b" l="l" r="r" t="t"/>
              <a:pathLst>
                <a:path extrusionOk="0" h="89" w="72">
                  <a:moveTo>
                    <a:pt x="70" y="15"/>
                  </a:moveTo>
                  <a:cubicBezTo>
                    <a:pt x="66" y="6"/>
                    <a:pt x="57" y="0"/>
                    <a:pt x="47" y="0"/>
                  </a:cubicBez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47" y="23"/>
                  </a:lnTo>
                  <a:cubicBezTo>
                    <a:pt x="48" y="23"/>
                    <a:pt x="48" y="23"/>
                    <a:pt x="48" y="24"/>
                  </a:cubicBezTo>
                  <a:cubicBezTo>
                    <a:pt x="48" y="25"/>
                    <a:pt x="48" y="25"/>
                    <a:pt x="48" y="25"/>
                  </a:cubicBezTo>
                  <a:lnTo>
                    <a:pt x="4" y="69"/>
                  </a:lnTo>
                  <a:cubicBezTo>
                    <a:pt x="-1" y="74"/>
                    <a:pt x="-1" y="81"/>
                    <a:pt x="4" y="86"/>
                  </a:cubicBezTo>
                  <a:cubicBezTo>
                    <a:pt x="6" y="88"/>
                    <a:pt x="9" y="89"/>
                    <a:pt x="12" y="89"/>
                  </a:cubicBezTo>
                  <a:cubicBezTo>
                    <a:pt x="15" y="89"/>
                    <a:pt x="18" y="88"/>
                    <a:pt x="21" y="86"/>
                  </a:cubicBezTo>
                  <a:lnTo>
                    <a:pt x="65" y="42"/>
                  </a:lnTo>
                  <a:cubicBezTo>
                    <a:pt x="72" y="35"/>
                    <a:pt x="74" y="24"/>
                    <a:pt x="7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388766" y="3993500"/>
              <a:ext cx="45655" cy="45655"/>
            </a:xfrm>
            <a:custGeom>
              <a:rect b="b" l="l" r="r" t="t"/>
              <a:pathLst>
                <a:path extrusionOk="0" h="111" w="111">
                  <a:moveTo>
                    <a:pt x="47" y="11"/>
                  </a:moveTo>
                  <a:lnTo>
                    <a:pt x="11" y="47"/>
                  </a:lnTo>
                  <a:cubicBezTo>
                    <a:pt x="4" y="54"/>
                    <a:pt x="0" y="63"/>
                    <a:pt x="0" y="73"/>
                  </a:cubicBezTo>
                  <a:cubicBezTo>
                    <a:pt x="0" y="83"/>
                    <a:pt x="4" y="93"/>
                    <a:pt x="11" y="100"/>
                  </a:cubicBezTo>
                  <a:lnTo>
                    <a:pt x="11" y="100"/>
                  </a:lnTo>
                  <a:cubicBezTo>
                    <a:pt x="18" y="107"/>
                    <a:pt x="28" y="111"/>
                    <a:pt x="38" y="111"/>
                  </a:cubicBezTo>
                  <a:cubicBezTo>
                    <a:pt x="48" y="111"/>
                    <a:pt x="57" y="107"/>
                    <a:pt x="64" y="100"/>
                  </a:cubicBezTo>
                  <a:lnTo>
                    <a:pt x="100" y="64"/>
                  </a:lnTo>
                  <a:cubicBezTo>
                    <a:pt x="107" y="57"/>
                    <a:pt x="111" y="47"/>
                    <a:pt x="111" y="37"/>
                  </a:cubicBezTo>
                  <a:cubicBezTo>
                    <a:pt x="111" y="27"/>
                    <a:pt x="107" y="18"/>
                    <a:pt x="100" y="11"/>
                  </a:cubicBezTo>
                  <a:cubicBezTo>
                    <a:pt x="93" y="4"/>
                    <a:pt x="84" y="0"/>
                    <a:pt x="74" y="0"/>
                  </a:cubicBezTo>
                  <a:cubicBezTo>
                    <a:pt x="64" y="0"/>
                    <a:pt x="54" y="4"/>
                    <a:pt x="47" y="11"/>
                  </a:cubicBezTo>
                  <a:moveTo>
                    <a:pt x="87" y="37"/>
                  </a:moveTo>
                  <a:cubicBezTo>
                    <a:pt x="87" y="41"/>
                    <a:pt x="86" y="44"/>
                    <a:pt x="83" y="47"/>
                  </a:cubicBezTo>
                  <a:lnTo>
                    <a:pt x="47" y="83"/>
                  </a:lnTo>
                  <a:cubicBezTo>
                    <a:pt x="45" y="86"/>
                    <a:pt x="41" y="87"/>
                    <a:pt x="38" y="87"/>
                  </a:cubicBezTo>
                  <a:cubicBezTo>
                    <a:pt x="34" y="87"/>
                    <a:pt x="30" y="86"/>
                    <a:pt x="28" y="83"/>
                  </a:cubicBezTo>
                  <a:cubicBezTo>
                    <a:pt x="25" y="80"/>
                    <a:pt x="24" y="77"/>
                    <a:pt x="24" y="73"/>
                  </a:cubicBezTo>
                  <a:cubicBezTo>
                    <a:pt x="24" y="70"/>
                    <a:pt x="25" y="66"/>
                    <a:pt x="28" y="64"/>
                  </a:cubicBezTo>
                  <a:lnTo>
                    <a:pt x="64" y="28"/>
                  </a:lnTo>
                  <a:cubicBezTo>
                    <a:pt x="67" y="25"/>
                    <a:pt x="70" y="24"/>
                    <a:pt x="74" y="24"/>
                  </a:cubicBezTo>
                  <a:cubicBezTo>
                    <a:pt x="77" y="24"/>
                    <a:pt x="81" y="25"/>
                    <a:pt x="83" y="28"/>
                  </a:cubicBezTo>
                  <a:cubicBezTo>
                    <a:pt x="86" y="30"/>
                    <a:pt x="87" y="34"/>
                    <a:pt x="87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240283" y="4141983"/>
              <a:ext cx="45655" cy="45655"/>
            </a:xfrm>
            <a:custGeom>
              <a:rect b="b" l="l" r="r" t="t"/>
              <a:pathLst>
                <a:path extrusionOk="0" h="111" w="111">
                  <a:moveTo>
                    <a:pt x="37" y="111"/>
                  </a:moveTo>
                  <a:cubicBezTo>
                    <a:pt x="47" y="111"/>
                    <a:pt x="56" y="107"/>
                    <a:pt x="64" y="100"/>
                  </a:cubicBezTo>
                  <a:lnTo>
                    <a:pt x="100" y="64"/>
                  </a:lnTo>
                  <a:cubicBezTo>
                    <a:pt x="107" y="57"/>
                    <a:pt x="111" y="48"/>
                    <a:pt x="111" y="38"/>
                  </a:cubicBezTo>
                  <a:cubicBezTo>
                    <a:pt x="111" y="28"/>
                    <a:pt x="107" y="18"/>
                    <a:pt x="100" y="11"/>
                  </a:cubicBezTo>
                  <a:cubicBezTo>
                    <a:pt x="93" y="4"/>
                    <a:pt x="83" y="0"/>
                    <a:pt x="73" y="0"/>
                  </a:cubicBezTo>
                  <a:cubicBezTo>
                    <a:pt x="63" y="0"/>
                    <a:pt x="54" y="4"/>
                    <a:pt x="47" y="11"/>
                  </a:cubicBezTo>
                  <a:lnTo>
                    <a:pt x="11" y="47"/>
                  </a:lnTo>
                  <a:cubicBezTo>
                    <a:pt x="-4" y="62"/>
                    <a:pt x="-4" y="86"/>
                    <a:pt x="11" y="100"/>
                  </a:cubicBezTo>
                  <a:cubicBezTo>
                    <a:pt x="18" y="107"/>
                    <a:pt x="28" y="111"/>
                    <a:pt x="37" y="111"/>
                  </a:cubicBezTo>
                  <a:moveTo>
                    <a:pt x="28" y="64"/>
                  </a:moveTo>
                  <a:lnTo>
                    <a:pt x="64" y="28"/>
                  </a:lnTo>
                  <a:cubicBezTo>
                    <a:pt x="66" y="25"/>
                    <a:pt x="70" y="24"/>
                    <a:pt x="73" y="24"/>
                  </a:cubicBezTo>
                  <a:cubicBezTo>
                    <a:pt x="77" y="24"/>
                    <a:pt x="80" y="25"/>
                    <a:pt x="83" y="28"/>
                  </a:cubicBezTo>
                  <a:cubicBezTo>
                    <a:pt x="86" y="30"/>
                    <a:pt x="87" y="34"/>
                    <a:pt x="87" y="38"/>
                  </a:cubicBezTo>
                  <a:cubicBezTo>
                    <a:pt x="87" y="41"/>
                    <a:pt x="86" y="45"/>
                    <a:pt x="83" y="47"/>
                  </a:cubicBezTo>
                  <a:lnTo>
                    <a:pt x="47" y="83"/>
                  </a:lnTo>
                  <a:cubicBezTo>
                    <a:pt x="42" y="89"/>
                    <a:pt x="33" y="89"/>
                    <a:pt x="28" y="83"/>
                  </a:cubicBezTo>
                  <a:cubicBezTo>
                    <a:pt x="22" y="78"/>
                    <a:pt x="22" y="69"/>
                    <a:pt x="28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2474319" y="3939207"/>
              <a:ext cx="29614" cy="36607"/>
            </a:xfrm>
            <a:custGeom>
              <a:rect b="b" l="l" r="r" t="t"/>
              <a:pathLst>
                <a:path extrusionOk="0" h="89" w="72">
                  <a:moveTo>
                    <a:pt x="60" y="65"/>
                  </a:moveTo>
                  <a:lnTo>
                    <a:pt x="25" y="65"/>
                  </a:ln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4" y="64"/>
                    <a:pt x="24" y="64"/>
                  </a:cubicBezTo>
                  <a:lnTo>
                    <a:pt x="68" y="20"/>
                  </a:lnTo>
                  <a:cubicBezTo>
                    <a:pt x="73" y="15"/>
                    <a:pt x="73" y="8"/>
                    <a:pt x="68" y="3"/>
                  </a:cubicBezTo>
                  <a:cubicBezTo>
                    <a:pt x="64" y="-2"/>
                    <a:pt x="56" y="-2"/>
                    <a:pt x="51" y="3"/>
                  </a:cubicBezTo>
                  <a:lnTo>
                    <a:pt x="7" y="47"/>
                  </a:lnTo>
                  <a:cubicBezTo>
                    <a:pt x="0" y="54"/>
                    <a:pt x="-2" y="65"/>
                    <a:pt x="2" y="74"/>
                  </a:cubicBezTo>
                  <a:cubicBezTo>
                    <a:pt x="6" y="83"/>
                    <a:pt x="15" y="89"/>
                    <a:pt x="25" y="89"/>
                  </a:cubicBezTo>
                  <a:lnTo>
                    <a:pt x="60" y="89"/>
                  </a:lnTo>
                  <a:cubicBezTo>
                    <a:pt x="66" y="89"/>
                    <a:pt x="72" y="84"/>
                    <a:pt x="72" y="77"/>
                  </a:cubicBezTo>
                  <a:cubicBezTo>
                    <a:pt x="72" y="71"/>
                    <a:pt x="66" y="65"/>
                    <a:pt x="60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354628" y="3923989"/>
              <a:ext cx="149306" cy="149306"/>
            </a:xfrm>
            <a:custGeom>
              <a:rect b="b" l="l" r="r" t="t"/>
              <a:pathLst>
                <a:path extrusionOk="0" h="363" w="363">
                  <a:moveTo>
                    <a:pt x="351" y="154"/>
                  </a:moveTo>
                  <a:lnTo>
                    <a:pt x="313" y="154"/>
                  </a:lnTo>
                  <a:cubicBezTo>
                    <a:pt x="303" y="154"/>
                    <a:pt x="295" y="152"/>
                    <a:pt x="286" y="148"/>
                  </a:cubicBezTo>
                  <a:cubicBezTo>
                    <a:pt x="267" y="141"/>
                    <a:pt x="246" y="143"/>
                    <a:pt x="230" y="154"/>
                  </a:cubicBezTo>
                  <a:lnTo>
                    <a:pt x="209" y="133"/>
                  </a:lnTo>
                  <a:cubicBezTo>
                    <a:pt x="220" y="117"/>
                    <a:pt x="222" y="96"/>
                    <a:pt x="214" y="77"/>
                  </a:cubicBezTo>
                  <a:cubicBezTo>
                    <a:pt x="211" y="68"/>
                    <a:pt x="209" y="59"/>
                    <a:pt x="209" y="50"/>
                  </a:cubicBezTo>
                  <a:lnTo>
                    <a:pt x="209" y="12"/>
                  </a:lnTo>
                  <a:cubicBezTo>
                    <a:pt x="209" y="6"/>
                    <a:pt x="204" y="0"/>
                    <a:pt x="197" y="0"/>
                  </a:cubicBezTo>
                  <a:cubicBezTo>
                    <a:pt x="191" y="0"/>
                    <a:pt x="186" y="6"/>
                    <a:pt x="186" y="12"/>
                  </a:cubicBezTo>
                  <a:lnTo>
                    <a:pt x="186" y="50"/>
                  </a:lnTo>
                  <a:cubicBezTo>
                    <a:pt x="186" y="63"/>
                    <a:pt x="188" y="74"/>
                    <a:pt x="193" y="86"/>
                  </a:cubicBezTo>
                  <a:cubicBezTo>
                    <a:pt x="197" y="96"/>
                    <a:pt x="196" y="107"/>
                    <a:pt x="191" y="116"/>
                  </a:cubicBezTo>
                  <a:cubicBezTo>
                    <a:pt x="182" y="107"/>
                    <a:pt x="170" y="102"/>
                    <a:pt x="157" y="102"/>
                  </a:cubicBezTo>
                  <a:cubicBezTo>
                    <a:pt x="143" y="102"/>
                    <a:pt x="131" y="107"/>
                    <a:pt x="121" y="117"/>
                  </a:cubicBezTo>
                  <a:lnTo>
                    <a:pt x="31" y="207"/>
                  </a:lnTo>
                  <a:cubicBezTo>
                    <a:pt x="21" y="216"/>
                    <a:pt x="16" y="229"/>
                    <a:pt x="16" y="242"/>
                  </a:cubicBezTo>
                  <a:cubicBezTo>
                    <a:pt x="16" y="256"/>
                    <a:pt x="21" y="268"/>
                    <a:pt x="31" y="278"/>
                  </a:cubicBezTo>
                  <a:lnTo>
                    <a:pt x="32" y="278"/>
                  </a:lnTo>
                  <a:lnTo>
                    <a:pt x="4" y="306"/>
                  </a:lnTo>
                  <a:cubicBezTo>
                    <a:pt x="-1" y="311"/>
                    <a:pt x="-1" y="318"/>
                    <a:pt x="4" y="323"/>
                  </a:cubicBezTo>
                  <a:cubicBezTo>
                    <a:pt x="6" y="325"/>
                    <a:pt x="9" y="326"/>
                    <a:pt x="12" y="326"/>
                  </a:cubicBezTo>
                  <a:cubicBezTo>
                    <a:pt x="15" y="326"/>
                    <a:pt x="18" y="325"/>
                    <a:pt x="21" y="323"/>
                  </a:cubicBezTo>
                  <a:lnTo>
                    <a:pt x="48" y="295"/>
                  </a:lnTo>
                  <a:lnTo>
                    <a:pt x="68" y="315"/>
                  </a:lnTo>
                  <a:lnTo>
                    <a:pt x="40" y="342"/>
                  </a:lnTo>
                  <a:cubicBezTo>
                    <a:pt x="35" y="347"/>
                    <a:pt x="35" y="354"/>
                    <a:pt x="40" y="359"/>
                  </a:cubicBezTo>
                  <a:cubicBezTo>
                    <a:pt x="42" y="361"/>
                    <a:pt x="45" y="363"/>
                    <a:pt x="48" y="363"/>
                  </a:cubicBezTo>
                  <a:cubicBezTo>
                    <a:pt x="51" y="363"/>
                    <a:pt x="54" y="361"/>
                    <a:pt x="57" y="359"/>
                  </a:cubicBezTo>
                  <a:lnTo>
                    <a:pt x="84" y="331"/>
                  </a:lnTo>
                  <a:lnTo>
                    <a:pt x="85" y="332"/>
                  </a:lnTo>
                  <a:cubicBezTo>
                    <a:pt x="95" y="342"/>
                    <a:pt x="107" y="347"/>
                    <a:pt x="121" y="347"/>
                  </a:cubicBezTo>
                  <a:cubicBezTo>
                    <a:pt x="134" y="347"/>
                    <a:pt x="147" y="342"/>
                    <a:pt x="156" y="332"/>
                  </a:cubicBezTo>
                  <a:lnTo>
                    <a:pt x="188" y="300"/>
                  </a:lnTo>
                  <a:cubicBezTo>
                    <a:pt x="193" y="295"/>
                    <a:pt x="193" y="288"/>
                    <a:pt x="188" y="283"/>
                  </a:cubicBezTo>
                  <a:cubicBezTo>
                    <a:pt x="184" y="278"/>
                    <a:pt x="176" y="278"/>
                    <a:pt x="172" y="283"/>
                  </a:cubicBezTo>
                  <a:lnTo>
                    <a:pt x="139" y="315"/>
                  </a:lnTo>
                  <a:cubicBezTo>
                    <a:pt x="134" y="320"/>
                    <a:pt x="128" y="323"/>
                    <a:pt x="121" y="323"/>
                  </a:cubicBezTo>
                  <a:cubicBezTo>
                    <a:pt x="113" y="323"/>
                    <a:pt x="107" y="320"/>
                    <a:pt x="102" y="315"/>
                  </a:cubicBezTo>
                  <a:lnTo>
                    <a:pt x="48" y="261"/>
                  </a:lnTo>
                  <a:cubicBezTo>
                    <a:pt x="43" y="256"/>
                    <a:pt x="40" y="249"/>
                    <a:pt x="40" y="242"/>
                  </a:cubicBezTo>
                  <a:cubicBezTo>
                    <a:pt x="40" y="235"/>
                    <a:pt x="43" y="229"/>
                    <a:pt x="48" y="224"/>
                  </a:cubicBezTo>
                  <a:lnTo>
                    <a:pt x="138" y="133"/>
                  </a:lnTo>
                  <a:cubicBezTo>
                    <a:pt x="143" y="128"/>
                    <a:pt x="150" y="126"/>
                    <a:pt x="157" y="126"/>
                  </a:cubicBezTo>
                  <a:cubicBezTo>
                    <a:pt x="164" y="126"/>
                    <a:pt x="170" y="128"/>
                    <a:pt x="175" y="133"/>
                  </a:cubicBezTo>
                  <a:lnTo>
                    <a:pt x="230" y="188"/>
                  </a:lnTo>
                  <a:cubicBezTo>
                    <a:pt x="235" y="193"/>
                    <a:pt x="237" y="199"/>
                    <a:pt x="237" y="206"/>
                  </a:cubicBezTo>
                  <a:cubicBezTo>
                    <a:pt x="237" y="213"/>
                    <a:pt x="235" y="220"/>
                    <a:pt x="230" y="225"/>
                  </a:cubicBezTo>
                  <a:lnTo>
                    <a:pt x="211" y="244"/>
                  </a:lnTo>
                  <a:cubicBezTo>
                    <a:pt x="206" y="249"/>
                    <a:pt x="206" y="256"/>
                    <a:pt x="211" y="261"/>
                  </a:cubicBezTo>
                  <a:cubicBezTo>
                    <a:pt x="215" y="265"/>
                    <a:pt x="223" y="265"/>
                    <a:pt x="227" y="261"/>
                  </a:cubicBezTo>
                  <a:lnTo>
                    <a:pt x="246" y="242"/>
                  </a:lnTo>
                  <a:cubicBezTo>
                    <a:pt x="256" y="232"/>
                    <a:pt x="261" y="220"/>
                    <a:pt x="261" y="206"/>
                  </a:cubicBezTo>
                  <a:cubicBezTo>
                    <a:pt x="261" y="193"/>
                    <a:pt x="256" y="181"/>
                    <a:pt x="247" y="172"/>
                  </a:cubicBezTo>
                  <a:cubicBezTo>
                    <a:pt x="256" y="167"/>
                    <a:pt x="267" y="166"/>
                    <a:pt x="277" y="170"/>
                  </a:cubicBezTo>
                  <a:cubicBezTo>
                    <a:pt x="288" y="175"/>
                    <a:pt x="300" y="177"/>
                    <a:pt x="313" y="177"/>
                  </a:cubicBezTo>
                  <a:lnTo>
                    <a:pt x="351" y="177"/>
                  </a:lnTo>
                  <a:cubicBezTo>
                    <a:pt x="357" y="177"/>
                    <a:pt x="363" y="172"/>
                    <a:pt x="363" y="165"/>
                  </a:cubicBezTo>
                  <a:cubicBezTo>
                    <a:pt x="363" y="159"/>
                    <a:pt x="357" y="154"/>
                    <a:pt x="351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2452108" y="3923989"/>
              <a:ext cx="37018" cy="29614"/>
            </a:xfrm>
            <a:custGeom>
              <a:rect b="b" l="l" r="r" t="t"/>
              <a:pathLst>
                <a:path extrusionOk="0" h="72" w="90">
                  <a:moveTo>
                    <a:pt x="15" y="70"/>
                  </a:moveTo>
                  <a:cubicBezTo>
                    <a:pt x="18" y="71"/>
                    <a:pt x="21" y="72"/>
                    <a:pt x="24" y="72"/>
                  </a:cubicBezTo>
                  <a:cubicBezTo>
                    <a:pt x="31" y="72"/>
                    <a:pt x="37" y="70"/>
                    <a:pt x="42" y="65"/>
                  </a:cubicBezTo>
                  <a:lnTo>
                    <a:pt x="86" y="21"/>
                  </a:lnTo>
                  <a:cubicBezTo>
                    <a:pt x="91" y="16"/>
                    <a:pt x="91" y="8"/>
                    <a:pt x="86" y="4"/>
                  </a:cubicBezTo>
                  <a:cubicBezTo>
                    <a:pt x="81" y="-1"/>
                    <a:pt x="74" y="-1"/>
                    <a:pt x="69" y="4"/>
                  </a:cubicBezTo>
                  <a:lnTo>
                    <a:pt x="25" y="48"/>
                  </a:lnTo>
                  <a:lnTo>
                    <a:pt x="24" y="48"/>
                  </a:lnTo>
                  <a:cubicBezTo>
                    <a:pt x="23" y="48"/>
                    <a:pt x="23" y="48"/>
                    <a:pt x="23" y="47"/>
                  </a:cubicBezTo>
                  <a:lnTo>
                    <a:pt x="23" y="12"/>
                  </a:ln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47"/>
                  </a:lnTo>
                  <a:cubicBezTo>
                    <a:pt x="0" y="57"/>
                    <a:pt x="6" y="66"/>
                    <a:pt x="15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2170772" y="4061366"/>
              <a:ext cx="192082" cy="195784"/>
            </a:xfrm>
            <a:custGeom>
              <a:rect b="b" l="l" r="r" t="t"/>
              <a:pathLst>
                <a:path extrusionOk="0" h="476" w="467">
                  <a:moveTo>
                    <a:pt x="449" y="104"/>
                  </a:moveTo>
                  <a:lnTo>
                    <a:pt x="449" y="58"/>
                  </a:lnTo>
                  <a:cubicBezTo>
                    <a:pt x="449" y="46"/>
                    <a:pt x="440" y="37"/>
                    <a:pt x="428" y="37"/>
                  </a:cubicBezTo>
                  <a:lnTo>
                    <a:pt x="417" y="37"/>
                  </a:lnTo>
                  <a:lnTo>
                    <a:pt x="417" y="21"/>
                  </a:lnTo>
                  <a:cubicBezTo>
                    <a:pt x="417" y="10"/>
                    <a:pt x="407" y="0"/>
                    <a:pt x="396" y="0"/>
                  </a:cubicBezTo>
                  <a:lnTo>
                    <a:pt x="362" y="0"/>
                  </a:lnTo>
                  <a:cubicBezTo>
                    <a:pt x="354" y="0"/>
                    <a:pt x="347" y="3"/>
                    <a:pt x="342" y="9"/>
                  </a:cubicBezTo>
                  <a:lnTo>
                    <a:pt x="338" y="13"/>
                  </a:lnTo>
                  <a:cubicBezTo>
                    <a:pt x="333" y="17"/>
                    <a:pt x="333" y="25"/>
                    <a:pt x="338" y="29"/>
                  </a:cubicBezTo>
                  <a:cubicBezTo>
                    <a:pt x="343" y="34"/>
                    <a:pt x="350" y="34"/>
                    <a:pt x="355" y="29"/>
                  </a:cubicBezTo>
                  <a:lnTo>
                    <a:pt x="359" y="25"/>
                  </a:lnTo>
                  <a:cubicBezTo>
                    <a:pt x="360" y="25"/>
                    <a:pt x="361" y="24"/>
                    <a:pt x="362" y="24"/>
                  </a:cubicBezTo>
                  <a:lnTo>
                    <a:pt x="393" y="24"/>
                  </a:lnTo>
                  <a:lnTo>
                    <a:pt x="393" y="39"/>
                  </a:lnTo>
                  <a:cubicBezTo>
                    <a:pt x="393" y="51"/>
                    <a:pt x="403" y="60"/>
                    <a:pt x="414" y="60"/>
                  </a:cubicBezTo>
                  <a:lnTo>
                    <a:pt x="425" y="60"/>
                  </a:lnTo>
                  <a:lnTo>
                    <a:pt x="425" y="107"/>
                  </a:lnTo>
                  <a:cubicBezTo>
                    <a:pt x="425" y="112"/>
                    <a:pt x="427" y="118"/>
                    <a:pt x="431" y="122"/>
                  </a:cubicBezTo>
                  <a:cubicBezTo>
                    <a:pt x="434" y="124"/>
                    <a:pt x="437" y="126"/>
                    <a:pt x="441" y="127"/>
                  </a:cubicBezTo>
                  <a:lnTo>
                    <a:pt x="406" y="162"/>
                  </a:lnTo>
                  <a:cubicBezTo>
                    <a:pt x="401" y="167"/>
                    <a:pt x="394" y="170"/>
                    <a:pt x="387" y="170"/>
                  </a:cubicBezTo>
                  <a:cubicBezTo>
                    <a:pt x="380" y="170"/>
                    <a:pt x="373" y="167"/>
                    <a:pt x="368" y="162"/>
                  </a:cubicBezTo>
                  <a:lnTo>
                    <a:pt x="314" y="108"/>
                  </a:lnTo>
                  <a:cubicBezTo>
                    <a:pt x="309" y="103"/>
                    <a:pt x="306" y="96"/>
                    <a:pt x="306" y="89"/>
                  </a:cubicBezTo>
                  <a:cubicBezTo>
                    <a:pt x="306" y="82"/>
                    <a:pt x="309" y="75"/>
                    <a:pt x="314" y="70"/>
                  </a:cubicBezTo>
                  <a:lnTo>
                    <a:pt x="316" y="69"/>
                  </a:lnTo>
                  <a:cubicBezTo>
                    <a:pt x="320" y="64"/>
                    <a:pt x="320" y="56"/>
                    <a:pt x="316" y="52"/>
                  </a:cubicBezTo>
                  <a:cubicBezTo>
                    <a:pt x="311" y="47"/>
                    <a:pt x="304" y="47"/>
                    <a:pt x="299" y="52"/>
                  </a:cubicBezTo>
                  <a:lnTo>
                    <a:pt x="297" y="54"/>
                  </a:lnTo>
                  <a:cubicBezTo>
                    <a:pt x="288" y="63"/>
                    <a:pt x="283" y="76"/>
                    <a:pt x="283" y="89"/>
                  </a:cubicBezTo>
                  <a:cubicBezTo>
                    <a:pt x="283" y="102"/>
                    <a:pt x="288" y="115"/>
                    <a:pt x="297" y="124"/>
                  </a:cubicBezTo>
                  <a:lnTo>
                    <a:pt x="298" y="125"/>
                  </a:lnTo>
                  <a:lnTo>
                    <a:pt x="278" y="144"/>
                  </a:lnTo>
                  <a:lnTo>
                    <a:pt x="278" y="144"/>
                  </a:lnTo>
                  <a:cubicBezTo>
                    <a:pt x="268" y="134"/>
                    <a:pt x="256" y="129"/>
                    <a:pt x="242" y="129"/>
                  </a:cubicBezTo>
                  <a:cubicBezTo>
                    <a:pt x="229" y="129"/>
                    <a:pt x="216" y="134"/>
                    <a:pt x="207" y="144"/>
                  </a:cubicBezTo>
                  <a:lnTo>
                    <a:pt x="181" y="169"/>
                  </a:lnTo>
                  <a:cubicBezTo>
                    <a:pt x="177" y="174"/>
                    <a:pt x="177" y="182"/>
                    <a:pt x="181" y="186"/>
                  </a:cubicBezTo>
                  <a:cubicBezTo>
                    <a:pt x="186" y="191"/>
                    <a:pt x="193" y="191"/>
                    <a:pt x="198" y="186"/>
                  </a:cubicBezTo>
                  <a:lnTo>
                    <a:pt x="224" y="161"/>
                  </a:lnTo>
                  <a:cubicBezTo>
                    <a:pt x="229" y="156"/>
                    <a:pt x="235" y="153"/>
                    <a:pt x="242" y="153"/>
                  </a:cubicBezTo>
                  <a:cubicBezTo>
                    <a:pt x="249" y="153"/>
                    <a:pt x="256" y="156"/>
                    <a:pt x="261" y="161"/>
                  </a:cubicBezTo>
                  <a:lnTo>
                    <a:pt x="315" y="215"/>
                  </a:lnTo>
                  <a:cubicBezTo>
                    <a:pt x="320" y="220"/>
                    <a:pt x="323" y="226"/>
                    <a:pt x="323" y="234"/>
                  </a:cubicBezTo>
                  <a:cubicBezTo>
                    <a:pt x="323" y="241"/>
                    <a:pt x="320" y="247"/>
                    <a:pt x="315" y="252"/>
                  </a:cubicBezTo>
                  <a:lnTo>
                    <a:pt x="225" y="343"/>
                  </a:lnTo>
                  <a:cubicBezTo>
                    <a:pt x="220" y="348"/>
                    <a:pt x="213" y="350"/>
                    <a:pt x="206" y="350"/>
                  </a:cubicBezTo>
                  <a:cubicBezTo>
                    <a:pt x="199" y="350"/>
                    <a:pt x="193" y="348"/>
                    <a:pt x="188" y="343"/>
                  </a:cubicBezTo>
                  <a:lnTo>
                    <a:pt x="133" y="288"/>
                  </a:lnTo>
                  <a:cubicBezTo>
                    <a:pt x="128" y="283"/>
                    <a:pt x="126" y="277"/>
                    <a:pt x="126" y="270"/>
                  </a:cubicBezTo>
                  <a:cubicBezTo>
                    <a:pt x="126" y="263"/>
                    <a:pt x="128" y="256"/>
                    <a:pt x="133" y="251"/>
                  </a:cubicBezTo>
                  <a:lnTo>
                    <a:pt x="159" y="225"/>
                  </a:lnTo>
                  <a:cubicBezTo>
                    <a:pt x="164" y="221"/>
                    <a:pt x="164" y="213"/>
                    <a:pt x="159" y="209"/>
                  </a:cubicBezTo>
                  <a:cubicBezTo>
                    <a:pt x="154" y="204"/>
                    <a:pt x="147" y="204"/>
                    <a:pt x="142" y="209"/>
                  </a:cubicBezTo>
                  <a:lnTo>
                    <a:pt x="117" y="234"/>
                  </a:lnTo>
                  <a:cubicBezTo>
                    <a:pt x="107" y="244"/>
                    <a:pt x="102" y="256"/>
                    <a:pt x="102" y="270"/>
                  </a:cubicBezTo>
                  <a:cubicBezTo>
                    <a:pt x="102" y="283"/>
                    <a:pt x="107" y="295"/>
                    <a:pt x="116" y="304"/>
                  </a:cubicBezTo>
                  <a:cubicBezTo>
                    <a:pt x="107" y="309"/>
                    <a:pt x="96" y="310"/>
                    <a:pt x="86" y="305"/>
                  </a:cubicBezTo>
                  <a:cubicBezTo>
                    <a:pt x="74" y="301"/>
                    <a:pt x="63" y="299"/>
                    <a:pt x="50" y="299"/>
                  </a:cubicBezTo>
                  <a:lnTo>
                    <a:pt x="12" y="299"/>
                  </a:lnTo>
                  <a:cubicBezTo>
                    <a:pt x="6" y="299"/>
                    <a:pt x="0" y="304"/>
                    <a:pt x="0" y="310"/>
                  </a:cubicBezTo>
                  <a:cubicBezTo>
                    <a:pt x="0" y="317"/>
                    <a:pt x="6" y="322"/>
                    <a:pt x="12" y="322"/>
                  </a:cubicBezTo>
                  <a:lnTo>
                    <a:pt x="50" y="322"/>
                  </a:lnTo>
                  <a:cubicBezTo>
                    <a:pt x="59" y="322"/>
                    <a:pt x="68" y="324"/>
                    <a:pt x="77" y="327"/>
                  </a:cubicBezTo>
                  <a:cubicBezTo>
                    <a:pt x="84" y="330"/>
                    <a:pt x="92" y="332"/>
                    <a:pt x="100" y="332"/>
                  </a:cubicBezTo>
                  <a:cubicBezTo>
                    <a:pt x="111" y="332"/>
                    <a:pt x="123" y="328"/>
                    <a:pt x="133" y="322"/>
                  </a:cubicBezTo>
                  <a:lnTo>
                    <a:pt x="154" y="343"/>
                  </a:lnTo>
                  <a:cubicBezTo>
                    <a:pt x="143" y="359"/>
                    <a:pt x="141" y="380"/>
                    <a:pt x="148" y="399"/>
                  </a:cubicBezTo>
                  <a:cubicBezTo>
                    <a:pt x="152" y="408"/>
                    <a:pt x="154" y="416"/>
                    <a:pt x="154" y="426"/>
                  </a:cubicBezTo>
                  <a:lnTo>
                    <a:pt x="154" y="464"/>
                  </a:lnTo>
                  <a:cubicBezTo>
                    <a:pt x="154" y="470"/>
                    <a:pt x="159" y="476"/>
                    <a:pt x="165" y="476"/>
                  </a:cubicBezTo>
                  <a:cubicBezTo>
                    <a:pt x="172" y="476"/>
                    <a:pt x="177" y="470"/>
                    <a:pt x="177" y="464"/>
                  </a:cubicBezTo>
                  <a:lnTo>
                    <a:pt x="177" y="426"/>
                  </a:lnTo>
                  <a:cubicBezTo>
                    <a:pt x="177" y="413"/>
                    <a:pt x="175" y="401"/>
                    <a:pt x="170" y="390"/>
                  </a:cubicBezTo>
                  <a:cubicBezTo>
                    <a:pt x="166" y="380"/>
                    <a:pt x="167" y="369"/>
                    <a:pt x="172" y="360"/>
                  </a:cubicBezTo>
                  <a:cubicBezTo>
                    <a:pt x="181" y="369"/>
                    <a:pt x="193" y="374"/>
                    <a:pt x="206" y="374"/>
                  </a:cubicBezTo>
                  <a:cubicBezTo>
                    <a:pt x="220" y="374"/>
                    <a:pt x="232" y="369"/>
                    <a:pt x="242" y="359"/>
                  </a:cubicBezTo>
                  <a:lnTo>
                    <a:pt x="332" y="269"/>
                  </a:lnTo>
                  <a:cubicBezTo>
                    <a:pt x="342" y="260"/>
                    <a:pt x="347" y="247"/>
                    <a:pt x="347" y="234"/>
                  </a:cubicBezTo>
                  <a:cubicBezTo>
                    <a:pt x="347" y="220"/>
                    <a:pt x="342" y="208"/>
                    <a:pt x="332" y="198"/>
                  </a:cubicBezTo>
                  <a:lnTo>
                    <a:pt x="331" y="197"/>
                  </a:lnTo>
                  <a:lnTo>
                    <a:pt x="351" y="178"/>
                  </a:lnTo>
                  <a:lnTo>
                    <a:pt x="351" y="179"/>
                  </a:lnTo>
                  <a:cubicBezTo>
                    <a:pt x="361" y="188"/>
                    <a:pt x="373" y="193"/>
                    <a:pt x="387" y="193"/>
                  </a:cubicBezTo>
                  <a:cubicBezTo>
                    <a:pt x="400" y="193"/>
                    <a:pt x="413" y="188"/>
                    <a:pt x="422" y="179"/>
                  </a:cubicBezTo>
                  <a:lnTo>
                    <a:pt x="461" y="140"/>
                  </a:lnTo>
                  <a:cubicBezTo>
                    <a:pt x="467" y="134"/>
                    <a:pt x="469" y="125"/>
                    <a:pt x="466" y="117"/>
                  </a:cubicBezTo>
                  <a:cubicBezTo>
                    <a:pt x="463" y="110"/>
                    <a:pt x="456" y="105"/>
                    <a:pt x="449" y="104"/>
                  </a:cubicBezTo>
                  <a:moveTo>
                    <a:pt x="315" y="181"/>
                  </a:moveTo>
                  <a:lnTo>
                    <a:pt x="295" y="161"/>
                  </a:lnTo>
                  <a:lnTo>
                    <a:pt x="315" y="142"/>
                  </a:lnTo>
                  <a:lnTo>
                    <a:pt x="334" y="161"/>
                  </a:lnTo>
                  <a:lnTo>
                    <a:pt x="315" y="1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2397404" y="4116070"/>
              <a:ext cx="14396" cy="13985"/>
            </a:xfrm>
            <a:custGeom>
              <a:rect b="b" l="l" r="r" t="t"/>
              <a:pathLst>
                <a:path extrusionOk="0" h="34" w="35">
                  <a:moveTo>
                    <a:pt x="20" y="3"/>
                  </a:moveTo>
                  <a:cubicBezTo>
                    <a:pt x="16" y="-2"/>
                    <a:pt x="8" y="-2"/>
                    <a:pt x="4" y="3"/>
                  </a:cubicBezTo>
                  <a:cubicBezTo>
                    <a:pt x="-1" y="7"/>
                    <a:pt x="-1" y="15"/>
                    <a:pt x="4" y="20"/>
                  </a:cubicBezTo>
                  <a:lnTo>
                    <a:pt x="15" y="31"/>
                  </a:lnTo>
                  <a:cubicBezTo>
                    <a:pt x="17" y="33"/>
                    <a:pt x="20" y="34"/>
                    <a:pt x="23" y="34"/>
                  </a:cubicBezTo>
                  <a:cubicBezTo>
                    <a:pt x="26" y="34"/>
                    <a:pt x="29" y="33"/>
                    <a:pt x="32" y="31"/>
                  </a:cubicBezTo>
                  <a:cubicBezTo>
                    <a:pt x="36" y="26"/>
                    <a:pt x="36" y="19"/>
                    <a:pt x="32" y="14"/>
                  </a:cubicBezTo>
                  <a:lnTo>
                    <a:pt x="2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376016" y="4115659"/>
              <a:ext cx="9871" cy="16864"/>
            </a:xfrm>
            <a:custGeom>
              <a:rect b="b" l="l" r="r" t="t"/>
              <a:pathLst>
                <a:path extrusionOk="0" h="41" w="24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29"/>
                  </a:lnTo>
                  <a:cubicBezTo>
                    <a:pt x="0" y="35"/>
                    <a:pt x="5" y="41"/>
                    <a:pt x="12" y="41"/>
                  </a:cubicBezTo>
                  <a:cubicBezTo>
                    <a:pt x="19" y="41"/>
                    <a:pt x="24" y="35"/>
                    <a:pt x="24" y="29"/>
                  </a:cubicBezTo>
                  <a:lnTo>
                    <a:pt x="24" y="11"/>
                  </a:ln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396992" y="4094271"/>
              <a:ext cx="16864" cy="9871"/>
            </a:xfrm>
            <a:custGeom>
              <a:rect b="b" l="l" r="r" t="t"/>
              <a:pathLst>
                <a:path extrusionOk="0" h="24" w="41">
                  <a:moveTo>
                    <a:pt x="30" y="0"/>
                  </a:move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lnTo>
                    <a:pt x="30" y="24"/>
                  </a:lnTo>
                  <a:cubicBezTo>
                    <a:pt x="36" y="24"/>
                    <a:pt x="41" y="19"/>
                    <a:pt x="41" y="12"/>
                  </a:cubicBezTo>
                  <a:cubicBezTo>
                    <a:pt x="41" y="6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297455" y="4016122"/>
              <a:ext cx="14807" cy="14396"/>
            </a:xfrm>
            <a:custGeom>
              <a:rect b="b" l="l" r="r" t="t"/>
              <a:pathLst>
                <a:path extrusionOk="0" h="35" w="36">
                  <a:moveTo>
                    <a:pt x="15" y="31"/>
                  </a:moveTo>
                  <a:cubicBezTo>
                    <a:pt x="18" y="34"/>
                    <a:pt x="21" y="35"/>
                    <a:pt x="24" y="35"/>
                  </a:cubicBezTo>
                  <a:cubicBezTo>
                    <a:pt x="27" y="35"/>
                    <a:pt x="30" y="34"/>
                    <a:pt x="32" y="31"/>
                  </a:cubicBezTo>
                  <a:cubicBezTo>
                    <a:pt x="37" y="27"/>
                    <a:pt x="37" y="19"/>
                    <a:pt x="32" y="15"/>
                  </a:cubicBezTo>
                  <a:lnTo>
                    <a:pt x="21" y="3"/>
                  </a:lnTo>
                  <a:cubicBezTo>
                    <a:pt x="16" y="-1"/>
                    <a:pt x="9" y="-1"/>
                    <a:pt x="4" y="3"/>
                  </a:cubicBezTo>
                  <a:cubicBezTo>
                    <a:pt x="-1" y="8"/>
                    <a:pt x="-1" y="15"/>
                    <a:pt x="4" y="20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295399" y="4042035"/>
              <a:ext cx="16864" cy="9871"/>
            </a:xfrm>
            <a:custGeom>
              <a:rect b="b" l="l" r="r" t="t"/>
              <a:pathLst>
                <a:path extrusionOk="0" h="24" w="41">
                  <a:moveTo>
                    <a:pt x="12" y="24"/>
                  </a:moveTo>
                  <a:lnTo>
                    <a:pt x="30" y="24"/>
                  </a:lnTo>
                  <a:cubicBezTo>
                    <a:pt x="36" y="24"/>
                    <a:pt x="41" y="18"/>
                    <a:pt x="41" y="12"/>
                  </a:cubicBezTo>
                  <a:cubicBezTo>
                    <a:pt x="41" y="5"/>
                    <a:pt x="36" y="0"/>
                    <a:pt x="30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323779" y="4013654"/>
              <a:ext cx="9460" cy="17275"/>
            </a:xfrm>
            <a:custGeom>
              <a:rect b="b" l="l" r="r" t="t"/>
              <a:pathLst>
                <a:path extrusionOk="0" h="42" w="23">
                  <a:moveTo>
                    <a:pt x="12" y="42"/>
                  </a:moveTo>
                  <a:cubicBezTo>
                    <a:pt x="18" y="42"/>
                    <a:pt x="23" y="36"/>
                    <a:pt x="23" y="30"/>
                  </a:cubicBezTo>
                  <a:lnTo>
                    <a:pt x="23" y="12"/>
                  </a:ln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lnTo>
                    <a:pt x="0" y="30"/>
                  </a:lnTo>
                  <a:cubicBezTo>
                    <a:pt x="0" y="36"/>
                    <a:pt x="5" y="42"/>
                    <a:pt x="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34"/>
          <p:cNvGrpSpPr/>
          <p:nvPr/>
        </p:nvGrpSpPr>
        <p:grpSpPr>
          <a:xfrm>
            <a:off x="1285245" y="4033554"/>
            <a:ext cx="234906" cy="361393"/>
            <a:chOff x="1579308" y="3923989"/>
            <a:chExt cx="213881" cy="329048"/>
          </a:xfrm>
        </p:grpSpPr>
        <p:sp>
          <p:nvSpPr>
            <p:cNvPr id="953" name="Google Shape;953;p34"/>
            <p:cNvSpPr/>
            <p:nvPr/>
          </p:nvSpPr>
          <p:spPr>
            <a:xfrm>
              <a:off x="1579308" y="3923989"/>
              <a:ext cx="207300" cy="329048"/>
            </a:xfrm>
            <a:custGeom>
              <a:rect b="b" l="l" r="r" t="t"/>
              <a:pathLst>
                <a:path extrusionOk="0" h="800" w="504">
                  <a:moveTo>
                    <a:pt x="273" y="263"/>
                  </a:moveTo>
                  <a:lnTo>
                    <a:pt x="273" y="465"/>
                  </a:lnTo>
                  <a:cubicBezTo>
                    <a:pt x="273" y="471"/>
                    <a:pt x="279" y="476"/>
                    <a:pt x="285" y="476"/>
                  </a:cubicBezTo>
                  <a:cubicBezTo>
                    <a:pt x="292" y="476"/>
                    <a:pt x="297" y="471"/>
                    <a:pt x="297" y="465"/>
                  </a:cubicBezTo>
                  <a:lnTo>
                    <a:pt x="297" y="458"/>
                  </a:lnTo>
                  <a:lnTo>
                    <a:pt x="322" y="458"/>
                  </a:lnTo>
                  <a:cubicBezTo>
                    <a:pt x="330" y="458"/>
                    <a:pt x="338" y="462"/>
                    <a:pt x="344" y="467"/>
                  </a:cubicBezTo>
                  <a:lnTo>
                    <a:pt x="363" y="487"/>
                  </a:lnTo>
                  <a:cubicBezTo>
                    <a:pt x="373" y="497"/>
                    <a:pt x="387" y="503"/>
                    <a:pt x="401" y="503"/>
                  </a:cubicBezTo>
                  <a:lnTo>
                    <a:pt x="434" y="503"/>
                  </a:lnTo>
                  <a:cubicBezTo>
                    <a:pt x="440" y="503"/>
                    <a:pt x="445" y="497"/>
                    <a:pt x="445" y="491"/>
                  </a:cubicBezTo>
                  <a:cubicBezTo>
                    <a:pt x="445" y="484"/>
                    <a:pt x="440" y="479"/>
                    <a:pt x="434" y="479"/>
                  </a:cubicBezTo>
                  <a:lnTo>
                    <a:pt x="401" y="479"/>
                  </a:lnTo>
                  <a:cubicBezTo>
                    <a:pt x="393" y="479"/>
                    <a:pt x="386" y="476"/>
                    <a:pt x="380" y="470"/>
                  </a:cubicBezTo>
                  <a:lnTo>
                    <a:pt x="360" y="451"/>
                  </a:lnTo>
                  <a:cubicBezTo>
                    <a:pt x="350" y="441"/>
                    <a:pt x="337" y="435"/>
                    <a:pt x="322" y="435"/>
                  </a:cubicBezTo>
                  <a:lnTo>
                    <a:pt x="297" y="435"/>
                  </a:lnTo>
                  <a:lnTo>
                    <a:pt x="297" y="384"/>
                  </a:lnTo>
                  <a:lnTo>
                    <a:pt x="314" y="384"/>
                  </a:lnTo>
                  <a:cubicBezTo>
                    <a:pt x="318" y="384"/>
                    <a:pt x="323" y="386"/>
                    <a:pt x="326" y="389"/>
                  </a:cubicBezTo>
                  <a:lnTo>
                    <a:pt x="338" y="401"/>
                  </a:lnTo>
                  <a:cubicBezTo>
                    <a:pt x="340" y="404"/>
                    <a:pt x="343" y="405"/>
                    <a:pt x="346" y="405"/>
                  </a:cubicBezTo>
                  <a:cubicBezTo>
                    <a:pt x="349" y="405"/>
                    <a:pt x="352" y="404"/>
                    <a:pt x="354" y="401"/>
                  </a:cubicBezTo>
                  <a:cubicBezTo>
                    <a:pt x="359" y="397"/>
                    <a:pt x="359" y="389"/>
                    <a:pt x="354" y="385"/>
                  </a:cubicBezTo>
                  <a:lnTo>
                    <a:pt x="343" y="373"/>
                  </a:lnTo>
                  <a:cubicBezTo>
                    <a:pt x="335" y="365"/>
                    <a:pt x="325" y="361"/>
                    <a:pt x="314" y="361"/>
                  </a:cubicBezTo>
                  <a:lnTo>
                    <a:pt x="297" y="361"/>
                  </a:lnTo>
                  <a:lnTo>
                    <a:pt x="297" y="320"/>
                  </a:lnTo>
                  <a:lnTo>
                    <a:pt x="330" y="320"/>
                  </a:lnTo>
                  <a:cubicBezTo>
                    <a:pt x="346" y="320"/>
                    <a:pt x="362" y="326"/>
                    <a:pt x="375" y="338"/>
                  </a:cubicBezTo>
                  <a:lnTo>
                    <a:pt x="386" y="401"/>
                  </a:lnTo>
                  <a:cubicBezTo>
                    <a:pt x="391" y="427"/>
                    <a:pt x="411" y="448"/>
                    <a:pt x="437" y="454"/>
                  </a:cubicBezTo>
                  <a:lnTo>
                    <a:pt x="486" y="466"/>
                  </a:lnTo>
                  <a:cubicBezTo>
                    <a:pt x="487" y="466"/>
                    <a:pt x="488" y="466"/>
                    <a:pt x="489" y="466"/>
                  </a:cubicBezTo>
                  <a:cubicBezTo>
                    <a:pt x="494" y="466"/>
                    <a:pt x="499" y="462"/>
                    <a:pt x="500" y="457"/>
                  </a:cubicBezTo>
                  <a:cubicBezTo>
                    <a:pt x="502" y="450"/>
                    <a:pt x="498" y="444"/>
                    <a:pt x="492" y="443"/>
                  </a:cubicBezTo>
                  <a:lnTo>
                    <a:pt x="442" y="431"/>
                  </a:lnTo>
                  <a:cubicBezTo>
                    <a:pt x="425" y="427"/>
                    <a:pt x="412" y="414"/>
                    <a:pt x="409" y="396"/>
                  </a:cubicBezTo>
                  <a:lnTo>
                    <a:pt x="403" y="365"/>
                  </a:lnTo>
                  <a:cubicBezTo>
                    <a:pt x="419" y="378"/>
                    <a:pt x="438" y="384"/>
                    <a:pt x="459" y="384"/>
                  </a:cubicBezTo>
                  <a:lnTo>
                    <a:pt x="493" y="384"/>
                  </a:lnTo>
                  <a:cubicBezTo>
                    <a:pt x="499" y="384"/>
                    <a:pt x="504" y="379"/>
                    <a:pt x="504" y="373"/>
                  </a:cubicBezTo>
                  <a:cubicBezTo>
                    <a:pt x="504" y="366"/>
                    <a:pt x="499" y="361"/>
                    <a:pt x="493" y="361"/>
                  </a:cubicBezTo>
                  <a:lnTo>
                    <a:pt x="459" y="361"/>
                  </a:lnTo>
                  <a:cubicBezTo>
                    <a:pt x="441" y="361"/>
                    <a:pt x="424" y="354"/>
                    <a:pt x="411" y="341"/>
                  </a:cubicBezTo>
                  <a:lnTo>
                    <a:pt x="394" y="323"/>
                  </a:lnTo>
                  <a:cubicBezTo>
                    <a:pt x="377" y="306"/>
                    <a:pt x="354" y="297"/>
                    <a:pt x="330" y="297"/>
                  </a:cubicBezTo>
                  <a:lnTo>
                    <a:pt x="297" y="297"/>
                  </a:lnTo>
                  <a:lnTo>
                    <a:pt x="297" y="267"/>
                  </a:lnTo>
                  <a:cubicBezTo>
                    <a:pt x="307" y="266"/>
                    <a:pt x="317" y="264"/>
                    <a:pt x="326" y="258"/>
                  </a:cubicBezTo>
                  <a:cubicBezTo>
                    <a:pt x="332" y="261"/>
                    <a:pt x="339" y="262"/>
                    <a:pt x="345" y="262"/>
                  </a:cubicBezTo>
                  <a:cubicBezTo>
                    <a:pt x="363" y="262"/>
                    <a:pt x="379" y="253"/>
                    <a:pt x="388" y="238"/>
                  </a:cubicBezTo>
                  <a:cubicBezTo>
                    <a:pt x="397" y="237"/>
                    <a:pt x="406" y="235"/>
                    <a:pt x="413" y="230"/>
                  </a:cubicBezTo>
                  <a:cubicBezTo>
                    <a:pt x="419" y="227"/>
                    <a:pt x="421" y="220"/>
                    <a:pt x="418" y="214"/>
                  </a:cubicBezTo>
                  <a:cubicBezTo>
                    <a:pt x="415" y="209"/>
                    <a:pt x="408" y="207"/>
                    <a:pt x="402" y="210"/>
                  </a:cubicBezTo>
                  <a:cubicBezTo>
                    <a:pt x="396" y="213"/>
                    <a:pt x="388" y="215"/>
                    <a:pt x="381" y="215"/>
                  </a:cubicBezTo>
                  <a:cubicBezTo>
                    <a:pt x="376" y="214"/>
                    <a:pt x="371" y="217"/>
                    <a:pt x="369" y="222"/>
                  </a:cubicBezTo>
                  <a:cubicBezTo>
                    <a:pt x="365" y="232"/>
                    <a:pt x="356" y="239"/>
                    <a:pt x="345" y="239"/>
                  </a:cubicBezTo>
                  <a:cubicBezTo>
                    <a:pt x="340" y="239"/>
                    <a:pt x="336" y="237"/>
                    <a:pt x="331" y="235"/>
                  </a:cubicBezTo>
                  <a:cubicBezTo>
                    <a:pt x="327" y="232"/>
                    <a:pt x="322" y="232"/>
                    <a:pt x="318" y="235"/>
                  </a:cubicBezTo>
                  <a:cubicBezTo>
                    <a:pt x="311" y="241"/>
                    <a:pt x="303" y="243"/>
                    <a:pt x="295" y="243"/>
                  </a:cubicBezTo>
                  <a:cubicBezTo>
                    <a:pt x="292" y="243"/>
                    <a:pt x="290" y="243"/>
                    <a:pt x="288" y="243"/>
                  </a:cubicBezTo>
                  <a:cubicBezTo>
                    <a:pt x="287" y="243"/>
                    <a:pt x="287" y="243"/>
                    <a:pt x="287" y="243"/>
                  </a:cubicBezTo>
                  <a:cubicBezTo>
                    <a:pt x="282" y="242"/>
                    <a:pt x="276" y="239"/>
                    <a:pt x="272" y="236"/>
                  </a:cubicBezTo>
                  <a:lnTo>
                    <a:pt x="272" y="203"/>
                  </a:lnTo>
                  <a:lnTo>
                    <a:pt x="291" y="203"/>
                  </a:lnTo>
                  <a:cubicBezTo>
                    <a:pt x="298" y="203"/>
                    <a:pt x="303" y="198"/>
                    <a:pt x="303" y="192"/>
                  </a:cubicBezTo>
                  <a:cubicBezTo>
                    <a:pt x="303" y="185"/>
                    <a:pt x="298" y="180"/>
                    <a:pt x="291" y="180"/>
                  </a:cubicBezTo>
                  <a:lnTo>
                    <a:pt x="272" y="180"/>
                  </a:lnTo>
                  <a:lnTo>
                    <a:pt x="272" y="122"/>
                  </a:lnTo>
                  <a:lnTo>
                    <a:pt x="277" y="122"/>
                  </a:lnTo>
                  <a:cubicBezTo>
                    <a:pt x="282" y="122"/>
                    <a:pt x="287" y="124"/>
                    <a:pt x="290" y="127"/>
                  </a:cubicBezTo>
                  <a:lnTo>
                    <a:pt x="297" y="134"/>
                  </a:lnTo>
                  <a:cubicBezTo>
                    <a:pt x="299" y="136"/>
                    <a:pt x="302" y="137"/>
                    <a:pt x="305" y="137"/>
                  </a:cubicBezTo>
                  <a:cubicBezTo>
                    <a:pt x="308" y="137"/>
                    <a:pt x="311" y="136"/>
                    <a:pt x="313" y="134"/>
                  </a:cubicBezTo>
                  <a:cubicBezTo>
                    <a:pt x="318" y="129"/>
                    <a:pt x="318" y="122"/>
                    <a:pt x="313" y="117"/>
                  </a:cubicBezTo>
                  <a:lnTo>
                    <a:pt x="307" y="111"/>
                  </a:lnTo>
                  <a:cubicBezTo>
                    <a:pt x="299" y="103"/>
                    <a:pt x="289" y="99"/>
                    <a:pt x="277" y="99"/>
                  </a:cubicBezTo>
                  <a:lnTo>
                    <a:pt x="272" y="99"/>
                  </a:lnTo>
                  <a:lnTo>
                    <a:pt x="272" y="73"/>
                  </a:lnTo>
                  <a:lnTo>
                    <a:pt x="291" y="73"/>
                  </a:lnTo>
                  <a:cubicBezTo>
                    <a:pt x="298" y="73"/>
                    <a:pt x="303" y="68"/>
                    <a:pt x="303" y="61"/>
                  </a:cubicBezTo>
                  <a:cubicBezTo>
                    <a:pt x="303" y="55"/>
                    <a:pt x="298" y="50"/>
                    <a:pt x="291" y="50"/>
                  </a:cubicBezTo>
                  <a:lnTo>
                    <a:pt x="272" y="50"/>
                  </a:lnTo>
                  <a:lnTo>
                    <a:pt x="272" y="28"/>
                  </a:lnTo>
                  <a:cubicBezTo>
                    <a:pt x="278" y="25"/>
                    <a:pt x="285" y="24"/>
                    <a:pt x="291" y="24"/>
                  </a:cubicBezTo>
                  <a:cubicBezTo>
                    <a:pt x="300" y="24"/>
                    <a:pt x="309" y="26"/>
                    <a:pt x="316" y="31"/>
                  </a:cubicBezTo>
                  <a:cubicBezTo>
                    <a:pt x="319" y="32"/>
                    <a:pt x="322" y="33"/>
                    <a:pt x="325" y="32"/>
                  </a:cubicBezTo>
                  <a:cubicBezTo>
                    <a:pt x="330" y="31"/>
                    <a:pt x="334" y="30"/>
                    <a:pt x="339" y="30"/>
                  </a:cubicBezTo>
                  <a:cubicBezTo>
                    <a:pt x="362" y="30"/>
                    <a:pt x="382" y="46"/>
                    <a:pt x="388" y="68"/>
                  </a:cubicBezTo>
                  <a:cubicBezTo>
                    <a:pt x="389" y="71"/>
                    <a:pt x="392" y="74"/>
                    <a:pt x="395" y="75"/>
                  </a:cubicBezTo>
                  <a:cubicBezTo>
                    <a:pt x="411" y="83"/>
                    <a:pt x="422" y="100"/>
                    <a:pt x="422" y="118"/>
                  </a:cubicBezTo>
                  <a:cubicBezTo>
                    <a:pt x="422" y="124"/>
                    <a:pt x="420" y="130"/>
                    <a:pt x="418" y="136"/>
                  </a:cubicBezTo>
                  <a:lnTo>
                    <a:pt x="408" y="136"/>
                  </a:lnTo>
                  <a:cubicBezTo>
                    <a:pt x="397" y="136"/>
                    <a:pt x="387" y="142"/>
                    <a:pt x="382" y="151"/>
                  </a:cubicBezTo>
                  <a:lnTo>
                    <a:pt x="374" y="163"/>
                  </a:lnTo>
                  <a:cubicBezTo>
                    <a:pt x="373" y="165"/>
                    <a:pt x="370" y="166"/>
                    <a:pt x="368" y="166"/>
                  </a:cubicBezTo>
                  <a:lnTo>
                    <a:pt x="353" y="166"/>
                  </a:lnTo>
                  <a:cubicBezTo>
                    <a:pt x="347" y="166"/>
                    <a:pt x="341" y="172"/>
                    <a:pt x="341" y="178"/>
                  </a:cubicBezTo>
                  <a:cubicBezTo>
                    <a:pt x="341" y="185"/>
                    <a:pt x="347" y="190"/>
                    <a:pt x="353" y="190"/>
                  </a:cubicBezTo>
                  <a:lnTo>
                    <a:pt x="368" y="190"/>
                  </a:lnTo>
                  <a:cubicBezTo>
                    <a:pt x="379" y="190"/>
                    <a:pt x="388" y="184"/>
                    <a:pt x="394" y="175"/>
                  </a:cubicBezTo>
                  <a:lnTo>
                    <a:pt x="401" y="163"/>
                  </a:lnTo>
                  <a:cubicBezTo>
                    <a:pt x="403" y="161"/>
                    <a:pt x="405" y="160"/>
                    <a:pt x="408" y="160"/>
                  </a:cubicBezTo>
                  <a:lnTo>
                    <a:pt x="418" y="160"/>
                  </a:lnTo>
                  <a:cubicBezTo>
                    <a:pt x="420" y="164"/>
                    <a:pt x="421" y="169"/>
                    <a:pt x="422" y="174"/>
                  </a:cubicBezTo>
                  <a:cubicBezTo>
                    <a:pt x="422" y="180"/>
                    <a:pt x="427" y="185"/>
                    <a:pt x="433" y="185"/>
                  </a:cubicBezTo>
                  <a:cubicBezTo>
                    <a:pt x="434" y="185"/>
                    <a:pt x="434" y="185"/>
                    <a:pt x="434" y="185"/>
                  </a:cubicBezTo>
                  <a:cubicBezTo>
                    <a:pt x="441" y="184"/>
                    <a:pt x="446" y="179"/>
                    <a:pt x="445" y="172"/>
                  </a:cubicBezTo>
                  <a:cubicBezTo>
                    <a:pt x="445" y="164"/>
                    <a:pt x="442" y="155"/>
                    <a:pt x="438" y="148"/>
                  </a:cubicBezTo>
                  <a:cubicBezTo>
                    <a:pt x="443" y="138"/>
                    <a:pt x="445" y="128"/>
                    <a:pt x="445" y="118"/>
                  </a:cubicBezTo>
                  <a:cubicBezTo>
                    <a:pt x="445" y="92"/>
                    <a:pt x="431" y="69"/>
                    <a:pt x="409" y="56"/>
                  </a:cubicBezTo>
                  <a:cubicBezTo>
                    <a:pt x="399" y="27"/>
                    <a:pt x="371" y="7"/>
                    <a:pt x="339" y="7"/>
                  </a:cubicBezTo>
                  <a:cubicBezTo>
                    <a:pt x="334" y="7"/>
                    <a:pt x="329" y="7"/>
                    <a:pt x="324" y="8"/>
                  </a:cubicBezTo>
                  <a:cubicBezTo>
                    <a:pt x="314" y="3"/>
                    <a:pt x="303" y="0"/>
                    <a:pt x="291" y="0"/>
                  </a:cubicBezTo>
                  <a:cubicBezTo>
                    <a:pt x="280" y="0"/>
                    <a:pt x="270" y="3"/>
                    <a:pt x="260" y="8"/>
                  </a:cubicBezTo>
                  <a:cubicBezTo>
                    <a:pt x="250" y="3"/>
                    <a:pt x="239" y="0"/>
                    <a:pt x="228" y="0"/>
                  </a:cubicBezTo>
                  <a:cubicBezTo>
                    <a:pt x="217" y="0"/>
                    <a:pt x="206" y="3"/>
                    <a:pt x="196" y="8"/>
                  </a:cubicBezTo>
                  <a:cubicBezTo>
                    <a:pt x="188" y="7"/>
                    <a:pt x="180" y="6"/>
                    <a:pt x="172" y="7"/>
                  </a:cubicBezTo>
                  <a:cubicBezTo>
                    <a:pt x="165" y="8"/>
                    <a:pt x="161" y="14"/>
                    <a:pt x="161" y="20"/>
                  </a:cubicBezTo>
                  <a:cubicBezTo>
                    <a:pt x="162" y="27"/>
                    <a:pt x="168" y="31"/>
                    <a:pt x="174" y="30"/>
                  </a:cubicBezTo>
                  <a:cubicBezTo>
                    <a:pt x="181" y="30"/>
                    <a:pt x="188" y="30"/>
                    <a:pt x="195" y="32"/>
                  </a:cubicBezTo>
                  <a:cubicBezTo>
                    <a:pt x="198" y="33"/>
                    <a:pt x="201" y="32"/>
                    <a:pt x="204" y="31"/>
                  </a:cubicBezTo>
                  <a:cubicBezTo>
                    <a:pt x="211" y="26"/>
                    <a:pt x="220" y="24"/>
                    <a:pt x="228" y="24"/>
                  </a:cubicBezTo>
                  <a:cubicBezTo>
                    <a:pt x="235" y="24"/>
                    <a:pt x="242" y="25"/>
                    <a:pt x="248" y="28"/>
                  </a:cubicBezTo>
                  <a:lnTo>
                    <a:pt x="248" y="50"/>
                  </a:lnTo>
                  <a:lnTo>
                    <a:pt x="228" y="50"/>
                  </a:lnTo>
                  <a:cubicBezTo>
                    <a:pt x="222" y="50"/>
                    <a:pt x="217" y="55"/>
                    <a:pt x="217" y="61"/>
                  </a:cubicBezTo>
                  <a:cubicBezTo>
                    <a:pt x="217" y="68"/>
                    <a:pt x="222" y="73"/>
                    <a:pt x="228" y="73"/>
                  </a:cubicBezTo>
                  <a:lnTo>
                    <a:pt x="248" y="73"/>
                  </a:lnTo>
                  <a:lnTo>
                    <a:pt x="248" y="99"/>
                  </a:lnTo>
                  <a:lnTo>
                    <a:pt x="242" y="99"/>
                  </a:lnTo>
                  <a:cubicBezTo>
                    <a:pt x="231" y="99"/>
                    <a:pt x="221" y="103"/>
                    <a:pt x="213" y="111"/>
                  </a:cubicBezTo>
                  <a:lnTo>
                    <a:pt x="207" y="117"/>
                  </a:lnTo>
                  <a:cubicBezTo>
                    <a:pt x="202" y="122"/>
                    <a:pt x="202" y="129"/>
                    <a:pt x="207" y="134"/>
                  </a:cubicBezTo>
                  <a:cubicBezTo>
                    <a:pt x="209" y="136"/>
                    <a:pt x="212" y="137"/>
                    <a:pt x="215" y="137"/>
                  </a:cubicBezTo>
                  <a:cubicBezTo>
                    <a:pt x="218" y="137"/>
                    <a:pt x="221" y="136"/>
                    <a:pt x="223" y="134"/>
                  </a:cubicBezTo>
                  <a:lnTo>
                    <a:pt x="229" y="127"/>
                  </a:lnTo>
                  <a:cubicBezTo>
                    <a:pt x="233" y="124"/>
                    <a:pt x="237" y="122"/>
                    <a:pt x="242" y="122"/>
                  </a:cubicBezTo>
                  <a:lnTo>
                    <a:pt x="248" y="122"/>
                  </a:lnTo>
                  <a:lnTo>
                    <a:pt x="248" y="180"/>
                  </a:lnTo>
                  <a:lnTo>
                    <a:pt x="228" y="180"/>
                  </a:lnTo>
                  <a:cubicBezTo>
                    <a:pt x="222" y="180"/>
                    <a:pt x="217" y="185"/>
                    <a:pt x="217" y="192"/>
                  </a:cubicBezTo>
                  <a:cubicBezTo>
                    <a:pt x="217" y="198"/>
                    <a:pt x="222" y="203"/>
                    <a:pt x="228" y="203"/>
                  </a:cubicBezTo>
                  <a:lnTo>
                    <a:pt x="248" y="203"/>
                  </a:lnTo>
                  <a:lnTo>
                    <a:pt x="248" y="236"/>
                  </a:lnTo>
                  <a:cubicBezTo>
                    <a:pt x="244" y="239"/>
                    <a:pt x="238" y="242"/>
                    <a:pt x="233" y="243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0" y="243"/>
                    <a:pt x="228" y="243"/>
                    <a:pt x="225" y="243"/>
                  </a:cubicBezTo>
                  <a:cubicBezTo>
                    <a:pt x="217" y="243"/>
                    <a:pt x="208" y="241"/>
                    <a:pt x="202" y="235"/>
                  </a:cubicBezTo>
                  <a:cubicBezTo>
                    <a:pt x="198" y="232"/>
                    <a:pt x="193" y="232"/>
                    <a:pt x="188" y="235"/>
                  </a:cubicBezTo>
                  <a:cubicBezTo>
                    <a:pt x="184" y="237"/>
                    <a:pt x="180" y="239"/>
                    <a:pt x="175" y="239"/>
                  </a:cubicBezTo>
                  <a:cubicBezTo>
                    <a:pt x="164" y="239"/>
                    <a:pt x="154" y="232"/>
                    <a:pt x="150" y="222"/>
                  </a:cubicBezTo>
                  <a:cubicBezTo>
                    <a:pt x="148" y="217"/>
                    <a:pt x="144" y="214"/>
                    <a:pt x="139" y="215"/>
                  </a:cubicBezTo>
                  <a:cubicBezTo>
                    <a:pt x="138" y="215"/>
                    <a:pt x="137" y="215"/>
                    <a:pt x="137" y="215"/>
                  </a:cubicBezTo>
                  <a:cubicBezTo>
                    <a:pt x="115" y="215"/>
                    <a:pt x="98" y="197"/>
                    <a:pt x="98" y="176"/>
                  </a:cubicBezTo>
                  <a:cubicBezTo>
                    <a:pt x="98" y="170"/>
                    <a:pt x="99" y="165"/>
                    <a:pt x="102" y="160"/>
                  </a:cubicBezTo>
                  <a:lnTo>
                    <a:pt x="112" y="160"/>
                  </a:lnTo>
                  <a:cubicBezTo>
                    <a:pt x="115" y="160"/>
                    <a:pt x="117" y="161"/>
                    <a:pt x="118" y="163"/>
                  </a:cubicBezTo>
                  <a:lnTo>
                    <a:pt x="126" y="175"/>
                  </a:lnTo>
                  <a:cubicBezTo>
                    <a:pt x="132" y="184"/>
                    <a:pt x="141" y="190"/>
                    <a:pt x="152" y="190"/>
                  </a:cubicBezTo>
                  <a:lnTo>
                    <a:pt x="167" y="190"/>
                  </a:lnTo>
                  <a:cubicBezTo>
                    <a:pt x="173" y="190"/>
                    <a:pt x="178" y="185"/>
                    <a:pt x="178" y="178"/>
                  </a:cubicBezTo>
                  <a:cubicBezTo>
                    <a:pt x="178" y="172"/>
                    <a:pt x="173" y="166"/>
                    <a:pt x="167" y="166"/>
                  </a:cubicBezTo>
                  <a:lnTo>
                    <a:pt x="152" y="166"/>
                  </a:lnTo>
                  <a:cubicBezTo>
                    <a:pt x="149" y="166"/>
                    <a:pt x="147" y="165"/>
                    <a:pt x="146" y="163"/>
                  </a:cubicBezTo>
                  <a:lnTo>
                    <a:pt x="138" y="151"/>
                  </a:lnTo>
                  <a:cubicBezTo>
                    <a:pt x="133" y="142"/>
                    <a:pt x="123" y="136"/>
                    <a:pt x="112" y="136"/>
                  </a:cubicBezTo>
                  <a:lnTo>
                    <a:pt x="102" y="136"/>
                  </a:lnTo>
                  <a:cubicBezTo>
                    <a:pt x="99" y="130"/>
                    <a:pt x="98" y="124"/>
                    <a:pt x="98" y="118"/>
                  </a:cubicBezTo>
                  <a:cubicBezTo>
                    <a:pt x="98" y="100"/>
                    <a:pt x="109" y="83"/>
                    <a:pt x="125" y="75"/>
                  </a:cubicBezTo>
                  <a:cubicBezTo>
                    <a:pt x="128" y="74"/>
                    <a:pt x="131" y="71"/>
                    <a:pt x="131" y="68"/>
                  </a:cubicBezTo>
                  <a:cubicBezTo>
                    <a:pt x="133" y="63"/>
                    <a:pt x="135" y="58"/>
                    <a:pt x="138" y="54"/>
                  </a:cubicBezTo>
                  <a:cubicBezTo>
                    <a:pt x="141" y="48"/>
                    <a:pt x="140" y="41"/>
                    <a:pt x="134" y="38"/>
                  </a:cubicBezTo>
                  <a:cubicBezTo>
                    <a:pt x="129" y="34"/>
                    <a:pt x="121" y="36"/>
                    <a:pt x="118" y="41"/>
                  </a:cubicBezTo>
                  <a:cubicBezTo>
                    <a:pt x="115" y="46"/>
                    <a:pt x="112" y="51"/>
                    <a:pt x="110" y="56"/>
                  </a:cubicBezTo>
                  <a:cubicBezTo>
                    <a:pt x="88" y="69"/>
                    <a:pt x="75" y="92"/>
                    <a:pt x="75" y="118"/>
                  </a:cubicBezTo>
                  <a:cubicBezTo>
                    <a:pt x="75" y="128"/>
                    <a:pt x="77" y="138"/>
                    <a:pt x="81" y="148"/>
                  </a:cubicBezTo>
                  <a:cubicBezTo>
                    <a:pt x="77" y="156"/>
                    <a:pt x="75" y="166"/>
                    <a:pt x="75" y="176"/>
                  </a:cubicBezTo>
                  <a:cubicBezTo>
                    <a:pt x="75" y="209"/>
                    <a:pt x="100" y="236"/>
                    <a:pt x="132" y="238"/>
                  </a:cubicBezTo>
                  <a:cubicBezTo>
                    <a:pt x="141" y="253"/>
                    <a:pt x="157" y="262"/>
                    <a:pt x="175" y="262"/>
                  </a:cubicBezTo>
                  <a:cubicBezTo>
                    <a:pt x="181" y="262"/>
                    <a:pt x="188" y="261"/>
                    <a:pt x="194" y="258"/>
                  </a:cubicBezTo>
                  <a:cubicBezTo>
                    <a:pt x="203" y="263"/>
                    <a:pt x="213" y="266"/>
                    <a:pt x="223" y="267"/>
                  </a:cubicBezTo>
                  <a:lnTo>
                    <a:pt x="223" y="297"/>
                  </a:lnTo>
                  <a:lnTo>
                    <a:pt x="190" y="297"/>
                  </a:lnTo>
                  <a:cubicBezTo>
                    <a:pt x="166" y="297"/>
                    <a:pt x="143" y="306"/>
                    <a:pt x="126" y="323"/>
                  </a:cubicBezTo>
                  <a:lnTo>
                    <a:pt x="108" y="341"/>
                  </a:lnTo>
                  <a:cubicBezTo>
                    <a:pt x="96" y="354"/>
                    <a:pt x="79" y="361"/>
                    <a:pt x="61" y="361"/>
                  </a:cubicBezTo>
                  <a:lnTo>
                    <a:pt x="27" y="361"/>
                  </a:lnTo>
                  <a:cubicBezTo>
                    <a:pt x="21" y="361"/>
                    <a:pt x="16" y="366"/>
                    <a:pt x="16" y="373"/>
                  </a:cubicBezTo>
                  <a:cubicBezTo>
                    <a:pt x="16" y="379"/>
                    <a:pt x="21" y="384"/>
                    <a:pt x="27" y="384"/>
                  </a:cubicBezTo>
                  <a:lnTo>
                    <a:pt x="61" y="384"/>
                  </a:lnTo>
                  <a:cubicBezTo>
                    <a:pt x="81" y="384"/>
                    <a:pt x="101" y="378"/>
                    <a:pt x="116" y="365"/>
                  </a:cubicBezTo>
                  <a:lnTo>
                    <a:pt x="111" y="396"/>
                  </a:lnTo>
                  <a:cubicBezTo>
                    <a:pt x="108" y="414"/>
                    <a:pt x="95" y="427"/>
                    <a:pt x="77" y="431"/>
                  </a:cubicBezTo>
                  <a:lnTo>
                    <a:pt x="28" y="443"/>
                  </a:lnTo>
                  <a:cubicBezTo>
                    <a:pt x="22" y="444"/>
                    <a:pt x="18" y="450"/>
                    <a:pt x="19" y="457"/>
                  </a:cubicBezTo>
                  <a:cubicBezTo>
                    <a:pt x="21" y="462"/>
                    <a:pt x="25" y="466"/>
                    <a:pt x="31" y="466"/>
                  </a:cubicBezTo>
                  <a:cubicBezTo>
                    <a:pt x="32" y="466"/>
                    <a:pt x="33" y="466"/>
                    <a:pt x="33" y="466"/>
                  </a:cubicBezTo>
                  <a:lnTo>
                    <a:pt x="83" y="454"/>
                  </a:lnTo>
                  <a:cubicBezTo>
                    <a:pt x="109" y="448"/>
                    <a:pt x="129" y="427"/>
                    <a:pt x="134" y="401"/>
                  </a:cubicBezTo>
                  <a:lnTo>
                    <a:pt x="145" y="338"/>
                  </a:lnTo>
                  <a:cubicBezTo>
                    <a:pt x="158" y="326"/>
                    <a:pt x="173" y="320"/>
                    <a:pt x="190" y="320"/>
                  </a:cubicBezTo>
                  <a:lnTo>
                    <a:pt x="223" y="320"/>
                  </a:lnTo>
                  <a:lnTo>
                    <a:pt x="223" y="361"/>
                  </a:lnTo>
                  <a:lnTo>
                    <a:pt x="206" y="361"/>
                  </a:lnTo>
                  <a:cubicBezTo>
                    <a:pt x="195" y="361"/>
                    <a:pt x="185" y="365"/>
                    <a:pt x="177" y="373"/>
                  </a:cubicBezTo>
                  <a:lnTo>
                    <a:pt x="165" y="385"/>
                  </a:lnTo>
                  <a:cubicBezTo>
                    <a:pt x="161" y="389"/>
                    <a:pt x="161" y="397"/>
                    <a:pt x="165" y="401"/>
                  </a:cubicBezTo>
                  <a:cubicBezTo>
                    <a:pt x="168" y="404"/>
                    <a:pt x="171" y="405"/>
                    <a:pt x="174" y="405"/>
                  </a:cubicBezTo>
                  <a:cubicBezTo>
                    <a:pt x="177" y="405"/>
                    <a:pt x="180" y="404"/>
                    <a:pt x="182" y="401"/>
                  </a:cubicBezTo>
                  <a:lnTo>
                    <a:pt x="194" y="389"/>
                  </a:lnTo>
                  <a:cubicBezTo>
                    <a:pt x="197" y="386"/>
                    <a:pt x="201" y="384"/>
                    <a:pt x="206" y="384"/>
                  </a:cubicBezTo>
                  <a:lnTo>
                    <a:pt x="223" y="384"/>
                  </a:lnTo>
                  <a:lnTo>
                    <a:pt x="223" y="435"/>
                  </a:lnTo>
                  <a:lnTo>
                    <a:pt x="197" y="435"/>
                  </a:lnTo>
                  <a:cubicBezTo>
                    <a:pt x="183" y="435"/>
                    <a:pt x="170" y="441"/>
                    <a:pt x="160" y="451"/>
                  </a:cubicBezTo>
                  <a:lnTo>
                    <a:pt x="140" y="470"/>
                  </a:lnTo>
                  <a:cubicBezTo>
                    <a:pt x="134" y="476"/>
                    <a:pt x="127" y="479"/>
                    <a:pt x="119" y="479"/>
                  </a:cubicBezTo>
                  <a:lnTo>
                    <a:pt x="86" y="479"/>
                  </a:lnTo>
                  <a:cubicBezTo>
                    <a:pt x="80" y="479"/>
                    <a:pt x="75" y="484"/>
                    <a:pt x="75" y="491"/>
                  </a:cubicBezTo>
                  <a:cubicBezTo>
                    <a:pt x="75" y="497"/>
                    <a:pt x="80" y="503"/>
                    <a:pt x="86" y="503"/>
                  </a:cubicBezTo>
                  <a:lnTo>
                    <a:pt x="119" y="503"/>
                  </a:lnTo>
                  <a:cubicBezTo>
                    <a:pt x="133" y="503"/>
                    <a:pt x="146" y="497"/>
                    <a:pt x="156" y="487"/>
                  </a:cubicBezTo>
                  <a:lnTo>
                    <a:pt x="176" y="467"/>
                  </a:lnTo>
                  <a:cubicBezTo>
                    <a:pt x="182" y="462"/>
                    <a:pt x="189" y="458"/>
                    <a:pt x="197" y="458"/>
                  </a:cubicBezTo>
                  <a:lnTo>
                    <a:pt x="223" y="458"/>
                  </a:lnTo>
                  <a:lnTo>
                    <a:pt x="223" y="527"/>
                  </a:lnTo>
                  <a:lnTo>
                    <a:pt x="131" y="527"/>
                  </a:lnTo>
                  <a:cubicBezTo>
                    <a:pt x="124" y="527"/>
                    <a:pt x="119" y="532"/>
                    <a:pt x="119" y="539"/>
                  </a:cubicBezTo>
                  <a:cubicBezTo>
                    <a:pt x="119" y="545"/>
                    <a:pt x="124" y="550"/>
                    <a:pt x="131" y="550"/>
                  </a:cubicBezTo>
                  <a:lnTo>
                    <a:pt x="152" y="550"/>
                  </a:lnTo>
                  <a:lnTo>
                    <a:pt x="140" y="562"/>
                  </a:lnTo>
                  <a:cubicBezTo>
                    <a:pt x="134" y="568"/>
                    <a:pt x="127" y="571"/>
                    <a:pt x="119" y="571"/>
                  </a:cubicBezTo>
                  <a:lnTo>
                    <a:pt x="86" y="571"/>
                  </a:lnTo>
                  <a:cubicBezTo>
                    <a:pt x="80" y="571"/>
                    <a:pt x="75" y="576"/>
                    <a:pt x="75" y="583"/>
                  </a:cubicBezTo>
                  <a:cubicBezTo>
                    <a:pt x="75" y="589"/>
                    <a:pt x="80" y="595"/>
                    <a:pt x="86" y="595"/>
                  </a:cubicBezTo>
                  <a:lnTo>
                    <a:pt x="119" y="595"/>
                  </a:lnTo>
                  <a:cubicBezTo>
                    <a:pt x="133" y="595"/>
                    <a:pt x="146" y="589"/>
                    <a:pt x="156" y="579"/>
                  </a:cubicBezTo>
                  <a:lnTo>
                    <a:pt x="176" y="559"/>
                  </a:lnTo>
                  <a:cubicBezTo>
                    <a:pt x="182" y="553"/>
                    <a:pt x="189" y="550"/>
                    <a:pt x="197" y="550"/>
                  </a:cubicBezTo>
                  <a:lnTo>
                    <a:pt x="223" y="550"/>
                  </a:lnTo>
                  <a:lnTo>
                    <a:pt x="223" y="574"/>
                  </a:lnTo>
                  <a:lnTo>
                    <a:pt x="207" y="574"/>
                  </a:lnTo>
                  <a:cubicBezTo>
                    <a:pt x="200" y="574"/>
                    <a:pt x="195" y="580"/>
                    <a:pt x="195" y="586"/>
                  </a:cubicBezTo>
                  <a:cubicBezTo>
                    <a:pt x="195" y="593"/>
                    <a:pt x="200" y="598"/>
                    <a:pt x="207" y="598"/>
                  </a:cubicBezTo>
                  <a:lnTo>
                    <a:pt x="223" y="598"/>
                  </a:lnTo>
                  <a:lnTo>
                    <a:pt x="223" y="622"/>
                  </a:lnTo>
                  <a:lnTo>
                    <a:pt x="166" y="622"/>
                  </a:lnTo>
                  <a:cubicBezTo>
                    <a:pt x="152" y="622"/>
                    <a:pt x="138" y="628"/>
                    <a:pt x="128" y="638"/>
                  </a:cubicBezTo>
                  <a:lnTo>
                    <a:pt x="108" y="658"/>
                  </a:lnTo>
                  <a:cubicBezTo>
                    <a:pt x="103" y="663"/>
                    <a:pt x="95" y="666"/>
                    <a:pt x="87" y="666"/>
                  </a:cubicBezTo>
                  <a:lnTo>
                    <a:pt x="55" y="666"/>
                  </a:lnTo>
                  <a:cubicBezTo>
                    <a:pt x="48" y="666"/>
                    <a:pt x="43" y="672"/>
                    <a:pt x="43" y="678"/>
                  </a:cubicBezTo>
                  <a:cubicBezTo>
                    <a:pt x="43" y="684"/>
                    <a:pt x="48" y="690"/>
                    <a:pt x="55" y="690"/>
                  </a:cubicBezTo>
                  <a:lnTo>
                    <a:pt x="76" y="690"/>
                  </a:lnTo>
                  <a:lnTo>
                    <a:pt x="65" y="701"/>
                  </a:lnTo>
                  <a:cubicBezTo>
                    <a:pt x="60" y="706"/>
                    <a:pt x="53" y="709"/>
                    <a:pt x="46" y="709"/>
                  </a:cubicBezTo>
                  <a:lnTo>
                    <a:pt x="11" y="709"/>
                  </a:lnTo>
                  <a:cubicBezTo>
                    <a:pt x="5" y="709"/>
                    <a:pt x="0" y="714"/>
                    <a:pt x="0" y="720"/>
                  </a:cubicBezTo>
                  <a:cubicBezTo>
                    <a:pt x="0" y="727"/>
                    <a:pt x="5" y="732"/>
                    <a:pt x="11" y="732"/>
                  </a:cubicBezTo>
                  <a:lnTo>
                    <a:pt x="46" y="732"/>
                  </a:lnTo>
                  <a:cubicBezTo>
                    <a:pt x="60" y="732"/>
                    <a:pt x="72" y="727"/>
                    <a:pt x="82" y="717"/>
                  </a:cubicBezTo>
                  <a:lnTo>
                    <a:pt x="145" y="654"/>
                  </a:lnTo>
                  <a:cubicBezTo>
                    <a:pt x="150" y="649"/>
                    <a:pt x="158" y="646"/>
                    <a:pt x="166" y="646"/>
                  </a:cubicBezTo>
                  <a:lnTo>
                    <a:pt x="223" y="646"/>
                  </a:lnTo>
                  <a:lnTo>
                    <a:pt x="223" y="671"/>
                  </a:lnTo>
                  <a:lnTo>
                    <a:pt x="206" y="671"/>
                  </a:lnTo>
                  <a:cubicBezTo>
                    <a:pt x="195" y="671"/>
                    <a:pt x="185" y="675"/>
                    <a:pt x="177" y="683"/>
                  </a:cubicBezTo>
                  <a:lnTo>
                    <a:pt x="165" y="695"/>
                  </a:lnTo>
                  <a:cubicBezTo>
                    <a:pt x="161" y="699"/>
                    <a:pt x="161" y="707"/>
                    <a:pt x="165" y="711"/>
                  </a:cubicBezTo>
                  <a:cubicBezTo>
                    <a:pt x="168" y="714"/>
                    <a:pt x="171" y="715"/>
                    <a:pt x="174" y="715"/>
                  </a:cubicBezTo>
                  <a:cubicBezTo>
                    <a:pt x="177" y="715"/>
                    <a:pt x="180" y="714"/>
                    <a:pt x="182" y="711"/>
                  </a:cubicBezTo>
                  <a:lnTo>
                    <a:pt x="194" y="699"/>
                  </a:lnTo>
                  <a:cubicBezTo>
                    <a:pt x="197" y="696"/>
                    <a:pt x="201" y="694"/>
                    <a:pt x="206" y="694"/>
                  </a:cubicBezTo>
                  <a:lnTo>
                    <a:pt x="223" y="694"/>
                  </a:lnTo>
                  <a:lnTo>
                    <a:pt x="223" y="732"/>
                  </a:lnTo>
                  <a:lnTo>
                    <a:pt x="207" y="732"/>
                  </a:lnTo>
                  <a:cubicBezTo>
                    <a:pt x="197" y="732"/>
                    <a:pt x="186" y="737"/>
                    <a:pt x="180" y="746"/>
                  </a:cubicBezTo>
                  <a:lnTo>
                    <a:pt x="166" y="762"/>
                  </a:lnTo>
                  <a:cubicBezTo>
                    <a:pt x="163" y="765"/>
                    <a:pt x="160" y="767"/>
                    <a:pt x="156" y="767"/>
                  </a:cubicBezTo>
                  <a:lnTo>
                    <a:pt x="134" y="767"/>
                  </a:lnTo>
                  <a:cubicBezTo>
                    <a:pt x="127" y="767"/>
                    <a:pt x="122" y="772"/>
                    <a:pt x="122" y="779"/>
                  </a:cubicBezTo>
                  <a:cubicBezTo>
                    <a:pt x="122" y="785"/>
                    <a:pt x="127" y="791"/>
                    <a:pt x="134" y="791"/>
                  </a:cubicBezTo>
                  <a:lnTo>
                    <a:pt x="156" y="791"/>
                  </a:lnTo>
                  <a:cubicBezTo>
                    <a:pt x="167" y="791"/>
                    <a:pt x="177" y="786"/>
                    <a:pt x="184" y="777"/>
                  </a:cubicBezTo>
                  <a:lnTo>
                    <a:pt x="198" y="760"/>
                  </a:lnTo>
                  <a:cubicBezTo>
                    <a:pt x="200" y="757"/>
                    <a:pt x="204" y="756"/>
                    <a:pt x="207" y="756"/>
                  </a:cubicBezTo>
                  <a:lnTo>
                    <a:pt x="223" y="756"/>
                  </a:lnTo>
                  <a:lnTo>
                    <a:pt x="223" y="789"/>
                  </a:lnTo>
                  <a:cubicBezTo>
                    <a:pt x="223" y="795"/>
                    <a:pt x="228" y="800"/>
                    <a:pt x="235" y="800"/>
                  </a:cubicBezTo>
                  <a:cubicBezTo>
                    <a:pt x="241" y="800"/>
                    <a:pt x="246" y="795"/>
                    <a:pt x="246" y="789"/>
                  </a:cubicBezTo>
                  <a:lnTo>
                    <a:pt x="246" y="263"/>
                  </a:lnTo>
                  <a:cubicBezTo>
                    <a:pt x="251" y="261"/>
                    <a:pt x="256" y="259"/>
                    <a:pt x="260" y="256"/>
                  </a:cubicBezTo>
                  <a:cubicBezTo>
                    <a:pt x="264" y="259"/>
                    <a:pt x="269" y="261"/>
                    <a:pt x="273" y="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639360" y="3951135"/>
              <a:ext cx="19743" cy="19743"/>
            </a:xfrm>
            <a:custGeom>
              <a:rect b="b" l="l" r="r" t="t"/>
              <a:pathLst>
                <a:path extrusionOk="0" h="48" w="48">
                  <a:moveTo>
                    <a:pt x="12" y="48"/>
                  </a:moveTo>
                  <a:cubicBezTo>
                    <a:pt x="18" y="48"/>
                    <a:pt x="23" y="43"/>
                    <a:pt x="23" y="37"/>
                  </a:cubicBezTo>
                  <a:cubicBezTo>
                    <a:pt x="23" y="29"/>
                    <a:pt x="29" y="23"/>
                    <a:pt x="37" y="23"/>
                  </a:cubicBezTo>
                  <a:cubicBezTo>
                    <a:pt x="43" y="23"/>
                    <a:pt x="48" y="18"/>
                    <a:pt x="48" y="11"/>
                  </a:cubicBezTo>
                  <a:cubicBezTo>
                    <a:pt x="48" y="5"/>
                    <a:pt x="43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712984" y="3951135"/>
              <a:ext cx="20154" cy="19743"/>
            </a:xfrm>
            <a:custGeom>
              <a:rect b="b" l="l" r="r" t="t"/>
              <a:pathLst>
                <a:path extrusionOk="0" h="48" w="49">
                  <a:moveTo>
                    <a:pt x="26" y="37"/>
                  </a:moveTo>
                  <a:cubicBezTo>
                    <a:pt x="26" y="43"/>
                    <a:pt x="30" y="48"/>
                    <a:pt x="37" y="48"/>
                  </a:cubicBezTo>
                  <a:cubicBezTo>
                    <a:pt x="43" y="48"/>
                    <a:pt x="49" y="43"/>
                    <a:pt x="49" y="37"/>
                  </a:cubicBezTo>
                  <a:cubicBezTo>
                    <a:pt x="49" y="16"/>
                    <a:pt x="3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9" y="23"/>
                    <a:pt x="26" y="29"/>
                    <a:pt x="2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691596" y="4132934"/>
              <a:ext cx="101594" cy="120103"/>
            </a:xfrm>
            <a:custGeom>
              <a:rect b="b" l="l" r="r" t="t"/>
              <a:pathLst>
                <a:path extrusionOk="0" h="292" w="247">
                  <a:moveTo>
                    <a:pt x="236" y="201"/>
                  </a:moveTo>
                  <a:lnTo>
                    <a:pt x="201" y="201"/>
                  </a:lnTo>
                  <a:cubicBezTo>
                    <a:pt x="193" y="201"/>
                    <a:pt x="187" y="198"/>
                    <a:pt x="182" y="193"/>
                  </a:cubicBezTo>
                  <a:lnTo>
                    <a:pt x="171" y="182"/>
                  </a:lnTo>
                  <a:lnTo>
                    <a:pt x="192" y="182"/>
                  </a:lnTo>
                  <a:cubicBezTo>
                    <a:pt x="199" y="182"/>
                    <a:pt x="204" y="176"/>
                    <a:pt x="204" y="170"/>
                  </a:cubicBezTo>
                  <a:cubicBezTo>
                    <a:pt x="204" y="164"/>
                    <a:pt x="199" y="158"/>
                    <a:pt x="192" y="158"/>
                  </a:cubicBezTo>
                  <a:lnTo>
                    <a:pt x="160" y="158"/>
                  </a:lnTo>
                  <a:cubicBezTo>
                    <a:pt x="152" y="158"/>
                    <a:pt x="144" y="155"/>
                    <a:pt x="138" y="150"/>
                  </a:cubicBezTo>
                  <a:lnTo>
                    <a:pt x="119" y="130"/>
                  </a:lnTo>
                  <a:cubicBezTo>
                    <a:pt x="109" y="120"/>
                    <a:pt x="95" y="114"/>
                    <a:pt x="81" y="114"/>
                  </a:cubicBezTo>
                  <a:lnTo>
                    <a:pt x="24" y="114"/>
                  </a:lnTo>
                  <a:lnTo>
                    <a:pt x="24" y="90"/>
                  </a:lnTo>
                  <a:lnTo>
                    <a:pt x="40" y="90"/>
                  </a:lnTo>
                  <a:cubicBezTo>
                    <a:pt x="46" y="90"/>
                    <a:pt x="52" y="85"/>
                    <a:pt x="52" y="78"/>
                  </a:cubicBezTo>
                  <a:cubicBezTo>
                    <a:pt x="52" y="72"/>
                    <a:pt x="46" y="66"/>
                    <a:pt x="40" y="66"/>
                  </a:cubicBezTo>
                  <a:lnTo>
                    <a:pt x="24" y="66"/>
                  </a:lnTo>
                  <a:lnTo>
                    <a:pt x="24" y="42"/>
                  </a:lnTo>
                  <a:lnTo>
                    <a:pt x="49" y="42"/>
                  </a:lnTo>
                  <a:cubicBezTo>
                    <a:pt x="57" y="42"/>
                    <a:pt x="65" y="45"/>
                    <a:pt x="71" y="51"/>
                  </a:cubicBezTo>
                  <a:lnTo>
                    <a:pt x="90" y="71"/>
                  </a:lnTo>
                  <a:cubicBezTo>
                    <a:pt x="100" y="81"/>
                    <a:pt x="114" y="87"/>
                    <a:pt x="128" y="87"/>
                  </a:cubicBezTo>
                  <a:lnTo>
                    <a:pt x="161" y="87"/>
                  </a:lnTo>
                  <a:cubicBezTo>
                    <a:pt x="167" y="87"/>
                    <a:pt x="172" y="81"/>
                    <a:pt x="172" y="75"/>
                  </a:cubicBezTo>
                  <a:cubicBezTo>
                    <a:pt x="172" y="68"/>
                    <a:pt x="167" y="63"/>
                    <a:pt x="161" y="63"/>
                  </a:cubicBezTo>
                  <a:lnTo>
                    <a:pt x="128" y="63"/>
                  </a:lnTo>
                  <a:cubicBezTo>
                    <a:pt x="120" y="63"/>
                    <a:pt x="113" y="60"/>
                    <a:pt x="107" y="54"/>
                  </a:cubicBezTo>
                  <a:lnTo>
                    <a:pt x="95" y="42"/>
                  </a:lnTo>
                  <a:lnTo>
                    <a:pt x="116" y="42"/>
                  </a:lnTo>
                  <a:cubicBezTo>
                    <a:pt x="122" y="42"/>
                    <a:pt x="128" y="37"/>
                    <a:pt x="128" y="31"/>
                  </a:cubicBezTo>
                  <a:cubicBezTo>
                    <a:pt x="128" y="24"/>
                    <a:pt x="122" y="19"/>
                    <a:pt x="116" y="19"/>
                  </a:cubicBezTo>
                  <a:lnTo>
                    <a:pt x="24" y="19"/>
                  </a:lnTo>
                  <a:lnTo>
                    <a:pt x="24" y="11"/>
                  </a:ln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lnTo>
                    <a:pt x="0" y="281"/>
                  </a:lnTo>
                  <a:cubicBezTo>
                    <a:pt x="0" y="287"/>
                    <a:pt x="6" y="292"/>
                    <a:pt x="12" y="292"/>
                  </a:cubicBezTo>
                  <a:cubicBezTo>
                    <a:pt x="19" y="292"/>
                    <a:pt x="24" y="287"/>
                    <a:pt x="24" y="281"/>
                  </a:cubicBezTo>
                  <a:lnTo>
                    <a:pt x="24" y="248"/>
                  </a:lnTo>
                  <a:lnTo>
                    <a:pt x="39" y="248"/>
                  </a:lnTo>
                  <a:cubicBezTo>
                    <a:pt x="43" y="248"/>
                    <a:pt x="47" y="249"/>
                    <a:pt x="49" y="252"/>
                  </a:cubicBezTo>
                  <a:lnTo>
                    <a:pt x="63" y="269"/>
                  </a:lnTo>
                  <a:cubicBezTo>
                    <a:pt x="70" y="278"/>
                    <a:pt x="80" y="283"/>
                    <a:pt x="91" y="283"/>
                  </a:cubicBezTo>
                  <a:lnTo>
                    <a:pt x="113" y="283"/>
                  </a:lnTo>
                  <a:cubicBezTo>
                    <a:pt x="120" y="283"/>
                    <a:pt x="125" y="277"/>
                    <a:pt x="125" y="271"/>
                  </a:cubicBezTo>
                  <a:cubicBezTo>
                    <a:pt x="125" y="264"/>
                    <a:pt x="120" y="259"/>
                    <a:pt x="113" y="259"/>
                  </a:cubicBezTo>
                  <a:lnTo>
                    <a:pt x="91" y="259"/>
                  </a:lnTo>
                  <a:cubicBezTo>
                    <a:pt x="87" y="259"/>
                    <a:pt x="83" y="257"/>
                    <a:pt x="81" y="254"/>
                  </a:cubicBezTo>
                  <a:lnTo>
                    <a:pt x="67" y="238"/>
                  </a:lnTo>
                  <a:cubicBezTo>
                    <a:pt x="60" y="229"/>
                    <a:pt x="50" y="224"/>
                    <a:pt x="39" y="224"/>
                  </a:cubicBezTo>
                  <a:lnTo>
                    <a:pt x="24" y="224"/>
                  </a:lnTo>
                  <a:lnTo>
                    <a:pt x="24" y="186"/>
                  </a:lnTo>
                  <a:lnTo>
                    <a:pt x="41" y="186"/>
                  </a:lnTo>
                  <a:cubicBezTo>
                    <a:pt x="45" y="186"/>
                    <a:pt x="50" y="188"/>
                    <a:pt x="53" y="191"/>
                  </a:cubicBezTo>
                  <a:lnTo>
                    <a:pt x="65" y="203"/>
                  </a:lnTo>
                  <a:cubicBezTo>
                    <a:pt x="67" y="206"/>
                    <a:pt x="70" y="207"/>
                    <a:pt x="73" y="207"/>
                  </a:cubicBezTo>
                  <a:cubicBezTo>
                    <a:pt x="76" y="207"/>
                    <a:pt x="79" y="206"/>
                    <a:pt x="81" y="203"/>
                  </a:cubicBezTo>
                  <a:cubicBezTo>
                    <a:pt x="86" y="199"/>
                    <a:pt x="86" y="191"/>
                    <a:pt x="81" y="187"/>
                  </a:cubicBezTo>
                  <a:lnTo>
                    <a:pt x="70" y="175"/>
                  </a:lnTo>
                  <a:cubicBezTo>
                    <a:pt x="62" y="167"/>
                    <a:pt x="52" y="163"/>
                    <a:pt x="41" y="163"/>
                  </a:cubicBezTo>
                  <a:lnTo>
                    <a:pt x="24" y="163"/>
                  </a:lnTo>
                  <a:lnTo>
                    <a:pt x="24" y="138"/>
                  </a:lnTo>
                  <a:lnTo>
                    <a:pt x="81" y="138"/>
                  </a:lnTo>
                  <a:cubicBezTo>
                    <a:pt x="89" y="138"/>
                    <a:pt x="96" y="141"/>
                    <a:pt x="102" y="146"/>
                  </a:cubicBezTo>
                  <a:lnTo>
                    <a:pt x="165" y="209"/>
                  </a:lnTo>
                  <a:cubicBezTo>
                    <a:pt x="174" y="219"/>
                    <a:pt x="187" y="224"/>
                    <a:pt x="201" y="224"/>
                  </a:cubicBezTo>
                  <a:lnTo>
                    <a:pt x="236" y="224"/>
                  </a:lnTo>
                  <a:cubicBezTo>
                    <a:pt x="242" y="224"/>
                    <a:pt x="247" y="219"/>
                    <a:pt x="247" y="212"/>
                  </a:cubicBezTo>
                  <a:cubicBezTo>
                    <a:pt x="247" y="206"/>
                    <a:pt x="242" y="201"/>
                    <a:pt x="236" y="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34"/>
          <p:cNvSpPr/>
          <p:nvPr/>
        </p:nvSpPr>
        <p:spPr>
          <a:xfrm>
            <a:off x="7838468" y="3628698"/>
            <a:ext cx="15359" cy="43366"/>
          </a:xfrm>
          <a:custGeom>
            <a:rect b="b" l="l" r="r" t="t"/>
            <a:pathLst>
              <a:path extrusionOk="0" h="96" w="34">
                <a:moveTo>
                  <a:pt x="21" y="9"/>
                </a:moveTo>
                <a:cubicBezTo>
                  <a:pt x="20" y="3"/>
                  <a:pt x="15" y="-1"/>
                  <a:pt x="9" y="0"/>
                </a:cubicBezTo>
                <a:cubicBezTo>
                  <a:pt x="3" y="1"/>
                  <a:pt x="-1" y="7"/>
                  <a:pt x="0" y="13"/>
                </a:cubicBezTo>
                <a:lnTo>
                  <a:pt x="13" y="87"/>
                </a:lnTo>
                <a:cubicBezTo>
                  <a:pt x="14" y="93"/>
                  <a:pt x="18" y="96"/>
                  <a:pt x="24" y="96"/>
                </a:cubicBezTo>
                <a:lnTo>
                  <a:pt x="25" y="96"/>
                </a:lnTo>
                <a:cubicBezTo>
                  <a:pt x="31" y="95"/>
                  <a:pt x="35" y="90"/>
                  <a:pt x="34" y="84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Google Shape;958;p34"/>
          <p:cNvGrpSpPr/>
          <p:nvPr/>
        </p:nvGrpSpPr>
        <p:grpSpPr>
          <a:xfrm>
            <a:off x="7599237" y="3340131"/>
            <a:ext cx="295439" cy="332030"/>
            <a:chOff x="7328186" y="3292628"/>
            <a:chExt cx="268997" cy="302313"/>
          </a:xfrm>
        </p:grpSpPr>
        <p:sp>
          <p:nvSpPr>
            <p:cNvPr id="959" name="Google Shape;959;p34"/>
            <p:cNvSpPr/>
            <p:nvPr/>
          </p:nvSpPr>
          <p:spPr>
            <a:xfrm>
              <a:off x="7328186" y="3292628"/>
              <a:ext cx="268997" cy="302313"/>
            </a:xfrm>
            <a:custGeom>
              <a:rect b="b" l="l" r="r" t="t"/>
              <a:pathLst>
                <a:path extrusionOk="0" h="735" w="654">
                  <a:moveTo>
                    <a:pt x="654" y="176"/>
                  </a:moveTo>
                  <a:cubicBezTo>
                    <a:pt x="654" y="144"/>
                    <a:pt x="643" y="113"/>
                    <a:pt x="621" y="89"/>
                  </a:cubicBezTo>
                  <a:cubicBezTo>
                    <a:pt x="618" y="84"/>
                    <a:pt x="611" y="84"/>
                    <a:pt x="606" y="88"/>
                  </a:cubicBezTo>
                  <a:cubicBezTo>
                    <a:pt x="602" y="92"/>
                    <a:pt x="601" y="99"/>
                    <a:pt x="605" y="103"/>
                  </a:cubicBezTo>
                  <a:cubicBezTo>
                    <a:pt x="623" y="123"/>
                    <a:pt x="633" y="149"/>
                    <a:pt x="633" y="176"/>
                  </a:cubicBezTo>
                  <a:cubicBezTo>
                    <a:pt x="633" y="237"/>
                    <a:pt x="583" y="287"/>
                    <a:pt x="522" y="287"/>
                  </a:cubicBezTo>
                  <a:cubicBezTo>
                    <a:pt x="460" y="287"/>
                    <a:pt x="411" y="237"/>
                    <a:pt x="411" y="176"/>
                  </a:cubicBezTo>
                  <a:cubicBezTo>
                    <a:pt x="411" y="115"/>
                    <a:pt x="460" y="65"/>
                    <a:pt x="522" y="65"/>
                  </a:cubicBezTo>
                  <a:cubicBezTo>
                    <a:pt x="538" y="65"/>
                    <a:pt x="554" y="69"/>
                    <a:pt x="569" y="76"/>
                  </a:cubicBezTo>
                  <a:cubicBezTo>
                    <a:pt x="574" y="78"/>
                    <a:pt x="580" y="76"/>
                    <a:pt x="583" y="70"/>
                  </a:cubicBezTo>
                  <a:cubicBezTo>
                    <a:pt x="586" y="65"/>
                    <a:pt x="583" y="59"/>
                    <a:pt x="578" y="56"/>
                  </a:cubicBezTo>
                  <a:cubicBezTo>
                    <a:pt x="560" y="48"/>
                    <a:pt x="541" y="44"/>
                    <a:pt x="522" y="44"/>
                  </a:cubicBezTo>
                  <a:cubicBezTo>
                    <a:pt x="504" y="44"/>
                    <a:pt x="487" y="47"/>
                    <a:pt x="471" y="54"/>
                  </a:cubicBezTo>
                  <a:cubicBezTo>
                    <a:pt x="426" y="19"/>
                    <a:pt x="370" y="0"/>
                    <a:pt x="313" y="0"/>
                  </a:cubicBezTo>
                  <a:lnTo>
                    <a:pt x="313" y="0"/>
                  </a:lnTo>
                  <a:cubicBezTo>
                    <a:pt x="267" y="0"/>
                    <a:pt x="222" y="12"/>
                    <a:pt x="183" y="35"/>
                  </a:cubicBezTo>
                  <a:cubicBezTo>
                    <a:pt x="145" y="58"/>
                    <a:pt x="113" y="90"/>
                    <a:pt x="90" y="128"/>
                  </a:cubicBezTo>
                  <a:cubicBezTo>
                    <a:pt x="87" y="133"/>
                    <a:pt x="89" y="140"/>
                    <a:pt x="94" y="143"/>
                  </a:cubicBezTo>
                  <a:cubicBezTo>
                    <a:pt x="96" y="144"/>
                    <a:pt x="98" y="144"/>
                    <a:pt x="99" y="144"/>
                  </a:cubicBezTo>
                  <a:cubicBezTo>
                    <a:pt x="103" y="144"/>
                    <a:pt x="107" y="142"/>
                    <a:pt x="109" y="139"/>
                  </a:cubicBezTo>
                  <a:cubicBezTo>
                    <a:pt x="130" y="104"/>
                    <a:pt x="159" y="74"/>
                    <a:pt x="194" y="54"/>
                  </a:cubicBezTo>
                  <a:cubicBezTo>
                    <a:pt x="230" y="33"/>
                    <a:pt x="271" y="22"/>
                    <a:pt x="313" y="22"/>
                  </a:cubicBezTo>
                  <a:lnTo>
                    <a:pt x="313" y="22"/>
                  </a:lnTo>
                  <a:cubicBezTo>
                    <a:pt x="362" y="22"/>
                    <a:pt x="410" y="37"/>
                    <a:pt x="450" y="65"/>
                  </a:cubicBezTo>
                  <a:cubicBezTo>
                    <a:pt x="441" y="71"/>
                    <a:pt x="433" y="77"/>
                    <a:pt x="425" y="85"/>
                  </a:cubicBezTo>
                  <a:cubicBezTo>
                    <a:pt x="414" y="78"/>
                    <a:pt x="402" y="74"/>
                    <a:pt x="389" y="72"/>
                  </a:cubicBezTo>
                  <a:cubicBezTo>
                    <a:pt x="379" y="59"/>
                    <a:pt x="365" y="52"/>
                    <a:pt x="349" y="52"/>
                  </a:cubicBezTo>
                  <a:cubicBezTo>
                    <a:pt x="343" y="52"/>
                    <a:pt x="337" y="53"/>
                    <a:pt x="332" y="55"/>
                  </a:cubicBezTo>
                  <a:cubicBezTo>
                    <a:pt x="322" y="50"/>
                    <a:pt x="311" y="47"/>
                    <a:pt x="299" y="47"/>
                  </a:cubicBezTo>
                  <a:cubicBezTo>
                    <a:pt x="280" y="47"/>
                    <a:pt x="262" y="55"/>
                    <a:pt x="249" y="68"/>
                  </a:cubicBezTo>
                  <a:cubicBezTo>
                    <a:pt x="244" y="67"/>
                    <a:pt x="239" y="66"/>
                    <a:pt x="234" y="66"/>
                  </a:cubicBezTo>
                  <a:cubicBezTo>
                    <a:pt x="202" y="66"/>
                    <a:pt x="176" y="89"/>
                    <a:pt x="171" y="120"/>
                  </a:cubicBezTo>
                  <a:cubicBezTo>
                    <a:pt x="148" y="124"/>
                    <a:pt x="131" y="145"/>
                    <a:pt x="131" y="169"/>
                  </a:cubicBezTo>
                  <a:cubicBezTo>
                    <a:pt x="131" y="178"/>
                    <a:pt x="134" y="187"/>
                    <a:pt x="139" y="195"/>
                  </a:cubicBezTo>
                  <a:cubicBezTo>
                    <a:pt x="134" y="203"/>
                    <a:pt x="131" y="212"/>
                    <a:pt x="131" y="221"/>
                  </a:cubicBezTo>
                  <a:cubicBezTo>
                    <a:pt x="131" y="249"/>
                    <a:pt x="154" y="271"/>
                    <a:pt x="181" y="271"/>
                  </a:cubicBezTo>
                  <a:cubicBezTo>
                    <a:pt x="183" y="271"/>
                    <a:pt x="184" y="271"/>
                    <a:pt x="186" y="271"/>
                  </a:cubicBezTo>
                  <a:cubicBezTo>
                    <a:pt x="193" y="298"/>
                    <a:pt x="218" y="318"/>
                    <a:pt x="247" y="318"/>
                  </a:cubicBezTo>
                  <a:cubicBezTo>
                    <a:pt x="256" y="318"/>
                    <a:pt x="265" y="315"/>
                    <a:pt x="274" y="311"/>
                  </a:cubicBezTo>
                  <a:cubicBezTo>
                    <a:pt x="287" y="322"/>
                    <a:pt x="303" y="329"/>
                    <a:pt x="320" y="329"/>
                  </a:cubicBezTo>
                  <a:cubicBezTo>
                    <a:pt x="323" y="329"/>
                    <a:pt x="326" y="328"/>
                    <a:pt x="329" y="328"/>
                  </a:cubicBezTo>
                  <a:lnTo>
                    <a:pt x="346" y="358"/>
                  </a:lnTo>
                  <a:cubicBezTo>
                    <a:pt x="354" y="372"/>
                    <a:pt x="359" y="388"/>
                    <a:pt x="359" y="404"/>
                  </a:cubicBezTo>
                  <a:lnTo>
                    <a:pt x="359" y="412"/>
                  </a:lnTo>
                  <a:cubicBezTo>
                    <a:pt x="359" y="424"/>
                    <a:pt x="369" y="434"/>
                    <a:pt x="381" y="434"/>
                  </a:cubicBezTo>
                  <a:lnTo>
                    <a:pt x="404" y="434"/>
                  </a:lnTo>
                  <a:cubicBezTo>
                    <a:pt x="417" y="434"/>
                    <a:pt x="427" y="424"/>
                    <a:pt x="427" y="412"/>
                  </a:cubicBezTo>
                  <a:lnTo>
                    <a:pt x="427" y="344"/>
                  </a:lnTo>
                  <a:cubicBezTo>
                    <a:pt x="450" y="337"/>
                    <a:pt x="470" y="323"/>
                    <a:pt x="484" y="303"/>
                  </a:cubicBezTo>
                  <a:cubicBezTo>
                    <a:pt x="496" y="307"/>
                    <a:pt x="508" y="309"/>
                    <a:pt x="522" y="309"/>
                  </a:cubicBezTo>
                  <a:cubicBezTo>
                    <a:pt x="530" y="309"/>
                    <a:pt x="539" y="308"/>
                    <a:pt x="547" y="306"/>
                  </a:cubicBezTo>
                  <a:cubicBezTo>
                    <a:pt x="530" y="390"/>
                    <a:pt x="470" y="459"/>
                    <a:pt x="388" y="486"/>
                  </a:cubicBezTo>
                  <a:cubicBezTo>
                    <a:pt x="376" y="490"/>
                    <a:pt x="366" y="497"/>
                    <a:pt x="358" y="507"/>
                  </a:cubicBezTo>
                  <a:lnTo>
                    <a:pt x="345" y="525"/>
                  </a:lnTo>
                  <a:cubicBezTo>
                    <a:pt x="309" y="571"/>
                    <a:pt x="252" y="599"/>
                    <a:pt x="193" y="599"/>
                  </a:cubicBezTo>
                  <a:lnTo>
                    <a:pt x="129" y="599"/>
                  </a:lnTo>
                  <a:cubicBezTo>
                    <a:pt x="108" y="599"/>
                    <a:pt x="90" y="582"/>
                    <a:pt x="90" y="560"/>
                  </a:cubicBezTo>
                  <a:lnTo>
                    <a:pt x="90" y="521"/>
                  </a:lnTo>
                  <a:cubicBezTo>
                    <a:pt x="90" y="517"/>
                    <a:pt x="89" y="513"/>
                    <a:pt x="87" y="510"/>
                  </a:cubicBezTo>
                  <a:lnTo>
                    <a:pt x="80" y="499"/>
                  </a:lnTo>
                  <a:cubicBezTo>
                    <a:pt x="84" y="495"/>
                    <a:pt x="86" y="489"/>
                    <a:pt x="85" y="483"/>
                  </a:cubicBezTo>
                  <a:cubicBezTo>
                    <a:pt x="84" y="477"/>
                    <a:pt x="81" y="472"/>
                    <a:pt x="76" y="468"/>
                  </a:cubicBezTo>
                  <a:lnTo>
                    <a:pt x="68" y="463"/>
                  </a:lnTo>
                  <a:lnTo>
                    <a:pt x="74" y="444"/>
                  </a:lnTo>
                  <a:cubicBezTo>
                    <a:pt x="75" y="441"/>
                    <a:pt x="75" y="438"/>
                    <a:pt x="73" y="435"/>
                  </a:cubicBezTo>
                  <a:cubicBezTo>
                    <a:pt x="72" y="433"/>
                    <a:pt x="70" y="431"/>
                    <a:pt x="67" y="430"/>
                  </a:cubicBezTo>
                  <a:lnTo>
                    <a:pt x="26" y="420"/>
                  </a:lnTo>
                  <a:cubicBezTo>
                    <a:pt x="23" y="419"/>
                    <a:pt x="21" y="416"/>
                    <a:pt x="22" y="413"/>
                  </a:cubicBezTo>
                  <a:cubicBezTo>
                    <a:pt x="22" y="412"/>
                    <a:pt x="22" y="412"/>
                    <a:pt x="23" y="411"/>
                  </a:cubicBezTo>
                  <a:lnTo>
                    <a:pt x="59" y="346"/>
                  </a:lnTo>
                  <a:cubicBezTo>
                    <a:pt x="69" y="328"/>
                    <a:pt x="75" y="307"/>
                    <a:pt x="75" y="286"/>
                  </a:cubicBezTo>
                  <a:lnTo>
                    <a:pt x="75" y="262"/>
                  </a:lnTo>
                  <a:cubicBezTo>
                    <a:pt x="75" y="235"/>
                    <a:pt x="79" y="208"/>
                    <a:pt x="88" y="182"/>
                  </a:cubicBezTo>
                  <a:cubicBezTo>
                    <a:pt x="90" y="177"/>
                    <a:pt x="87" y="171"/>
                    <a:pt x="82" y="169"/>
                  </a:cubicBezTo>
                  <a:cubicBezTo>
                    <a:pt x="76" y="167"/>
                    <a:pt x="70" y="170"/>
                    <a:pt x="68" y="175"/>
                  </a:cubicBezTo>
                  <a:cubicBezTo>
                    <a:pt x="58" y="203"/>
                    <a:pt x="53" y="233"/>
                    <a:pt x="53" y="262"/>
                  </a:cubicBezTo>
                  <a:lnTo>
                    <a:pt x="53" y="286"/>
                  </a:lnTo>
                  <a:cubicBezTo>
                    <a:pt x="53" y="303"/>
                    <a:pt x="49" y="320"/>
                    <a:pt x="40" y="335"/>
                  </a:cubicBezTo>
                  <a:lnTo>
                    <a:pt x="4" y="400"/>
                  </a:lnTo>
                  <a:cubicBezTo>
                    <a:pt x="2" y="403"/>
                    <a:pt x="1" y="406"/>
                    <a:pt x="1" y="408"/>
                  </a:cubicBezTo>
                  <a:cubicBezTo>
                    <a:pt x="-2" y="423"/>
                    <a:pt x="7" y="437"/>
                    <a:pt x="21" y="441"/>
                  </a:cubicBezTo>
                  <a:lnTo>
                    <a:pt x="50" y="448"/>
                  </a:lnTo>
                  <a:lnTo>
                    <a:pt x="47" y="458"/>
                  </a:lnTo>
                  <a:cubicBezTo>
                    <a:pt x="44" y="466"/>
                    <a:pt x="48" y="476"/>
                    <a:pt x="55" y="481"/>
                  </a:cubicBezTo>
                  <a:lnTo>
                    <a:pt x="63" y="486"/>
                  </a:lnTo>
                  <a:cubicBezTo>
                    <a:pt x="57" y="492"/>
                    <a:pt x="56" y="502"/>
                    <a:pt x="61" y="510"/>
                  </a:cubicBezTo>
                  <a:lnTo>
                    <a:pt x="69" y="521"/>
                  </a:lnTo>
                  <a:lnTo>
                    <a:pt x="69" y="560"/>
                  </a:lnTo>
                  <a:cubicBezTo>
                    <a:pt x="69" y="594"/>
                    <a:pt x="96" y="621"/>
                    <a:pt x="129" y="621"/>
                  </a:cubicBezTo>
                  <a:lnTo>
                    <a:pt x="193" y="621"/>
                  </a:lnTo>
                  <a:cubicBezTo>
                    <a:pt x="194" y="621"/>
                    <a:pt x="195" y="621"/>
                    <a:pt x="196" y="621"/>
                  </a:cubicBezTo>
                  <a:lnTo>
                    <a:pt x="178" y="723"/>
                  </a:lnTo>
                  <a:cubicBezTo>
                    <a:pt x="177" y="728"/>
                    <a:pt x="181" y="734"/>
                    <a:pt x="186" y="735"/>
                  </a:cubicBezTo>
                  <a:cubicBezTo>
                    <a:pt x="187" y="735"/>
                    <a:pt x="188" y="735"/>
                    <a:pt x="188" y="735"/>
                  </a:cubicBezTo>
                  <a:cubicBezTo>
                    <a:pt x="194" y="735"/>
                    <a:pt x="198" y="732"/>
                    <a:pt x="199" y="726"/>
                  </a:cubicBezTo>
                  <a:lnTo>
                    <a:pt x="218" y="619"/>
                  </a:lnTo>
                  <a:cubicBezTo>
                    <a:pt x="242" y="616"/>
                    <a:pt x="266" y="610"/>
                    <a:pt x="287" y="599"/>
                  </a:cubicBezTo>
                  <a:cubicBezTo>
                    <a:pt x="316" y="585"/>
                    <a:pt x="342" y="564"/>
                    <a:pt x="362" y="538"/>
                  </a:cubicBezTo>
                  <a:lnTo>
                    <a:pt x="376" y="520"/>
                  </a:lnTo>
                  <a:cubicBezTo>
                    <a:pt x="380" y="514"/>
                    <a:pt x="387" y="509"/>
                    <a:pt x="395" y="507"/>
                  </a:cubicBezTo>
                  <a:cubicBezTo>
                    <a:pt x="432" y="494"/>
                    <a:pt x="466" y="474"/>
                    <a:pt x="494" y="446"/>
                  </a:cubicBezTo>
                  <a:lnTo>
                    <a:pt x="521" y="602"/>
                  </a:lnTo>
                  <a:cubicBezTo>
                    <a:pt x="522" y="608"/>
                    <a:pt x="527" y="611"/>
                    <a:pt x="532" y="611"/>
                  </a:cubicBezTo>
                  <a:cubicBezTo>
                    <a:pt x="533" y="611"/>
                    <a:pt x="533" y="611"/>
                    <a:pt x="534" y="611"/>
                  </a:cubicBezTo>
                  <a:cubicBezTo>
                    <a:pt x="540" y="610"/>
                    <a:pt x="544" y="605"/>
                    <a:pt x="543" y="599"/>
                  </a:cubicBezTo>
                  <a:lnTo>
                    <a:pt x="513" y="426"/>
                  </a:lnTo>
                  <a:lnTo>
                    <a:pt x="513" y="426"/>
                  </a:lnTo>
                  <a:cubicBezTo>
                    <a:pt x="543" y="390"/>
                    <a:pt x="563" y="346"/>
                    <a:pt x="570" y="300"/>
                  </a:cubicBezTo>
                  <a:cubicBezTo>
                    <a:pt x="619" y="280"/>
                    <a:pt x="654" y="232"/>
                    <a:pt x="654" y="176"/>
                  </a:cubicBezTo>
                  <a:moveTo>
                    <a:pt x="405" y="412"/>
                  </a:moveTo>
                  <a:lnTo>
                    <a:pt x="404" y="412"/>
                  </a:lnTo>
                  <a:lnTo>
                    <a:pt x="381" y="412"/>
                  </a:lnTo>
                  <a:lnTo>
                    <a:pt x="380" y="412"/>
                  </a:lnTo>
                  <a:lnTo>
                    <a:pt x="380" y="404"/>
                  </a:lnTo>
                  <a:cubicBezTo>
                    <a:pt x="380" y="384"/>
                    <a:pt x="375" y="365"/>
                    <a:pt x="365" y="347"/>
                  </a:cubicBezTo>
                  <a:lnTo>
                    <a:pt x="360" y="339"/>
                  </a:lnTo>
                  <a:cubicBezTo>
                    <a:pt x="373" y="344"/>
                    <a:pt x="386" y="347"/>
                    <a:pt x="400" y="347"/>
                  </a:cubicBezTo>
                  <a:cubicBezTo>
                    <a:pt x="402" y="347"/>
                    <a:pt x="404" y="347"/>
                    <a:pt x="405" y="347"/>
                  </a:cubicBezTo>
                  <a:lnTo>
                    <a:pt x="405" y="412"/>
                  </a:lnTo>
                  <a:moveTo>
                    <a:pt x="400" y="326"/>
                  </a:moveTo>
                  <a:cubicBezTo>
                    <a:pt x="381" y="326"/>
                    <a:pt x="363" y="319"/>
                    <a:pt x="348" y="306"/>
                  </a:cubicBezTo>
                  <a:cubicBezTo>
                    <a:pt x="345" y="304"/>
                    <a:pt x="341" y="303"/>
                    <a:pt x="337" y="304"/>
                  </a:cubicBezTo>
                  <a:cubicBezTo>
                    <a:pt x="332" y="306"/>
                    <a:pt x="326" y="307"/>
                    <a:pt x="320" y="307"/>
                  </a:cubicBezTo>
                  <a:cubicBezTo>
                    <a:pt x="307" y="307"/>
                    <a:pt x="293" y="301"/>
                    <a:pt x="284" y="291"/>
                  </a:cubicBezTo>
                  <a:cubicBezTo>
                    <a:pt x="280" y="287"/>
                    <a:pt x="274" y="286"/>
                    <a:pt x="270" y="289"/>
                  </a:cubicBezTo>
                  <a:cubicBezTo>
                    <a:pt x="263" y="294"/>
                    <a:pt x="255" y="296"/>
                    <a:pt x="247" y="296"/>
                  </a:cubicBezTo>
                  <a:cubicBezTo>
                    <a:pt x="225" y="296"/>
                    <a:pt x="207" y="279"/>
                    <a:pt x="205" y="258"/>
                  </a:cubicBezTo>
                  <a:cubicBezTo>
                    <a:pt x="205" y="254"/>
                    <a:pt x="203" y="251"/>
                    <a:pt x="200" y="249"/>
                  </a:cubicBezTo>
                  <a:cubicBezTo>
                    <a:pt x="197" y="248"/>
                    <a:pt x="194" y="247"/>
                    <a:pt x="191" y="248"/>
                  </a:cubicBezTo>
                  <a:cubicBezTo>
                    <a:pt x="188" y="249"/>
                    <a:pt x="185" y="250"/>
                    <a:pt x="181" y="250"/>
                  </a:cubicBezTo>
                  <a:cubicBezTo>
                    <a:pt x="166" y="250"/>
                    <a:pt x="153" y="237"/>
                    <a:pt x="153" y="221"/>
                  </a:cubicBezTo>
                  <a:cubicBezTo>
                    <a:pt x="153" y="214"/>
                    <a:pt x="155" y="208"/>
                    <a:pt x="160" y="202"/>
                  </a:cubicBezTo>
                  <a:cubicBezTo>
                    <a:pt x="164" y="198"/>
                    <a:pt x="164" y="192"/>
                    <a:pt x="160" y="188"/>
                  </a:cubicBezTo>
                  <a:cubicBezTo>
                    <a:pt x="155" y="183"/>
                    <a:pt x="153" y="176"/>
                    <a:pt x="153" y="169"/>
                  </a:cubicBezTo>
                  <a:cubicBezTo>
                    <a:pt x="153" y="153"/>
                    <a:pt x="166" y="140"/>
                    <a:pt x="181" y="140"/>
                  </a:cubicBezTo>
                  <a:cubicBezTo>
                    <a:pt x="187" y="140"/>
                    <a:pt x="192" y="135"/>
                    <a:pt x="192" y="130"/>
                  </a:cubicBezTo>
                  <a:cubicBezTo>
                    <a:pt x="192" y="107"/>
                    <a:pt x="211" y="88"/>
                    <a:pt x="234" y="88"/>
                  </a:cubicBezTo>
                  <a:cubicBezTo>
                    <a:pt x="239" y="88"/>
                    <a:pt x="244" y="89"/>
                    <a:pt x="248" y="90"/>
                  </a:cubicBezTo>
                  <a:cubicBezTo>
                    <a:pt x="253" y="92"/>
                    <a:pt x="258" y="91"/>
                    <a:pt x="260" y="87"/>
                  </a:cubicBezTo>
                  <a:cubicBezTo>
                    <a:pt x="270" y="76"/>
                    <a:pt x="284" y="69"/>
                    <a:pt x="299" y="69"/>
                  </a:cubicBezTo>
                  <a:cubicBezTo>
                    <a:pt x="308" y="69"/>
                    <a:pt x="318" y="71"/>
                    <a:pt x="326" y="76"/>
                  </a:cubicBezTo>
                  <a:cubicBezTo>
                    <a:pt x="329" y="78"/>
                    <a:pt x="333" y="79"/>
                    <a:pt x="336" y="77"/>
                  </a:cubicBezTo>
                  <a:cubicBezTo>
                    <a:pt x="340" y="75"/>
                    <a:pt x="345" y="74"/>
                    <a:pt x="349" y="74"/>
                  </a:cubicBezTo>
                  <a:cubicBezTo>
                    <a:pt x="359" y="74"/>
                    <a:pt x="368" y="79"/>
                    <a:pt x="374" y="87"/>
                  </a:cubicBezTo>
                  <a:cubicBezTo>
                    <a:pt x="375" y="90"/>
                    <a:pt x="378" y="92"/>
                    <a:pt x="381" y="92"/>
                  </a:cubicBezTo>
                  <a:cubicBezTo>
                    <a:pt x="392" y="94"/>
                    <a:pt x="402" y="97"/>
                    <a:pt x="412" y="102"/>
                  </a:cubicBezTo>
                  <a:cubicBezTo>
                    <a:pt x="397" y="123"/>
                    <a:pt x="389" y="149"/>
                    <a:pt x="389" y="176"/>
                  </a:cubicBezTo>
                  <a:cubicBezTo>
                    <a:pt x="389" y="228"/>
                    <a:pt x="419" y="274"/>
                    <a:pt x="463" y="295"/>
                  </a:cubicBezTo>
                  <a:cubicBezTo>
                    <a:pt x="448" y="314"/>
                    <a:pt x="425" y="326"/>
                    <a:pt x="400" y="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507106" y="3337050"/>
              <a:ext cx="71157" cy="56349"/>
            </a:xfrm>
            <a:custGeom>
              <a:rect b="b" l="l" r="r" t="t"/>
              <a:pathLst>
                <a:path extrusionOk="0" h="137" w="173">
                  <a:moveTo>
                    <a:pt x="124" y="63"/>
                  </a:moveTo>
                  <a:lnTo>
                    <a:pt x="106" y="97"/>
                  </a:lnTo>
                  <a:lnTo>
                    <a:pt x="81" y="7"/>
                  </a:lnTo>
                  <a:cubicBezTo>
                    <a:pt x="80" y="3"/>
                    <a:pt x="76" y="0"/>
                    <a:pt x="72" y="0"/>
                  </a:cubicBezTo>
                  <a:cubicBezTo>
                    <a:pt x="67" y="-1"/>
                    <a:pt x="63" y="1"/>
                    <a:pt x="61" y="5"/>
                  </a:cubicBezTo>
                  <a:lnTo>
                    <a:pt x="34" y="57"/>
                  </a:lnTo>
                  <a:lnTo>
                    <a:pt x="11" y="57"/>
                  </a:lnTo>
                  <a:cubicBezTo>
                    <a:pt x="5" y="57"/>
                    <a:pt x="0" y="62"/>
                    <a:pt x="0" y="68"/>
                  </a:cubicBezTo>
                  <a:cubicBezTo>
                    <a:pt x="0" y="74"/>
                    <a:pt x="5" y="79"/>
                    <a:pt x="11" y="79"/>
                  </a:cubicBezTo>
                  <a:lnTo>
                    <a:pt x="40" y="79"/>
                  </a:lnTo>
                  <a:cubicBezTo>
                    <a:pt x="44" y="79"/>
                    <a:pt x="48" y="77"/>
                    <a:pt x="50" y="73"/>
                  </a:cubicBezTo>
                  <a:lnTo>
                    <a:pt x="68" y="39"/>
                  </a:lnTo>
                  <a:lnTo>
                    <a:pt x="92" y="129"/>
                  </a:lnTo>
                  <a:cubicBezTo>
                    <a:pt x="93" y="133"/>
                    <a:pt x="97" y="136"/>
                    <a:pt x="101" y="137"/>
                  </a:cubicBezTo>
                  <a:cubicBezTo>
                    <a:pt x="102" y="137"/>
                    <a:pt x="102" y="137"/>
                    <a:pt x="103" y="137"/>
                  </a:cubicBezTo>
                  <a:cubicBezTo>
                    <a:pt x="107" y="137"/>
                    <a:pt x="110" y="135"/>
                    <a:pt x="112" y="131"/>
                  </a:cubicBezTo>
                  <a:lnTo>
                    <a:pt x="140" y="79"/>
                  </a:lnTo>
                  <a:lnTo>
                    <a:pt x="162" y="79"/>
                  </a:lnTo>
                  <a:cubicBezTo>
                    <a:pt x="168" y="79"/>
                    <a:pt x="173" y="74"/>
                    <a:pt x="173" y="68"/>
                  </a:cubicBezTo>
                  <a:cubicBezTo>
                    <a:pt x="173" y="62"/>
                    <a:pt x="168" y="57"/>
                    <a:pt x="162" y="57"/>
                  </a:cubicBezTo>
                  <a:lnTo>
                    <a:pt x="133" y="57"/>
                  </a:lnTo>
                  <a:cubicBezTo>
                    <a:pt x="129" y="57"/>
                    <a:pt x="125" y="60"/>
                    <a:pt x="124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300" lIns="90000" spcFirstLastPara="1" rIns="90000" wrap="square" tIns="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1" name="Google Shape;961;p34"/>
          <p:cNvSpPr/>
          <p:nvPr/>
        </p:nvSpPr>
        <p:spPr>
          <a:xfrm>
            <a:off x="7160419" y="3605660"/>
            <a:ext cx="9486" cy="66404"/>
          </a:xfrm>
          <a:custGeom>
            <a:rect b="b" l="l" r="r" t="t"/>
            <a:pathLst>
              <a:path extrusionOk="0" h="147" w="21">
                <a:moveTo>
                  <a:pt x="10" y="0"/>
                </a:moveTo>
                <a:cubicBezTo>
                  <a:pt x="5" y="0"/>
                  <a:pt x="0" y="5"/>
                  <a:pt x="0" y="11"/>
                </a:cubicBezTo>
                <a:lnTo>
                  <a:pt x="0" y="136"/>
                </a:lnTo>
                <a:cubicBezTo>
                  <a:pt x="0" y="142"/>
                  <a:pt x="5" y="147"/>
                  <a:pt x="10" y="147"/>
                </a:cubicBezTo>
                <a:cubicBezTo>
                  <a:pt x="16" y="147"/>
                  <a:pt x="21" y="142"/>
                  <a:pt x="21" y="136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7900" lIns="90000" spcFirstLastPara="1" rIns="90000" wrap="square" tIns="7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2" name="Google Shape;962;p34"/>
          <p:cNvGrpSpPr/>
          <p:nvPr/>
        </p:nvGrpSpPr>
        <p:grpSpPr>
          <a:xfrm>
            <a:off x="6879613" y="3340131"/>
            <a:ext cx="316219" cy="332030"/>
            <a:chOff x="6672970" y="3292628"/>
            <a:chExt cx="287917" cy="302313"/>
          </a:xfrm>
        </p:grpSpPr>
        <p:sp>
          <p:nvSpPr>
            <p:cNvPr id="963" name="Google Shape;963;p34"/>
            <p:cNvSpPr/>
            <p:nvPr/>
          </p:nvSpPr>
          <p:spPr>
            <a:xfrm>
              <a:off x="6923457" y="3346921"/>
              <a:ext cx="33316" cy="37018"/>
            </a:xfrm>
            <a:custGeom>
              <a:rect b="b" l="l" r="r" t="t"/>
              <a:pathLst>
                <a:path extrusionOk="0" h="90" w="81">
                  <a:moveTo>
                    <a:pt x="70" y="90"/>
                  </a:moveTo>
                  <a:cubicBezTo>
                    <a:pt x="76" y="90"/>
                    <a:pt x="81" y="86"/>
                    <a:pt x="81" y="80"/>
                  </a:cubicBezTo>
                  <a:cubicBezTo>
                    <a:pt x="81" y="39"/>
                    <a:pt x="52" y="6"/>
                    <a:pt x="12" y="0"/>
                  </a:cubicBezTo>
                  <a:cubicBezTo>
                    <a:pt x="7" y="-1"/>
                    <a:pt x="1" y="3"/>
                    <a:pt x="0" y="9"/>
                  </a:cubicBezTo>
                  <a:cubicBezTo>
                    <a:pt x="-1" y="14"/>
                    <a:pt x="3" y="20"/>
                    <a:pt x="9" y="21"/>
                  </a:cubicBezTo>
                  <a:cubicBezTo>
                    <a:pt x="38" y="25"/>
                    <a:pt x="59" y="50"/>
                    <a:pt x="59" y="80"/>
                  </a:cubicBezTo>
                  <a:cubicBezTo>
                    <a:pt x="59" y="86"/>
                    <a:pt x="64" y="90"/>
                    <a:pt x="70" y="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99190" y="3323065"/>
              <a:ext cx="17686" cy="21388"/>
            </a:xfrm>
            <a:custGeom>
              <a:rect b="b" l="l" r="r" t="t"/>
              <a:pathLst>
                <a:path extrusionOk="0" h="52" w="43">
                  <a:moveTo>
                    <a:pt x="3" y="19"/>
                  </a:moveTo>
                  <a:cubicBezTo>
                    <a:pt x="12" y="26"/>
                    <a:pt x="18" y="35"/>
                    <a:pt x="22" y="45"/>
                  </a:cubicBezTo>
                  <a:cubicBezTo>
                    <a:pt x="23" y="49"/>
                    <a:pt x="27" y="52"/>
                    <a:pt x="32" y="52"/>
                  </a:cubicBezTo>
                  <a:cubicBezTo>
                    <a:pt x="33" y="52"/>
                    <a:pt x="34" y="52"/>
                    <a:pt x="36" y="51"/>
                  </a:cubicBezTo>
                  <a:cubicBezTo>
                    <a:pt x="41" y="49"/>
                    <a:pt x="44" y="43"/>
                    <a:pt x="42" y="37"/>
                  </a:cubicBezTo>
                  <a:cubicBezTo>
                    <a:pt x="37" y="24"/>
                    <a:pt x="28" y="11"/>
                    <a:pt x="17" y="2"/>
                  </a:cubicBezTo>
                  <a:cubicBezTo>
                    <a:pt x="12" y="-2"/>
                    <a:pt x="6" y="-1"/>
                    <a:pt x="2" y="4"/>
                  </a:cubicBezTo>
                  <a:cubicBezTo>
                    <a:pt x="-2" y="8"/>
                    <a:pt x="-1" y="15"/>
                    <a:pt x="3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863406" y="3316484"/>
              <a:ext cx="26324" cy="15218"/>
            </a:xfrm>
            <a:custGeom>
              <a:rect b="b" l="l" r="r" t="t"/>
              <a:pathLst>
                <a:path extrusionOk="0" h="37" w="64">
                  <a:moveTo>
                    <a:pt x="10" y="37"/>
                  </a:moveTo>
                  <a:cubicBezTo>
                    <a:pt x="13" y="37"/>
                    <a:pt x="15" y="36"/>
                    <a:pt x="17" y="34"/>
                  </a:cubicBezTo>
                  <a:cubicBezTo>
                    <a:pt x="28" y="26"/>
                    <a:pt x="40" y="22"/>
                    <a:pt x="53" y="22"/>
                  </a:cubicBezTo>
                  <a:cubicBezTo>
                    <a:pt x="59" y="22"/>
                    <a:pt x="64" y="17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35" y="0"/>
                    <a:pt x="18" y="6"/>
                    <a:pt x="4" y="17"/>
                  </a:cubicBezTo>
                  <a:cubicBezTo>
                    <a:pt x="-1" y="21"/>
                    <a:pt x="-2" y="28"/>
                    <a:pt x="2" y="32"/>
                  </a:cubicBezTo>
                  <a:cubicBezTo>
                    <a:pt x="4" y="35"/>
                    <a:pt x="7" y="37"/>
                    <a:pt x="1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33380" y="3332937"/>
              <a:ext cx="22211" cy="33316"/>
            </a:xfrm>
            <a:custGeom>
              <a:rect b="b" l="l" r="r" t="t"/>
              <a:pathLst>
                <a:path extrusionOk="0" h="81" w="54">
                  <a:moveTo>
                    <a:pt x="10" y="81"/>
                  </a:moveTo>
                  <a:cubicBezTo>
                    <a:pt x="16" y="81"/>
                    <a:pt x="21" y="76"/>
                    <a:pt x="21" y="70"/>
                  </a:cubicBezTo>
                  <a:cubicBezTo>
                    <a:pt x="21" y="50"/>
                    <a:pt x="32" y="31"/>
                    <a:pt x="49" y="20"/>
                  </a:cubicBezTo>
                  <a:cubicBezTo>
                    <a:pt x="54" y="17"/>
                    <a:pt x="55" y="10"/>
                    <a:pt x="52" y="5"/>
                  </a:cubicBezTo>
                  <a:cubicBezTo>
                    <a:pt x="49" y="0"/>
                    <a:pt x="42" y="-2"/>
                    <a:pt x="37" y="2"/>
                  </a:cubicBezTo>
                  <a:cubicBezTo>
                    <a:pt x="14" y="16"/>
                    <a:pt x="0" y="42"/>
                    <a:pt x="0" y="70"/>
                  </a:cubicBezTo>
                  <a:cubicBezTo>
                    <a:pt x="0" y="76"/>
                    <a:pt x="4" y="81"/>
                    <a:pt x="10" y="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852301" y="3335816"/>
              <a:ext cx="85141" cy="186735"/>
            </a:xfrm>
            <a:custGeom>
              <a:rect b="b" l="l" r="r" t="t"/>
              <a:pathLst>
                <a:path extrusionOk="0" h="454" w="207">
                  <a:moveTo>
                    <a:pt x="175" y="72"/>
                  </a:moveTo>
                  <a:cubicBezTo>
                    <a:pt x="170" y="72"/>
                    <a:pt x="165" y="73"/>
                    <a:pt x="161" y="74"/>
                  </a:cubicBezTo>
                  <a:cubicBezTo>
                    <a:pt x="159" y="57"/>
                    <a:pt x="146" y="44"/>
                    <a:pt x="129" y="43"/>
                  </a:cubicBezTo>
                  <a:cubicBezTo>
                    <a:pt x="124" y="43"/>
                    <a:pt x="119" y="44"/>
                    <a:pt x="114" y="45"/>
                  </a:cubicBezTo>
                  <a:lnTo>
                    <a:pt x="114" y="34"/>
                  </a:lnTo>
                  <a:cubicBezTo>
                    <a:pt x="114" y="16"/>
                    <a:pt x="100" y="0"/>
                    <a:pt x="82" y="0"/>
                  </a:cubicBezTo>
                  <a:cubicBezTo>
                    <a:pt x="73" y="-1"/>
                    <a:pt x="64" y="2"/>
                    <a:pt x="57" y="9"/>
                  </a:cubicBezTo>
                  <a:cubicBezTo>
                    <a:pt x="51" y="15"/>
                    <a:pt x="47" y="23"/>
                    <a:pt x="47" y="31"/>
                  </a:cubicBezTo>
                  <a:cubicBezTo>
                    <a:pt x="42" y="29"/>
                    <a:pt x="37" y="28"/>
                    <a:pt x="32" y="29"/>
                  </a:cubicBezTo>
                  <a:cubicBezTo>
                    <a:pt x="14" y="29"/>
                    <a:pt x="0" y="45"/>
                    <a:pt x="0" y="63"/>
                  </a:cubicBezTo>
                  <a:lnTo>
                    <a:pt x="0" y="131"/>
                  </a:lnTo>
                  <a:cubicBezTo>
                    <a:pt x="0" y="137"/>
                    <a:pt x="5" y="142"/>
                    <a:pt x="11" y="142"/>
                  </a:cubicBezTo>
                  <a:cubicBezTo>
                    <a:pt x="17" y="142"/>
                    <a:pt x="22" y="137"/>
                    <a:pt x="22" y="131"/>
                  </a:cubicBezTo>
                  <a:lnTo>
                    <a:pt x="22" y="63"/>
                  </a:lnTo>
                  <a:cubicBezTo>
                    <a:pt x="22" y="56"/>
                    <a:pt x="27" y="50"/>
                    <a:pt x="33" y="50"/>
                  </a:cubicBezTo>
                  <a:cubicBezTo>
                    <a:pt x="42" y="50"/>
                    <a:pt x="46" y="57"/>
                    <a:pt x="46" y="63"/>
                  </a:cubicBezTo>
                  <a:lnTo>
                    <a:pt x="46" y="63"/>
                  </a:lnTo>
                  <a:lnTo>
                    <a:pt x="46" y="189"/>
                  </a:lnTo>
                  <a:cubicBezTo>
                    <a:pt x="46" y="195"/>
                    <a:pt x="51" y="200"/>
                    <a:pt x="57" y="200"/>
                  </a:cubicBezTo>
                  <a:cubicBezTo>
                    <a:pt x="63" y="200"/>
                    <a:pt x="68" y="195"/>
                    <a:pt x="68" y="189"/>
                  </a:cubicBezTo>
                  <a:lnTo>
                    <a:pt x="68" y="34"/>
                  </a:lnTo>
                  <a:cubicBezTo>
                    <a:pt x="68" y="30"/>
                    <a:pt x="69" y="27"/>
                    <a:pt x="72" y="25"/>
                  </a:cubicBezTo>
                  <a:cubicBezTo>
                    <a:pt x="74" y="22"/>
                    <a:pt x="78" y="21"/>
                    <a:pt x="81" y="21"/>
                  </a:cubicBezTo>
                  <a:cubicBezTo>
                    <a:pt x="88" y="21"/>
                    <a:pt x="93" y="27"/>
                    <a:pt x="93" y="34"/>
                  </a:cubicBezTo>
                  <a:lnTo>
                    <a:pt x="93" y="189"/>
                  </a:lnTo>
                  <a:cubicBezTo>
                    <a:pt x="93" y="195"/>
                    <a:pt x="98" y="200"/>
                    <a:pt x="104" y="200"/>
                  </a:cubicBezTo>
                  <a:cubicBezTo>
                    <a:pt x="110" y="200"/>
                    <a:pt x="114" y="195"/>
                    <a:pt x="114" y="189"/>
                  </a:cubicBezTo>
                  <a:lnTo>
                    <a:pt x="114" y="77"/>
                  </a:lnTo>
                  <a:lnTo>
                    <a:pt x="114" y="77"/>
                  </a:lnTo>
                  <a:cubicBezTo>
                    <a:pt x="114" y="71"/>
                    <a:pt x="120" y="64"/>
                    <a:pt x="127" y="65"/>
                  </a:cubicBezTo>
                  <a:cubicBezTo>
                    <a:pt x="134" y="65"/>
                    <a:pt x="139" y="71"/>
                    <a:pt x="139" y="78"/>
                  </a:cubicBezTo>
                  <a:lnTo>
                    <a:pt x="139" y="189"/>
                  </a:lnTo>
                  <a:cubicBezTo>
                    <a:pt x="139" y="195"/>
                    <a:pt x="144" y="200"/>
                    <a:pt x="150" y="200"/>
                  </a:cubicBezTo>
                  <a:cubicBezTo>
                    <a:pt x="156" y="200"/>
                    <a:pt x="161" y="195"/>
                    <a:pt x="161" y="189"/>
                  </a:cubicBezTo>
                  <a:lnTo>
                    <a:pt x="161" y="106"/>
                  </a:lnTo>
                  <a:lnTo>
                    <a:pt x="161" y="106"/>
                  </a:lnTo>
                  <a:cubicBezTo>
                    <a:pt x="161" y="99"/>
                    <a:pt x="167" y="93"/>
                    <a:pt x="174" y="94"/>
                  </a:cubicBezTo>
                  <a:cubicBezTo>
                    <a:pt x="180" y="94"/>
                    <a:pt x="186" y="100"/>
                    <a:pt x="186" y="107"/>
                  </a:cubicBezTo>
                  <a:lnTo>
                    <a:pt x="186" y="443"/>
                  </a:lnTo>
                  <a:cubicBezTo>
                    <a:pt x="186" y="449"/>
                    <a:pt x="191" y="454"/>
                    <a:pt x="196" y="454"/>
                  </a:cubicBezTo>
                  <a:cubicBezTo>
                    <a:pt x="202" y="454"/>
                    <a:pt x="207" y="449"/>
                    <a:pt x="207" y="443"/>
                  </a:cubicBezTo>
                  <a:lnTo>
                    <a:pt x="207" y="107"/>
                  </a:lnTo>
                  <a:cubicBezTo>
                    <a:pt x="207" y="88"/>
                    <a:pt x="193" y="73"/>
                    <a:pt x="175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821864" y="3406150"/>
              <a:ext cx="39486" cy="188791"/>
            </a:xfrm>
            <a:custGeom>
              <a:rect b="b" l="l" r="r" t="t"/>
              <a:pathLst>
                <a:path extrusionOk="0" h="459" w="96">
                  <a:moveTo>
                    <a:pt x="85" y="0"/>
                  </a:moveTo>
                  <a:cubicBezTo>
                    <a:pt x="79" y="0"/>
                    <a:pt x="74" y="5"/>
                    <a:pt x="74" y="11"/>
                  </a:cubicBezTo>
                  <a:lnTo>
                    <a:pt x="74" y="45"/>
                  </a:lnTo>
                  <a:lnTo>
                    <a:pt x="62" y="34"/>
                  </a:lnTo>
                  <a:cubicBezTo>
                    <a:pt x="56" y="27"/>
                    <a:pt x="47" y="23"/>
                    <a:pt x="37" y="23"/>
                  </a:cubicBezTo>
                  <a:cubicBezTo>
                    <a:pt x="28" y="23"/>
                    <a:pt x="18" y="27"/>
                    <a:pt x="11" y="34"/>
                  </a:cubicBezTo>
                  <a:cubicBezTo>
                    <a:pt x="4" y="41"/>
                    <a:pt x="0" y="50"/>
                    <a:pt x="0" y="59"/>
                  </a:cubicBezTo>
                  <a:cubicBezTo>
                    <a:pt x="0" y="67"/>
                    <a:pt x="2" y="73"/>
                    <a:pt x="6" y="79"/>
                  </a:cubicBezTo>
                  <a:lnTo>
                    <a:pt x="74" y="183"/>
                  </a:lnTo>
                  <a:lnTo>
                    <a:pt x="74" y="448"/>
                  </a:lnTo>
                  <a:cubicBezTo>
                    <a:pt x="74" y="454"/>
                    <a:pt x="79" y="459"/>
                    <a:pt x="85" y="459"/>
                  </a:cubicBezTo>
                  <a:cubicBezTo>
                    <a:pt x="91" y="459"/>
                    <a:pt x="96" y="454"/>
                    <a:pt x="96" y="448"/>
                  </a:cubicBezTo>
                  <a:lnTo>
                    <a:pt x="96" y="180"/>
                  </a:lnTo>
                  <a:cubicBezTo>
                    <a:pt x="96" y="178"/>
                    <a:pt x="95" y="176"/>
                    <a:pt x="94" y="174"/>
                  </a:cubicBezTo>
                  <a:lnTo>
                    <a:pt x="24" y="68"/>
                  </a:lnTo>
                  <a:cubicBezTo>
                    <a:pt x="23" y="65"/>
                    <a:pt x="22" y="62"/>
                    <a:pt x="22" y="59"/>
                  </a:cubicBezTo>
                  <a:cubicBezTo>
                    <a:pt x="22" y="56"/>
                    <a:pt x="23" y="52"/>
                    <a:pt x="26" y="49"/>
                  </a:cubicBezTo>
                  <a:cubicBezTo>
                    <a:pt x="29" y="46"/>
                    <a:pt x="33" y="45"/>
                    <a:pt x="37" y="45"/>
                  </a:cubicBezTo>
                  <a:cubicBezTo>
                    <a:pt x="41" y="45"/>
                    <a:pt x="44" y="46"/>
                    <a:pt x="47" y="49"/>
                  </a:cubicBezTo>
                  <a:lnTo>
                    <a:pt x="77" y="79"/>
                  </a:lnTo>
                  <a:cubicBezTo>
                    <a:pt x="80" y="82"/>
                    <a:pt x="85" y="83"/>
                    <a:pt x="89" y="81"/>
                  </a:cubicBezTo>
                  <a:cubicBezTo>
                    <a:pt x="93" y="80"/>
                    <a:pt x="96" y="76"/>
                    <a:pt x="96" y="71"/>
                  </a:cubicBezTo>
                  <a:lnTo>
                    <a:pt x="96" y="11"/>
                  </a:lnTo>
                  <a:cubicBezTo>
                    <a:pt x="96" y="5"/>
                    <a:pt x="91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677083" y="3323065"/>
              <a:ext cx="33316" cy="37018"/>
            </a:xfrm>
            <a:custGeom>
              <a:rect b="b" l="l" r="r" t="t"/>
              <a:pathLst>
                <a:path extrusionOk="0" h="90" w="81">
                  <a:moveTo>
                    <a:pt x="81" y="9"/>
                  </a:moveTo>
                  <a:cubicBezTo>
                    <a:pt x="80" y="3"/>
                    <a:pt x="74" y="-1"/>
                    <a:pt x="68" y="0"/>
                  </a:cubicBezTo>
                  <a:cubicBezTo>
                    <a:pt x="29" y="6"/>
                    <a:pt x="0" y="39"/>
                    <a:pt x="0" y="80"/>
                  </a:cubicBezTo>
                  <a:cubicBezTo>
                    <a:pt x="0" y="86"/>
                    <a:pt x="5" y="90"/>
                    <a:pt x="11" y="90"/>
                  </a:cubicBezTo>
                  <a:cubicBezTo>
                    <a:pt x="17" y="90"/>
                    <a:pt x="22" y="86"/>
                    <a:pt x="22" y="80"/>
                  </a:cubicBezTo>
                  <a:cubicBezTo>
                    <a:pt x="22" y="50"/>
                    <a:pt x="43" y="25"/>
                    <a:pt x="72" y="21"/>
                  </a:cubicBezTo>
                  <a:cubicBezTo>
                    <a:pt x="77" y="20"/>
                    <a:pt x="81" y="14"/>
                    <a:pt x="8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17391" y="3299209"/>
              <a:ext cx="17686" cy="21388"/>
            </a:xfrm>
            <a:custGeom>
              <a:rect b="b" l="l" r="r" t="t"/>
              <a:pathLst>
                <a:path extrusionOk="0" h="52" w="43">
                  <a:moveTo>
                    <a:pt x="6" y="51"/>
                  </a:moveTo>
                  <a:cubicBezTo>
                    <a:pt x="7" y="52"/>
                    <a:pt x="9" y="52"/>
                    <a:pt x="10" y="52"/>
                  </a:cubicBezTo>
                  <a:cubicBezTo>
                    <a:pt x="14" y="52"/>
                    <a:pt x="18" y="49"/>
                    <a:pt x="20" y="45"/>
                  </a:cubicBezTo>
                  <a:cubicBezTo>
                    <a:pt x="24" y="34"/>
                    <a:pt x="30" y="26"/>
                    <a:pt x="38" y="19"/>
                  </a:cubicBezTo>
                  <a:cubicBezTo>
                    <a:pt x="43" y="15"/>
                    <a:pt x="44" y="8"/>
                    <a:pt x="40" y="4"/>
                  </a:cubicBezTo>
                  <a:cubicBezTo>
                    <a:pt x="36" y="-1"/>
                    <a:pt x="29" y="-2"/>
                    <a:pt x="25" y="2"/>
                  </a:cubicBezTo>
                  <a:cubicBezTo>
                    <a:pt x="13" y="11"/>
                    <a:pt x="5" y="24"/>
                    <a:pt x="0" y="37"/>
                  </a:cubicBezTo>
                  <a:cubicBezTo>
                    <a:pt x="-2" y="43"/>
                    <a:pt x="1" y="49"/>
                    <a:pt x="6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4126" y="3292628"/>
              <a:ext cx="26324" cy="15218"/>
            </a:xfrm>
            <a:custGeom>
              <a:rect b="b" l="l" r="r" t="t"/>
              <a:pathLst>
                <a:path extrusionOk="0" h="37" w="64">
                  <a:moveTo>
                    <a:pt x="10" y="22"/>
                  </a:moveTo>
                  <a:cubicBezTo>
                    <a:pt x="24" y="22"/>
                    <a:pt x="36" y="26"/>
                    <a:pt x="47" y="34"/>
                  </a:cubicBezTo>
                  <a:cubicBezTo>
                    <a:pt x="49" y="36"/>
                    <a:pt x="51" y="37"/>
                    <a:pt x="53" y="37"/>
                  </a:cubicBezTo>
                  <a:cubicBezTo>
                    <a:pt x="56" y="37"/>
                    <a:pt x="60" y="35"/>
                    <a:pt x="62" y="32"/>
                  </a:cubicBezTo>
                  <a:cubicBezTo>
                    <a:pt x="65" y="28"/>
                    <a:pt x="65" y="21"/>
                    <a:pt x="60" y="17"/>
                  </a:cubicBezTo>
                  <a:cubicBezTo>
                    <a:pt x="46" y="6"/>
                    <a:pt x="28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778265" y="3309081"/>
              <a:ext cx="22211" cy="33316"/>
            </a:xfrm>
            <a:custGeom>
              <a:rect b="b" l="l" r="r" t="t"/>
              <a:pathLst>
                <a:path extrusionOk="0" h="81" w="54">
                  <a:moveTo>
                    <a:pt x="5" y="20"/>
                  </a:moveTo>
                  <a:cubicBezTo>
                    <a:pt x="22" y="31"/>
                    <a:pt x="33" y="49"/>
                    <a:pt x="33" y="70"/>
                  </a:cubicBezTo>
                  <a:cubicBezTo>
                    <a:pt x="33" y="76"/>
                    <a:pt x="37" y="81"/>
                    <a:pt x="43" y="81"/>
                  </a:cubicBezTo>
                  <a:cubicBezTo>
                    <a:pt x="49" y="81"/>
                    <a:pt x="54" y="76"/>
                    <a:pt x="54" y="70"/>
                  </a:cubicBezTo>
                  <a:cubicBezTo>
                    <a:pt x="54" y="42"/>
                    <a:pt x="40" y="16"/>
                    <a:pt x="17" y="1"/>
                  </a:cubicBezTo>
                  <a:cubicBezTo>
                    <a:pt x="12" y="-2"/>
                    <a:pt x="5" y="0"/>
                    <a:pt x="2" y="5"/>
                  </a:cubicBezTo>
                  <a:cubicBezTo>
                    <a:pt x="-2" y="10"/>
                    <a:pt x="0" y="17"/>
                    <a:pt x="5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72970" y="3379415"/>
              <a:ext cx="13573" cy="59229"/>
            </a:xfrm>
            <a:custGeom>
              <a:rect b="b" l="l" r="r" t="t"/>
              <a:pathLst>
                <a:path extrusionOk="0" h="144" w="33">
                  <a:moveTo>
                    <a:pt x="33" y="11"/>
                  </a:moveTo>
                  <a:cubicBezTo>
                    <a:pt x="33" y="5"/>
                    <a:pt x="28" y="0"/>
                    <a:pt x="22" y="0"/>
                  </a:cubicBezTo>
                  <a:cubicBezTo>
                    <a:pt x="16" y="0"/>
                    <a:pt x="12" y="5"/>
                    <a:pt x="12" y="11"/>
                  </a:cubicBezTo>
                  <a:cubicBezTo>
                    <a:pt x="12" y="12"/>
                    <a:pt x="11" y="13"/>
                    <a:pt x="9" y="16"/>
                  </a:cubicBezTo>
                  <a:cubicBezTo>
                    <a:pt x="5" y="19"/>
                    <a:pt x="0" y="25"/>
                    <a:pt x="0" y="35"/>
                  </a:cubicBezTo>
                  <a:cubicBezTo>
                    <a:pt x="0" y="46"/>
                    <a:pt x="5" y="51"/>
                    <a:pt x="9" y="55"/>
                  </a:cubicBezTo>
                  <a:cubicBezTo>
                    <a:pt x="11" y="58"/>
                    <a:pt x="12" y="58"/>
                    <a:pt x="12" y="60"/>
                  </a:cubicBezTo>
                  <a:cubicBezTo>
                    <a:pt x="12" y="61"/>
                    <a:pt x="11" y="62"/>
                    <a:pt x="9" y="64"/>
                  </a:cubicBezTo>
                  <a:cubicBezTo>
                    <a:pt x="5" y="68"/>
                    <a:pt x="0" y="74"/>
                    <a:pt x="0" y="84"/>
                  </a:cubicBezTo>
                  <a:cubicBezTo>
                    <a:pt x="0" y="94"/>
                    <a:pt x="5" y="100"/>
                    <a:pt x="9" y="104"/>
                  </a:cubicBezTo>
                  <a:cubicBezTo>
                    <a:pt x="11" y="106"/>
                    <a:pt x="12" y="107"/>
                    <a:pt x="12" y="108"/>
                  </a:cubicBezTo>
                  <a:cubicBezTo>
                    <a:pt x="12" y="110"/>
                    <a:pt x="11" y="110"/>
                    <a:pt x="9" y="113"/>
                  </a:cubicBezTo>
                  <a:cubicBezTo>
                    <a:pt x="5" y="117"/>
                    <a:pt x="0" y="122"/>
                    <a:pt x="0" y="133"/>
                  </a:cubicBezTo>
                  <a:cubicBezTo>
                    <a:pt x="0" y="139"/>
                    <a:pt x="5" y="144"/>
                    <a:pt x="11" y="144"/>
                  </a:cubicBezTo>
                  <a:cubicBezTo>
                    <a:pt x="17" y="144"/>
                    <a:pt x="21" y="139"/>
                    <a:pt x="21" y="133"/>
                  </a:cubicBezTo>
                  <a:cubicBezTo>
                    <a:pt x="21" y="131"/>
                    <a:pt x="22" y="131"/>
                    <a:pt x="24" y="128"/>
                  </a:cubicBezTo>
                  <a:cubicBezTo>
                    <a:pt x="28" y="125"/>
                    <a:pt x="33" y="119"/>
                    <a:pt x="33" y="108"/>
                  </a:cubicBezTo>
                  <a:cubicBezTo>
                    <a:pt x="33" y="98"/>
                    <a:pt x="28" y="92"/>
                    <a:pt x="24" y="89"/>
                  </a:cubicBezTo>
                  <a:cubicBezTo>
                    <a:pt x="22" y="86"/>
                    <a:pt x="21" y="86"/>
                    <a:pt x="21" y="84"/>
                  </a:cubicBezTo>
                  <a:cubicBezTo>
                    <a:pt x="21" y="82"/>
                    <a:pt x="22" y="82"/>
                    <a:pt x="24" y="79"/>
                  </a:cubicBezTo>
                  <a:cubicBezTo>
                    <a:pt x="28" y="76"/>
                    <a:pt x="33" y="71"/>
                    <a:pt x="33" y="60"/>
                  </a:cubicBezTo>
                  <a:cubicBezTo>
                    <a:pt x="33" y="50"/>
                    <a:pt x="28" y="43"/>
                    <a:pt x="24" y="40"/>
                  </a:cubicBezTo>
                  <a:cubicBezTo>
                    <a:pt x="22" y="37"/>
                    <a:pt x="21" y="37"/>
                    <a:pt x="21" y="35"/>
                  </a:cubicBezTo>
                  <a:cubicBezTo>
                    <a:pt x="21" y="34"/>
                    <a:pt x="22" y="33"/>
                    <a:pt x="24" y="30"/>
                  </a:cubicBezTo>
                  <a:cubicBezTo>
                    <a:pt x="28" y="27"/>
                    <a:pt x="33" y="21"/>
                    <a:pt x="3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672970" y="3460443"/>
              <a:ext cx="13573" cy="59229"/>
            </a:xfrm>
            <a:custGeom>
              <a:rect b="b" l="l" r="r" t="t"/>
              <a:pathLst>
                <a:path extrusionOk="0" h="144" w="33">
                  <a:moveTo>
                    <a:pt x="33" y="11"/>
                  </a:moveTo>
                  <a:cubicBezTo>
                    <a:pt x="33" y="5"/>
                    <a:pt x="28" y="0"/>
                    <a:pt x="22" y="0"/>
                  </a:cubicBezTo>
                  <a:cubicBezTo>
                    <a:pt x="16" y="0"/>
                    <a:pt x="12" y="5"/>
                    <a:pt x="12" y="11"/>
                  </a:cubicBezTo>
                  <a:cubicBezTo>
                    <a:pt x="12" y="13"/>
                    <a:pt x="11" y="13"/>
                    <a:pt x="9" y="16"/>
                  </a:cubicBezTo>
                  <a:cubicBezTo>
                    <a:pt x="5" y="19"/>
                    <a:pt x="0" y="25"/>
                    <a:pt x="0" y="35"/>
                  </a:cubicBezTo>
                  <a:cubicBezTo>
                    <a:pt x="0" y="46"/>
                    <a:pt x="5" y="52"/>
                    <a:pt x="9" y="55"/>
                  </a:cubicBezTo>
                  <a:cubicBezTo>
                    <a:pt x="11" y="58"/>
                    <a:pt x="12" y="58"/>
                    <a:pt x="12" y="60"/>
                  </a:cubicBezTo>
                  <a:cubicBezTo>
                    <a:pt x="12" y="61"/>
                    <a:pt x="11" y="62"/>
                    <a:pt x="9" y="65"/>
                  </a:cubicBezTo>
                  <a:cubicBezTo>
                    <a:pt x="5" y="68"/>
                    <a:pt x="0" y="74"/>
                    <a:pt x="0" y="84"/>
                  </a:cubicBezTo>
                  <a:cubicBezTo>
                    <a:pt x="0" y="95"/>
                    <a:pt x="5" y="100"/>
                    <a:pt x="9" y="104"/>
                  </a:cubicBezTo>
                  <a:cubicBezTo>
                    <a:pt x="11" y="107"/>
                    <a:pt x="12" y="108"/>
                    <a:pt x="12" y="109"/>
                  </a:cubicBezTo>
                  <a:cubicBezTo>
                    <a:pt x="12" y="111"/>
                    <a:pt x="11" y="111"/>
                    <a:pt x="9" y="113"/>
                  </a:cubicBezTo>
                  <a:cubicBezTo>
                    <a:pt x="5" y="117"/>
                    <a:pt x="0" y="123"/>
                    <a:pt x="0" y="133"/>
                  </a:cubicBezTo>
                  <a:cubicBezTo>
                    <a:pt x="0" y="139"/>
                    <a:pt x="5" y="144"/>
                    <a:pt x="11" y="144"/>
                  </a:cubicBezTo>
                  <a:cubicBezTo>
                    <a:pt x="17" y="144"/>
                    <a:pt x="21" y="139"/>
                    <a:pt x="21" y="133"/>
                  </a:cubicBezTo>
                  <a:cubicBezTo>
                    <a:pt x="21" y="131"/>
                    <a:pt x="22" y="131"/>
                    <a:pt x="24" y="128"/>
                  </a:cubicBezTo>
                  <a:cubicBezTo>
                    <a:pt x="28" y="125"/>
                    <a:pt x="33" y="119"/>
                    <a:pt x="33" y="109"/>
                  </a:cubicBezTo>
                  <a:cubicBezTo>
                    <a:pt x="33" y="98"/>
                    <a:pt x="28" y="92"/>
                    <a:pt x="24" y="89"/>
                  </a:cubicBezTo>
                  <a:cubicBezTo>
                    <a:pt x="22" y="86"/>
                    <a:pt x="21" y="86"/>
                    <a:pt x="21" y="84"/>
                  </a:cubicBezTo>
                  <a:cubicBezTo>
                    <a:pt x="21" y="83"/>
                    <a:pt x="22" y="82"/>
                    <a:pt x="24" y="79"/>
                  </a:cubicBezTo>
                  <a:cubicBezTo>
                    <a:pt x="28" y="76"/>
                    <a:pt x="33" y="70"/>
                    <a:pt x="33" y="60"/>
                  </a:cubicBezTo>
                  <a:cubicBezTo>
                    <a:pt x="33" y="49"/>
                    <a:pt x="28" y="44"/>
                    <a:pt x="24" y="40"/>
                  </a:cubicBezTo>
                  <a:cubicBezTo>
                    <a:pt x="22" y="37"/>
                    <a:pt x="21" y="37"/>
                    <a:pt x="21" y="35"/>
                  </a:cubicBezTo>
                  <a:cubicBezTo>
                    <a:pt x="21" y="34"/>
                    <a:pt x="22" y="34"/>
                    <a:pt x="24" y="31"/>
                  </a:cubicBezTo>
                  <a:cubicBezTo>
                    <a:pt x="28" y="27"/>
                    <a:pt x="33" y="21"/>
                    <a:pt x="3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1016" y="3478540"/>
              <a:ext cx="13573" cy="58817"/>
            </a:xfrm>
            <a:custGeom>
              <a:rect b="b" l="l" r="r" t="t"/>
              <a:pathLst>
                <a:path extrusionOk="0" h="143" w="33">
                  <a:moveTo>
                    <a:pt x="33" y="11"/>
                  </a:moveTo>
                  <a:cubicBezTo>
                    <a:pt x="33" y="5"/>
                    <a:pt x="28" y="0"/>
                    <a:pt x="22" y="0"/>
                  </a:cubicBezTo>
                  <a:cubicBezTo>
                    <a:pt x="16" y="0"/>
                    <a:pt x="12" y="5"/>
                    <a:pt x="12" y="11"/>
                  </a:cubicBezTo>
                  <a:cubicBezTo>
                    <a:pt x="12" y="12"/>
                    <a:pt x="12" y="13"/>
                    <a:pt x="9" y="15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9" y="55"/>
                  </a:cubicBezTo>
                  <a:cubicBezTo>
                    <a:pt x="12" y="57"/>
                    <a:pt x="12" y="58"/>
                    <a:pt x="12" y="59"/>
                  </a:cubicBezTo>
                  <a:cubicBezTo>
                    <a:pt x="12" y="61"/>
                    <a:pt x="12" y="61"/>
                    <a:pt x="9" y="64"/>
                  </a:cubicBezTo>
                  <a:cubicBezTo>
                    <a:pt x="6" y="68"/>
                    <a:pt x="0" y="73"/>
                    <a:pt x="0" y="84"/>
                  </a:cubicBezTo>
                  <a:cubicBezTo>
                    <a:pt x="0" y="94"/>
                    <a:pt x="6" y="100"/>
                    <a:pt x="9" y="103"/>
                  </a:cubicBezTo>
                  <a:cubicBezTo>
                    <a:pt x="12" y="106"/>
                    <a:pt x="12" y="107"/>
                    <a:pt x="12" y="108"/>
                  </a:cubicBezTo>
                  <a:cubicBezTo>
                    <a:pt x="12" y="110"/>
                    <a:pt x="12" y="110"/>
                    <a:pt x="9" y="113"/>
                  </a:cubicBezTo>
                  <a:cubicBezTo>
                    <a:pt x="6" y="116"/>
                    <a:pt x="0" y="122"/>
                    <a:pt x="0" y="132"/>
                  </a:cubicBezTo>
                  <a:cubicBezTo>
                    <a:pt x="0" y="138"/>
                    <a:pt x="5" y="143"/>
                    <a:pt x="11" y="143"/>
                  </a:cubicBezTo>
                  <a:cubicBezTo>
                    <a:pt x="17" y="143"/>
                    <a:pt x="22" y="138"/>
                    <a:pt x="22" y="132"/>
                  </a:cubicBezTo>
                  <a:cubicBezTo>
                    <a:pt x="22" y="131"/>
                    <a:pt x="22" y="131"/>
                    <a:pt x="24" y="128"/>
                  </a:cubicBezTo>
                  <a:cubicBezTo>
                    <a:pt x="28" y="124"/>
                    <a:pt x="33" y="119"/>
                    <a:pt x="33" y="108"/>
                  </a:cubicBezTo>
                  <a:cubicBezTo>
                    <a:pt x="33" y="98"/>
                    <a:pt x="28" y="92"/>
                    <a:pt x="24" y="89"/>
                  </a:cubicBezTo>
                  <a:cubicBezTo>
                    <a:pt x="22" y="86"/>
                    <a:pt x="22" y="86"/>
                    <a:pt x="22" y="84"/>
                  </a:cubicBezTo>
                  <a:cubicBezTo>
                    <a:pt x="22" y="83"/>
                    <a:pt x="22" y="82"/>
                    <a:pt x="24" y="79"/>
                  </a:cubicBezTo>
                  <a:cubicBezTo>
                    <a:pt x="28" y="76"/>
                    <a:pt x="33" y="70"/>
                    <a:pt x="33" y="59"/>
                  </a:cubicBezTo>
                  <a:cubicBezTo>
                    <a:pt x="33" y="49"/>
                    <a:pt x="28" y="43"/>
                    <a:pt x="24" y="40"/>
                  </a:cubicBezTo>
                  <a:cubicBezTo>
                    <a:pt x="22" y="37"/>
                    <a:pt x="22" y="37"/>
                    <a:pt x="22" y="35"/>
                  </a:cubicBezTo>
                  <a:cubicBezTo>
                    <a:pt x="22" y="33"/>
                    <a:pt x="22" y="33"/>
                    <a:pt x="24" y="30"/>
                  </a:cubicBezTo>
                  <a:cubicBezTo>
                    <a:pt x="28" y="27"/>
                    <a:pt x="33" y="21"/>
                    <a:pt x="3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947313" y="3415199"/>
              <a:ext cx="13573" cy="59229"/>
            </a:xfrm>
            <a:custGeom>
              <a:rect b="b" l="l" r="r" t="t"/>
              <a:pathLst>
                <a:path extrusionOk="0" h="144" w="33">
                  <a:moveTo>
                    <a:pt x="33" y="60"/>
                  </a:moveTo>
                  <a:cubicBezTo>
                    <a:pt x="33" y="49"/>
                    <a:pt x="27" y="43"/>
                    <a:pt x="24" y="40"/>
                  </a:cubicBezTo>
                  <a:cubicBezTo>
                    <a:pt x="21" y="37"/>
                    <a:pt x="21" y="37"/>
                    <a:pt x="21" y="35"/>
                  </a:cubicBezTo>
                  <a:cubicBezTo>
                    <a:pt x="21" y="34"/>
                    <a:pt x="21" y="33"/>
                    <a:pt x="24" y="31"/>
                  </a:cubicBezTo>
                  <a:cubicBezTo>
                    <a:pt x="27" y="27"/>
                    <a:pt x="33" y="2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6" y="0"/>
                    <a:pt x="11" y="5"/>
                    <a:pt x="11" y="11"/>
                  </a:cubicBezTo>
                  <a:cubicBezTo>
                    <a:pt x="11" y="12"/>
                    <a:pt x="11" y="13"/>
                    <a:pt x="8" y="16"/>
                  </a:cubicBezTo>
                  <a:cubicBezTo>
                    <a:pt x="5" y="19"/>
                    <a:pt x="0" y="25"/>
                    <a:pt x="0" y="35"/>
                  </a:cubicBezTo>
                  <a:cubicBezTo>
                    <a:pt x="0" y="46"/>
                    <a:pt x="5" y="51"/>
                    <a:pt x="8" y="55"/>
                  </a:cubicBezTo>
                  <a:cubicBezTo>
                    <a:pt x="11" y="58"/>
                    <a:pt x="11" y="58"/>
                    <a:pt x="11" y="60"/>
                  </a:cubicBezTo>
                  <a:cubicBezTo>
                    <a:pt x="11" y="61"/>
                    <a:pt x="11" y="62"/>
                    <a:pt x="8" y="64"/>
                  </a:cubicBezTo>
                  <a:cubicBezTo>
                    <a:pt x="5" y="68"/>
                    <a:pt x="0" y="74"/>
                    <a:pt x="0" y="84"/>
                  </a:cubicBezTo>
                  <a:cubicBezTo>
                    <a:pt x="0" y="94"/>
                    <a:pt x="5" y="100"/>
                    <a:pt x="8" y="104"/>
                  </a:cubicBezTo>
                  <a:cubicBezTo>
                    <a:pt x="11" y="106"/>
                    <a:pt x="11" y="107"/>
                    <a:pt x="11" y="108"/>
                  </a:cubicBezTo>
                  <a:cubicBezTo>
                    <a:pt x="11" y="110"/>
                    <a:pt x="11" y="110"/>
                    <a:pt x="8" y="113"/>
                  </a:cubicBezTo>
                  <a:cubicBezTo>
                    <a:pt x="5" y="117"/>
                    <a:pt x="0" y="122"/>
                    <a:pt x="0" y="133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6" y="144"/>
                    <a:pt x="21" y="139"/>
                    <a:pt x="21" y="133"/>
                  </a:cubicBezTo>
                  <a:cubicBezTo>
                    <a:pt x="21" y="131"/>
                    <a:pt x="21" y="131"/>
                    <a:pt x="24" y="128"/>
                  </a:cubicBezTo>
                  <a:cubicBezTo>
                    <a:pt x="27" y="125"/>
                    <a:pt x="33" y="119"/>
                    <a:pt x="33" y="108"/>
                  </a:cubicBezTo>
                  <a:cubicBezTo>
                    <a:pt x="33" y="98"/>
                    <a:pt x="27" y="92"/>
                    <a:pt x="24" y="89"/>
                  </a:cubicBezTo>
                  <a:cubicBezTo>
                    <a:pt x="21" y="86"/>
                    <a:pt x="21" y="86"/>
                    <a:pt x="21" y="84"/>
                  </a:cubicBezTo>
                  <a:cubicBezTo>
                    <a:pt x="21" y="82"/>
                    <a:pt x="21" y="82"/>
                    <a:pt x="24" y="79"/>
                  </a:cubicBezTo>
                  <a:cubicBezTo>
                    <a:pt x="27" y="76"/>
                    <a:pt x="33" y="70"/>
                    <a:pt x="33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947313" y="3496227"/>
              <a:ext cx="13573" cy="59229"/>
            </a:xfrm>
            <a:custGeom>
              <a:rect b="b" l="l" r="r" t="t"/>
              <a:pathLst>
                <a:path extrusionOk="0" h="144" w="33">
                  <a:moveTo>
                    <a:pt x="33" y="11"/>
                  </a:moveTo>
                  <a:cubicBezTo>
                    <a:pt x="33" y="5"/>
                    <a:pt x="28" y="0"/>
                    <a:pt x="22" y="0"/>
                  </a:cubicBezTo>
                  <a:cubicBezTo>
                    <a:pt x="16" y="0"/>
                    <a:pt x="11" y="5"/>
                    <a:pt x="11" y="11"/>
                  </a:cubicBezTo>
                  <a:cubicBezTo>
                    <a:pt x="11" y="13"/>
                    <a:pt x="11" y="13"/>
                    <a:pt x="8" y="16"/>
                  </a:cubicBezTo>
                  <a:cubicBezTo>
                    <a:pt x="5" y="19"/>
                    <a:pt x="0" y="25"/>
                    <a:pt x="0" y="35"/>
                  </a:cubicBezTo>
                  <a:cubicBezTo>
                    <a:pt x="0" y="46"/>
                    <a:pt x="5" y="52"/>
                    <a:pt x="8" y="55"/>
                  </a:cubicBezTo>
                  <a:cubicBezTo>
                    <a:pt x="11" y="58"/>
                    <a:pt x="11" y="58"/>
                    <a:pt x="11" y="60"/>
                  </a:cubicBezTo>
                  <a:cubicBezTo>
                    <a:pt x="11" y="61"/>
                    <a:pt x="11" y="62"/>
                    <a:pt x="8" y="65"/>
                  </a:cubicBezTo>
                  <a:cubicBezTo>
                    <a:pt x="5" y="68"/>
                    <a:pt x="0" y="74"/>
                    <a:pt x="0" y="84"/>
                  </a:cubicBezTo>
                  <a:cubicBezTo>
                    <a:pt x="0" y="95"/>
                    <a:pt x="5" y="100"/>
                    <a:pt x="8" y="104"/>
                  </a:cubicBezTo>
                  <a:cubicBezTo>
                    <a:pt x="11" y="107"/>
                    <a:pt x="11" y="108"/>
                    <a:pt x="11" y="109"/>
                  </a:cubicBezTo>
                  <a:cubicBezTo>
                    <a:pt x="11" y="111"/>
                    <a:pt x="11" y="111"/>
                    <a:pt x="8" y="113"/>
                  </a:cubicBezTo>
                  <a:cubicBezTo>
                    <a:pt x="5" y="117"/>
                    <a:pt x="0" y="123"/>
                    <a:pt x="0" y="133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6" y="144"/>
                    <a:pt x="21" y="139"/>
                    <a:pt x="21" y="133"/>
                  </a:cubicBezTo>
                  <a:cubicBezTo>
                    <a:pt x="21" y="131"/>
                    <a:pt x="21" y="131"/>
                    <a:pt x="24" y="128"/>
                  </a:cubicBezTo>
                  <a:cubicBezTo>
                    <a:pt x="27" y="125"/>
                    <a:pt x="33" y="119"/>
                    <a:pt x="33" y="109"/>
                  </a:cubicBezTo>
                  <a:cubicBezTo>
                    <a:pt x="33" y="98"/>
                    <a:pt x="27" y="92"/>
                    <a:pt x="24" y="89"/>
                  </a:cubicBezTo>
                  <a:cubicBezTo>
                    <a:pt x="21" y="86"/>
                    <a:pt x="21" y="86"/>
                    <a:pt x="21" y="84"/>
                  </a:cubicBezTo>
                  <a:cubicBezTo>
                    <a:pt x="21" y="83"/>
                    <a:pt x="21" y="82"/>
                    <a:pt x="24" y="79"/>
                  </a:cubicBezTo>
                  <a:cubicBezTo>
                    <a:pt x="27" y="76"/>
                    <a:pt x="33" y="70"/>
                    <a:pt x="33" y="60"/>
                  </a:cubicBezTo>
                  <a:cubicBezTo>
                    <a:pt x="33" y="49"/>
                    <a:pt x="27" y="44"/>
                    <a:pt x="24" y="40"/>
                  </a:cubicBezTo>
                  <a:cubicBezTo>
                    <a:pt x="21" y="37"/>
                    <a:pt x="21" y="37"/>
                    <a:pt x="21" y="35"/>
                  </a:cubicBezTo>
                  <a:cubicBezTo>
                    <a:pt x="21" y="34"/>
                    <a:pt x="21" y="34"/>
                    <a:pt x="24" y="31"/>
                  </a:cubicBezTo>
                  <a:cubicBezTo>
                    <a:pt x="27" y="27"/>
                    <a:pt x="33" y="22"/>
                    <a:pt x="3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829267" y="3515147"/>
              <a:ext cx="13573" cy="59229"/>
            </a:xfrm>
            <a:custGeom>
              <a:rect b="b" l="l" r="r" t="t"/>
              <a:pathLst>
                <a:path extrusionOk="0" h="144" w="33">
                  <a:moveTo>
                    <a:pt x="33" y="11"/>
                  </a:moveTo>
                  <a:cubicBezTo>
                    <a:pt x="33" y="5"/>
                    <a:pt x="28" y="0"/>
                    <a:pt x="22" y="0"/>
                  </a:cubicBezTo>
                  <a:cubicBezTo>
                    <a:pt x="16" y="0"/>
                    <a:pt x="11" y="5"/>
                    <a:pt x="11" y="11"/>
                  </a:cubicBezTo>
                  <a:cubicBezTo>
                    <a:pt x="11" y="12"/>
                    <a:pt x="11" y="13"/>
                    <a:pt x="8" y="16"/>
                  </a:cubicBezTo>
                  <a:cubicBezTo>
                    <a:pt x="5" y="19"/>
                    <a:pt x="0" y="25"/>
                    <a:pt x="0" y="35"/>
                  </a:cubicBezTo>
                  <a:cubicBezTo>
                    <a:pt x="0" y="46"/>
                    <a:pt x="5" y="51"/>
                    <a:pt x="8" y="55"/>
                  </a:cubicBezTo>
                  <a:cubicBezTo>
                    <a:pt x="11" y="58"/>
                    <a:pt x="11" y="58"/>
                    <a:pt x="11" y="60"/>
                  </a:cubicBezTo>
                  <a:cubicBezTo>
                    <a:pt x="11" y="61"/>
                    <a:pt x="11" y="62"/>
                    <a:pt x="8" y="64"/>
                  </a:cubicBezTo>
                  <a:cubicBezTo>
                    <a:pt x="5" y="68"/>
                    <a:pt x="0" y="74"/>
                    <a:pt x="0" y="84"/>
                  </a:cubicBezTo>
                  <a:cubicBezTo>
                    <a:pt x="0" y="94"/>
                    <a:pt x="5" y="100"/>
                    <a:pt x="8" y="104"/>
                  </a:cubicBezTo>
                  <a:cubicBezTo>
                    <a:pt x="11" y="106"/>
                    <a:pt x="11" y="107"/>
                    <a:pt x="11" y="108"/>
                  </a:cubicBezTo>
                  <a:cubicBezTo>
                    <a:pt x="11" y="110"/>
                    <a:pt x="11" y="110"/>
                    <a:pt x="8" y="113"/>
                  </a:cubicBezTo>
                  <a:cubicBezTo>
                    <a:pt x="5" y="117"/>
                    <a:pt x="0" y="122"/>
                    <a:pt x="0" y="133"/>
                  </a:cubicBezTo>
                  <a:cubicBezTo>
                    <a:pt x="0" y="139"/>
                    <a:pt x="4" y="144"/>
                    <a:pt x="10" y="144"/>
                  </a:cubicBezTo>
                  <a:cubicBezTo>
                    <a:pt x="16" y="144"/>
                    <a:pt x="21" y="139"/>
                    <a:pt x="21" y="133"/>
                  </a:cubicBezTo>
                  <a:cubicBezTo>
                    <a:pt x="21" y="131"/>
                    <a:pt x="21" y="131"/>
                    <a:pt x="24" y="128"/>
                  </a:cubicBezTo>
                  <a:cubicBezTo>
                    <a:pt x="27" y="125"/>
                    <a:pt x="33" y="119"/>
                    <a:pt x="33" y="108"/>
                  </a:cubicBezTo>
                  <a:cubicBezTo>
                    <a:pt x="33" y="98"/>
                    <a:pt x="27" y="92"/>
                    <a:pt x="24" y="89"/>
                  </a:cubicBezTo>
                  <a:cubicBezTo>
                    <a:pt x="21" y="86"/>
                    <a:pt x="21" y="86"/>
                    <a:pt x="21" y="84"/>
                  </a:cubicBezTo>
                  <a:cubicBezTo>
                    <a:pt x="21" y="82"/>
                    <a:pt x="21" y="82"/>
                    <a:pt x="24" y="79"/>
                  </a:cubicBezTo>
                  <a:cubicBezTo>
                    <a:pt x="27" y="76"/>
                    <a:pt x="33" y="70"/>
                    <a:pt x="33" y="60"/>
                  </a:cubicBezTo>
                  <a:cubicBezTo>
                    <a:pt x="33" y="49"/>
                    <a:pt x="27" y="43"/>
                    <a:pt x="24" y="40"/>
                  </a:cubicBezTo>
                  <a:cubicBezTo>
                    <a:pt x="21" y="37"/>
                    <a:pt x="21" y="37"/>
                    <a:pt x="21" y="35"/>
                  </a:cubicBezTo>
                  <a:cubicBezTo>
                    <a:pt x="21" y="34"/>
                    <a:pt x="21" y="33"/>
                    <a:pt x="24" y="30"/>
                  </a:cubicBezTo>
                  <a:cubicBezTo>
                    <a:pt x="27" y="27"/>
                    <a:pt x="33" y="21"/>
                    <a:pt x="3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696003" y="3311960"/>
              <a:ext cx="115578" cy="282981"/>
            </a:xfrm>
            <a:custGeom>
              <a:rect b="b" l="l" r="r" t="t"/>
              <a:pathLst>
                <a:path extrusionOk="0" h="688" w="281">
                  <a:moveTo>
                    <a:pt x="245" y="194"/>
                  </a:moveTo>
                  <a:cubicBezTo>
                    <a:pt x="235" y="194"/>
                    <a:pt x="226" y="198"/>
                    <a:pt x="219" y="205"/>
                  </a:cubicBezTo>
                  <a:lnTo>
                    <a:pt x="208" y="216"/>
                  </a:lnTo>
                  <a:lnTo>
                    <a:pt x="208" y="63"/>
                  </a:lnTo>
                  <a:cubicBezTo>
                    <a:pt x="208" y="45"/>
                    <a:pt x="193" y="29"/>
                    <a:pt x="175" y="29"/>
                  </a:cubicBezTo>
                  <a:cubicBezTo>
                    <a:pt x="170" y="28"/>
                    <a:pt x="166" y="29"/>
                    <a:pt x="161" y="31"/>
                  </a:cubicBezTo>
                  <a:cubicBezTo>
                    <a:pt x="161" y="23"/>
                    <a:pt x="157" y="15"/>
                    <a:pt x="151" y="9"/>
                  </a:cubicBezTo>
                  <a:cubicBezTo>
                    <a:pt x="144" y="2"/>
                    <a:pt x="135" y="-1"/>
                    <a:pt x="126" y="0"/>
                  </a:cubicBezTo>
                  <a:cubicBezTo>
                    <a:pt x="108" y="0"/>
                    <a:pt x="93" y="16"/>
                    <a:pt x="93" y="34"/>
                  </a:cubicBezTo>
                  <a:lnTo>
                    <a:pt x="93" y="45"/>
                  </a:lnTo>
                  <a:cubicBezTo>
                    <a:pt x="89" y="44"/>
                    <a:pt x="84" y="43"/>
                    <a:pt x="79" y="43"/>
                  </a:cubicBezTo>
                  <a:cubicBezTo>
                    <a:pt x="62" y="44"/>
                    <a:pt x="49" y="57"/>
                    <a:pt x="47" y="74"/>
                  </a:cubicBezTo>
                  <a:cubicBezTo>
                    <a:pt x="43" y="73"/>
                    <a:pt x="38" y="72"/>
                    <a:pt x="33" y="72"/>
                  </a:cubicBezTo>
                  <a:cubicBezTo>
                    <a:pt x="15" y="73"/>
                    <a:pt x="0" y="88"/>
                    <a:pt x="0" y="107"/>
                  </a:cubicBezTo>
                  <a:lnTo>
                    <a:pt x="0" y="211"/>
                  </a:lnTo>
                  <a:cubicBezTo>
                    <a:pt x="0" y="217"/>
                    <a:pt x="5" y="221"/>
                    <a:pt x="11" y="221"/>
                  </a:cubicBezTo>
                  <a:cubicBezTo>
                    <a:pt x="17" y="221"/>
                    <a:pt x="22" y="217"/>
                    <a:pt x="22" y="211"/>
                  </a:cubicBezTo>
                  <a:lnTo>
                    <a:pt x="22" y="107"/>
                  </a:lnTo>
                  <a:cubicBezTo>
                    <a:pt x="22" y="100"/>
                    <a:pt x="27" y="94"/>
                    <a:pt x="34" y="94"/>
                  </a:cubicBezTo>
                  <a:cubicBezTo>
                    <a:pt x="42" y="93"/>
                    <a:pt x="47" y="101"/>
                    <a:pt x="47" y="106"/>
                  </a:cubicBezTo>
                  <a:lnTo>
                    <a:pt x="47" y="189"/>
                  </a:lnTo>
                  <a:cubicBezTo>
                    <a:pt x="47" y="195"/>
                    <a:pt x="52" y="200"/>
                    <a:pt x="58" y="200"/>
                  </a:cubicBezTo>
                  <a:cubicBezTo>
                    <a:pt x="64" y="200"/>
                    <a:pt x="68" y="195"/>
                    <a:pt x="68" y="189"/>
                  </a:cubicBezTo>
                  <a:lnTo>
                    <a:pt x="68" y="78"/>
                  </a:lnTo>
                  <a:cubicBezTo>
                    <a:pt x="68" y="71"/>
                    <a:pt x="74" y="65"/>
                    <a:pt x="80" y="65"/>
                  </a:cubicBezTo>
                  <a:cubicBezTo>
                    <a:pt x="88" y="64"/>
                    <a:pt x="93" y="71"/>
                    <a:pt x="93" y="77"/>
                  </a:cubicBezTo>
                  <a:lnTo>
                    <a:pt x="93" y="189"/>
                  </a:lnTo>
                  <a:cubicBezTo>
                    <a:pt x="93" y="195"/>
                    <a:pt x="98" y="200"/>
                    <a:pt x="104" y="200"/>
                  </a:cubicBezTo>
                  <a:cubicBezTo>
                    <a:pt x="110" y="200"/>
                    <a:pt x="115" y="195"/>
                    <a:pt x="115" y="189"/>
                  </a:cubicBezTo>
                  <a:lnTo>
                    <a:pt x="115" y="34"/>
                  </a:lnTo>
                  <a:cubicBezTo>
                    <a:pt x="115" y="27"/>
                    <a:pt x="120" y="21"/>
                    <a:pt x="127" y="21"/>
                  </a:cubicBezTo>
                  <a:cubicBezTo>
                    <a:pt x="135" y="21"/>
                    <a:pt x="140" y="28"/>
                    <a:pt x="140" y="33"/>
                  </a:cubicBezTo>
                  <a:lnTo>
                    <a:pt x="140" y="189"/>
                  </a:lnTo>
                  <a:cubicBezTo>
                    <a:pt x="140" y="195"/>
                    <a:pt x="145" y="200"/>
                    <a:pt x="151" y="200"/>
                  </a:cubicBezTo>
                  <a:cubicBezTo>
                    <a:pt x="156" y="200"/>
                    <a:pt x="161" y="195"/>
                    <a:pt x="161" y="189"/>
                  </a:cubicBezTo>
                  <a:lnTo>
                    <a:pt x="161" y="63"/>
                  </a:lnTo>
                  <a:cubicBezTo>
                    <a:pt x="161" y="59"/>
                    <a:pt x="163" y="56"/>
                    <a:pt x="165" y="54"/>
                  </a:cubicBezTo>
                  <a:cubicBezTo>
                    <a:pt x="168" y="51"/>
                    <a:pt x="171" y="50"/>
                    <a:pt x="174" y="50"/>
                  </a:cubicBezTo>
                  <a:cubicBezTo>
                    <a:pt x="181" y="50"/>
                    <a:pt x="186" y="56"/>
                    <a:pt x="186" y="63"/>
                  </a:cubicBezTo>
                  <a:lnTo>
                    <a:pt x="186" y="242"/>
                  </a:lnTo>
                  <a:cubicBezTo>
                    <a:pt x="186" y="247"/>
                    <a:pt x="189" y="251"/>
                    <a:pt x="193" y="252"/>
                  </a:cubicBezTo>
                  <a:cubicBezTo>
                    <a:pt x="197" y="254"/>
                    <a:pt x="201" y="253"/>
                    <a:pt x="205" y="250"/>
                  </a:cubicBezTo>
                  <a:lnTo>
                    <a:pt x="235" y="220"/>
                  </a:lnTo>
                  <a:cubicBezTo>
                    <a:pt x="242" y="213"/>
                    <a:pt x="251" y="215"/>
                    <a:pt x="256" y="220"/>
                  </a:cubicBezTo>
                  <a:cubicBezTo>
                    <a:pt x="258" y="223"/>
                    <a:pt x="260" y="226"/>
                    <a:pt x="260" y="230"/>
                  </a:cubicBezTo>
                  <a:cubicBezTo>
                    <a:pt x="260" y="233"/>
                    <a:pt x="259" y="236"/>
                    <a:pt x="257" y="239"/>
                  </a:cubicBezTo>
                  <a:lnTo>
                    <a:pt x="188" y="345"/>
                  </a:lnTo>
                  <a:cubicBezTo>
                    <a:pt x="187" y="347"/>
                    <a:pt x="186" y="349"/>
                    <a:pt x="186" y="351"/>
                  </a:cubicBezTo>
                  <a:lnTo>
                    <a:pt x="186" y="677"/>
                  </a:lnTo>
                  <a:cubicBezTo>
                    <a:pt x="186" y="683"/>
                    <a:pt x="191" y="688"/>
                    <a:pt x="197" y="688"/>
                  </a:cubicBezTo>
                  <a:cubicBezTo>
                    <a:pt x="203" y="688"/>
                    <a:pt x="208" y="683"/>
                    <a:pt x="208" y="677"/>
                  </a:cubicBezTo>
                  <a:lnTo>
                    <a:pt x="208" y="354"/>
                  </a:lnTo>
                  <a:lnTo>
                    <a:pt x="276" y="250"/>
                  </a:lnTo>
                  <a:cubicBezTo>
                    <a:pt x="279" y="244"/>
                    <a:pt x="281" y="238"/>
                    <a:pt x="281" y="230"/>
                  </a:cubicBezTo>
                  <a:cubicBezTo>
                    <a:pt x="281" y="221"/>
                    <a:pt x="278" y="212"/>
                    <a:pt x="271" y="205"/>
                  </a:cubicBezTo>
                  <a:cubicBezTo>
                    <a:pt x="264" y="198"/>
                    <a:pt x="255" y="194"/>
                    <a:pt x="245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696003" y="3414787"/>
              <a:ext cx="9049" cy="180154"/>
            </a:xfrm>
            <a:custGeom>
              <a:rect b="b" l="l" r="r" t="t"/>
              <a:pathLst>
                <a:path extrusionOk="0" h="438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427"/>
                  </a:lnTo>
                  <a:cubicBezTo>
                    <a:pt x="0" y="433"/>
                    <a:pt x="5" y="438"/>
                    <a:pt x="11" y="438"/>
                  </a:cubicBezTo>
                  <a:cubicBezTo>
                    <a:pt x="17" y="438"/>
                    <a:pt x="22" y="433"/>
                    <a:pt x="22" y="427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6265244" y="3340131"/>
            <a:ext cx="137329" cy="332030"/>
            <a:chOff x="6113588" y="3292628"/>
            <a:chExt cx="125038" cy="302313"/>
          </a:xfrm>
        </p:grpSpPr>
        <p:sp>
          <p:nvSpPr>
            <p:cNvPr id="982" name="Google Shape;982;p34"/>
            <p:cNvSpPr/>
            <p:nvPr/>
          </p:nvSpPr>
          <p:spPr>
            <a:xfrm>
              <a:off x="6210657" y="3447281"/>
              <a:ext cx="9049" cy="20977"/>
            </a:xfrm>
            <a:custGeom>
              <a:rect b="b" l="l" r="r" t="t"/>
              <a:pathLst>
                <a:path extrusionOk="0" h="51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40"/>
                  </a:lnTo>
                  <a:cubicBezTo>
                    <a:pt x="0" y="46"/>
                    <a:pt x="5" y="51"/>
                    <a:pt x="11" y="51"/>
                  </a:cubicBezTo>
                  <a:cubicBezTo>
                    <a:pt x="17" y="51"/>
                    <a:pt x="22" y="46"/>
                    <a:pt x="22" y="40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210657" y="3478129"/>
              <a:ext cx="9049" cy="39074"/>
            </a:xfrm>
            <a:custGeom>
              <a:rect b="b" l="l" r="r" t="t"/>
              <a:pathLst>
                <a:path extrusionOk="0" h="95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84"/>
                  </a:lnTo>
                  <a:cubicBezTo>
                    <a:pt x="0" y="90"/>
                    <a:pt x="5" y="95"/>
                    <a:pt x="11" y="95"/>
                  </a:cubicBezTo>
                  <a:cubicBezTo>
                    <a:pt x="17" y="95"/>
                    <a:pt x="22" y="90"/>
                    <a:pt x="22" y="84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113588" y="3485533"/>
              <a:ext cx="9049" cy="20977"/>
            </a:xfrm>
            <a:custGeom>
              <a:rect b="b" l="l" r="r" t="t"/>
              <a:pathLst>
                <a:path extrusionOk="0" h="51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40"/>
                  </a:lnTo>
                  <a:cubicBezTo>
                    <a:pt x="0" y="46"/>
                    <a:pt x="5" y="51"/>
                    <a:pt x="11" y="51"/>
                  </a:cubicBezTo>
                  <a:cubicBezTo>
                    <a:pt x="17" y="51"/>
                    <a:pt x="22" y="46"/>
                    <a:pt x="22" y="40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13588" y="3516792"/>
              <a:ext cx="9049" cy="38663"/>
            </a:xfrm>
            <a:custGeom>
              <a:rect b="b" l="l" r="r" t="t"/>
              <a:pathLst>
                <a:path extrusionOk="0" h="94" w="22"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lnTo>
                    <a:pt x="0" y="83"/>
                  </a:lnTo>
                  <a:cubicBezTo>
                    <a:pt x="0" y="89"/>
                    <a:pt x="5" y="94"/>
                    <a:pt x="11" y="94"/>
                  </a:cubicBezTo>
                  <a:cubicBezTo>
                    <a:pt x="17" y="94"/>
                    <a:pt x="22" y="89"/>
                    <a:pt x="22" y="83"/>
                  </a:cubicBezTo>
                  <a:lnTo>
                    <a:pt x="22" y="10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115645" y="3339106"/>
              <a:ext cx="20565" cy="48123"/>
            </a:xfrm>
            <a:custGeom>
              <a:rect b="b" l="l" r="r" t="t"/>
              <a:pathLst>
                <a:path extrusionOk="0" h="117" w="50">
                  <a:moveTo>
                    <a:pt x="42" y="0"/>
                  </a:moveTo>
                  <a:cubicBezTo>
                    <a:pt x="37" y="-2"/>
                    <a:pt x="31" y="1"/>
                    <a:pt x="29" y="6"/>
                  </a:cubicBezTo>
                  <a:lnTo>
                    <a:pt x="17" y="37"/>
                  </a:lnTo>
                  <a:cubicBezTo>
                    <a:pt x="9" y="59"/>
                    <a:pt x="4" y="82"/>
                    <a:pt x="0" y="104"/>
                  </a:cubicBezTo>
                  <a:cubicBezTo>
                    <a:pt x="-1" y="110"/>
                    <a:pt x="3" y="116"/>
                    <a:pt x="9" y="117"/>
                  </a:cubicBezTo>
                  <a:lnTo>
                    <a:pt x="10" y="117"/>
                  </a:lnTo>
                  <a:cubicBezTo>
                    <a:pt x="16" y="117"/>
                    <a:pt x="20" y="113"/>
                    <a:pt x="21" y="108"/>
                  </a:cubicBezTo>
                  <a:cubicBezTo>
                    <a:pt x="25" y="86"/>
                    <a:pt x="30" y="65"/>
                    <a:pt x="38" y="44"/>
                  </a:cubicBezTo>
                  <a:lnTo>
                    <a:pt x="49" y="14"/>
                  </a:lnTo>
                  <a:cubicBezTo>
                    <a:pt x="51" y="8"/>
                    <a:pt x="48" y="2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216827" y="3391343"/>
              <a:ext cx="21799" cy="27969"/>
            </a:xfrm>
            <a:custGeom>
              <a:rect b="b" l="l" r="r" t="t"/>
              <a:pathLst>
                <a:path extrusionOk="0" h="68" w="53">
                  <a:moveTo>
                    <a:pt x="52" y="55"/>
                  </a:moveTo>
                  <a:cubicBezTo>
                    <a:pt x="50" y="44"/>
                    <a:pt x="46" y="34"/>
                    <a:pt x="40" y="25"/>
                  </a:cubicBezTo>
                  <a:cubicBezTo>
                    <a:pt x="34" y="15"/>
                    <a:pt x="26" y="7"/>
                    <a:pt x="16" y="1"/>
                  </a:cubicBezTo>
                  <a:cubicBezTo>
                    <a:pt x="11" y="-2"/>
                    <a:pt x="4" y="-1"/>
                    <a:pt x="1" y="4"/>
                  </a:cubicBezTo>
                  <a:cubicBezTo>
                    <a:pt x="-2" y="9"/>
                    <a:pt x="-1" y="16"/>
                    <a:pt x="4" y="19"/>
                  </a:cubicBezTo>
                  <a:cubicBezTo>
                    <a:pt x="12" y="24"/>
                    <a:pt x="18" y="30"/>
                    <a:pt x="22" y="37"/>
                  </a:cubicBezTo>
                  <a:cubicBezTo>
                    <a:pt x="27" y="43"/>
                    <a:pt x="30" y="51"/>
                    <a:pt x="31" y="59"/>
                  </a:cubicBezTo>
                  <a:cubicBezTo>
                    <a:pt x="32" y="64"/>
                    <a:pt x="37" y="68"/>
                    <a:pt x="42" y="68"/>
                  </a:cubicBezTo>
                  <a:cubicBezTo>
                    <a:pt x="42" y="68"/>
                    <a:pt x="43" y="68"/>
                    <a:pt x="44" y="68"/>
                  </a:cubicBezTo>
                  <a:cubicBezTo>
                    <a:pt x="50" y="67"/>
                    <a:pt x="54" y="61"/>
                    <a:pt x="52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32508" y="3292628"/>
              <a:ext cx="87609" cy="302313"/>
            </a:xfrm>
            <a:custGeom>
              <a:rect b="b" l="l" r="r" t="t"/>
              <a:pathLst>
                <a:path extrusionOk="0" h="735" w="213">
                  <a:moveTo>
                    <a:pt x="185" y="276"/>
                  </a:moveTo>
                  <a:lnTo>
                    <a:pt x="165" y="272"/>
                  </a:lnTo>
                  <a:cubicBezTo>
                    <a:pt x="166" y="255"/>
                    <a:pt x="169" y="239"/>
                    <a:pt x="174" y="224"/>
                  </a:cubicBezTo>
                  <a:lnTo>
                    <a:pt x="186" y="192"/>
                  </a:lnTo>
                  <a:cubicBezTo>
                    <a:pt x="195" y="168"/>
                    <a:pt x="187" y="142"/>
                    <a:pt x="169" y="127"/>
                  </a:cubicBezTo>
                  <a:cubicBezTo>
                    <a:pt x="186" y="119"/>
                    <a:pt x="200" y="105"/>
                    <a:pt x="206" y="86"/>
                  </a:cubicBezTo>
                  <a:cubicBezTo>
                    <a:pt x="207" y="80"/>
                    <a:pt x="204" y="74"/>
                    <a:pt x="199" y="72"/>
                  </a:cubicBezTo>
                  <a:cubicBezTo>
                    <a:pt x="193" y="70"/>
                    <a:pt x="187" y="74"/>
                    <a:pt x="185" y="79"/>
                  </a:cubicBezTo>
                  <a:cubicBezTo>
                    <a:pt x="179" y="98"/>
                    <a:pt x="162" y="111"/>
                    <a:pt x="143" y="111"/>
                  </a:cubicBezTo>
                  <a:cubicBezTo>
                    <a:pt x="118" y="111"/>
                    <a:pt x="98" y="91"/>
                    <a:pt x="98" y="66"/>
                  </a:cubicBezTo>
                  <a:cubicBezTo>
                    <a:pt x="98" y="42"/>
                    <a:pt x="118" y="22"/>
                    <a:pt x="143" y="22"/>
                  </a:cubicBezTo>
                  <a:cubicBezTo>
                    <a:pt x="157" y="22"/>
                    <a:pt x="170" y="29"/>
                    <a:pt x="179" y="40"/>
                  </a:cubicBezTo>
                  <a:cubicBezTo>
                    <a:pt x="182" y="45"/>
                    <a:pt x="189" y="46"/>
                    <a:pt x="194" y="42"/>
                  </a:cubicBezTo>
                  <a:cubicBezTo>
                    <a:pt x="198" y="39"/>
                    <a:pt x="200" y="32"/>
                    <a:pt x="196" y="27"/>
                  </a:cubicBezTo>
                  <a:cubicBezTo>
                    <a:pt x="184" y="10"/>
                    <a:pt x="164" y="0"/>
                    <a:pt x="143" y="0"/>
                  </a:cubicBezTo>
                  <a:cubicBezTo>
                    <a:pt x="106" y="0"/>
                    <a:pt x="77" y="30"/>
                    <a:pt x="77" y="66"/>
                  </a:cubicBezTo>
                  <a:cubicBezTo>
                    <a:pt x="77" y="77"/>
                    <a:pt x="79" y="88"/>
                    <a:pt x="84" y="97"/>
                  </a:cubicBezTo>
                  <a:cubicBezTo>
                    <a:pt x="61" y="98"/>
                    <a:pt x="40" y="112"/>
                    <a:pt x="31" y="135"/>
                  </a:cubicBezTo>
                  <a:lnTo>
                    <a:pt x="31" y="137"/>
                  </a:lnTo>
                  <a:cubicBezTo>
                    <a:pt x="29" y="142"/>
                    <a:pt x="32" y="149"/>
                    <a:pt x="37" y="151"/>
                  </a:cubicBezTo>
                  <a:cubicBezTo>
                    <a:pt x="43" y="153"/>
                    <a:pt x="49" y="150"/>
                    <a:pt x="51" y="144"/>
                  </a:cubicBezTo>
                  <a:lnTo>
                    <a:pt x="52" y="143"/>
                  </a:lnTo>
                  <a:cubicBezTo>
                    <a:pt x="58" y="123"/>
                    <a:pt x="80" y="113"/>
                    <a:pt x="99" y="120"/>
                  </a:cubicBezTo>
                  <a:lnTo>
                    <a:pt x="144" y="137"/>
                  </a:lnTo>
                  <a:cubicBezTo>
                    <a:pt x="163" y="144"/>
                    <a:pt x="173" y="165"/>
                    <a:pt x="166" y="184"/>
                  </a:cubicBezTo>
                  <a:lnTo>
                    <a:pt x="154" y="216"/>
                  </a:lnTo>
                  <a:cubicBezTo>
                    <a:pt x="148" y="233"/>
                    <a:pt x="145" y="250"/>
                    <a:pt x="144" y="267"/>
                  </a:cubicBezTo>
                  <a:lnTo>
                    <a:pt x="119" y="262"/>
                  </a:lnTo>
                  <a:lnTo>
                    <a:pt x="133" y="191"/>
                  </a:lnTo>
                  <a:cubicBezTo>
                    <a:pt x="137" y="172"/>
                    <a:pt x="125" y="154"/>
                    <a:pt x="106" y="150"/>
                  </a:cubicBezTo>
                  <a:cubicBezTo>
                    <a:pt x="97" y="148"/>
                    <a:pt x="88" y="150"/>
                    <a:pt x="80" y="155"/>
                  </a:cubicBezTo>
                  <a:cubicBezTo>
                    <a:pt x="73" y="160"/>
                    <a:pt x="67" y="168"/>
                    <a:pt x="65" y="177"/>
                  </a:cubicBezTo>
                  <a:lnTo>
                    <a:pt x="47" y="268"/>
                  </a:lnTo>
                  <a:cubicBezTo>
                    <a:pt x="45" y="281"/>
                    <a:pt x="47" y="294"/>
                    <a:pt x="54" y="305"/>
                  </a:cubicBezTo>
                  <a:cubicBezTo>
                    <a:pt x="62" y="316"/>
                    <a:pt x="73" y="324"/>
                    <a:pt x="86" y="326"/>
                  </a:cubicBezTo>
                  <a:lnTo>
                    <a:pt x="144" y="338"/>
                  </a:lnTo>
                  <a:lnTo>
                    <a:pt x="144" y="362"/>
                  </a:lnTo>
                  <a:lnTo>
                    <a:pt x="22" y="362"/>
                  </a:lnTo>
                  <a:lnTo>
                    <a:pt x="22" y="277"/>
                  </a:lnTo>
                  <a:cubicBezTo>
                    <a:pt x="22" y="248"/>
                    <a:pt x="26" y="219"/>
                    <a:pt x="34" y="191"/>
                  </a:cubicBezTo>
                  <a:cubicBezTo>
                    <a:pt x="36" y="185"/>
                    <a:pt x="33" y="179"/>
                    <a:pt x="27" y="178"/>
                  </a:cubicBezTo>
                  <a:cubicBezTo>
                    <a:pt x="22" y="176"/>
                    <a:pt x="16" y="179"/>
                    <a:pt x="14" y="185"/>
                  </a:cubicBezTo>
                  <a:cubicBezTo>
                    <a:pt x="5" y="215"/>
                    <a:pt x="0" y="246"/>
                    <a:pt x="0" y="277"/>
                  </a:cubicBezTo>
                  <a:lnTo>
                    <a:pt x="1" y="710"/>
                  </a:lnTo>
                  <a:cubicBezTo>
                    <a:pt x="1" y="724"/>
                    <a:pt x="12" y="735"/>
                    <a:pt x="26" y="735"/>
                  </a:cubicBezTo>
                  <a:lnTo>
                    <a:pt x="158" y="735"/>
                  </a:lnTo>
                  <a:cubicBezTo>
                    <a:pt x="177" y="735"/>
                    <a:pt x="192" y="720"/>
                    <a:pt x="192" y="701"/>
                  </a:cubicBezTo>
                  <a:cubicBezTo>
                    <a:pt x="192" y="684"/>
                    <a:pt x="181" y="670"/>
                    <a:pt x="165" y="667"/>
                  </a:cubicBezTo>
                  <a:lnTo>
                    <a:pt x="165" y="568"/>
                  </a:lnTo>
                  <a:cubicBezTo>
                    <a:pt x="165" y="562"/>
                    <a:pt x="160" y="557"/>
                    <a:pt x="155" y="557"/>
                  </a:cubicBezTo>
                  <a:cubicBezTo>
                    <a:pt x="149" y="557"/>
                    <a:pt x="144" y="562"/>
                    <a:pt x="144" y="568"/>
                  </a:cubicBezTo>
                  <a:lnTo>
                    <a:pt x="144" y="666"/>
                  </a:lnTo>
                  <a:lnTo>
                    <a:pt x="106" y="666"/>
                  </a:lnTo>
                  <a:lnTo>
                    <a:pt x="120" y="383"/>
                  </a:lnTo>
                  <a:lnTo>
                    <a:pt x="144" y="383"/>
                  </a:lnTo>
                  <a:lnTo>
                    <a:pt x="144" y="517"/>
                  </a:lnTo>
                  <a:cubicBezTo>
                    <a:pt x="144" y="523"/>
                    <a:pt x="149" y="528"/>
                    <a:pt x="155" y="528"/>
                  </a:cubicBezTo>
                  <a:cubicBezTo>
                    <a:pt x="160" y="528"/>
                    <a:pt x="165" y="523"/>
                    <a:pt x="165" y="517"/>
                  </a:cubicBezTo>
                  <a:lnTo>
                    <a:pt x="165" y="342"/>
                  </a:lnTo>
                  <a:lnTo>
                    <a:pt x="171" y="343"/>
                  </a:lnTo>
                  <a:cubicBezTo>
                    <a:pt x="173" y="344"/>
                    <a:pt x="175" y="344"/>
                    <a:pt x="178" y="344"/>
                  </a:cubicBezTo>
                  <a:cubicBezTo>
                    <a:pt x="194" y="344"/>
                    <a:pt x="208" y="333"/>
                    <a:pt x="212" y="316"/>
                  </a:cubicBezTo>
                  <a:cubicBezTo>
                    <a:pt x="215" y="298"/>
                    <a:pt x="203" y="279"/>
                    <a:pt x="185" y="276"/>
                  </a:cubicBezTo>
                  <a:moveTo>
                    <a:pt x="22" y="710"/>
                  </a:moveTo>
                  <a:lnTo>
                    <a:pt x="22" y="688"/>
                  </a:lnTo>
                  <a:lnTo>
                    <a:pt x="98" y="688"/>
                  </a:lnTo>
                  <a:cubicBezTo>
                    <a:pt x="105" y="688"/>
                    <a:pt x="111" y="693"/>
                    <a:pt x="111" y="701"/>
                  </a:cubicBezTo>
                  <a:cubicBezTo>
                    <a:pt x="111" y="708"/>
                    <a:pt x="105" y="714"/>
                    <a:pt x="98" y="714"/>
                  </a:cubicBezTo>
                  <a:lnTo>
                    <a:pt x="26" y="714"/>
                  </a:lnTo>
                  <a:cubicBezTo>
                    <a:pt x="24" y="714"/>
                    <a:pt x="22" y="712"/>
                    <a:pt x="22" y="710"/>
                  </a:cubicBezTo>
                  <a:moveTo>
                    <a:pt x="171" y="701"/>
                  </a:moveTo>
                  <a:cubicBezTo>
                    <a:pt x="171" y="708"/>
                    <a:pt x="165" y="714"/>
                    <a:pt x="158" y="714"/>
                  </a:cubicBezTo>
                  <a:lnTo>
                    <a:pt x="130" y="714"/>
                  </a:lnTo>
                  <a:cubicBezTo>
                    <a:pt x="132" y="710"/>
                    <a:pt x="132" y="706"/>
                    <a:pt x="132" y="701"/>
                  </a:cubicBezTo>
                  <a:cubicBezTo>
                    <a:pt x="132" y="697"/>
                    <a:pt x="132" y="692"/>
                    <a:pt x="130" y="688"/>
                  </a:cubicBezTo>
                  <a:lnTo>
                    <a:pt x="158" y="688"/>
                  </a:lnTo>
                  <a:cubicBezTo>
                    <a:pt x="165" y="688"/>
                    <a:pt x="171" y="693"/>
                    <a:pt x="171" y="701"/>
                  </a:cubicBezTo>
                  <a:moveTo>
                    <a:pt x="85" y="666"/>
                  </a:moveTo>
                  <a:lnTo>
                    <a:pt x="22" y="666"/>
                  </a:lnTo>
                  <a:lnTo>
                    <a:pt x="22" y="383"/>
                  </a:lnTo>
                  <a:lnTo>
                    <a:pt x="98" y="383"/>
                  </a:lnTo>
                  <a:lnTo>
                    <a:pt x="85" y="666"/>
                  </a:lnTo>
                  <a:moveTo>
                    <a:pt x="92" y="173"/>
                  </a:moveTo>
                  <a:cubicBezTo>
                    <a:pt x="95" y="171"/>
                    <a:pt x="99" y="171"/>
                    <a:pt x="102" y="171"/>
                  </a:cubicBezTo>
                  <a:cubicBezTo>
                    <a:pt x="109" y="173"/>
                    <a:pt x="114" y="180"/>
                    <a:pt x="112" y="187"/>
                  </a:cubicBezTo>
                  <a:lnTo>
                    <a:pt x="107" y="211"/>
                  </a:lnTo>
                  <a:lnTo>
                    <a:pt x="82" y="206"/>
                  </a:lnTo>
                  <a:lnTo>
                    <a:pt x="87" y="182"/>
                  </a:lnTo>
                  <a:cubicBezTo>
                    <a:pt x="87" y="178"/>
                    <a:pt x="89" y="175"/>
                    <a:pt x="92" y="173"/>
                  </a:cubicBezTo>
                  <a:moveTo>
                    <a:pt x="190" y="312"/>
                  </a:moveTo>
                  <a:cubicBezTo>
                    <a:pt x="189" y="319"/>
                    <a:pt x="182" y="324"/>
                    <a:pt x="175" y="322"/>
                  </a:cubicBezTo>
                  <a:lnTo>
                    <a:pt x="90" y="305"/>
                  </a:lnTo>
                  <a:cubicBezTo>
                    <a:pt x="83" y="304"/>
                    <a:pt x="77" y="299"/>
                    <a:pt x="72" y="293"/>
                  </a:cubicBezTo>
                  <a:cubicBezTo>
                    <a:pt x="68" y="287"/>
                    <a:pt x="67" y="280"/>
                    <a:pt x="68" y="272"/>
                  </a:cubicBezTo>
                  <a:lnTo>
                    <a:pt x="77" y="227"/>
                  </a:lnTo>
                  <a:lnTo>
                    <a:pt x="103" y="232"/>
                  </a:lnTo>
                  <a:lnTo>
                    <a:pt x="96" y="269"/>
                  </a:lnTo>
                  <a:cubicBezTo>
                    <a:pt x="95" y="274"/>
                    <a:pt x="98" y="280"/>
                    <a:pt x="104" y="281"/>
                  </a:cubicBezTo>
                  <a:lnTo>
                    <a:pt x="180" y="297"/>
                  </a:lnTo>
                  <a:cubicBezTo>
                    <a:pt x="187" y="298"/>
                    <a:pt x="192" y="305"/>
                    <a:pt x="190" y="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34"/>
          <p:cNvGrpSpPr/>
          <p:nvPr/>
        </p:nvGrpSpPr>
        <p:grpSpPr>
          <a:xfrm>
            <a:off x="5460692" y="3340131"/>
            <a:ext cx="332482" cy="332030"/>
            <a:chOff x="5381045" y="3292628"/>
            <a:chExt cx="302724" cy="302313"/>
          </a:xfrm>
        </p:grpSpPr>
        <p:sp>
          <p:nvSpPr>
            <p:cNvPr id="990" name="Google Shape;990;p34"/>
            <p:cNvSpPr/>
            <p:nvPr/>
          </p:nvSpPr>
          <p:spPr>
            <a:xfrm>
              <a:off x="5499091" y="3410674"/>
              <a:ext cx="66221" cy="66221"/>
            </a:xfrm>
            <a:custGeom>
              <a:rect b="b" l="l" r="r" t="t"/>
              <a:pathLst>
                <a:path extrusionOk="0" h="161" w="161">
                  <a:moveTo>
                    <a:pt x="21" y="42"/>
                  </a:moveTo>
                  <a:cubicBezTo>
                    <a:pt x="16" y="40"/>
                    <a:pt x="9" y="42"/>
                    <a:pt x="7" y="48"/>
                  </a:cubicBezTo>
                  <a:cubicBezTo>
                    <a:pt x="2" y="58"/>
                    <a:pt x="0" y="69"/>
                    <a:pt x="0" y="81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1" y="125"/>
                    <a:pt x="161" y="81"/>
                  </a:cubicBezTo>
                  <a:cubicBezTo>
                    <a:pt x="161" y="36"/>
                    <a:pt x="125" y="0"/>
                    <a:pt x="80" y="0"/>
                  </a:cubicBezTo>
                  <a:cubicBezTo>
                    <a:pt x="69" y="0"/>
                    <a:pt x="58" y="3"/>
                    <a:pt x="48" y="7"/>
                  </a:cubicBezTo>
                  <a:cubicBezTo>
                    <a:pt x="42" y="10"/>
                    <a:pt x="40" y="16"/>
                    <a:pt x="42" y="21"/>
                  </a:cubicBezTo>
                  <a:cubicBezTo>
                    <a:pt x="45" y="27"/>
                    <a:pt x="51" y="29"/>
                    <a:pt x="56" y="27"/>
                  </a:cubicBezTo>
                  <a:cubicBezTo>
                    <a:pt x="64" y="24"/>
                    <a:pt x="72" y="22"/>
                    <a:pt x="80" y="22"/>
                  </a:cubicBezTo>
                  <a:cubicBezTo>
                    <a:pt x="113" y="22"/>
                    <a:pt x="139" y="48"/>
                    <a:pt x="139" y="81"/>
                  </a:cubicBezTo>
                  <a:cubicBezTo>
                    <a:pt x="139" y="113"/>
                    <a:pt x="113" y="140"/>
                    <a:pt x="80" y="140"/>
                  </a:cubicBezTo>
                  <a:cubicBezTo>
                    <a:pt x="48" y="140"/>
                    <a:pt x="22" y="113"/>
                    <a:pt x="22" y="81"/>
                  </a:cubicBezTo>
                  <a:cubicBezTo>
                    <a:pt x="22" y="72"/>
                    <a:pt x="23" y="64"/>
                    <a:pt x="27" y="57"/>
                  </a:cubicBezTo>
                  <a:cubicBezTo>
                    <a:pt x="29" y="51"/>
                    <a:pt x="27" y="45"/>
                    <a:pt x="21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5381045" y="3292628"/>
              <a:ext cx="279691" cy="204832"/>
            </a:xfrm>
            <a:custGeom>
              <a:rect b="b" l="l" r="r" t="t"/>
              <a:pathLst>
                <a:path extrusionOk="0" h="498" w="680">
                  <a:moveTo>
                    <a:pt x="98" y="378"/>
                  </a:moveTo>
                  <a:lnTo>
                    <a:pt x="148" y="378"/>
                  </a:lnTo>
                  <a:lnTo>
                    <a:pt x="143" y="386"/>
                  </a:lnTo>
                  <a:cubicBezTo>
                    <a:pt x="136" y="395"/>
                    <a:pt x="126" y="400"/>
                    <a:pt x="114" y="400"/>
                  </a:cubicBezTo>
                  <a:lnTo>
                    <a:pt x="101" y="400"/>
                  </a:lnTo>
                  <a:cubicBezTo>
                    <a:pt x="95" y="400"/>
                    <a:pt x="90" y="405"/>
                    <a:pt x="90" y="411"/>
                  </a:cubicBezTo>
                  <a:cubicBezTo>
                    <a:pt x="90" y="417"/>
                    <a:pt x="95" y="422"/>
                    <a:pt x="101" y="422"/>
                  </a:cubicBezTo>
                  <a:lnTo>
                    <a:pt x="114" y="422"/>
                  </a:lnTo>
                  <a:cubicBezTo>
                    <a:pt x="132" y="422"/>
                    <a:pt x="150" y="413"/>
                    <a:pt x="160" y="399"/>
                  </a:cubicBezTo>
                  <a:lnTo>
                    <a:pt x="175" y="378"/>
                  </a:lnTo>
                  <a:lnTo>
                    <a:pt x="183" y="378"/>
                  </a:lnTo>
                  <a:cubicBezTo>
                    <a:pt x="184" y="396"/>
                    <a:pt x="187" y="412"/>
                    <a:pt x="193" y="428"/>
                  </a:cubicBezTo>
                  <a:lnTo>
                    <a:pt x="157" y="443"/>
                  </a:lnTo>
                  <a:cubicBezTo>
                    <a:pt x="144" y="449"/>
                    <a:pt x="129" y="452"/>
                    <a:pt x="114" y="452"/>
                  </a:cubicBezTo>
                  <a:lnTo>
                    <a:pt x="77" y="452"/>
                  </a:lnTo>
                  <a:cubicBezTo>
                    <a:pt x="71" y="452"/>
                    <a:pt x="66" y="457"/>
                    <a:pt x="66" y="462"/>
                  </a:cubicBezTo>
                  <a:cubicBezTo>
                    <a:pt x="66" y="468"/>
                    <a:pt x="71" y="473"/>
                    <a:pt x="77" y="473"/>
                  </a:cubicBezTo>
                  <a:lnTo>
                    <a:pt x="84" y="473"/>
                  </a:lnTo>
                  <a:lnTo>
                    <a:pt x="75" y="477"/>
                  </a:lnTo>
                  <a:cubicBezTo>
                    <a:pt x="70" y="479"/>
                    <a:pt x="67" y="486"/>
                    <a:pt x="69" y="491"/>
                  </a:cubicBezTo>
                  <a:cubicBezTo>
                    <a:pt x="71" y="495"/>
                    <a:pt x="75" y="498"/>
                    <a:pt x="79" y="498"/>
                  </a:cubicBezTo>
                  <a:cubicBezTo>
                    <a:pt x="81" y="498"/>
                    <a:pt x="82" y="498"/>
                    <a:pt x="83" y="497"/>
                  </a:cubicBezTo>
                  <a:lnTo>
                    <a:pt x="201" y="448"/>
                  </a:lnTo>
                  <a:cubicBezTo>
                    <a:pt x="203" y="451"/>
                    <a:pt x="207" y="453"/>
                    <a:pt x="210" y="453"/>
                  </a:cubicBezTo>
                  <a:cubicBezTo>
                    <a:pt x="212" y="453"/>
                    <a:pt x="213" y="452"/>
                    <a:pt x="215" y="452"/>
                  </a:cubicBezTo>
                  <a:cubicBezTo>
                    <a:pt x="220" y="449"/>
                    <a:pt x="222" y="443"/>
                    <a:pt x="220" y="437"/>
                  </a:cubicBezTo>
                  <a:cubicBezTo>
                    <a:pt x="209" y="415"/>
                    <a:pt x="204" y="392"/>
                    <a:pt x="204" y="368"/>
                  </a:cubicBezTo>
                  <a:cubicBezTo>
                    <a:pt x="204" y="278"/>
                    <a:pt x="277" y="204"/>
                    <a:pt x="367" y="204"/>
                  </a:cubicBezTo>
                  <a:cubicBezTo>
                    <a:pt x="414" y="204"/>
                    <a:pt x="458" y="224"/>
                    <a:pt x="489" y="259"/>
                  </a:cubicBezTo>
                  <a:cubicBezTo>
                    <a:pt x="493" y="263"/>
                    <a:pt x="500" y="263"/>
                    <a:pt x="504" y="259"/>
                  </a:cubicBezTo>
                  <a:cubicBezTo>
                    <a:pt x="508" y="256"/>
                    <a:pt x="509" y="249"/>
                    <a:pt x="506" y="245"/>
                  </a:cubicBezTo>
                  <a:lnTo>
                    <a:pt x="517" y="233"/>
                  </a:lnTo>
                  <a:cubicBezTo>
                    <a:pt x="521" y="229"/>
                    <a:pt x="527" y="227"/>
                    <a:pt x="532" y="227"/>
                  </a:cubicBezTo>
                  <a:lnTo>
                    <a:pt x="571" y="227"/>
                  </a:lnTo>
                  <a:cubicBezTo>
                    <a:pt x="583" y="227"/>
                    <a:pt x="594" y="222"/>
                    <a:pt x="602" y="214"/>
                  </a:cubicBezTo>
                  <a:lnTo>
                    <a:pt x="622" y="194"/>
                  </a:lnTo>
                  <a:cubicBezTo>
                    <a:pt x="628" y="188"/>
                    <a:pt x="635" y="184"/>
                    <a:pt x="643" y="182"/>
                  </a:cubicBezTo>
                  <a:lnTo>
                    <a:pt x="671" y="174"/>
                  </a:lnTo>
                  <a:cubicBezTo>
                    <a:pt x="677" y="173"/>
                    <a:pt x="680" y="167"/>
                    <a:pt x="679" y="161"/>
                  </a:cubicBezTo>
                  <a:cubicBezTo>
                    <a:pt x="677" y="156"/>
                    <a:pt x="671" y="152"/>
                    <a:pt x="666" y="154"/>
                  </a:cubicBezTo>
                  <a:lnTo>
                    <a:pt x="638" y="161"/>
                  </a:lnTo>
                  <a:cubicBezTo>
                    <a:pt x="626" y="164"/>
                    <a:pt x="615" y="170"/>
                    <a:pt x="607" y="179"/>
                  </a:cubicBezTo>
                  <a:lnTo>
                    <a:pt x="587" y="199"/>
                  </a:lnTo>
                  <a:cubicBezTo>
                    <a:pt x="583" y="203"/>
                    <a:pt x="577" y="205"/>
                    <a:pt x="571" y="205"/>
                  </a:cubicBezTo>
                  <a:lnTo>
                    <a:pt x="545" y="205"/>
                  </a:lnTo>
                  <a:lnTo>
                    <a:pt x="627" y="123"/>
                  </a:lnTo>
                  <a:cubicBezTo>
                    <a:pt x="632" y="119"/>
                    <a:pt x="632" y="112"/>
                    <a:pt x="627" y="108"/>
                  </a:cubicBezTo>
                  <a:cubicBezTo>
                    <a:pt x="623" y="104"/>
                    <a:pt x="616" y="104"/>
                    <a:pt x="612" y="108"/>
                  </a:cubicBezTo>
                  <a:lnTo>
                    <a:pt x="578" y="142"/>
                  </a:lnTo>
                  <a:lnTo>
                    <a:pt x="578" y="116"/>
                  </a:lnTo>
                  <a:cubicBezTo>
                    <a:pt x="578" y="110"/>
                    <a:pt x="580" y="105"/>
                    <a:pt x="584" y="101"/>
                  </a:cubicBezTo>
                  <a:lnTo>
                    <a:pt x="595" y="90"/>
                  </a:lnTo>
                  <a:cubicBezTo>
                    <a:pt x="599" y="86"/>
                    <a:pt x="599" y="79"/>
                    <a:pt x="595" y="75"/>
                  </a:cubicBezTo>
                  <a:cubicBezTo>
                    <a:pt x="590" y="71"/>
                    <a:pt x="584" y="71"/>
                    <a:pt x="579" y="75"/>
                  </a:cubicBezTo>
                  <a:lnTo>
                    <a:pt x="569" y="85"/>
                  </a:lnTo>
                  <a:cubicBezTo>
                    <a:pt x="561" y="93"/>
                    <a:pt x="556" y="104"/>
                    <a:pt x="556" y="116"/>
                  </a:cubicBezTo>
                  <a:lnTo>
                    <a:pt x="556" y="155"/>
                  </a:lnTo>
                  <a:cubicBezTo>
                    <a:pt x="556" y="160"/>
                    <a:pt x="554" y="166"/>
                    <a:pt x="550" y="170"/>
                  </a:cubicBezTo>
                  <a:lnTo>
                    <a:pt x="515" y="205"/>
                  </a:lnTo>
                  <a:lnTo>
                    <a:pt x="513" y="196"/>
                  </a:lnTo>
                  <a:cubicBezTo>
                    <a:pt x="512" y="185"/>
                    <a:pt x="515" y="173"/>
                    <a:pt x="523" y="166"/>
                  </a:cubicBezTo>
                  <a:lnTo>
                    <a:pt x="533" y="156"/>
                  </a:lnTo>
                  <a:cubicBezTo>
                    <a:pt x="537" y="152"/>
                    <a:pt x="537" y="145"/>
                    <a:pt x="533" y="141"/>
                  </a:cubicBezTo>
                  <a:cubicBezTo>
                    <a:pt x="529" y="136"/>
                    <a:pt x="522" y="136"/>
                    <a:pt x="518" y="141"/>
                  </a:cubicBezTo>
                  <a:lnTo>
                    <a:pt x="508" y="150"/>
                  </a:lnTo>
                  <a:cubicBezTo>
                    <a:pt x="495" y="163"/>
                    <a:pt x="489" y="181"/>
                    <a:pt x="492" y="199"/>
                  </a:cubicBezTo>
                  <a:lnTo>
                    <a:pt x="496" y="224"/>
                  </a:lnTo>
                  <a:lnTo>
                    <a:pt x="490" y="230"/>
                  </a:lnTo>
                  <a:cubicBezTo>
                    <a:pt x="478" y="218"/>
                    <a:pt x="463" y="209"/>
                    <a:pt x="448" y="201"/>
                  </a:cubicBezTo>
                  <a:lnTo>
                    <a:pt x="463" y="166"/>
                  </a:lnTo>
                  <a:cubicBezTo>
                    <a:pt x="468" y="152"/>
                    <a:pt x="477" y="139"/>
                    <a:pt x="488" y="129"/>
                  </a:cubicBezTo>
                  <a:lnTo>
                    <a:pt x="513" y="103"/>
                  </a:lnTo>
                  <a:cubicBezTo>
                    <a:pt x="518" y="99"/>
                    <a:pt x="518" y="92"/>
                    <a:pt x="513" y="88"/>
                  </a:cubicBezTo>
                  <a:cubicBezTo>
                    <a:pt x="509" y="84"/>
                    <a:pt x="502" y="84"/>
                    <a:pt x="498" y="88"/>
                  </a:cubicBezTo>
                  <a:lnTo>
                    <a:pt x="493" y="93"/>
                  </a:lnTo>
                  <a:lnTo>
                    <a:pt x="497" y="84"/>
                  </a:lnTo>
                  <a:cubicBezTo>
                    <a:pt x="499" y="78"/>
                    <a:pt x="496" y="72"/>
                    <a:pt x="491" y="70"/>
                  </a:cubicBezTo>
                  <a:cubicBezTo>
                    <a:pt x="486" y="67"/>
                    <a:pt x="479" y="70"/>
                    <a:pt x="477" y="75"/>
                  </a:cubicBezTo>
                  <a:lnTo>
                    <a:pt x="428" y="193"/>
                  </a:lnTo>
                  <a:cubicBezTo>
                    <a:pt x="412" y="188"/>
                    <a:pt x="395" y="184"/>
                    <a:pt x="378" y="183"/>
                  </a:cubicBezTo>
                  <a:lnTo>
                    <a:pt x="378" y="167"/>
                  </a:lnTo>
                  <a:cubicBezTo>
                    <a:pt x="378" y="161"/>
                    <a:pt x="380" y="155"/>
                    <a:pt x="385" y="151"/>
                  </a:cubicBezTo>
                  <a:lnTo>
                    <a:pt x="412" y="124"/>
                  </a:lnTo>
                  <a:cubicBezTo>
                    <a:pt x="420" y="116"/>
                    <a:pt x="425" y="105"/>
                    <a:pt x="425" y="94"/>
                  </a:cubicBezTo>
                  <a:lnTo>
                    <a:pt x="425" y="65"/>
                  </a:lnTo>
                  <a:cubicBezTo>
                    <a:pt x="425" y="56"/>
                    <a:pt x="427" y="48"/>
                    <a:pt x="431" y="41"/>
                  </a:cubicBezTo>
                  <a:lnTo>
                    <a:pt x="446" y="16"/>
                  </a:lnTo>
                  <a:cubicBezTo>
                    <a:pt x="449" y="11"/>
                    <a:pt x="447" y="5"/>
                    <a:pt x="442" y="2"/>
                  </a:cubicBezTo>
                  <a:cubicBezTo>
                    <a:pt x="437" y="-1"/>
                    <a:pt x="430" y="0"/>
                    <a:pt x="427" y="5"/>
                  </a:cubicBezTo>
                  <a:lnTo>
                    <a:pt x="412" y="31"/>
                  </a:lnTo>
                  <a:cubicBezTo>
                    <a:pt x="406" y="41"/>
                    <a:pt x="403" y="53"/>
                    <a:pt x="403" y="65"/>
                  </a:cubicBezTo>
                  <a:lnTo>
                    <a:pt x="403" y="94"/>
                  </a:lnTo>
                  <a:cubicBezTo>
                    <a:pt x="403" y="99"/>
                    <a:pt x="401" y="105"/>
                    <a:pt x="397" y="109"/>
                  </a:cubicBezTo>
                  <a:lnTo>
                    <a:pt x="378" y="127"/>
                  </a:lnTo>
                  <a:lnTo>
                    <a:pt x="378" y="11"/>
                  </a:lnTo>
                  <a:cubicBezTo>
                    <a:pt x="378" y="5"/>
                    <a:pt x="373" y="0"/>
                    <a:pt x="367" y="0"/>
                  </a:cubicBezTo>
                  <a:cubicBezTo>
                    <a:pt x="362" y="0"/>
                    <a:pt x="357" y="5"/>
                    <a:pt x="357" y="11"/>
                  </a:cubicBezTo>
                  <a:lnTo>
                    <a:pt x="357" y="59"/>
                  </a:lnTo>
                  <a:lnTo>
                    <a:pt x="338" y="41"/>
                  </a:lnTo>
                  <a:cubicBezTo>
                    <a:pt x="334" y="37"/>
                    <a:pt x="332" y="31"/>
                    <a:pt x="332" y="25"/>
                  </a:cubicBezTo>
                  <a:lnTo>
                    <a:pt x="332" y="11"/>
                  </a:lnTo>
                  <a:cubicBezTo>
                    <a:pt x="332" y="5"/>
                    <a:pt x="327" y="0"/>
                    <a:pt x="321" y="0"/>
                  </a:cubicBezTo>
                  <a:cubicBezTo>
                    <a:pt x="315" y="0"/>
                    <a:pt x="310" y="5"/>
                    <a:pt x="310" y="11"/>
                  </a:cubicBezTo>
                  <a:lnTo>
                    <a:pt x="310" y="25"/>
                  </a:lnTo>
                  <a:cubicBezTo>
                    <a:pt x="310" y="37"/>
                    <a:pt x="315" y="48"/>
                    <a:pt x="323" y="56"/>
                  </a:cubicBezTo>
                  <a:lnTo>
                    <a:pt x="350" y="83"/>
                  </a:lnTo>
                  <a:cubicBezTo>
                    <a:pt x="354" y="87"/>
                    <a:pt x="357" y="93"/>
                    <a:pt x="357" y="99"/>
                  </a:cubicBezTo>
                  <a:lnTo>
                    <a:pt x="357" y="149"/>
                  </a:lnTo>
                  <a:lnTo>
                    <a:pt x="349" y="143"/>
                  </a:lnTo>
                  <a:cubicBezTo>
                    <a:pt x="340" y="136"/>
                    <a:pt x="335" y="126"/>
                    <a:pt x="335" y="115"/>
                  </a:cubicBezTo>
                  <a:lnTo>
                    <a:pt x="335" y="101"/>
                  </a:lnTo>
                  <a:cubicBezTo>
                    <a:pt x="335" y="95"/>
                    <a:pt x="330" y="90"/>
                    <a:pt x="324" y="90"/>
                  </a:cubicBezTo>
                  <a:cubicBezTo>
                    <a:pt x="318" y="90"/>
                    <a:pt x="313" y="95"/>
                    <a:pt x="313" y="101"/>
                  </a:cubicBezTo>
                  <a:lnTo>
                    <a:pt x="313" y="115"/>
                  </a:lnTo>
                  <a:cubicBezTo>
                    <a:pt x="313" y="133"/>
                    <a:pt x="322" y="150"/>
                    <a:pt x="336" y="160"/>
                  </a:cubicBezTo>
                  <a:lnTo>
                    <a:pt x="357" y="175"/>
                  </a:lnTo>
                  <a:lnTo>
                    <a:pt x="357" y="183"/>
                  </a:lnTo>
                  <a:cubicBezTo>
                    <a:pt x="339" y="184"/>
                    <a:pt x="323" y="188"/>
                    <a:pt x="307" y="193"/>
                  </a:cubicBezTo>
                  <a:lnTo>
                    <a:pt x="292" y="158"/>
                  </a:lnTo>
                  <a:cubicBezTo>
                    <a:pt x="286" y="144"/>
                    <a:pt x="283" y="129"/>
                    <a:pt x="283" y="114"/>
                  </a:cubicBezTo>
                  <a:lnTo>
                    <a:pt x="283" y="77"/>
                  </a:lnTo>
                  <a:cubicBezTo>
                    <a:pt x="283" y="71"/>
                    <a:pt x="279" y="67"/>
                    <a:pt x="273" y="67"/>
                  </a:cubicBezTo>
                  <a:cubicBezTo>
                    <a:pt x="267" y="67"/>
                    <a:pt x="262" y="71"/>
                    <a:pt x="262" y="77"/>
                  </a:cubicBezTo>
                  <a:lnTo>
                    <a:pt x="262" y="85"/>
                  </a:lnTo>
                  <a:lnTo>
                    <a:pt x="258" y="75"/>
                  </a:lnTo>
                  <a:cubicBezTo>
                    <a:pt x="256" y="70"/>
                    <a:pt x="249" y="67"/>
                    <a:pt x="244" y="70"/>
                  </a:cubicBezTo>
                  <a:cubicBezTo>
                    <a:pt x="238" y="72"/>
                    <a:pt x="236" y="78"/>
                    <a:pt x="238" y="84"/>
                  </a:cubicBezTo>
                  <a:lnTo>
                    <a:pt x="287" y="201"/>
                  </a:lnTo>
                  <a:cubicBezTo>
                    <a:pt x="272" y="209"/>
                    <a:pt x="257" y="218"/>
                    <a:pt x="245" y="230"/>
                  </a:cubicBezTo>
                  <a:lnTo>
                    <a:pt x="233" y="218"/>
                  </a:lnTo>
                  <a:cubicBezTo>
                    <a:pt x="229" y="214"/>
                    <a:pt x="227" y="208"/>
                    <a:pt x="227" y="203"/>
                  </a:cubicBezTo>
                  <a:lnTo>
                    <a:pt x="227" y="164"/>
                  </a:lnTo>
                  <a:cubicBezTo>
                    <a:pt x="227" y="152"/>
                    <a:pt x="222" y="141"/>
                    <a:pt x="214" y="133"/>
                  </a:cubicBezTo>
                  <a:lnTo>
                    <a:pt x="194" y="113"/>
                  </a:lnTo>
                  <a:cubicBezTo>
                    <a:pt x="188" y="107"/>
                    <a:pt x="184" y="100"/>
                    <a:pt x="182" y="92"/>
                  </a:cubicBezTo>
                  <a:lnTo>
                    <a:pt x="174" y="64"/>
                  </a:lnTo>
                  <a:cubicBezTo>
                    <a:pt x="173" y="58"/>
                    <a:pt x="167" y="55"/>
                    <a:pt x="161" y="56"/>
                  </a:cubicBezTo>
                  <a:cubicBezTo>
                    <a:pt x="155" y="58"/>
                    <a:pt x="152" y="64"/>
                    <a:pt x="153" y="69"/>
                  </a:cubicBezTo>
                  <a:lnTo>
                    <a:pt x="161" y="98"/>
                  </a:lnTo>
                  <a:cubicBezTo>
                    <a:pt x="164" y="109"/>
                    <a:pt x="170" y="120"/>
                    <a:pt x="178" y="128"/>
                  </a:cubicBezTo>
                  <a:lnTo>
                    <a:pt x="199" y="149"/>
                  </a:lnTo>
                  <a:cubicBezTo>
                    <a:pt x="203" y="153"/>
                    <a:pt x="205" y="158"/>
                    <a:pt x="205" y="164"/>
                  </a:cubicBezTo>
                  <a:lnTo>
                    <a:pt x="205" y="190"/>
                  </a:lnTo>
                  <a:lnTo>
                    <a:pt x="123" y="108"/>
                  </a:lnTo>
                  <a:cubicBezTo>
                    <a:pt x="119" y="104"/>
                    <a:pt x="112" y="104"/>
                    <a:pt x="108" y="108"/>
                  </a:cubicBezTo>
                  <a:cubicBezTo>
                    <a:pt x="103" y="112"/>
                    <a:pt x="103" y="119"/>
                    <a:pt x="108" y="123"/>
                  </a:cubicBezTo>
                  <a:lnTo>
                    <a:pt x="142" y="157"/>
                  </a:lnTo>
                  <a:lnTo>
                    <a:pt x="115" y="157"/>
                  </a:lnTo>
                  <a:cubicBezTo>
                    <a:pt x="110" y="157"/>
                    <a:pt x="104" y="155"/>
                    <a:pt x="100" y="151"/>
                  </a:cubicBezTo>
                  <a:lnTo>
                    <a:pt x="90" y="141"/>
                  </a:lnTo>
                  <a:cubicBezTo>
                    <a:pt x="86" y="136"/>
                    <a:pt x="79" y="136"/>
                    <a:pt x="75" y="141"/>
                  </a:cubicBezTo>
                  <a:cubicBezTo>
                    <a:pt x="71" y="145"/>
                    <a:pt x="71" y="152"/>
                    <a:pt x="75" y="156"/>
                  </a:cubicBezTo>
                  <a:lnTo>
                    <a:pt x="85" y="166"/>
                  </a:lnTo>
                  <a:cubicBezTo>
                    <a:pt x="93" y="174"/>
                    <a:pt x="104" y="179"/>
                    <a:pt x="115" y="179"/>
                  </a:cubicBezTo>
                  <a:lnTo>
                    <a:pt x="154" y="179"/>
                  </a:lnTo>
                  <a:cubicBezTo>
                    <a:pt x="160" y="179"/>
                    <a:pt x="165" y="181"/>
                    <a:pt x="170" y="185"/>
                  </a:cubicBezTo>
                  <a:lnTo>
                    <a:pt x="205" y="220"/>
                  </a:lnTo>
                  <a:lnTo>
                    <a:pt x="196" y="222"/>
                  </a:lnTo>
                  <a:cubicBezTo>
                    <a:pt x="185" y="223"/>
                    <a:pt x="173" y="220"/>
                    <a:pt x="165" y="212"/>
                  </a:cubicBezTo>
                  <a:lnTo>
                    <a:pt x="156" y="202"/>
                  </a:lnTo>
                  <a:cubicBezTo>
                    <a:pt x="151" y="198"/>
                    <a:pt x="145" y="198"/>
                    <a:pt x="140" y="202"/>
                  </a:cubicBezTo>
                  <a:cubicBezTo>
                    <a:pt x="136" y="206"/>
                    <a:pt x="136" y="213"/>
                    <a:pt x="140" y="217"/>
                  </a:cubicBezTo>
                  <a:lnTo>
                    <a:pt x="150" y="227"/>
                  </a:lnTo>
                  <a:cubicBezTo>
                    <a:pt x="161" y="238"/>
                    <a:pt x="175" y="244"/>
                    <a:pt x="190" y="244"/>
                  </a:cubicBezTo>
                  <a:cubicBezTo>
                    <a:pt x="193" y="244"/>
                    <a:pt x="196" y="243"/>
                    <a:pt x="199" y="243"/>
                  </a:cubicBezTo>
                  <a:lnTo>
                    <a:pt x="224" y="239"/>
                  </a:lnTo>
                  <a:lnTo>
                    <a:pt x="229" y="245"/>
                  </a:lnTo>
                  <a:cubicBezTo>
                    <a:pt x="218" y="258"/>
                    <a:pt x="209" y="272"/>
                    <a:pt x="201" y="287"/>
                  </a:cubicBezTo>
                  <a:lnTo>
                    <a:pt x="166" y="272"/>
                  </a:lnTo>
                  <a:cubicBezTo>
                    <a:pt x="152" y="267"/>
                    <a:pt x="139" y="258"/>
                    <a:pt x="129" y="248"/>
                  </a:cubicBezTo>
                  <a:lnTo>
                    <a:pt x="103" y="222"/>
                  </a:lnTo>
                  <a:cubicBezTo>
                    <a:pt x="99" y="218"/>
                    <a:pt x="92" y="218"/>
                    <a:pt x="88" y="222"/>
                  </a:cubicBezTo>
                  <a:cubicBezTo>
                    <a:pt x="83" y="226"/>
                    <a:pt x="83" y="233"/>
                    <a:pt x="88" y="237"/>
                  </a:cubicBezTo>
                  <a:lnTo>
                    <a:pt x="93" y="242"/>
                  </a:lnTo>
                  <a:lnTo>
                    <a:pt x="83" y="238"/>
                  </a:lnTo>
                  <a:cubicBezTo>
                    <a:pt x="78" y="236"/>
                    <a:pt x="72" y="239"/>
                    <a:pt x="69" y="244"/>
                  </a:cubicBezTo>
                  <a:cubicBezTo>
                    <a:pt x="67" y="250"/>
                    <a:pt x="70" y="256"/>
                    <a:pt x="75" y="258"/>
                  </a:cubicBezTo>
                  <a:lnTo>
                    <a:pt x="193" y="307"/>
                  </a:lnTo>
                  <a:cubicBezTo>
                    <a:pt x="187" y="323"/>
                    <a:pt x="184" y="340"/>
                    <a:pt x="183" y="357"/>
                  </a:cubicBezTo>
                  <a:lnTo>
                    <a:pt x="166" y="357"/>
                  </a:lnTo>
                  <a:cubicBezTo>
                    <a:pt x="161" y="357"/>
                    <a:pt x="155" y="355"/>
                    <a:pt x="151" y="351"/>
                  </a:cubicBezTo>
                  <a:lnTo>
                    <a:pt x="124" y="323"/>
                  </a:lnTo>
                  <a:cubicBezTo>
                    <a:pt x="116" y="315"/>
                    <a:pt x="105" y="311"/>
                    <a:pt x="93" y="311"/>
                  </a:cubicBezTo>
                  <a:lnTo>
                    <a:pt x="64" y="311"/>
                  </a:lnTo>
                  <a:cubicBezTo>
                    <a:pt x="56" y="311"/>
                    <a:pt x="48" y="308"/>
                    <a:pt x="41" y="304"/>
                  </a:cubicBezTo>
                  <a:lnTo>
                    <a:pt x="16" y="290"/>
                  </a:lnTo>
                  <a:cubicBezTo>
                    <a:pt x="11" y="287"/>
                    <a:pt x="4" y="288"/>
                    <a:pt x="1" y="293"/>
                  </a:cubicBezTo>
                  <a:cubicBezTo>
                    <a:pt x="-2" y="299"/>
                    <a:pt x="0" y="305"/>
                    <a:pt x="5" y="308"/>
                  </a:cubicBezTo>
                  <a:lnTo>
                    <a:pt x="30" y="323"/>
                  </a:lnTo>
                  <a:cubicBezTo>
                    <a:pt x="41" y="329"/>
                    <a:pt x="52" y="332"/>
                    <a:pt x="64" y="332"/>
                  </a:cubicBezTo>
                  <a:lnTo>
                    <a:pt x="93" y="332"/>
                  </a:lnTo>
                  <a:cubicBezTo>
                    <a:pt x="99" y="332"/>
                    <a:pt x="104" y="334"/>
                    <a:pt x="108" y="338"/>
                  </a:cubicBezTo>
                  <a:lnTo>
                    <a:pt x="127" y="357"/>
                  </a:lnTo>
                  <a:lnTo>
                    <a:pt x="11" y="357"/>
                  </a:lnTo>
                  <a:cubicBezTo>
                    <a:pt x="5" y="357"/>
                    <a:pt x="0" y="362"/>
                    <a:pt x="0" y="368"/>
                  </a:cubicBezTo>
                  <a:cubicBezTo>
                    <a:pt x="0" y="374"/>
                    <a:pt x="5" y="378"/>
                    <a:pt x="11" y="378"/>
                  </a:cubicBezTo>
                  <a:lnTo>
                    <a:pt x="59" y="378"/>
                  </a:lnTo>
                  <a:lnTo>
                    <a:pt x="40" y="397"/>
                  </a:lnTo>
                  <a:cubicBezTo>
                    <a:pt x="36" y="401"/>
                    <a:pt x="31" y="403"/>
                    <a:pt x="25" y="403"/>
                  </a:cubicBezTo>
                  <a:lnTo>
                    <a:pt x="11" y="403"/>
                  </a:lnTo>
                  <a:cubicBezTo>
                    <a:pt x="5" y="403"/>
                    <a:pt x="0" y="408"/>
                    <a:pt x="0" y="414"/>
                  </a:cubicBezTo>
                  <a:cubicBezTo>
                    <a:pt x="0" y="420"/>
                    <a:pt x="5" y="425"/>
                    <a:pt x="11" y="425"/>
                  </a:cubicBezTo>
                  <a:lnTo>
                    <a:pt x="25" y="425"/>
                  </a:lnTo>
                  <a:cubicBezTo>
                    <a:pt x="37" y="425"/>
                    <a:pt x="47" y="420"/>
                    <a:pt x="56" y="412"/>
                  </a:cubicBezTo>
                  <a:lnTo>
                    <a:pt x="83" y="385"/>
                  </a:lnTo>
                  <a:cubicBezTo>
                    <a:pt x="87" y="381"/>
                    <a:pt x="93" y="378"/>
                    <a:pt x="98" y="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5404079" y="3390520"/>
              <a:ext cx="279691" cy="204421"/>
            </a:xfrm>
            <a:custGeom>
              <a:rect b="b" l="l" r="r" t="t"/>
              <a:pathLst>
                <a:path extrusionOk="0" h="497" w="680">
                  <a:moveTo>
                    <a:pt x="668" y="140"/>
                  </a:moveTo>
                  <a:cubicBezTo>
                    <a:pt x="674" y="140"/>
                    <a:pt x="679" y="136"/>
                    <a:pt x="679" y="130"/>
                  </a:cubicBezTo>
                  <a:cubicBezTo>
                    <a:pt x="679" y="124"/>
                    <a:pt x="674" y="119"/>
                    <a:pt x="668" y="119"/>
                  </a:cubicBezTo>
                  <a:lnTo>
                    <a:pt x="620" y="119"/>
                  </a:lnTo>
                  <a:lnTo>
                    <a:pt x="639" y="100"/>
                  </a:lnTo>
                  <a:cubicBezTo>
                    <a:pt x="643" y="96"/>
                    <a:pt x="648" y="94"/>
                    <a:pt x="654" y="94"/>
                  </a:cubicBezTo>
                  <a:lnTo>
                    <a:pt x="668" y="94"/>
                  </a:lnTo>
                  <a:cubicBezTo>
                    <a:pt x="674" y="94"/>
                    <a:pt x="679" y="89"/>
                    <a:pt x="679" y="83"/>
                  </a:cubicBezTo>
                  <a:cubicBezTo>
                    <a:pt x="679" y="77"/>
                    <a:pt x="674" y="73"/>
                    <a:pt x="668" y="73"/>
                  </a:cubicBezTo>
                  <a:lnTo>
                    <a:pt x="654" y="73"/>
                  </a:lnTo>
                  <a:cubicBezTo>
                    <a:pt x="642" y="73"/>
                    <a:pt x="631" y="77"/>
                    <a:pt x="623" y="85"/>
                  </a:cubicBezTo>
                  <a:lnTo>
                    <a:pt x="596" y="113"/>
                  </a:lnTo>
                  <a:cubicBezTo>
                    <a:pt x="592" y="117"/>
                    <a:pt x="586" y="119"/>
                    <a:pt x="581" y="119"/>
                  </a:cubicBezTo>
                  <a:lnTo>
                    <a:pt x="531" y="119"/>
                  </a:lnTo>
                  <a:lnTo>
                    <a:pt x="536" y="111"/>
                  </a:lnTo>
                  <a:cubicBezTo>
                    <a:pt x="543" y="102"/>
                    <a:pt x="553" y="97"/>
                    <a:pt x="565" y="97"/>
                  </a:cubicBezTo>
                  <a:lnTo>
                    <a:pt x="578" y="97"/>
                  </a:lnTo>
                  <a:cubicBezTo>
                    <a:pt x="584" y="97"/>
                    <a:pt x="589" y="92"/>
                    <a:pt x="589" y="86"/>
                  </a:cubicBezTo>
                  <a:cubicBezTo>
                    <a:pt x="589" y="80"/>
                    <a:pt x="584" y="75"/>
                    <a:pt x="578" y="75"/>
                  </a:cubicBezTo>
                  <a:lnTo>
                    <a:pt x="565" y="75"/>
                  </a:lnTo>
                  <a:cubicBezTo>
                    <a:pt x="547" y="75"/>
                    <a:pt x="529" y="84"/>
                    <a:pt x="519" y="99"/>
                  </a:cubicBezTo>
                  <a:lnTo>
                    <a:pt x="504" y="119"/>
                  </a:lnTo>
                  <a:lnTo>
                    <a:pt x="496" y="119"/>
                  </a:lnTo>
                  <a:cubicBezTo>
                    <a:pt x="495" y="102"/>
                    <a:pt x="492" y="85"/>
                    <a:pt x="486" y="69"/>
                  </a:cubicBezTo>
                  <a:lnTo>
                    <a:pt x="522" y="54"/>
                  </a:lnTo>
                  <a:cubicBezTo>
                    <a:pt x="535" y="49"/>
                    <a:pt x="550" y="46"/>
                    <a:pt x="565" y="46"/>
                  </a:cubicBezTo>
                  <a:lnTo>
                    <a:pt x="602" y="46"/>
                  </a:lnTo>
                  <a:cubicBezTo>
                    <a:pt x="608" y="46"/>
                    <a:pt x="613" y="41"/>
                    <a:pt x="613" y="35"/>
                  </a:cubicBezTo>
                  <a:cubicBezTo>
                    <a:pt x="613" y="29"/>
                    <a:pt x="608" y="24"/>
                    <a:pt x="602" y="24"/>
                  </a:cubicBezTo>
                  <a:lnTo>
                    <a:pt x="595" y="24"/>
                  </a:lnTo>
                  <a:lnTo>
                    <a:pt x="604" y="20"/>
                  </a:lnTo>
                  <a:cubicBezTo>
                    <a:pt x="609" y="18"/>
                    <a:pt x="612" y="12"/>
                    <a:pt x="610" y="6"/>
                  </a:cubicBezTo>
                  <a:cubicBezTo>
                    <a:pt x="607" y="1"/>
                    <a:pt x="601" y="-2"/>
                    <a:pt x="596" y="0"/>
                  </a:cubicBezTo>
                  <a:lnTo>
                    <a:pt x="478" y="49"/>
                  </a:lnTo>
                  <a:cubicBezTo>
                    <a:pt x="475" y="45"/>
                    <a:pt x="469" y="43"/>
                    <a:pt x="464" y="45"/>
                  </a:cubicBezTo>
                  <a:cubicBezTo>
                    <a:pt x="459" y="48"/>
                    <a:pt x="457" y="54"/>
                    <a:pt x="459" y="60"/>
                  </a:cubicBezTo>
                  <a:cubicBezTo>
                    <a:pt x="469" y="82"/>
                    <a:pt x="475" y="105"/>
                    <a:pt x="475" y="130"/>
                  </a:cubicBezTo>
                  <a:cubicBezTo>
                    <a:pt x="475" y="220"/>
                    <a:pt x="402" y="293"/>
                    <a:pt x="311" y="293"/>
                  </a:cubicBezTo>
                  <a:cubicBezTo>
                    <a:pt x="265" y="293"/>
                    <a:pt x="221" y="273"/>
                    <a:pt x="190" y="239"/>
                  </a:cubicBezTo>
                  <a:cubicBezTo>
                    <a:pt x="186" y="234"/>
                    <a:pt x="179" y="234"/>
                    <a:pt x="175" y="238"/>
                  </a:cubicBezTo>
                  <a:cubicBezTo>
                    <a:pt x="170" y="242"/>
                    <a:pt x="170" y="248"/>
                    <a:pt x="173" y="253"/>
                  </a:cubicBezTo>
                  <a:lnTo>
                    <a:pt x="162" y="264"/>
                  </a:lnTo>
                  <a:cubicBezTo>
                    <a:pt x="158" y="268"/>
                    <a:pt x="152" y="271"/>
                    <a:pt x="147" y="271"/>
                  </a:cubicBezTo>
                  <a:lnTo>
                    <a:pt x="108" y="271"/>
                  </a:lnTo>
                  <a:cubicBezTo>
                    <a:pt x="96" y="271"/>
                    <a:pt x="85" y="275"/>
                    <a:pt x="77" y="283"/>
                  </a:cubicBezTo>
                  <a:lnTo>
                    <a:pt x="57" y="304"/>
                  </a:lnTo>
                  <a:cubicBezTo>
                    <a:pt x="51" y="309"/>
                    <a:pt x="44" y="313"/>
                    <a:pt x="36" y="316"/>
                  </a:cubicBezTo>
                  <a:lnTo>
                    <a:pt x="8" y="323"/>
                  </a:lnTo>
                  <a:cubicBezTo>
                    <a:pt x="2" y="324"/>
                    <a:pt x="-1" y="330"/>
                    <a:pt x="0" y="336"/>
                  </a:cubicBezTo>
                  <a:cubicBezTo>
                    <a:pt x="1" y="341"/>
                    <a:pt x="6" y="344"/>
                    <a:pt x="11" y="344"/>
                  </a:cubicBezTo>
                  <a:cubicBezTo>
                    <a:pt x="11" y="344"/>
                    <a:pt x="12" y="344"/>
                    <a:pt x="13" y="344"/>
                  </a:cubicBezTo>
                  <a:lnTo>
                    <a:pt x="41" y="336"/>
                  </a:lnTo>
                  <a:cubicBezTo>
                    <a:pt x="53" y="333"/>
                    <a:pt x="63" y="327"/>
                    <a:pt x="72" y="319"/>
                  </a:cubicBezTo>
                  <a:lnTo>
                    <a:pt x="92" y="298"/>
                  </a:lnTo>
                  <a:cubicBezTo>
                    <a:pt x="96" y="294"/>
                    <a:pt x="102" y="292"/>
                    <a:pt x="108" y="292"/>
                  </a:cubicBezTo>
                  <a:lnTo>
                    <a:pt x="134" y="292"/>
                  </a:lnTo>
                  <a:lnTo>
                    <a:pt x="114" y="312"/>
                  </a:lnTo>
                  <a:lnTo>
                    <a:pt x="52" y="374"/>
                  </a:lnTo>
                  <a:cubicBezTo>
                    <a:pt x="47" y="379"/>
                    <a:pt x="47" y="385"/>
                    <a:pt x="52" y="390"/>
                  </a:cubicBezTo>
                  <a:cubicBezTo>
                    <a:pt x="54" y="392"/>
                    <a:pt x="56" y="393"/>
                    <a:pt x="59" y="393"/>
                  </a:cubicBezTo>
                  <a:cubicBezTo>
                    <a:pt x="62" y="393"/>
                    <a:pt x="65" y="392"/>
                    <a:pt x="67" y="390"/>
                  </a:cubicBezTo>
                  <a:lnTo>
                    <a:pt x="101" y="355"/>
                  </a:lnTo>
                  <a:lnTo>
                    <a:pt x="101" y="382"/>
                  </a:lnTo>
                  <a:cubicBezTo>
                    <a:pt x="101" y="387"/>
                    <a:pt x="99" y="393"/>
                    <a:pt x="95" y="397"/>
                  </a:cubicBezTo>
                  <a:lnTo>
                    <a:pt x="84" y="407"/>
                  </a:lnTo>
                  <a:cubicBezTo>
                    <a:pt x="80" y="411"/>
                    <a:pt x="80" y="418"/>
                    <a:pt x="84" y="422"/>
                  </a:cubicBezTo>
                  <a:cubicBezTo>
                    <a:pt x="87" y="425"/>
                    <a:pt x="89" y="426"/>
                    <a:pt x="92" y="426"/>
                  </a:cubicBezTo>
                  <a:cubicBezTo>
                    <a:pt x="95" y="426"/>
                    <a:pt x="98" y="425"/>
                    <a:pt x="100" y="422"/>
                  </a:cubicBezTo>
                  <a:lnTo>
                    <a:pt x="110" y="412"/>
                  </a:lnTo>
                  <a:cubicBezTo>
                    <a:pt x="118" y="404"/>
                    <a:pt x="123" y="393"/>
                    <a:pt x="123" y="382"/>
                  </a:cubicBezTo>
                  <a:lnTo>
                    <a:pt x="123" y="343"/>
                  </a:lnTo>
                  <a:cubicBezTo>
                    <a:pt x="123" y="337"/>
                    <a:pt x="125" y="332"/>
                    <a:pt x="129" y="328"/>
                  </a:cubicBezTo>
                  <a:lnTo>
                    <a:pt x="164" y="292"/>
                  </a:lnTo>
                  <a:lnTo>
                    <a:pt x="166" y="301"/>
                  </a:lnTo>
                  <a:cubicBezTo>
                    <a:pt x="167" y="313"/>
                    <a:pt x="164" y="324"/>
                    <a:pt x="156" y="332"/>
                  </a:cubicBezTo>
                  <a:lnTo>
                    <a:pt x="146" y="342"/>
                  </a:lnTo>
                  <a:cubicBezTo>
                    <a:pt x="142" y="346"/>
                    <a:pt x="142" y="353"/>
                    <a:pt x="146" y="357"/>
                  </a:cubicBezTo>
                  <a:cubicBezTo>
                    <a:pt x="148" y="359"/>
                    <a:pt x="151" y="360"/>
                    <a:pt x="154" y="360"/>
                  </a:cubicBezTo>
                  <a:cubicBezTo>
                    <a:pt x="156" y="360"/>
                    <a:pt x="159" y="359"/>
                    <a:pt x="161" y="357"/>
                  </a:cubicBezTo>
                  <a:lnTo>
                    <a:pt x="171" y="347"/>
                  </a:lnTo>
                  <a:cubicBezTo>
                    <a:pt x="184" y="334"/>
                    <a:pt x="190" y="316"/>
                    <a:pt x="187" y="298"/>
                  </a:cubicBezTo>
                  <a:lnTo>
                    <a:pt x="183" y="273"/>
                  </a:lnTo>
                  <a:lnTo>
                    <a:pt x="189" y="268"/>
                  </a:lnTo>
                  <a:cubicBezTo>
                    <a:pt x="201" y="279"/>
                    <a:pt x="216" y="289"/>
                    <a:pt x="231" y="296"/>
                  </a:cubicBezTo>
                  <a:lnTo>
                    <a:pt x="216" y="331"/>
                  </a:lnTo>
                  <a:cubicBezTo>
                    <a:pt x="210" y="345"/>
                    <a:pt x="202" y="358"/>
                    <a:pt x="191" y="369"/>
                  </a:cubicBezTo>
                  <a:lnTo>
                    <a:pt x="166" y="394"/>
                  </a:lnTo>
                  <a:cubicBezTo>
                    <a:pt x="161" y="399"/>
                    <a:pt x="161" y="405"/>
                    <a:pt x="166" y="410"/>
                  </a:cubicBezTo>
                  <a:cubicBezTo>
                    <a:pt x="168" y="412"/>
                    <a:pt x="170" y="413"/>
                    <a:pt x="173" y="413"/>
                  </a:cubicBezTo>
                  <a:cubicBezTo>
                    <a:pt x="176" y="413"/>
                    <a:pt x="179" y="412"/>
                    <a:pt x="181" y="410"/>
                  </a:cubicBezTo>
                  <a:lnTo>
                    <a:pt x="186" y="404"/>
                  </a:lnTo>
                  <a:lnTo>
                    <a:pt x="182" y="414"/>
                  </a:lnTo>
                  <a:cubicBezTo>
                    <a:pt x="180" y="419"/>
                    <a:pt x="182" y="426"/>
                    <a:pt x="188" y="428"/>
                  </a:cubicBezTo>
                  <a:cubicBezTo>
                    <a:pt x="189" y="428"/>
                    <a:pt x="191" y="429"/>
                    <a:pt x="192" y="429"/>
                  </a:cubicBezTo>
                  <a:cubicBezTo>
                    <a:pt x="196" y="429"/>
                    <a:pt x="200" y="426"/>
                    <a:pt x="202" y="422"/>
                  </a:cubicBezTo>
                  <a:lnTo>
                    <a:pt x="251" y="304"/>
                  </a:lnTo>
                  <a:cubicBezTo>
                    <a:pt x="267" y="310"/>
                    <a:pt x="284" y="313"/>
                    <a:pt x="301" y="314"/>
                  </a:cubicBezTo>
                  <a:lnTo>
                    <a:pt x="301" y="331"/>
                  </a:lnTo>
                  <a:cubicBezTo>
                    <a:pt x="301" y="337"/>
                    <a:pt x="299" y="342"/>
                    <a:pt x="294" y="346"/>
                  </a:cubicBezTo>
                  <a:lnTo>
                    <a:pt x="267" y="374"/>
                  </a:lnTo>
                  <a:cubicBezTo>
                    <a:pt x="259" y="382"/>
                    <a:pt x="254" y="392"/>
                    <a:pt x="254" y="404"/>
                  </a:cubicBezTo>
                  <a:lnTo>
                    <a:pt x="254" y="433"/>
                  </a:lnTo>
                  <a:cubicBezTo>
                    <a:pt x="254" y="441"/>
                    <a:pt x="252" y="449"/>
                    <a:pt x="248" y="456"/>
                  </a:cubicBezTo>
                  <a:lnTo>
                    <a:pt x="233" y="481"/>
                  </a:lnTo>
                  <a:cubicBezTo>
                    <a:pt x="230" y="486"/>
                    <a:pt x="232" y="493"/>
                    <a:pt x="237" y="496"/>
                  </a:cubicBezTo>
                  <a:cubicBezTo>
                    <a:pt x="239" y="497"/>
                    <a:pt x="241" y="497"/>
                    <a:pt x="243" y="497"/>
                  </a:cubicBezTo>
                  <a:cubicBezTo>
                    <a:pt x="246" y="497"/>
                    <a:pt x="250" y="495"/>
                    <a:pt x="252" y="492"/>
                  </a:cubicBezTo>
                  <a:lnTo>
                    <a:pt x="267" y="467"/>
                  </a:lnTo>
                  <a:cubicBezTo>
                    <a:pt x="273" y="457"/>
                    <a:pt x="276" y="445"/>
                    <a:pt x="276" y="433"/>
                  </a:cubicBezTo>
                  <a:lnTo>
                    <a:pt x="276" y="404"/>
                  </a:lnTo>
                  <a:cubicBezTo>
                    <a:pt x="276" y="398"/>
                    <a:pt x="278" y="393"/>
                    <a:pt x="282" y="389"/>
                  </a:cubicBezTo>
                  <a:lnTo>
                    <a:pt x="301" y="370"/>
                  </a:lnTo>
                  <a:lnTo>
                    <a:pt x="301" y="486"/>
                  </a:lnTo>
                  <a:cubicBezTo>
                    <a:pt x="301" y="492"/>
                    <a:pt x="306" y="497"/>
                    <a:pt x="311" y="497"/>
                  </a:cubicBezTo>
                  <a:cubicBezTo>
                    <a:pt x="317" y="497"/>
                    <a:pt x="322" y="492"/>
                    <a:pt x="322" y="486"/>
                  </a:cubicBezTo>
                  <a:lnTo>
                    <a:pt x="322" y="438"/>
                  </a:lnTo>
                  <a:lnTo>
                    <a:pt x="341" y="457"/>
                  </a:lnTo>
                  <a:cubicBezTo>
                    <a:pt x="345" y="461"/>
                    <a:pt x="347" y="466"/>
                    <a:pt x="347" y="472"/>
                  </a:cubicBezTo>
                  <a:lnTo>
                    <a:pt x="347" y="486"/>
                  </a:lnTo>
                  <a:cubicBezTo>
                    <a:pt x="347" y="492"/>
                    <a:pt x="352" y="497"/>
                    <a:pt x="358" y="497"/>
                  </a:cubicBezTo>
                  <a:cubicBezTo>
                    <a:pt x="364" y="497"/>
                    <a:pt x="369" y="492"/>
                    <a:pt x="369" y="486"/>
                  </a:cubicBezTo>
                  <a:lnTo>
                    <a:pt x="369" y="472"/>
                  </a:lnTo>
                  <a:cubicBezTo>
                    <a:pt x="369" y="460"/>
                    <a:pt x="364" y="450"/>
                    <a:pt x="356" y="442"/>
                  </a:cubicBezTo>
                  <a:lnTo>
                    <a:pt x="329" y="414"/>
                  </a:lnTo>
                  <a:cubicBezTo>
                    <a:pt x="324" y="410"/>
                    <a:pt x="322" y="405"/>
                    <a:pt x="322" y="399"/>
                  </a:cubicBezTo>
                  <a:lnTo>
                    <a:pt x="322" y="349"/>
                  </a:lnTo>
                  <a:lnTo>
                    <a:pt x="330" y="354"/>
                  </a:lnTo>
                  <a:cubicBezTo>
                    <a:pt x="339" y="361"/>
                    <a:pt x="344" y="372"/>
                    <a:pt x="344" y="383"/>
                  </a:cubicBezTo>
                  <a:lnTo>
                    <a:pt x="344" y="397"/>
                  </a:lnTo>
                  <a:cubicBezTo>
                    <a:pt x="344" y="403"/>
                    <a:pt x="349" y="407"/>
                    <a:pt x="355" y="407"/>
                  </a:cubicBezTo>
                  <a:cubicBezTo>
                    <a:pt x="361" y="407"/>
                    <a:pt x="366" y="403"/>
                    <a:pt x="366" y="397"/>
                  </a:cubicBezTo>
                  <a:lnTo>
                    <a:pt x="366" y="383"/>
                  </a:lnTo>
                  <a:cubicBezTo>
                    <a:pt x="366" y="365"/>
                    <a:pt x="357" y="348"/>
                    <a:pt x="343" y="337"/>
                  </a:cubicBezTo>
                  <a:lnTo>
                    <a:pt x="322" y="322"/>
                  </a:lnTo>
                  <a:lnTo>
                    <a:pt x="322" y="314"/>
                  </a:lnTo>
                  <a:cubicBezTo>
                    <a:pt x="340" y="313"/>
                    <a:pt x="356" y="310"/>
                    <a:pt x="372" y="304"/>
                  </a:cubicBezTo>
                  <a:lnTo>
                    <a:pt x="387" y="340"/>
                  </a:lnTo>
                  <a:cubicBezTo>
                    <a:pt x="393" y="354"/>
                    <a:pt x="396" y="368"/>
                    <a:pt x="396" y="383"/>
                  </a:cubicBezTo>
                  <a:lnTo>
                    <a:pt x="396" y="420"/>
                  </a:lnTo>
                  <a:cubicBezTo>
                    <a:pt x="396" y="426"/>
                    <a:pt x="400" y="431"/>
                    <a:pt x="406" y="431"/>
                  </a:cubicBezTo>
                  <a:cubicBezTo>
                    <a:pt x="412" y="431"/>
                    <a:pt x="417" y="426"/>
                    <a:pt x="417" y="420"/>
                  </a:cubicBezTo>
                  <a:lnTo>
                    <a:pt x="417" y="413"/>
                  </a:lnTo>
                  <a:lnTo>
                    <a:pt x="421" y="422"/>
                  </a:lnTo>
                  <a:cubicBezTo>
                    <a:pt x="423" y="426"/>
                    <a:pt x="427" y="429"/>
                    <a:pt x="431" y="429"/>
                  </a:cubicBezTo>
                  <a:cubicBezTo>
                    <a:pt x="432" y="429"/>
                    <a:pt x="434" y="428"/>
                    <a:pt x="435" y="428"/>
                  </a:cubicBezTo>
                  <a:cubicBezTo>
                    <a:pt x="440" y="426"/>
                    <a:pt x="443" y="419"/>
                    <a:pt x="441" y="414"/>
                  </a:cubicBezTo>
                  <a:lnTo>
                    <a:pt x="392" y="296"/>
                  </a:lnTo>
                  <a:cubicBezTo>
                    <a:pt x="407" y="289"/>
                    <a:pt x="422" y="279"/>
                    <a:pt x="434" y="268"/>
                  </a:cubicBezTo>
                  <a:lnTo>
                    <a:pt x="446" y="280"/>
                  </a:lnTo>
                  <a:cubicBezTo>
                    <a:pt x="450" y="284"/>
                    <a:pt x="452" y="289"/>
                    <a:pt x="452" y="295"/>
                  </a:cubicBezTo>
                  <a:lnTo>
                    <a:pt x="452" y="334"/>
                  </a:lnTo>
                  <a:cubicBezTo>
                    <a:pt x="452" y="345"/>
                    <a:pt x="457" y="356"/>
                    <a:pt x="465" y="364"/>
                  </a:cubicBezTo>
                  <a:lnTo>
                    <a:pt x="485" y="384"/>
                  </a:lnTo>
                  <a:cubicBezTo>
                    <a:pt x="491" y="390"/>
                    <a:pt x="495" y="397"/>
                    <a:pt x="497" y="405"/>
                  </a:cubicBezTo>
                  <a:lnTo>
                    <a:pt x="505" y="433"/>
                  </a:lnTo>
                  <a:cubicBezTo>
                    <a:pt x="506" y="438"/>
                    <a:pt x="510" y="441"/>
                    <a:pt x="515" y="441"/>
                  </a:cubicBezTo>
                  <a:cubicBezTo>
                    <a:pt x="516" y="441"/>
                    <a:pt x="517" y="441"/>
                    <a:pt x="518" y="441"/>
                  </a:cubicBezTo>
                  <a:cubicBezTo>
                    <a:pt x="524" y="440"/>
                    <a:pt x="527" y="434"/>
                    <a:pt x="526" y="428"/>
                  </a:cubicBezTo>
                  <a:lnTo>
                    <a:pt x="518" y="400"/>
                  </a:lnTo>
                  <a:cubicBezTo>
                    <a:pt x="515" y="388"/>
                    <a:pt x="509" y="378"/>
                    <a:pt x="501" y="369"/>
                  </a:cubicBezTo>
                  <a:lnTo>
                    <a:pt x="480" y="349"/>
                  </a:lnTo>
                  <a:cubicBezTo>
                    <a:pt x="476" y="345"/>
                    <a:pt x="474" y="339"/>
                    <a:pt x="474" y="334"/>
                  </a:cubicBezTo>
                  <a:lnTo>
                    <a:pt x="474" y="307"/>
                  </a:lnTo>
                  <a:lnTo>
                    <a:pt x="556" y="390"/>
                  </a:lnTo>
                  <a:cubicBezTo>
                    <a:pt x="558" y="392"/>
                    <a:pt x="561" y="393"/>
                    <a:pt x="564" y="393"/>
                  </a:cubicBezTo>
                  <a:cubicBezTo>
                    <a:pt x="567" y="393"/>
                    <a:pt x="569" y="392"/>
                    <a:pt x="571" y="390"/>
                  </a:cubicBezTo>
                  <a:cubicBezTo>
                    <a:pt x="576" y="385"/>
                    <a:pt x="576" y="379"/>
                    <a:pt x="571" y="374"/>
                  </a:cubicBezTo>
                  <a:lnTo>
                    <a:pt x="537" y="340"/>
                  </a:lnTo>
                  <a:lnTo>
                    <a:pt x="564" y="340"/>
                  </a:lnTo>
                  <a:cubicBezTo>
                    <a:pt x="569" y="340"/>
                    <a:pt x="575" y="342"/>
                    <a:pt x="579" y="346"/>
                  </a:cubicBezTo>
                  <a:lnTo>
                    <a:pt x="589" y="357"/>
                  </a:lnTo>
                  <a:cubicBezTo>
                    <a:pt x="591" y="359"/>
                    <a:pt x="594" y="360"/>
                    <a:pt x="597" y="360"/>
                  </a:cubicBezTo>
                  <a:cubicBezTo>
                    <a:pt x="599" y="360"/>
                    <a:pt x="602" y="359"/>
                    <a:pt x="604" y="357"/>
                  </a:cubicBezTo>
                  <a:cubicBezTo>
                    <a:pt x="608" y="353"/>
                    <a:pt x="608" y="346"/>
                    <a:pt x="604" y="342"/>
                  </a:cubicBezTo>
                  <a:lnTo>
                    <a:pt x="594" y="331"/>
                  </a:lnTo>
                  <a:cubicBezTo>
                    <a:pt x="586" y="323"/>
                    <a:pt x="575" y="319"/>
                    <a:pt x="564" y="319"/>
                  </a:cubicBezTo>
                  <a:lnTo>
                    <a:pt x="525" y="319"/>
                  </a:lnTo>
                  <a:cubicBezTo>
                    <a:pt x="519" y="319"/>
                    <a:pt x="513" y="316"/>
                    <a:pt x="509" y="312"/>
                  </a:cubicBezTo>
                  <a:lnTo>
                    <a:pt x="474" y="277"/>
                  </a:lnTo>
                  <a:lnTo>
                    <a:pt x="483" y="276"/>
                  </a:lnTo>
                  <a:cubicBezTo>
                    <a:pt x="494" y="274"/>
                    <a:pt x="506" y="278"/>
                    <a:pt x="514" y="286"/>
                  </a:cubicBezTo>
                  <a:lnTo>
                    <a:pt x="523" y="295"/>
                  </a:lnTo>
                  <a:cubicBezTo>
                    <a:pt x="525" y="297"/>
                    <a:pt x="528" y="298"/>
                    <a:pt x="531" y="298"/>
                  </a:cubicBezTo>
                  <a:cubicBezTo>
                    <a:pt x="534" y="298"/>
                    <a:pt x="536" y="297"/>
                    <a:pt x="539" y="295"/>
                  </a:cubicBezTo>
                  <a:cubicBezTo>
                    <a:pt x="543" y="291"/>
                    <a:pt x="543" y="284"/>
                    <a:pt x="539" y="280"/>
                  </a:cubicBezTo>
                  <a:lnTo>
                    <a:pt x="529" y="270"/>
                  </a:lnTo>
                  <a:cubicBezTo>
                    <a:pt x="516" y="258"/>
                    <a:pt x="498" y="252"/>
                    <a:pt x="480" y="254"/>
                  </a:cubicBezTo>
                  <a:lnTo>
                    <a:pt x="455" y="258"/>
                  </a:lnTo>
                  <a:lnTo>
                    <a:pt x="450" y="252"/>
                  </a:lnTo>
                  <a:cubicBezTo>
                    <a:pt x="461" y="240"/>
                    <a:pt x="470" y="226"/>
                    <a:pt x="478" y="210"/>
                  </a:cubicBezTo>
                  <a:lnTo>
                    <a:pt x="513" y="225"/>
                  </a:lnTo>
                  <a:cubicBezTo>
                    <a:pt x="527" y="231"/>
                    <a:pt x="540" y="239"/>
                    <a:pt x="550" y="250"/>
                  </a:cubicBezTo>
                  <a:lnTo>
                    <a:pt x="576" y="276"/>
                  </a:lnTo>
                  <a:cubicBezTo>
                    <a:pt x="578" y="278"/>
                    <a:pt x="581" y="279"/>
                    <a:pt x="584" y="279"/>
                  </a:cubicBezTo>
                  <a:cubicBezTo>
                    <a:pt x="587" y="279"/>
                    <a:pt x="589" y="278"/>
                    <a:pt x="591" y="276"/>
                  </a:cubicBezTo>
                  <a:cubicBezTo>
                    <a:pt x="596" y="271"/>
                    <a:pt x="596" y="265"/>
                    <a:pt x="591" y="260"/>
                  </a:cubicBezTo>
                  <a:lnTo>
                    <a:pt x="586" y="255"/>
                  </a:lnTo>
                  <a:lnTo>
                    <a:pt x="596" y="259"/>
                  </a:lnTo>
                  <a:cubicBezTo>
                    <a:pt x="597" y="260"/>
                    <a:pt x="598" y="260"/>
                    <a:pt x="600" y="260"/>
                  </a:cubicBezTo>
                  <a:cubicBezTo>
                    <a:pt x="604" y="260"/>
                    <a:pt x="608" y="257"/>
                    <a:pt x="610" y="253"/>
                  </a:cubicBezTo>
                  <a:cubicBezTo>
                    <a:pt x="612" y="248"/>
                    <a:pt x="609" y="241"/>
                    <a:pt x="604" y="239"/>
                  </a:cubicBezTo>
                  <a:lnTo>
                    <a:pt x="486" y="190"/>
                  </a:lnTo>
                  <a:cubicBezTo>
                    <a:pt x="492" y="175"/>
                    <a:pt x="495" y="158"/>
                    <a:pt x="496" y="140"/>
                  </a:cubicBezTo>
                  <a:lnTo>
                    <a:pt x="513" y="140"/>
                  </a:lnTo>
                  <a:cubicBezTo>
                    <a:pt x="518" y="140"/>
                    <a:pt x="524" y="143"/>
                    <a:pt x="528" y="147"/>
                  </a:cubicBezTo>
                  <a:lnTo>
                    <a:pt x="555" y="174"/>
                  </a:lnTo>
                  <a:cubicBezTo>
                    <a:pt x="563" y="182"/>
                    <a:pt x="574" y="187"/>
                    <a:pt x="586" y="187"/>
                  </a:cubicBezTo>
                  <a:lnTo>
                    <a:pt x="615" y="187"/>
                  </a:lnTo>
                  <a:cubicBezTo>
                    <a:pt x="623" y="187"/>
                    <a:pt x="631" y="189"/>
                    <a:pt x="638" y="193"/>
                  </a:cubicBezTo>
                  <a:lnTo>
                    <a:pt x="663" y="208"/>
                  </a:lnTo>
                  <a:cubicBezTo>
                    <a:pt x="665" y="209"/>
                    <a:pt x="666" y="209"/>
                    <a:pt x="668" y="209"/>
                  </a:cubicBezTo>
                  <a:cubicBezTo>
                    <a:pt x="672" y="209"/>
                    <a:pt x="676" y="207"/>
                    <a:pt x="678" y="204"/>
                  </a:cubicBezTo>
                  <a:cubicBezTo>
                    <a:pt x="681" y="199"/>
                    <a:pt x="679" y="192"/>
                    <a:pt x="674" y="189"/>
                  </a:cubicBezTo>
                  <a:lnTo>
                    <a:pt x="649" y="175"/>
                  </a:lnTo>
                  <a:cubicBezTo>
                    <a:pt x="638" y="169"/>
                    <a:pt x="627" y="165"/>
                    <a:pt x="615" y="165"/>
                  </a:cubicBezTo>
                  <a:lnTo>
                    <a:pt x="586" y="165"/>
                  </a:lnTo>
                  <a:cubicBezTo>
                    <a:pt x="580" y="165"/>
                    <a:pt x="575" y="163"/>
                    <a:pt x="571" y="159"/>
                  </a:cubicBezTo>
                  <a:lnTo>
                    <a:pt x="552" y="140"/>
                  </a:lnTo>
                  <a:lnTo>
                    <a:pt x="668" y="1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34"/>
          <p:cNvGrpSpPr/>
          <p:nvPr/>
        </p:nvGrpSpPr>
        <p:grpSpPr>
          <a:xfrm>
            <a:off x="4747392" y="3340131"/>
            <a:ext cx="332482" cy="332030"/>
            <a:chOff x="4731587" y="3292628"/>
            <a:chExt cx="302724" cy="302313"/>
          </a:xfrm>
        </p:grpSpPr>
        <p:sp>
          <p:nvSpPr>
            <p:cNvPr id="994" name="Google Shape;994;p34"/>
            <p:cNvSpPr/>
            <p:nvPr/>
          </p:nvSpPr>
          <p:spPr>
            <a:xfrm>
              <a:off x="4731587" y="3292628"/>
              <a:ext cx="302724" cy="302313"/>
            </a:xfrm>
            <a:custGeom>
              <a:rect b="b" l="l" r="r" t="t"/>
              <a:pathLst>
                <a:path extrusionOk="0" h="735" w="736">
                  <a:moveTo>
                    <a:pt x="710" y="656"/>
                  </a:moveTo>
                  <a:lnTo>
                    <a:pt x="683" y="656"/>
                  </a:lnTo>
                  <a:lnTo>
                    <a:pt x="683" y="552"/>
                  </a:lnTo>
                  <a:cubicBezTo>
                    <a:pt x="683" y="546"/>
                    <a:pt x="679" y="542"/>
                    <a:pt x="673" y="542"/>
                  </a:cubicBezTo>
                  <a:cubicBezTo>
                    <a:pt x="667" y="542"/>
                    <a:pt x="662" y="546"/>
                    <a:pt x="662" y="552"/>
                  </a:cubicBezTo>
                  <a:lnTo>
                    <a:pt x="662" y="656"/>
                  </a:lnTo>
                  <a:lnTo>
                    <a:pt x="538" y="656"/>
                  </a:lnTo>
                  <a:lnTo>
                    <a:pt x="538" y="637"/>
                  </a:lnTo>
                  <a:cubicBezTo>
                    <a:pt x="538" y="622"/>
                    <a:pt x="526" y="609"/>
                    <a:pt x="510" y="609"/>
                  </a:cubicBezTo>
                  <a:lnTo>
                    <a:pt x="507" y="609"/>
                  </a:lnTo>
                  <a:lnTo>
                    <a:pt x="494" y="553"/>
                  </a:lnTo>
                  <a:cubicBezTo>
                    <a:pt x="535" y="531"/>
                    <a:pt x="570" y="499"/>
                    <a:pt x="595" y="460"/>
                  </a:cubicBezTo>
                  <a:cubicBezTo>
                    <a:pt x="623" y="417"/>
                    <a:pt x="637" y="367"/>
                    <a:pt x="637" y="315"/>
                  </a:cubicBezTo>
                  <a:cubicBezTo>
                    <a:pt x="637" y="167"/>
                    <a:pt x="516" y="47"/>
                    <a:pt x="368" y="47"/>
                  </a:cubicBezTo>
                  <a:cubicBezTo>
                    <a:pt x="220" y="47"/>
                    <a:pt x="99" y="167"/>
                    <a:pt x="99" y="315"/>
                  </a:cubicBezTo>
                  <a:cubicBezTo>
                    <a:pt x="99" y="367"/>
                    <a:pt x="114" y="417"/>
                    <a:pt x="141" y="460"/>
                  </a:cubicBezTo>
                  <a:cubicBezTo>
                    <a:pt x="166" y="499"/>
                    <a:pt x="201" y="531"/>
                    <a:pt x="242" y="553"/>
                  </a:cubicBezTo>
                  <a:lnTo>
                    <a:pt x="229" y="609"/>
                  </a:lnTo>
                  <a:lnTo>
                    <a:pt x="226" y="609"/>
                  </a:lnTo>
                  <a:cubicBezTo>
                    <a:pt x="210" y="609"/>
                    <a:pt x="198" y="622"/>
                    <a:pt x="198" y="637"/>
                  </a:cubicBezTo>
                  <a:lnTo>
                    <a:pt x="198" y="656"/>
                  </a:lnTo>
                  <a:lnTo>
                    <a:pt x="74" y="656"/>
                  </a:lnTo>
                  <a:lnTo>
                    <a:pt x="74" y="315"/>
                  </a:lnTo>
                  <a:cubicBezTo>
                    <a:pt x="74" y="153"/>
                    <a:pt x="206" y="22"/>
                    <a:pt x="368" y="22"/>
                  </a:cubicBezTo>
                  <a:cubicBezTo>
                    <a:pt x="530" y="22"/>
                    <a:pt x="662" y="153"/>
                    <a:pt x="662" y="315"/>
                  </a:cubicBezTo>
                  <a:lnTo>
                    <a:pt x="662" y="502"/>
                  </a:lnTo>
                  <a:cubicBezTo>
                    <a:pt x="662" y="508"/>
                    <a:pt x="667" y="513"/>
                    <a:pt x="673" y="513"/>
                  </a:cubicBezTo>
                  <a:cubicBezTo>
                    <a:pt x="679" y="513"/>
                    <a:pt x="683" y="508"/>
                    <a:pt x="683" y="502"/>
                  </a:cubicBezTo>
                  <a:lnTo>
                    <a:pt x="683" y="315"/>
                  </a:lnTo>
                  <a:cubicBezTo>
                    <a:pt x="683" y="231"/>
                    <a:pt x="651" y="152"/>
                    <a:pt x="591" y="92"/>
                  </a:cubicBezTo>
                  <a:cubicBezTo>
                    <a:pt x="532" y="33"/>
                    <a:pt x="452" y="0"/>
                    <a:pt x="368" y="0"/>
                  </a:cubicBezTo>
                  <a:cubicBezTo>
                    <a:pt x="284" y="0"/>
                    <a:pt x="205" y="33"/>
                    <a:pt x="145" y="92"/>
                  </a:cubicBezTo>
                  <a:cubicBezTo>
                    <a:pt x="86" y="152"/>
                    <a:pt x="53" y="231"/>
                    <a:pt x="53" y="315"/>
                  </a:cubicBezTo>
                  <a:lnTo>
                    <a:pt x="53" y="656"/>
                  </a:lnTo>
                  <a:lnTo>
                    <a:pt x="26" y="656"/>
                  </a:lnTo>
                  <a:cubicBezTo>
                    <a:pt x="12" y="656"/>
                    <a:pt x="0" y="667"/>
                    <a:pt x="0" y="681"/>
                  </a:cubicBezTo>
                  <a:lnTo>
                    <a:pt x="0" y="710"/>
                  </a:lnTo>
                  <a:cubicBezTo>
                    <a:pt x="0" y="724"/>
                    <a:pt x="12" y="735"/>
                    <a:pt x="26" y="735"/>
                  </a:cubicBezTo>
                  <a:lnTo>
                    <a:pt x="106" y="735"/>
                  </a:lnTo>
                  <a:cubicBezTo>
                    <a:pt x="112" y="735"/>
                    <a:pt x="117" y="730"/>
                    <a:pt x="117" y="724"/>
                  </a:cubicBezTo>
                  <a:cubicBezTo>
                    <a:pt x="117" y="719"/>
                    <a:pt x="112" y="714"/>
                    <a:pt x="106" y="714"/>
                  </a:cubicBezTo>
                  <a:lnTo>
                    <a:pt x="26" y="714"/>
                  </a:lnTo>
                  <a:cubicBezTo>
                    <a:pt x="24" y="714"/>
                    <a:pt x="22" y="712"/>
                    <a:pt x="22" y="710"/>
                  </a:cubicBezTo>
                  <a:lnTo>
                    <a:pt x="22" y="681"/>
                  </a:lnTo>
                  <a:cubicBezTo>
                    <a:pt x="22" y="679"/>
                    <a:pt x="24" y="677"/>
                    <a:pt x="26" y="677"/>
                  </a:cubicBezTo>
                  <a:lnTo>
                    <a:pt x="710" y="677"/>
                  </a:lnTo>
                  <a:cubicBezTo>
                    <a:pt x="712" y="677"/>
                    <a:pt x="714" y="679"/>
                    <a:pt x="714" y="681"/>
                  </a:cubicBezTo>
                  <a:lnTo>
                    <a:pt x="714" y="710"/>
                  </a:lnTo>
                  <a:cubicBezTo>
                    <a:pt x="714" y="712"/>
                    <a:pt x="712" y="714"/>
                    <a:pt x="710" y="714"/>
                  </a:cubicBezTo>
                  <a:lnTo>
                    <a:pt x="157" y="714"/>
                  </a:lnTo>
                  <a:cubicBezTo>
                    <a:pt x="151" y="714"/>
                    <a:pt x="146" y="719"/>
                    <a:pt x="146" y="724"/>
                  </a:cubicBezTo>
                  <a:cubicBezTo>
                    <a:pt x="146" y="730"/>
                    <a:pt x="151" y="735"/>
                    <a:pt x="157" y="735"/>
                  </a:cubicBezTo>
                  <a:lnTo>
                    <a:pt x="710" y="735"/>
                  </a:lnTo>
                  <a:cubicBezTo>
                    <a:pt x="724" y="735"/>
                    <a:pt x="736" y="724"/>
                    <a:pt x="736" y="710"/>
                  </a:cubicBezTo>
                  <a:lnTo>
                    <a:pt x="736" y="681"/>
                  </a:lnTo>
                  <a:cubicBezTo>
                    <a:pt x="736" y="667"/>
                    <a:pt x="724" y="656"/>
                    <a:pt x="710" y="656"/>
                  </a:cubicBezTo>
                  <a:moveTo>
                    <a:pt x="249" y="380"/>
                  </a:moveTo>
                  <a:cubicBezTo>
                    <a:pt x="249" y="380"/>
                    <a:pt x="248" y="380"/>
                    <a:pt x="248" y="379"/>
                  </a:cubicBezTo>
                  <a:lnTo>
                    <a:pt x="248" y="356"/>
                  </a:lnTo>
                  <a:lnTo>
                    <a:pt x="249" y="355"/>
                  </a:lnTo>
                  <a:lnTo>
                    <a:pt x="487" y="355"/>
                  </a:lnTo>
                  <a:lnTo>
                    <a:pt x="488" y="356"/>
                  </a:lnTo>
                  <a:lnTo>
                    <a:pt x="488" y="379"/>
                  </a:lnTo>
                  <a:cubicBezTo>
                    <a:pt x="488" y="380"/>
                    <a:pt x="487" y="380"/>
                    <a:pt x="487" y="380"/>
                  </a:cubicBezTo>
                  <a:lnTo>
                    <a:pt x="249" y="380"/>
                  </a:lnTo>
                  <a:moveTo>
                    <a:pt x="487" y="402"/>
                  </a:moveTo>
                  <a:cubicBezTo>
                    <a:pt x="499" y="402"/>
                    <a:pt x="509" y="392"/>
                    <a:pt x="509" y="379"/>
                  </a:cubicBezTo>
                  <a:lnTo>
                    <a:pt x="509" y="356"/>
                  </a:lnTo>
                  <a:cubicBezTo>
                    <a:pt x="509" y="344"/>
                    <a:pt x="500" y="334"/>
                    <a:pt x="488" y="334"/>
                  </a:cubicBezTo>
                  <a:lnTo>
                    <a:pt x="488" y="318"/>
                  </a:lnTo>
                  <a:cubicBezTo>
                    <a:pt x="488" y="301"/>
                    <a:pt x="474" y="287"/>
                    <a:pt x="457" y="287"/>
                  </a:cubicBezTo>
                  <a:lnTo>
                    <a:pt x="357" y="287"/>
                  </a:lnTo>
                  <a:cubicBezTo>
                    <a:pt x="351" y="287"/>
                    <a:pt x="346" y="292"/>
                    <a:pt x="346" y="298"/>
                  </a:cubicBezTo>
                  <a:cubicBezTo>
                    <a:pt x="346" y="304"/>
                    <a:pt x="351" y="309"/>
                    <a:pt x="357" y="309"/>
                  </a:cubicBezTo>
                  <a:lnTo>
                    <a:pt x="457" y="309"/>
                  </a:lnTo>
                  <a:cubicBezTo>
                    <a:pt x="462" y="309"/>
                    <a:pt x="466" y="313"/>
                    <a:pt x="466" y="318"/>
                  </a:cubicBezTo>
                  <a:lnTo>
                    <a:pt x="466" y="334"/>
                  </a:lnTo>
                  <a:lnTo>
                    <a:pt x="270" y="334"/>
                  </a:lnTo>
                  <a:lnTo>
                    <a:pt x="270" y="318"/>
                  </a:lnTo>
                  <a:cubicBezTo>
                    <a:pt x="270" y="313"/>
                    <a:pt x="274" y="309"/>
                    <a:pt x="280" y="309"/>
                  </a:cubicBezTo>
                  <a:lnTo>
                    <a:pt x="307" y="309"/>
                  </a:lnTo>
                  <a:cubicBezTo>
                    <a:pt x="313" y="309"/>
                    <a:pt x="318" y="304"/>
                    <a:pt x="318" y="298"/>
                  </a:cubicBezTo>
                  <a:cubicBezTo>
                    <a:pt x="318" y="292"/>
                    <a:pt x="313" y="287"/>
                    <a:pt x="307" y="287"/>
                  </a:cubicBezTo>
                  <a:lnTo>
                    <a:pt x="280" y="287"/>
                  </a:lnTo>
                  <a:cubicBezTo>
                    <a:pt x="262" y="287"/>
                    <a:pt x="249" y="301"/>
                    <a:pt x="249" y="318"/>
                  </a:cubicBezTo>
                  <a:lnTo>
                    <a:pt x="249" y="334"/>
                  </a:lnTo>
                  <a:cubicBezTo>
                    <a:pt x="236" y="334"/>
                    <a:pt x="227" y="344"/>
                    <a:pt x="227" y="356"/>
                  </a:cubicBezTo>
                  <a:lnTo>
                    <a:pt x="227" y="379"/>
                  </a:lnTo>
                  <a:cubicBezTo>
                    <a:pt x="227" y="392"/>
                    <a:pt x="237" y="402"/>
                    <a:pt x="249" y="402"/>
                  </a:cubicBezTo>
                  <a:lnTo>
                    <a:pt x="270" y="402"/>
                  </a:lnTo>
                  <a:lnTo>
                    <a:pt x="270" y="427"/>
                  </a:lnTo>
                  <a:cubicBezTo>
                    <a:pt x="270" y="433"/>
                    <a:pt x="270" y="439"/>
                    <a:pt x="268" y="445"/>
                  </a:cubicBezTo>
                  <a:lnTo>
                    <a:pt x="259" y="484"/>
                  </a:lnTo>
                  <a:cubicBezTo>
                    <a:pt x="202" y="447"/>
                    <a:pt x="167" y="384"/>
                    <a:pt x="167" y="315"/>
                  </a:cubicBezTo>
                  <a:cubicBezTo>
                    <a:pt x="167" y="205"/>
                    <a:pt x="257" y="114"/>
                    <a:pt x="368" y="114"/>
                  </a:cubicBezTo>
                  <a:cubicBezTo>
                    <a:pt x="479" y="114"/>
                    <a:pt x="569" y="205"/>
                    <a:pt x="569" y="315"/>
                  </a:cubicBezTo>
                  <a:cubicBezTo>
                    <a:pt x="569" y="384"/>
                    <a:pt x="534" y="447"/>
                    <a:pt x="477" y="484"/>
                  </a:cubicBezTo>
                  <a:lnTo>
                    <a:pt x="468" y="445"/>
                  </a:lnTo>
                  <a:cubicBezTo>
                    <a:pt x="467" y="439"/>
                    <a:pt x="466" y="433"/>
                    <a:pt x="466" y="427"/>
                  </a:cubicBezTo>
                  <a:lnTo>
                    <a:pt x="466" y="402"/>
                  </a:lnTo>
                  <a:lnTo>
                    <a:pt x="487" y="402"/>
                  </a:lnTo>
                  <a:moveTo>
                    <a:pt x="159" y="448"/>
                  </a:moveTo>
                  <a:cubicBezTo>
                    <a:pt x="134" y="409"/>
                    <a:pt x="121" y="363"/>
                    <a:pt x="121" y="315"/>
                  </a:cubicBezTo>
                  <a:cubicBezTo>
                    <a:pt x="121" y="179"/>
                    <a:pt x="232" y="68"/>
                    <a:pt x="368" y="68"/>
                  </a:cubicBezTo>
                  <a:cubicBezTo>
                    <a:pt x="504" y="68"/>
                    <a:pt x="615" y="179"/>
                    <a:pt x="615" y="315"/>
                  </a:cubicBezTo>
                  <a:cubicBezTo>
                    <a:pt x="615" y="363"/>
                    <a:pt x="602" y="409"/>
                    <a:pt x="577" y="448"/>
                  </a:cubicBezTo>
                  <a:cubicBezTo>
                    <a:pt x="555" y="483"/>
                    <a:pt x="524" y="512"/>
                    <a:pt x="489" y="532"/>
                  </a:cubicBezTo>
                  <a:lnTo>
                    <a:pt x="483" y="506"/>
                  </a:lnTo>
                  <a:cubicBezTo>
                    <a:pt x="549" y="466"/>
                    <a:pt x="591" y="394"/>
                    <a:pt x="591" y="315"/>
                  </a:cubicBezTo>
                  <a:cubicBezTo>
                    <a:pt x="591" y="193"/>
                    <a:pt x="491" y="93"/>
                    <a:pt x="368" y="93"/>
                  </a:cubicBezTo>
                  <a:cubicBezTo>
                    <a:pt x="245" y="93"/>
                    <a:pt x="146" y="193"/>
                    <a:pt x="146" y="315"/>
                  </a:cubicBezTo>
                  <a:cubicBezTo>
                    <a:pt x="146" y="394"/>
                    <a:pt x="187" y="466"/>
                    <a:pt x="254" y="506"/>
                  </a:cubicBezTo>
                  <a:lnTo>
                    <a:pt x="248" y="532"/>
                  </a:lnTo>
                  <a:cubicBezTo>
                    <a:pt x="212" y="512"/>
                    <a:pt x="181" y="483"/>
                    <a:pt x="159" y="448"/>
                  </a:cubicBezTo>
                  <a:moveTo>
                    <a:pt x="289" y="450"/>
                  </a:moveTo>
                  <a:cubicBezTo>
                    <a:pt x="291" y="442"/>
                    <a:pt x="292" y="435"/>
                    <a:pt x="292" y="427"/>
                  </a:cubicBezTo>
                  <a:lnTo>
                    <a:pt x="292" y="402"/>
                  </a:lnTo>
                  <a:lnTo>
                    <a:pt x="444" y="402"/>
                  </a:lnTo>
                  <a:lnTo>
                    <a:pt x="444" y="427"/>
                  </a:lnTo>
                  <a:cubicBezTo>
                    <a:pt x="444" y="435"/>
                    <a:pt x="445" y="442"/>
                    <a:pt x="447" y="450"/>
                  </a:cubicBezTo>
                  <a:lnTo>
                    <a:pt x="485" y="609"/>
                  </a:lnTo>
                  <a:lnTo>
                    <a:pt x="251" y="609"/>
                  </a:lnTo>
                  <a:lnTo>
                    <a:pt x="289" y="450"/>
                  </a:lnTo>
                  <a:moveTo>
                    <a:pt x="219" y="637"/>
                  </a:moveTo>
                  <a:cubicBezTo>
                    <a:pt x="219" y="634"/>
                    <a:pt x="222" y="631"/>
                    <a:pt x="226" y="631"/>
                  </a:cubicBezTo>
                  <a:lnTo>
                    <a:pt x="510" y="631"/>
                  </a:lnTo>
                  <a:cubicBezTo>
                    <a:pt x="514" y="631"/>
                    <a:pt x="517" y="634"/>
                    <a:pt x="517" y="637"/>
                  </a:cubicBezTo>
                  <a:lnTo>
                    <a:pt x="517" y="656"/>
                  </a:lnTo>
                  <a:lnTo>
                    <a:pt x="219" y="656"/>
                  </a:lnTo>
                  <a:lnTo>
                    <a:pt x="219" y="6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963155" y="3514736"/>
              <a:ext cx="27969" cy="27969"/>
            </a:xfrm>
            <a:custGeom>
              <a:rect b="b" l="l" r="r" t="t"/>
              <a:pathLst>
                <a:path extrusionOk="0" h="68" w="68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45"/>
                  </a:lnTo>
                  <a:cubicBezTo>
                    <a:pt x="0" y="58"/>
                    <a:pt x="10" y="68"/>
                    <a:pt x="22" y="68"/>
                  </a:cubicBezTo>
                  <a:lnTo>
                    <a:pt x="45" y="68"/>
                  </a:lnTo>
                  <a:cubicBezTo>
                    <a:pt x="57" y="68"/>
                    <a:pt x="68" y="58"/>
                    <a:pt x="68" y="45"/>
                  </a:cubicBezTo>
                  <a:lnTo>
                    <a:pt x="68" y="22"/>
                  </a:lnTo>
                  <a:cubicBezTo>
                    <a:pt x="68" y="10"/>
                    <a:pt x="57" y="0"/>
                    <a:pt x="45" y="0"/>
                  </a:cubicBezTo>
                  <a:lnTo>
                    <a:pt x="22" y="0"/>
                  </a:lnTo>
                  <a:moveTo>
                    <a:pt x="46" y="22"/>
                  </a:moveTo>
                  <a:lnTo>
                    <a:pt x="46" y="45"/>
                  </a:lnTo>
                  <a:cubicBezTo>
                    <a:pt x="46" y="46"/>
                    <a:pt x="46" y="46"/>
                    <a:pt x="45" y="46"/>
                  </a:cubicBezTo>
                  <a:lnTo>
                    <a:pt x="22" y="46"/>
                  </a:lnTo>
                  <a:cubicBezTo>
                    <a:pt x="21" y="46"/>
                    <a:pt x="21" y="46"/>
                    <a:pt x="21" y="45"/>
                  </a:cubicBezTo>
                  <a:lnTo>
                    <a:pt x="21" y="22"/>
                  </a:lnTo>
                  <a:cubicBezTo>
                    <a:pt x="21" y="22"/>
                    <a:pt x="21" y="21"/>
                    <a:pt x="22" y="21"/>
                  </a:cubicBezTo>
                  <a:lnTo>
                    <a:pt x="45" y="21"/>
                  </a:lnTo>
                  <a:cubicBezTo>
                    <a:pt x="46" y="21"/>
                    <a:pt x="46" y="22"/>
                    <a:pt x="46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775186" y="3514736"/>
              <a:ext cx="27969" cy="27969"/>
            </a:xfrm>
            <a:custGeom>
              <a:rect b="b" l="l" r="r" t="t"/>
              <a:pathLst>
                <a:path extrusionOk="0" h="68" w="68">
                  <a:moveTo>
                    <a:pt x="45" y="68"/>
                  </a:moveTo>
                  <a:cubicBezTo>
                    <a:pt x="58" y="68"/>
                    <a:pt x="68" y="58"/>
                    <a:pt x="68" y="45"/>
                  </a:cubicBezTo>
                  <a:lnTo>
                    <a:pt x="68" y="22"/>
                  </a:lnTo>
                  <a:cubicBezTo>
                    <a:pt x="68" y="10"/>
                    <a:pt x="58" y="0"/>
                    <a:pt x="45" y="0"/>
                  </a:cubicBezTo>
                  <a:lnTo>
                    <a:pt x="22" y="0"/>
                  </a:lnTo>
                  <a:cubicBezTo>
                    <a:pt x="10" y="0"/>
                    <a:pt x="0" y="10"/>
                    <a:pt x="0" y="22"/>
                  </a:cubicBezTo>
                  <a:lnTo>
                    <a:pt x="0" y="45"/>
                  </a:lnTo>
                  <a:cubicBezTo>
                    <a:pt x="0" y="58"/>
                    <a:pt x="10" y="68"/>
                    <a:pt x="22" y="68"/>
                  </a:cubicBezTo>
                  <a:lnTo>
                    <a:pt x="45" y="68"/>
                  </a:lnTo>
                  <a:moveTo>
                    <a:pt x="21" y="45"/>
                  </a:moveTo>
                  <a:lnTo>
                    <a:pt x="21" y="22"/>
                  </a:lnTo>
                  <a:lnTo>
                    <a:pt x="22" y="21"/>
                  </a:lnTo>
                  <a:lnTo>
                    <a:pt x="45" y="21"/>
                  </a:lnTo>
                  <a:cubicBezTo>
                    <a:pt x="46" y="21"/>
                    <a:pt x="46" y="22"/>
                    <a:pt x="46" y="22"/>
                  </a:cubicBezTo>
                  <a:lnTo>
                    <a:pt x="46" y="45"/>
                  </a:lnTo>
                  <a:cubicBezTo>
                    <a:pt x="46" y="46"/>
                    <a:pt x="46" y="46"/>
                    <a:pt x="45" y="46"/>
                  </a:cubicBezTo>
                  <a:lnTo>
                    <a:pt x="22" y="46"/>
                  </a:lnTo>
                  <a:cubicBezTo>
                    <a:pt x="22" y="46"/>
                    <a:pt x="21" y="46"/>
                    <a:pt x="21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34"/>
          <p:cNvGrpSpPr/>
          <p:nvPr/>
        </p:nvGrpSpPr>
        <p:grpSpPr>
          <a:xfrm>
            <a:off x="4044934" y="3380788"/>
            <a:ext cx="361393" cy="259300"/>
            <a:chOff x="4092000" y="3329646"/>
            <a:chExt cx="329048" cy="236092"/>
          </a:xfrm>
        </p:grpSpPr>
        <p:sp>
          <p:nvSpPr>
            <p:cNvPr id="998" name="Google Shape;998;p34"/>
            <p:cNvSpPr/>
            <p:nvPr/>
          </p:nvSpPr>
          <p:spPr>
            <a:xfrm>
              <a:off x="4113388" y="3373245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74" y="37"/>
                  </a:moveTo>
                  <a:cubicBezTo>
                    <a:pt x="74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moveTo>
                    <a:pt x="24" y="37"/>
                  </a:moveTo>
                  <a:cubicBezTo>
                    <a:pt x="24" y="29"/>
                    <a:pt x="30" y="23"/>
                    <a:pt x="37" y="23"/>
                  </a:cubicBezTo>
                  <a:cubicBezTo>
                    <a:pt x="45" y="23"/>
                    <a:pt x="51" y="29"/>
                    <a:pt x="51" y="37"/>
                  </a:cubicBezTo>
                  <a:cubicBezTo>
                    <a:pt x="51" y="44"/>
                    <a:pt x="45" y="50"/>
                    <a:pt x="37" y="50"/>
                  </a:cubicBezTo>
                  <a:cubicBezTo>
                    <a:pt x="30" y="50"/>
                    <a:pt x="24" y="44"/>
                    <a:pt x="2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177141" y="3379826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6"/>
                    <a:pt x="58" y="0"/>
                    <a:pt x="37" y="0"/>
                  </a:cubicBezTo>
                  <a:moveTo>
                    <a:pt x="37" y="50"/>
                  </a:moveTo>
                  <a:cubicBezTo>
                    <a:pt x="30" y="50"/>
                    <a:pt x="24" y="44"/>
                    <a:pt x="24" y="37"/>
                  </a:cubicBezTo>
                  <a:cubicBezTo>
                    <a:pt x="24" y="29"/>
                    <a:pt x="30" y="23"/>
                    <a:pt x="37" y="23"/>
                  </a:cubicBezTo>
                  <a:cubicBezTo>
                    <a:pt x="45" y="23"/>
                    <a:pt x="51" y="29"/>
                    <a:pt x="51" y="37"/>
                  </a:cubicBezTo>
                  <a:cubicBezTo>
                    <a:pt x="51" y="44"/>
                    <a:pt x="45" y="50"/>
                    <a:pt x="37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241306" y="3392577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moveTo>
                    <a:pt x="37" y="51"/>
                  </a:moveTo>
                  <a:cubicBezTo>
                    <a:pt x="29" y="51"/>
                    <a:pt x="23" y="45"/>
                    <a:pt x="23" y="37"/>
                  </a:cubicBezTo>
                  <a:cubicBezTo>
                    <a:pt x="23" y="30"/>
                    <a:pt x="29" y="24"/>
                    <a:pt x="37" y="24"/>
                  </a:cubicBezTo>
                  <a:cubicBezTo>
                    <a:pt x="44" y="24"/>
                    <a:pt x="50" y="30"/>
                    <a:pt x="50" y="37"/>
                  </a:cubicBezTo>
                  <a:cubicBezTo>
                    <a:pt x="50" y="45"/>
                    <a:pt x="44" y="51"/>
                    <a:pt x="37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305059" y="3379826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moveTo>
                    <a:pt x="37" y="50"/>
                  </a:moveTo>
                  <a:cubicBezTo>
                    <a:pt x="30" y="50"/>
                    <a:pt x="23" y="44"/>
                    <a:pt x="23" y="37"/>
                  </a:cubicBezTo>
                  <a:cubicBezTo>
                    <a:pt x="23" y="29"/>
                    <a:pt x="30" y="23"/>
                    <a:pt x="37" y="23"/>
                  </a:cubicBezTo>
                  <a:cubicBezTo>
                    <a:pt x="44" y="23"/>
                    <a:pt x="51" y="29"/>
                    <a:pt x="51" y="37"/>
                  </a:cubicBezTo>
                  <a:cubicBezTo>
                    <a:pt x="51" y="44"/>
                    <a:pt x="44" y="50"/>
                    <a:pt x="37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368812" y="3399158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0" y="37"/>
                  </a:moveTo>
                  <a:cubicBezTo>
                    <a:pt x="0" y="57"/>
                    <a:pt x="17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moveTo>
                    <a:pt x="51" y="37"/>
                  </a:moveTo>
                  <a:cubicBezTo>
                    <a:pt x="51" y="44"/>
                    <a:pt x="45" y="51"/>
                    <a:pt x="37" y="51"/>
                  </a:cubicBezTo>
                  <a:cubicBezTo>
                    <a:pt x="30" y="51"/>
                    <a:pt x="24" y="44"/>
                    <a:pt x="24" y="37"/>
                  </a:cubicBezTo>
                  <a:cubicBezTo>
                    <a:pt x="24" y="30"/>
                    <a:pt x="30" y="23"/>
                    <a:pt x="37" y="23"/>
                  </a:cubicBezTo>
                  <a:cubicBezTo>
                    <a:pt x="45" y="23"/>
                    <a:pt x="51" y="30"/>
                    <a:pt x="51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4092000" y="3329646"/>
              <a:ext cx="329048" cy="236092"/>
            </a:xfrm>
            <a:custGeom>
              <a:rect b="b" l="l" r="r" t="t"/>
              <a:pathLst>
                <a:path extrusionOk="0" h="574" w="800">
                  <a:moveTo>
                    <a:pt x="788" y="116"/>
                  </a:moveTo>
                  <a:cubicBezTo>
                    <a:pt x="794" y="116"/>
                    <a:pt x="800" y="110"/>
                    <a:pt x="800" y="104"/>
                  </a:cubicBezTo>
                  <a:lnTo>
                    <a:pt x="800" y="80"/>
                  </a:lnTo>
                  <a:cubicBezTo>
                    <a:pt x="800" y="56"/>
                    <a:pt x="780" y="36"/>
                    <a:pt x="756" y="36"/>
                  </a:cubicBezTo>
                  <a:lnTo>
                    <a:pt x="747" y="36"/>
                  </a:lnTo>
                  <a:lnTo>
                    <a:pt x="747" y="12"/>
                  </a:lnTo>
                  <a:cubicBezTo>
                    <a:pt x="747" y="5"/>
                    <a:pt x="742" y="0"/>
                    <a:pt x="736" y="0"/>
                  </a:cubicBezTo>
                  <a:cubicBezTo>
                    <a:pt x="729" y="0"/>
                    <a:pt x="724" y="5"/>
                    <a:pt x="724" y="12"/>
                  </a:cubicBezTo>
                  <a:lnTo>
                    <a:pt x="724" y="36"/>
                  </a:lnTo>
                  <a:lnTo>
                    <a:pt x="697" y="36"/>
                  </a:lnTo>
                  <a:lnTo>
                    <a:pt x="697" y="12"/>
                  </a:lnTo>
                  <a:cubicBezTo>
                    <a:pt x="697" y="5"/>
                    <a:pt x="692" y="0"/>
                    <a:pt x="685" y="0"/>
                  </a:cubicBezTo>
                  <a:cubicBezTo>
                    <a:pt x="679" y="0"/>
                    <a:pt x="673" y="5"/>
                    <a:pt x="673" y="12"/>
                  </a:cubicBezTo>
                  <a:lnTo>
                    <a:pt x="673" y="36"/>
                  </a:lnTo>
                  <a:lnTo>
                    <a:pt x="664" y="36"/>
                  </a:lnTo>
                  <a:cubicBezTo>
                    <a:pt x="652" y="36"/>
                    <a:pt x="641" y="42"/>
                    <a:pt x="633" y="50"/>
                  </a:cubicBezTo>
                  <a:cubicBezTo>
                    <a:pt x="625" y="42"/>
                    <a:pt x="614" y="36"/>
                    <a:pt x="601" y="36"/>
                  </a:cubicBezTo>
                  <a:lnTo>
                    <a:pt x="592" y="36"/>
                  </a:lnTo>
                  <a:lnTo>
                    <a:pt x="592" y="12"/>
                  </a:lnTo>
                  <a:cubicBezTo>
                    <a:pt x="592" y="5"/>
                    <a:pt x="587" y="0"/>
                    <a:pt x="580" y="0"/>
                  </a:cubicBezTo>
                  <a:cubicBezTo>
                    <a:pt x="574" y="0"/>
                    <a:pt x="569" y="5"/>
                    <a:pt x="569" y="12"/>
                  </a:cubicBezTo>
                  <a:lnTo>
                    <a:pt x="569" y="36"/>
                  </a:lnTo>
                  <a:lnTo>
                    <a:pt x="541" y="36"/>
                  </a:lnTo>
                  <a:lnTo>
                    <a:pt x="541" y="12"/>
                  </a:lnTo>
                  <a:cubicBezTo>
                    <a:pt x="541" y="5"/>
                    <a:pt x="536" y="0"/>
                    <a:pt x="530" y="0"/>
                  </a:cubicBezTo>
                  <a:cubicBezTo>
                    <a:pt x="523" y="0"/>
                    <a:pt x="518" y="5"/>
                    <a:pt x="518" y="12"/>
                  </a:cubicBezTo>
                  <a:lnTo>
                    <a:pt x="518" y="36"/>
                  </a:lnTo>
                  <a:lnTo>
                    <a:pt x="509" y="36"/>
                  </a:lnTo>
                  <a:cubicBezTo>
                    <a:pt x="496" y="36"/>
                    <a:pt x="485" y="42"/>
                    <a:pt x="477" y="50"/>
                  </a:cubicBezTo>
                  <a:cubicBezTo>
                    <a:pt x="469" y="42"/>
                    <a:pt x="458" y="36"/>
                    <a:pt x="446" y="36"/>
                  </a:cubicBezTo>
                  <a:lnTo>
                    <a:pt x="437" y="36"/>
                  </a:lnTo>
                  <a:lnTo>
                    <a:pt x="437" y="12"/>
                  </a:lnTo>
                  <a:cubicBezTo>
                    <a:pt x="437" y="5"/>
                    <a:pt x="431" y="0"/>
                    <a:pt x="425" y="0"/>
                  </a:cubicBezTo>
                  <a:cubicBezTo>
                    <a:pt x="418" y="0"/>
                    <a:pt x="413" y="5"/>
                    <a:pt x="413" y="12"/>
                  </a:cubicBezTo>
                  <a:lnTo>
                    <a:pt x="413" y="36"/>
                  </a:lnTo>
                  <a:lnTo>
                    <a:pt x="386" y="36"/>
                  </a:lnTo>
                  <a:lnTo>
                    <a:pt x="386" y="12"/>
                  </a:lnTo>
                  <a:cubicBezTo>
                    <a:pt x="386" y="5"/>
                    <a:pt x="381" y="0"/>
                    <a:pt x="374" y="0"/>
                  </a:cubicBezTo>
                  <a:cubicBezTo>
                    <a:pt x="368" y="0"/>
                    <a:pt x="363" y="5"/>
                    <a:pt x="363" y="12"/>
                  </a:cubicBezTo>
                  <a:lnTo>
                    <a:pt x="363" y="36"/>
                  </a:lnTo>
                  <a:lnTo>
                    <a:pt x="354" y="36"/>
                  </a:lnTo>
                  <a:cubicBezTo>
                    <a:pt x="341" y="36"/>
                    <a:pt x="330" y="42"/>
                    <a:pt x="322" y="50"/>
                  </a:cubicBezTo>
                  <a:cubicBezTo>
                    <a:pt x="314" y="42"/>
                    <a:pt x="303" y="36"/>
                    <a:pt x="290" y="36"/>
                  </a:cubicBezTo>
                  <a:lnTo>
                    <a:pt x="281" y="36"/>
                  </a:lnTo>
                  <a:lnTo>
                    <a:pt x="281" y="12"/>
                  </a:lnTo>
                  <a:cubicBezTo>
                    <a:pt x="281" y="5"/>
                    <a:pt x="276" y="0"/>
                    <a:pt x="270" y="0"/>
                  </a:cubicBezTo>
                  <a:cubicBezTo>
                    <a:pt x="263" y="0"/>
                    <a:pt x="258" y="5"/>
                    <a:pt x="258" y="12"/>
                  </a:cubicBezTo>
                  <a:lnTo>
                    <a:pt x="258" y="36"/>
                  </a:lnTo>
                  <a:lnTo>
                    <a:pt x="231" y="36"/>
                  </a:lnTo>
                  <a:lnTo>
                    <a:pt x="231" y="12"/>
                  </a:lnTo>
                  <a:cubicBezTo>
                    <a:pt x="231" y="5"/>
                    <a:pt x="225" y="0"/>
                    <a:pt x="219" y="0"/>
                  </a:cubicBezTo>
                  <a:cubicBezTo>
                    <a:pt x="212" y="0"/>
                    <a:pt x="207" y="5"/>
                    <a:pt x="207" y="12"/>
                  </a:cubicBezTo>
                  <a:lnTo>
                    <a:pt x="207" y="36"/>
                  </a:lnTo>
                  <a:lnTo>
                    <a:pt x="198" y="36"/>
                  </a:lnTo>
                  <a:cubicBezTo>
                    <a:pt x="186" y="36"/>
                    <a:pt x="175" y="42"/>
                    <a:pt x="167" y="50"/>
                  </a:cubicBezTo>
                  <a:cubicBezTo>
                    <a:pt x="159" y="42"/>
                    <a:pt x="148" y="36"/>
                    <a:pt x="135" y="36"/>
                  </a:cubicBezTo>
                  <a:lnTo>
                    <a:pt x="126" y="36"/>
                  </a:lnTo>
                  <a:lnTo>
                    <a:pt x="126" y="12"/>
                  </a:lnTo>
                  <a:cubicBezTo>
                    <a:pt x="126" y="5"/>
                    <a:pt x="121" y="0"/>
                    <a:pt x="114" y="0"/>
                  </a:cubicBezTo>
                  <a:cubicBezTo>
                    <a:pt x="108" y="0"/>
                    <a:pt x="103" y="5"/>
                    <a:pt x="103" y="12"/>
                  </a:cubicBezTo>
                  <a:lnTo>
                    <a:pt x="103" y="36"/>
                  </a:lnTo>
                  <a:lnTo>
                    <a:pt x="76" y="36"/>
                  </a:lnTo>
                  <a:lnTo>
                    <a:pt x="76" y="12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lnTo>
                    <a:pt x="52" y="36"/>
                  </a:lnTo>
                  <a:lnTo>
                    <a:pt x="43" y="36"/>
                  </a:lnTo>
                  <a:cubicBezTo>
                    <a:pt x="19" y="36"/>
                    <a:pt x="0" y="56"/>
                    <a:pt x="0" y="80"/>
                  </a:cubicBezTo>
                  <a:lnTo>
                    <a:pt x="0" y="190"/>
                  </a:lnTo>
                  <a:cubicBezTo>
                    <a:pt x="0" y="196"/>
                    <a:pt x="5" y="201"/>
                    <a:pt x="11" y="201"/>
                  </a:cubicBezTo>
                  <a:cubicBezTo>
                    <a:pt x="18" y="201"/>
                    <a:pt x="23" y="196"/>
                    <a:pt x="23" y="190"/>
                  </a:cubicBezTo>
                  <a:lnTo>
                    <a:pt x="23" y="80"/>
                  </a:lnTo>
                  <a:cubicBezTo>
                    <a:pt x="23" y="69"/>
                    <a:pt x="32" y="60"/>
                    <a:pt x="43" y="60"/>
                  </a:cubicBezTo>
                  <a:lnTo>
                    <a:pt x="135" y="60"/>
                  </a:lnTo>
                  <a:cubicBezTo>
                    <a:pt x="146" y="60"/>
                    <a:pt x="155" y="69"/>
                    <a:pt x="155" y="80"/>
                  </a:cubicBezTo>
                  <a:lnTo>
                    <a:pt x="155" y="269"/>
                  </a:lnTo>
                  <a:cubicBezTo>
                    <a:pt x="155" y="280"/>
                    <a:pt x="146" y="289"/>
                    <a:pt x="135" y="289"/>
                  </a:cubicBezTo>
                  <a:lnTo>
                    <a:pt x="43" y="289"/>
                  </a:lnTo>
                  <a:cubicBezTo>
                    <a:pt x="32" y="289"/>
                    <a:pt x="23" y="280"/>
                    <a:pt x="23" y="269"/>
                  </a:cubicBezTo>
                  <a:lnTo>
                    <a:pt x="23" y="244"/>
                  </a:lnTo>
                  <a:cubicBezTo>
                    <a:pt x="23" y="238"/>
                    <a:pt x="18" y="233"/>
                    <a:pt x="11" y="233"/>
                  </a:cubicBezTo>
                  <a:cubicBezTo>
                    <a:pt x="5" y="233"/>
                    <a:pt x="0" y="238"/>
                    <a:pt x="0" y="244"/>
                  </a:cubicBezTo>
                  <a:lnTo>
                    <a:pt x="0" y="269"/>
                  </a:lnTo>
                  <a:cubicBezTo>
                    <a:pt x="0" y="293"/>
                    <a:pt x="19" y="312"/>
                    <a:pt x="43" y="312"/>
                  </a:cubicBezTo>
                  <a:lnTo>
                    <a:pt x="77" y="312"/>
                  </a:lnTo>
                  <a:lnTo>
                    <a:pt x="77" y="368"/>
                  </a:lnTo>
                  <a:lnTo>
                    <a:pt x="49" y="394"/>
                  </a:lnTo>
                  <a:cubicBezTo>
                    <a:pt x="32" y="410"/>
                    <a:pt x="22" y="432"/>
                    <a:pt x="22" y="455"/>
                  </a:cubicBezTo>
                  <a:lnTo>
                    <a:pt x="22" y="479"/>
                  </a:lnTo>
                  <a:cubicBezTo>
                    <a:pt x="22" y="486"/>
                    <a:pt x="27" y="491"/>
                    <a:pt x="34" y="491"/>
                  </a:cubicBezTo>
                  <a:cubicBezTo>
                    <a:pt x="40" y="491"/>
                    <a:pt x="45" y="486"/>
                    <a:pt x="45" y="479"/>
                  </a:cubicBezTo>
                  <a:lnTo>
                    <a:pt x="45" y="455"/>
                  </a:lnTo>
                  <a:cubicBezTo>
                    <a:pt x="45" y="438"/>
                    <a:pt x="52" y="423"/>
                    <a:pt x="65" y="411"/>
                  </a:cubicBezTo>
                  <a:lnTo>
                    <a:pt x="77" y="400"/>
                  </a:lnTo>
                  <a:lnTo>
                    <a:pt x="77" y="423"/>
                  </a:lnTo>
                  <a:cubicBezTo>
                    <a:pt x="77" y="445"/>
                    <a:pt x="86" y="466"/>
                    <a:pt x="101" y="481"/>
                  </a:cubicBezTo>
                  <a:cubicBezTo>
                    <a:pt x="113" y="493"/>
                    <a:pt x="119" y="507"/>
                    <a:pt x="119" y="523"/>
                  </a:cubicBezTo>
                  <a:lnTo>
                    <a:pt x="119" y="563"/>
                  </a:lnTo>
                  <a:cubicBezTo>
                    <a:pt x="119" y="569"/>
                    <a:pt x="124" y="574"/>
                    <a:pt x="130" y="574"/>
                  </a:cubicBezTo>
                  <a:cubicBezTo>
                    <a:pt x="137" y="574"/>
                    <a:pt x="142" y="569"/>
                    <a:pt x="142" y="563"/>
                  </a:cubicBezTo>
                  <a:lnTo>
                    <a:pt x="142" y="523"/>
                  </a:lnTo>
                  <a:cubicBezTo>
                    <a:pt x="142" y="501"/>
                    <a:pt x="134" y="480"/>
                    <a:pt x="118" y="465"/>
                  </a:cubicBezTo>
                  <a:cubicBezTo>
                    <a:pt x="107" y="454"/>
                    <a:pt x="101" y="439"/>
                    <a:pt x="101" y="423"/>
                  </a:cubicBezTo>
                  <a:lnTo>
                    <a:pt x="101" y="312"/>
                  </a:lnTo>
                  <a:lnTo>
                    <a:pt x="135" y="312"/>
                  </a:lnTo>
                  <a:cubicBezTo>
                    <a:pt x="148" y="312"/>
                    <a:pt x="159" y="307"/>
                    <a:pt x="167" y="299"/>
                  </a:cubicBezTo>
                  <a:cubicBezTo>
                    <a:pt x="175" y="307"/>
                    <a:pt x="186" y="312"/>
                    <a:pt x="198" y="312"/>
                  </a:cubicBezTo>
                  <a:lnTo>
                    <a:pt x="233" y="312"/>
                  </a:lnTo>
                  <a:lnTo>
                    <a:pt x="233" y="409"/>
                  </a:lnTo>
                  <a:cubicBezTo>
                    <a:pt x="233" y="419"/>
                    <a:pt x="229" y="429"/>
                    <a:pt x="221" y="437"/>
                  </a:cubicBezTo>
                  <a:cubicBezTo>
                    <a:pt x="209" y="448"/>
                    <a:pt x="203" y="464"/>
                    <a:pt x="203" y="481"/>
                  </a:cubicBezTo>
                  <a:lnTo>
                    <a:pt x="203" y="563"/>
                  </a:lnTo>
                  <a:cubicBezTo>
                    <a:pt x="203" y="569"/>
                    <a:pt x="208" y="574"/>
                    <a:pt x="215" y="574"/>
                  </a:cubicBezTo>
                  <a:cubicBezTo>
                    <a:pt x="221" y="574"/>
                    <a:pt x="226" y="569"/>
                    <a:pt x="226" y="563"/>
                  </a:cubicBezTo>
                  <a:lnTo>
                    <a:pt x="226" y="481"/>
                  </a:lnTo>
                  <a:cubicBezTo>
                    <a:pt x="226" y="470"/>
                    <a:pt x="230" y="461"/>
                    <a:pt x="238" y="453"/>
                  </a:cubicBezTo>
                  <a:cubicBezTo>
                    <a:pt x="250" y="441"/>
                    <a:pt x="256" y="426"/>
                    <a:pt x="256" y="409"/>
                  </a:cubicBezTo>
                  <a:lnTo>
                    <a:pt x="256" y="398"/>
                  </a:lnTo>
                  <a:lnTo>
                    <a:pt x="268" y="410"/>
                  </a:lnTo>
                  <a:cubicBezTo>
                    <a:pt x="275" y="418"/>
                    <a:pt x="279" y="427"/>
                    <a:pt x="279" y="438"/>
                  </a:cubicBezTo>
                  <a:lnTo>
                    <a:pt x="279" y="474"/>
                  </a:lnTo>
                  <a:cubicBezTo>
                    <a:pt x="279" y="480"/>
                    <a:pt x="285" y="486"/>
                    <a:pt x="291" y="486"/>
                  </a:cubicBezTo>
                  <a:cubicBezTo>
                    <a:pt x="298" y="486"/>
                    <a:pt x="303" y="480"/>
                    <a:pt x="303" y="474"/>
                  </a:cubicBezTo>
                  <a:lnTo>
                    <a:pt x="303" y="438"/>
                  </a:lnTo>
                  <a:cubicBezTo>
                    <a:pt x="303" y="421"/>
                    <a:pt x="296" y="406"/>
                    <a:pt x="284" y="394"/>
                  </a:cubicBezTo>
                  <a:lnTo>
                    <a:pt x="256" y="365"/>
                  </a:lnTo>
                  <a:lnTo>
                    <a:pt x="256" y="312"/>
                  </a:lnTo>
                  <a:lnTo>
                    <a:pt x="290" y="312"/>
                  </a:lnTo>
                  <a:cubicBezTo>
                    <a:pt x="303" y="312"/>
                    <a:pt x="314" y="307"/>
                    <a:pt x="322" y="299"/>
                  </a:cubicBezTo>
                  <a:cubicBezTo>
                    <a:pt x="330" y="307"/>
                    <a:pt x="341" y="312"/>
                    <a:pt x="354" y="312"/>
                  </a:cubicBezTo>
                  <a:lnTo>
                    <a:pt x="388" y="312"/>
                  </a:lnTo>
                  <a:lnTo>
                    <a:pt x="388" y="324"/>
                  </a:lnTo>
                  <a:lnTo>
                    <a:pt x="371" y="332"/>
                  </a:lnTo>
                  <a:cubicBezTo>
                    <a:pt x="350" y="343"/>
                    <a:pt x="337" y="364"/>
                    <a:pt x="337" y="387"/>
                  </a:cubicBezTo>
                  <a:lnTo>
                    <a:pt x="337" y="403"/>
                  </a:lnTo>
                  <a:cubicBezTo>
                    <a:pt x="337" y="410"/>
                    <a:pt x="343" y="415"/>
                    <a:pt x="349" y="415"/>
                  </a:cubicBezTo>
                  <a:cubicBezTo>
                    <a:pt x="356" y="415"/>
                    <a:pt x="361" y="410"/>
                    <a:pt x="361" y="403"/>
                  </a:cubicBezTo>
                  <a:lnTo>
                    <a:pt x="361" y="387"/>
                  </a:lnTo>
                  <a:cubicBezTo>
                    <a:pt x="361" y="373"/>
                    <a:pt x="369" y="360"/>
                    <a:pt x="382" y="353"/>
                  </a:cubicBezTo>
                  <a:lnTo>
                    <a:pt x="388" y="350"/>
                  </a:lnTo>
                  <a:lnTo>
                    <a:pt x="388" y="389"/>
                  </a:lnTo>
                  <a:cubicBezTo>
                    <a:pt x="388" y="406"/>
                    <a:pt x="394" y="421"/>
                    <a:pt x="406" y="433"/>
                  </a:cubicBezTo>
                  <a:cubicBezTo>
                    <a:pt x="413" y="440"/>
                    <a:pt x="417" y="449"/>
                    <a:pt x="417" y="460"/>
                  </a:cubicBezTo>
                  <a:lnTo>
                    <a:pt x="417" y="563"/>
                  </a:lnTo>
                  <a:cubicBezTo>
                    <a:pt x="417" y="569"/>
                    <a:pt x="422" y="574"/>
                    <a:pt x="429" y="574"/>
                  </a:cubicBezTo>
                  <a:cubicBezTo>
                    <a:pt x="435" y="574"/>
                    <a:pt x="441" y="569"/>
                    <a:pt x="441" y="563"/>
                  </a:cubicBezTo>
                  <a:lnTo>
                    <a:pt x="441" y="460"/>
                  </a:lnTo>
                  <a:cubicBezTo>
                    <a:pt x="441" y="443"/>
                    <a:pt x="434" y="428"/>
                    <a:pt x="423" y="416"/>
                  </a:cubicBezTo>
                  <a:cubicBezTo>
                    <a:pt x="415" y="409"/>
                    <a:pt x="411" y="399"/>
                    <a:pt x="411" y="389"/>
                  </a:cubicBezTo>
                  <a:lnTo>
                    <a:pt x="411" y="312"/>
                  </a:lnTo>
                  <a:lnTo>
                    <a:pt x="446" y="312"/>
                  </a:lnTo>
                  <a:cubicBezTo>
                    <a:pt x="458" y="312"/>
                    <a:pt x="469" y="307"/>
                    <a:pt x="477" y="299"/>
                  </a:cubicBezTo>
                  <a:cubicBezTo>
                    <a:pt x="485" y="307"/>
                    <a:pt x="496" y="312"/>
                    <a:pt x="509" y="312"/>
                  </a:cubicBezTo>
                  <a:lnTo>
                    <a:pt x="543" y="312"/>
                  </a:lnTo>
                  <a:lnTo>
                    <a:pt x="543" y="382"/>
                  </a:lnTo>
                  <a:lnTo>
                    <a:pt x="526" y="395"/>
                  </a:lnTo>
                  <a:cubicBezTo>
                    <a:pt x="505" y="412"/>
                    <a:pt x="493" y="438"/>
                    <a:pt x="493" y="465"/>
                  </a:cubicBezTo>
                  <a:lnTo>
                    <a:pt x="493" y="508"/>
                  </a:lnTo>
                  <a:cubicBezTo>
                    <a:pt x="493" y="514"/>
                    <a:pt x="498" y="519"/>
                    <a:pt x="505" y="519"/>
                  </a:cubicBezTo>
                  <a:cubicBezTo>
                    <a:pt x="511" y="519"/>
                    <a:pt x="516" y="514"/>
                    <a:pt x="516" y="508"/>
                  </a:cubicBezTo>
                  <a:lnTo>
                    <a:pt x="516" y="465"/>
                  </a:lnTo>
                  <a:cubicBezTo>
                    <a:pt x="516" y="445"/>
                    <a:pt x="525" y="426"/>
                    <a:pt x="541" y="414"/>
                  </a:cubicBezTo>
                  <a:lnTo>
                    <a:pt x="543" y="412"/>
                  </a:lnTo>
                  <a:lnTo>
                    <a:pt x="543" y="472"/>
                  </a:lnTo>
                  <a:cubicBezTo>
                    <a:pt x="543" y="496"/>
                    <a:pt x="553" y="518"/>
                    <a:pt x="570" y="535"/>
                  </a:cubicBezTo>
                  <a:lnTo>
                    <a:pt x="605" y="571"/>
                  </a:lnTo>
                  <a:cubicBezTo>
                    <a:pt x="608" y="573"/>
                    <a:pt x="611" y="574"/>
                    <a:pt x="614" y="574"/>
                  </a:cubicBezTo>
                  <a:cubicBezTo>
                    <a:pt x="617" y="574"/>
                    <a:pt x="619" y="573"/>
                    <a:pt x="622" y="571"/>
                  </a:cubicBezTo>
                  <a:cubicBezTo>
                    <a:pt x="626" y="566"/>
                    <a:pt x="626" y="559"/>
                    <a:pt x="622" y="554"/>
                  </a:cubicBezTo>
                  <a:lnTo>
                    <a:pt x="586" y="519"/>
                  </a:lnTo>
                  <a:cubicBezTo>
                    <a:pt x="574" y="506"/>
                    <a:pt x="567" y="489"/>
                    <a:pt x="567" y="472"/>
                  </a:cubicBezTo>
                  <a:lnTo>
                    <a:pt x="567" y="312"/>
                  </a:lnTo>
                  <a:lnTo>
                    <a:pt x="601" y="312"/>
                  </a:lnTo>
                  <a:cubicBezTo>
                    <a:pt x="614" y="312"/>
                    <a:pt x="625" y="307"/>
                    <a:pt x="633" y="299"/>
                  </a:cubicBezTo>
                  <a:cubicBezTo>
                    <a:pt x="641" y="307"/>
                    <a:pt x="652" y="312"/>
                    <a:pt x="664" y="312"/>
                  </a:cubicBezTo>
                  <a:lnTo>
                    <a:pt x="704" y="312"/>
                  </a:lnTo>
                  <a:lnTo>
                    <a:pt x="704" y="365"/>
                  </a:lnTo>
                  <a:lnTo>
                    <a:pt x="664" y="405"/>
                  </a:lnTo>
                  <a:cubicBezTo>
                    <a:pt x="651" y="418"/>
                    <a:pt x="643" y="436"/>
                    <a:pt x="643" y="455"/>
                  </a:cubicBezTo>
                  <a:lnTo>
                    <a:pt x="643" y="513"/>
                  </a:lnTo>
                  <a:cubicBezTo>
                    <a:pt x="643" y="520"/>
                    <a:pt x="649" y="525"/>
                    <a:pt x="655" y="525"/>
                  </a:cubicBezTo>
                  <a:cubicBezTo>
                    <a:pt x="662" y="525"/>
                    <a:pt x="667" y="520"/>
                    <a:pt x="667" y="513"/>
                  </a:cubicBezTo>
                  <a:lnTo>
                    <a:pt x="667" y="455"/>
                  </a:lnTo>
                  <a:cubicBezTo>
                    <a:pt x="667" y="442"/>
                    <a:pt x="672" y="430"/>
                    <a:pt x="681" y="421"/>
                  </a:cubicBezTo>
                  <a:lnTo>
                    <a:pt x="704" y="398"/>
                  </a:lnTo>
                  <a:lnTo>
                    <a:pt x="704" y="455"/>
                  </a:lnTo>
                  <a:cubicBezTo>
                    <a:pt x="704" y="474"/>
                    <a:pt x="711" y="491"/>
                    <a:pt x="724" y="505"/>
                  </a:cubicBezTo>
                  <a:lnTo>
                    <a:pt x="725" y="505"/>
                  </a:lnTo>
                  <a:cubicBezTo>
                    <a:pt x="734" y="514"/>
                    <a:pt x="739" y="526"/>
                    <a:pt x="739" y="539"/>
                  </a:cubicBezTo>
                  <a:lnTo>
                    <a:pt x="739" y="563"/>
                  </a:lnTo>
                  <a:cubicBezTo>
                    <a:pt x="739" y="569"/>
                    <a:pt x="744" y="574"/>
                    <a:pt x="750" y="574"/>
                  </a:cubicBezTo>
                  <a:cubicBezTo>
                    <a:pt x="757" y="574"/>
                    <a:pt x="762" y="569"/>
                    <a:pt x="762" y="563"/>
                  </a:cubicBezTo>
                  <a:lnTo>
                    <a:pt x="762" y="539"/>
                  </a:lnTo>
                  <a:cubicBezTo>
                    <a:pt x="762" y="520"/>
                    <a:pt x="755" y="502"/>
                    <a:pt x="741" y="489"/>
                  </a:cubicBezTo>
                  <a:lnTo>
                    <a:pt x="741" y="488"/>
                  </a:lnTo>
                  <a:cubicBezTo>
                    <a:pt x="732" y="479"/>
                    <a:pt x="727" y="467"/>
                    <a:pt x="727" y="455"/>
                  </a:cubicBezTo>
                  <a:lnTo>
                    <a:pt x="727" y="375"/>
                  </a:lnTo>
                  <a:lnTo>
                    <a:pt x="762" y="410"/>
                  </a:lnTo>
                  <a:cubicBezTo>
                    <a:pt x="771" y="419"/>
                    <a:pt x="776" y="431"/>
                    <a:pt x="776" y="444"/>
                  </a:cubicBezTo>
                  <a:lnTo>
                    <a:pt x="776" y="484"/>
                  </a:lnTo>
                  <a:cubicBezTo>
                    <a:pt x="776" y="490"/>
                    <a:pt x="782" y="495"/>
                    <a:pt x="788" y="495"/>
                  </a:cubicBezTo>
                  <a:cubicBezTo>
                    <a:pt x="794" y="495"/>
                    <a:pt x="800" y="490"/>
                    <a:pt x="800" y="484"/>
                  </a:cubicBezTo>
                  <a:lnTo>
                    <a:pt x="800" y="444"/>
                  </a:lnTo>
                  <a:cubicBezTo>
                    <a:pt x="800" y="425"/>
                    <a:pt x="792" y="407"/>
                    <a:pt x="779" y="394"/>
                  </a:cubicBezTo>
                  <a:lnTo>
                    <a:pt x="741" y="356"/>
                  </a:lnTo>
                  <a:cubicBezTo>
                    <a:pt x="732" y="347"/>
                    <a:pt x="727" y="335"/>
                    <a:pt x="727" y="322"/>
                  </a:cubicBezTo>
                  <a:lnTo>
                    <a:pt x="727" y="312"/>
                  </a:lnTo>
                  <a:lnTo>
                    <a:pt x="756" y="312"/>
                  </a:lnTo>
                  <a:cubicBezTo>
                    <a:pt x="780" y="312"/>
                    <a:pt x="800" y="293"/>
                    <a:pt x="800" y="269"/>
                  </a:cubicBezTo>
                  <a:lnTo>
                    <a:pt x="800" y="159"/>
                  </a:lnTo>
                  <a:cubicBezTo>
                    <a:pt x="800" y="152"/>
                    <a:pt x="794" y="147"/>
                    <a:pt x="788" y="147"/>
                  </a:cubicBezTo>
                  <a:cubicBezTo>
                    <a:pt x="782" y="147"/>
                    <a:pt x="776" y="152"/>
                    <a:pt x="776" y="159"/>
                  </a:cubicBezTo>
                  <a:lnTo>
                    <a:pt x="776" y="269"/>
                  </a:lnTo>
                  <a:cubicBezTo>
                    <a:pt x="776" y="280"/>
                    <a:pt x="767" y="289"/>
                    <a:pt x="756" y="289"/>
                  </a:cubicBezTo>
                  <a:lnTo>
                    <a:pt x="664" y="289"/>
                  </a:lnTo>
                  <a:cubicBezTo>
                    <a:pt x="653" y="289"/>
                    <a:pt x="644" y="280"/>
                    <a:pt x="644" y="269"/>
                  </a:cubicBezTo>
                  <a:lnTo>
                    <a:pt x="644" y="80"/>
                  </a:lnTo>
                  <a:cubicBezTo>
                    <a:pt x="644" y="69"/>
                    <a:pt x="653" y="60"/>
                    <a:pt x="664" y="60"/>
                  </a:cubicBezTo>
                  <a:lnTo>
                    <a:pt x="756" y="60"/>
                  </a:lnTo>
                  <a:cubicBezTo>
                    <a:pt x="767" y="60"/>
                    <a:pt x="776" y="69"/>
                    <a:pt x="776" y="80"/>
                  </a:cubicBezTo>
                  <a:lnTo>
                    <a:pt x="776" y="104"/>
                  </a:lnTo>
                  <a:cubicBezTo>
                    <a:pt x="776" y="110"/>
                    <a:pt x="782" y="116"/>
                    <a:pt x="788" y="116"/>
                  </a:cubicBezTo>
                  <a:moveTo>
                    <a:pt x="446" y="289"/>
                  </a:moveTo>
                  <a:lnTo>
                    <a:pt x="354" y="289"/>
                  </a:lnTo>
                  <a:cubicBezTo>
                    <a:pt x="343" y="289"/>
                    <a:pt x="334" y="280"/>
                    <a:pt x="334" y="269"/>
                  </a:cubicBezTo>
                  <a:lnTo>
                    <a:pt x="334" y="170"/>
                  </a:lnTo>
                  <a:cubicBezTo>
                    <a:pt x="334" y="164"/>
                    <a:pt x="329" y="159"/>
                    <a:pt x="322" y="159"/>
                  </a:cubicBezTo>
                  <a:cubicBezTo>
                    <a:pt x="316" y="159"/>
                    <a:pt x="310" y="164"/>
                    <a:pt x="310" y="170"/>
                  </a:cubicBezTo>
                  <a:lnTo>
                    <a:pt x="310" y="269"/>
                  </a:lnTo>
                  <a:cubicBezTo>
                    <a:pt x="310" y="280"/>
                    <a:pt x="301" y="289"/>
                    <a:pt x="290" y="289"/>
                  </a:cubicBezTo>
                  <a:lnTo>
                    <a:pt x="198" y="289"/>
                  </a:lnTo>
                  <a:cubicBezTo>
                    <a:pt x="187" y="289"/>
                    <a:pt x="178" y="280"/>
                    <a:pt x="178" y="269"/>
                  </a:cubicBezTo>
                  <a:lnTo>
                    <a:pt x="178" y="80"/>
                  </a:lnTo>
                  <a:cubicBezTo>
                    <a:pt x="178" y="69"/>
                    <a:pt x="187" y="60"/>
                    <a:pt x="198" y="60"/>
                  </a:cubicBezTo>
                  <a:lnTo>
                    <a:pt x="290" y="60"/>
                  </a:lnTo>
                  <a:cubicBezTo>
                    <a:pt x="301" y="60"/>
                    <a:pt x="310" y="69"/>
                    <a:pt x="310" y="80"/>
                  </a:cubicBezTo>
                  <a:lnTo>
                    <a:pt x="310" y="116"/>
                  </a:lnTo>
                  <a:cubicBezTo>
                    <a:pt x="310" y="122"/>
                    <a:pt x="316" y="127"/>
                    <a:pt x="322" y="127"/>
                  </a:cubicBezTo>
                  <a:cubicBezTo>
                    <a:pt x="329" y="127"/>
                    <a:pt x="334" y="122"/>
                    <a:pt x="334" y="116"/>
                  </a:cubicBezTo>
                  <a:lnTo>
                    <a:pt x="334" y="80"/>
                  </a:lnTo>
                  <a:cubicBezTo>
                    <a:pt x="334" y="69"/>
                    <a:pt x="343" y="60"/>
                    <a:pt x="354" y="60"/>
                  </a:cubicBezTo>
                  <a:lnTo>
                    <a:pt x="446" y="60"/>
                  </a:lnTo>
                  <a:cubicBezTo>
                    <a:pt x="457" y="60"/>
                    <a:pt x="466" y="69"/>
                    <a:pt x="466" y="80"/>
                  </a:cubicBezTo>
                  <a:lnTo>
                    <a:pt x="466" y="269"/>
                  </a:lnTo>
                  <a:cubicBezTo>
                    <a:pt x="466" y="280"/>
                    <a:pt x="457" y="289"/>
                    <a:pt x="446" y="289"/>
                  </a:cubicBezTo>
                  <a:moveTo>
                    <a:pt x="621" y="269"/>
                  </a:moveTo>
                  <a:cubicBezTo>
                    <a:pt x="621" y="280"/>
                    <a:pt x="612" y="289"/>
                    <a:pt x="601" y="289"/>
                  </a:cubicBezTo>
                  <a:lnTo>
                    <a:pt x="509" y="289"/>
                  </a:lnTo>
                  <a:cubicBezTo>
                    <a:pt x="498" y="289"/>
                    <a:pt x="489" y="280"/>
                    <a:pt x="489" y="269"/>
                  </a:cubicBezTo>
                  <a:lnTo>
                    <a:pt x="489" y="80"/>
                  </a:lnTo>
                  <a:cubicBezTo>
                    <a:pt x="489" y="69"/>
                    <a:pt x="498" y="60"/>
                    <a:pt x="509" y="60"/>
                  </a:cubicBezTo>
                  <a:lnTo>
                    <a:pt x="601" y="60"/>
                  </a:lnTo>
                  <a:cubicBezTo>
                    <a:pt x="612" y="60"/>
                    <a:pt x="621" y="69"/>
                    <a:pt x="621" y="80"/>
                  </a:cubicBezTo>
                  <a:lnTo>
                    <a:pt x="621" y="2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34"/>
          <p:cNvGrpSpPr/>
          <p:nvPr/>
        </p:nvGrpSpPr>
        <p:grpSpPr>
          <a:xfrm>
            <a:off x="3331634" y="3370398"/>
            <a:ext cx="371332" cy="280080"/>
            <a:chOff x="3442542" y="3320186"/>
            <a:chExt cx="338097" cy="255012"/>
          </a:xfrm>
        </p:grpSpPr>
        <p:sp>
          <p:nvSpPr>
            <p:cNvPr id="1005" name="Google Shape;1005;p34"/>
            <p:cNvSpPr/>
            <p:nvPr/>
          </p:nvSpPr>
          <p:spPr>
            <a:xfrm>
              <a:off x="3485318" y="3320186"/>
              <a:ext cx="250488" cy="126272"/>
            </a:xfrm>
            <a:custGeom>
              <a:rect b="b" l="l" r="r" t="t"/>
              <a:pathLst>
                <a:path extrusionOk="0" h="307" w="609">
                  <a:moveTo>
                    <a:pt x="12" y="24"/>
                  </a:moveTo>
                  <a:lnTo>
                    <a:pt x="61" y="24"/>
                  </a:lnTo>
                  <a:cubicBezTo>
                    <a:pt x="67" y="24"/>
                    <a:pt x="72" y="29"/>
                    <a:pt x="72" y="35"/>
                  </a:cubicBezTo>
                  <a:lnTo>
                    <a:pt x="72" y="93"/>
                  </a:lnTo>
                  <a:cubicBezTo>
                    <a:pt x="72" y="96"/>
                    <a:pt x="71" y="99"/>
                    <a:pt x="69" y="101"/>
                  </a:cubicBezTo>
                  <a:cubicBezTo>
                    <a:pt x="67" y="103"/>
                    <a:pt x="64" y="104"/>
                    <a:pt x="61" y="104"/>
                  </a:cubicBezTo>
                  <a:cubicBezTo>
                    <a:pt x="54" y="104"/>
                    <a:pt x="48" y="108"/>
                    <a:pt x="45" y="115"/>
                  </a:cubicBezTo>
                  <a:cubicBezTo>
                    <a:pt x="42" y="122"/>
                    <a:pt x="43" y="129"/>
                    <a:pt x="48" y="135"/>
                  </a:cubicBezTo>
                  <a:lnTo>
                    <a:pt x="184" y="287"/>
                  </a:lnTo>
                  <a:cubicBezTo>
                    <a:pt x="196" y="300"/>
                    <a:pt x="213" y="307"/>
                    <a:pt x="230" y="307"/>
                  </a:cubicBezTo>
                  <a:cubicBezTo>
                    <a:pt x="236" y="307"/>
                    <a:pt x="241" y="306"/>
                    <a:pt x="247" y="304"/>
                  </a:cubicBezTo>
                  <a:lnTo>
                    <a:pt x="247" y="304"/>
                  </a:lnTo>
                  <a:lnTo>
                    <a:pt x="247" y="304"/>
                  </a:lnTo>
                  <a:cubicBezTo>
                    <a:pt x="273" y="297"/>
                    <a:pt x="292" y="273"/>
                    <a:pt x="292" y="246"/>
                  </a:cubicBezTo>
                  <a:lnTo>
                    <a:pt x="292" y="227"/>
                  </a:lnTo>
                  <a:cubicBezTo>
                    <a:pt x="292" y="221"/>
                    <a:pt x="286" y="215"/>
                    <a:pt x="280" y="215"/>
                  </a:cubicBezTo>
                  <a:cubicBezTo>
                    <a:pt x="273" y="215"/>
                    <a:pt x="268" y="221"/>
                    <a:pt x="268" y="227"/>
                  </a:cubicBezTo>
                  <a:lnTo>
                    <a:pt x="268" y="246"/>
                  </a:lnTo>
                  <a:cubicBezTo>
                    <a:pt x="268" y="262"/>
                    <a:pt x="257" y="277"/>
                    <a:pt x="241" y="281"/>
                  </a:cubicBezTo>
                  <a:lnTo>
                    <a:pt x="240" y="281"/>
                  </a:lnTo>
                  <a:cubicBezTo>
                    <a:pt x="226" y="285"/>
                    <a:pt x="212" y="281"/>
                    <a:pt x="202" y="270"/>
                  </a:cubicBezTo>
                  <a:lnTo>
                    <a:pt x="73" y="126"/>
                  </a:lnTo>
                  <a:cubicBezTo>
                    <a:pt x="78" y="125"/>
                    <a:pt x="82" y="122"/>
                    <a:pt x="86" y="118"/>
                  </a:cubicBezTo>
                  <a:cubicBezTo>
                    <a:pt x="90" y="114"/>
                    <a:pt x="93" y="108"/>
                    <a:pt x="95" y="102"/>
                  </a:cubicBezTo>
                  <a:lnTo>
                    <a:pt x="110" y="102"/>
                  </a:lnTo>
                  <a:lnTo>
                    <a:pt x="110" y="116"/>
                  </a:lnTo>
                  <a:cubicBezTo>
                    <a:pt x="110" y="137"/>
                    <a:pt x="127" y="154"/>
                    <a:pt x="148" y="154"/>
                  </a:cubicBezTo>
                  <a:cubicBezTo>
                    <a:pt x="169" y="154"/>
                    <a:pt x="186" y="137"/>
                    <a:pt x="186" y="116"/>
                  </a:cubicBezTo>
                  <a:lnTo>
                    <a:pt x="186" y="102"/>
                  </a:lnTo>
                  <a:lnTo>
                    <a:pt x="200" y="102"/>
                  </a:lnTo>
                  <a:cubicBezTo>
                    <a:pt x="204" y="117"/>
                    <a:pt x="218" y="128"/>
                    <a:pt x="234" y="128"/>
                  </a:cubicBezTo>
                  <a:cubicBezTo>
                    <a:pt x="243" y="128"/>
                    <a:pt x="251" y="132"/>
                    <a:pt x="258" y="138"/>
                  </a:cubicBezTo>
                  <a:cubicBezTo>
                    <a:pt x="264" y="144"/>
                    <a:pt x="268" y="153"/>
                    <a:pt x="268" y="162"/>
                  </a:cubicBezTo>
                  <a:lnTo>
                    <a:pt x="268" y="171"/>
                  </a:lnTo>
                  <a:cubicBezTo>
                    <a:pt x="268" y="178"/>
                    <a:pt x="273" y="183"/>
                    <a:pt x="280" y="183"/>
                  </a:cubicBezTo>
                  <a:cubicBezTo>
                    <a:pt x="286" y="183"/>
                    <a:pt x="292" y="178"/>
                    <a:pt x="292" y="171"/>
                  </a:cubicBezTo>
                  <a:lnTo>
                    <a:pt x="292" y="162"/>
                  </a:lnTo>
                  <a:cubicBezTo>
                    <a:pt x="292" y="146"/>
                    <a:pt x="286" y="132"/>
                    <a:pt x="275" y="121"/>
                  </a:cubicBezTo>
                  <a:cubicBezTo>
                    <a:pt x="264" y="110"/>
                    <a:pt x="249" y="104"/>
                    <a:pt x="234" y="104"/>
                  </a:cubicBezTo>
                  <a:cubicBezTo>
                    <a:pt x="228" y="104"/>
                    <a:pt x="223" y="99"/>
                    <a:pt x="223" y="93"/>
                  </a:cubicBezTo>
                  <a:lnTo>
                    <a:pt x="223" y="35"/>
                  </a:lnTo>
                  <a:cubicBezTo>
                    <a:pt x="223" y="29"/>
                    <a:pt x="228" y="24"/>
                    <a:pt x="234" y="24"/>
                  </a:cubicBezTo>
                  <a:lnTo>
                    <a:pt x="380" y="24"/>
                  </a:lnTo>
                  <a:cubicBezTo>
                    <a:pt x="386" y="24"/>
                    <a:pt x="391" y="29"/>
                    <a:pt x="391" y="35"/>
                  </a:cubicBezTo>
                  <a:lnTo>
                    <a:pt x="391" y="93"/>
                  </a:lnTo>
                  <a:cubicBezTo>
                    <a:pt x="391" y="96"/>
                    <a:pt x="390" y="99"/>
                    <a:pt x="388" y="101"/>
                  </a:cubicBezTo>
                  <a:cubicBezTo>
                    <a:pt x="386" y="103"/>
                    <a:pt x="383" y="104"/>
                    <a:pt x="380" y="104"/>
                  </a:cubicBezTo>
                  <a:cubicBezTo>
                    <a:pt x="349" y="104"/>
                    <a:pt x="323" y="130"/>
                    <a:pt x="323" y="162"/>
                  </a:cubicBezTo>
                  <a:lnTo>
                    <a:pt x="323" y="246"/>
                  </a:lnTo>
                  <a:cubicBezTo>
                    <a:pt x="323" y="273"/>
                    <a:pt x="341" y="297"/>
                    <a:pt x="367" y="304"/>
                  </a:cubicBezTo>
                  <a:lnTo>
                    <a:pt x="368" y="304"/>
                  </a:lnTo>
                  <a:lnTo>
                    <a:pt x="367" y="304"/>
                  </a:lnTo>
                  <a:lnTo>
                    <a:pt x="368" y="304"/>
                  </a:lnTo>
                  <a:cubicBezTo>
                    <a:pt x="373" y="306"/>
                    <a:pt x="379" y="307"/>
                    <a:pt x="384" y="307"/>
                  </a:cubicBezTo>
                  <a:cubicBezTo>
                    <a:pt x="401" y="307"/>
                    <a:pt x="418" y="300"/>
                    <a:pt x="430" y="287"/>
                  </a:cubicBezTo>
                  <a:lnTo>
                    <a:pt x="567" y="135"/>
                  </a:lnTo>
                  <a:cubicBezTo>
                    <a:pt x="570" y="131"/>
                    <a:pt x="571" y="127"/>
                    <a:pt x="571" y="123"/>
                  </a:cubicBezTo>
                  <a:cubicBezTo>
                    <a:pt x="571" y="112"/>
                    <a:pt x="563" y="104"/>
                    <a:pt x="553" y="104"/>
                  </a:cubicBezTo>
                  <a:cubicBezTo>
                    <a:pt x="547" y="104"/>
                    <a:pt x="542" y="99"/>
                    <a:pt x="542" y="93"/>
                  </a:cubicBezTo>
                  <a:lnTo>
                    <a:pt x="542" y="35"/>
                  </a:lnTo>
                  <a:cubicBezTo>
                    <a:pt x="542" y="29"/>
                    <a:pt x="547" y="24"/>
                    <a:pt x="553" y="24"/>
                  </a:cubicBezTo>
                  <a:lnTo>
                    <a:pt x="597" y="24"/>
                  </a:lnTo>
                  <a:cubicBezTo>
                    <a:pt x="604" y="24"/>
                    <a:pt x="609" y="19"/>
                    <a:pt x="609" y="12"/>
                  </a:cubicBezTo>
                  <a:cubicBezTo>
                    <a:pt x="609" y="6"/>
                    <a:pt x="604" y="0"/>
                    <a:pt x="597" y="0"/>
                  </a:cubicBezTo>
                  <a:lnTo>
                    <a:pt x="553" y="0"/>
                  </a:lnTo>
                  <a:cubicBezTo>
                    <a:pt x="537" y="0"/>
                    <a:pt x="523" y="11"/>
                    <a:pt x="519" y="26"/>
                  </a:cubicBezTo>
                  <a:lnTo>
                    <a:pt x="414" y="26"/>
                  </a:lnTo>
                  <a:cubicBezTo>
                    <a:pt x="410" y="11"/>
                    <a:pt x="396" y="0"/>
                    <a:pt x="380" y="0"/>
                  </a:cubicBezTo>
                  <a:lnTo>
                    <a:pt x="234" y="0"/>
                  </a:lnTo>
                  <a:cubicBezTo>
                    <a:pt x="218" y="0"/>
                    <a:pt x="204" y="11"/>
                    <a:pt x="200" y="26"/>
                  </a:cubicBezTo>
                  <a:lnTo>
                    <a:pt x="95" y="26"/>
                  </a:lnTo>
                  <a:cubicBezTo>
                    <a:pt x="91" y="11"/>
                    <a:pt x="77" y="0"/>
                    <a:pt x="61" y="0"/>
                  </a:cubicBez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moveTo>
                    <a:pt x="412" y="271"/>
                  </a:moveTo>
                  <a:cubicBezTo>
                    <a:pt x="402" y="281"/>
                    <a:pt x="388" y="285"/>
                    <a:pt x="374" y="281"/>
                  </a:cubicBezTo>
                  <a:lnTo>
                    <a:pt x="373" y="281"/>
                  </a:lnTo>
                  <a:cubicBezTo>
                    <a:pt x="358" y="277"/>
                    <a:pt x="347" y="262"/>
                    <a:pt x="347" y="246"/>
                  </a:cubicBezTo>
                  <a:lnTo>
                    <a:pt x="347" y="162"/>
                  </a:lnTo>
                  <a:cubicBezTo>
                    <a:pt x="347" y="143"/>
                    <a:pt x="362" y="128"/>
                    <a:pt x="380" y="128"/>
                  </a:cubicBezTo>
                  <a:cubicBezTo>
                    <a:pt x="390" y="128"/>
                    <a:pt x="398" y="125"/>
                    <a:pt x="405" y="118"/>
                  </a:cubicBezTo>
                  <a:cubicBezTo>
                    <a:pt x="409" y="114"/>
                    <a:pt x="412" y="108"/>
                    <a:pt x="414" y="102"/>
                  </a:cubicBezTo>
                  <a:lnTo>
                    <a:pt x="429" y="102"/>
                  </a:lnTo>
                  <a:lnTo>
                    <a:pt x="429" y="116"/>
                  </a:lnTo>
                  <a:cubicBezTo>
                    <a:pt x="429" y="137"/>
                    <a:pt x="446" y="154"/>
                    <a:pt x="467" y="154"/>
                  </a:cubicBezTo>
                  <a:cubicBezTo>
                    <a:pt x="488" y="154"/>
                    <a:pt x="505" y="137"/>
                    <a:pt x="505" y="116"/>
                  </a:cubicBezTo>
                  <a:lnTo>
                    <a:pt x="505" y="102"/>
                  </a:lnTo>
                  <a:lnTo>
                    <a:pt x="519" y="102"/>
                  </a:lnTo>
                  <a:cubicBezTo>
                    <a:pt x="522" y="114"/>
                    <a:pt x="531" y="123"/>
                    <a:pt x="542" y="126"/>
                  </a:cubicBezTo>
                  <a:lnTo>
                    <a:pt x="412" y="271"/>
                  </a:lnTo>
                  <a:moveTo>
                    <a:pt x="518" y="78"/>
                  </a:moveTo>
                  <a:lnTo>
                    <a:pt x="415" y="78"/>
                  </a:lnTo>
                  <a:lnTo>
                    <a:pt x="415" y="50"/>
                  </a:lnTo>
                  <a:lnTo>
                    <a:pt x="518" y="50"/>
                  </a:lnTo>
                  <a:lnTo>
                    <a:pt x="518" y="78"/>
                  </a:lnTo>
                  <a:moveTo>
                    <a:pt x="453" y="102"/>
                  </a:moveTo>
                  <a:lnTo>
                    <a:pt x="481" y="102"/>
                  </a:lnTo>
                  <a:lnTo>
                    <a:pt x="481" y="116"/>
                  </a:lnTo>
                  <a:cubicBezTo>
                    <a:pt x="481" y="124"/>
                    <a:pt x="474" y="130"/>
                    <a:pt x="467" y="130"/>
                  </a:cubicBezTo>
                  <a:cubicBezTo>
                    <a:pt x="459" y="130"/>
                    <a:pt x="453" y="124"/>
                    <a:pt x="453" y="116"/>
                  </a:cubicBezTo>
                  <a:lnTo>
                    <a:pt x="453" y="102"/>
                  </a:lnTo>
                  <a:moveTo>
                    <a:pt x="96" y="78"/>
                  </a:moveTo>
                  <a:lnTo>
                    <a:pt x="96" y="50"/>
                  </a:lnTo>
                  <a:lnTo>
                    <a:pt x="199" y="50"/>
                  </a:lnTo>
                  <a:lnTo>
                    <a:pt x="199" y="78"/>
                  </a:lnTo>
                  <a:lnTo>
                    <a:pt x="96" y="78"/>
                  </a:lnTo>
                  <a:moveTo>
                    <a:pt x="161" y="116"/>
                  </a:moveTo>
                  <a:cubicBezTo>
                    <a:pt x="161" y="124"/>
                    <a:pt x="155" y="130"/>
                    <a:pt x="148" y="130"/>
                  </a:cubicBezTo>
                  <a:cubicBezTo>
                    <a:pt x="140" y="130"/>
                    <a:pt x="134" y="124"/>
                    <a:pt x="134" y="116"/>
                  </a:cubicBezTo>
                  <a:lnTo>
                    <a:pt x="134" y="102"/>
                  </a:lnTo>
                  <a:lnTo>
                    <a:pt x="161" y="102"/>
                  </a:lnTo>
                  <a:lnTo>
                    <a:pt x="161" y="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3442542" y="3320186"/>
              <a:ext cx="338097" cy="255012"/>
            </a:xfrm>
            <a:custGeom>
              <a:rect b="b" l="l" r="r" t="t"/>
              <a:pathLst>
                <a:path extrusionOk="0" h="620" w="822">
                  <a:moveTo>
                    <a:pt x="787" y="0"/>
                  </a:moveTo>
                  <a:lnTo>
                    <a:pt x="757" y="0"/>
                  </a:lnTo>
                  <a:cubicBezTo>
                    <a:pt x="750" y="0"/>
                    <a:pt x="745" y="6"/>
                    <a:pt x="745" y="12"/>
                  </a:cubicBezTo>
                  <a:cubicBezTo>
                    <a:pt x="745" y="19"/>
                    <a:pt x="750" y="24"/>
                    <a:pt x="757" y="24"/>
                  </a:cubicBezTo>
                  <a:lnTo>
                    <a:pt x="787" y="24"/>
                  </a:lnTo>
                  <a:cubicBezTo>
                    <a:pt x="793" y="24"/>
                    <a:pt x="798" y="29"/>
                    <a:pt x="798" y="35"/>
                  </a:cubicBezTo>
                  <a:lnTo>
                    <a:pt x="798" y="93"/>
                  </a:lnTo>
                  <a:cubicBezTo>
                    <a:pt x="798" y="99"/>
                    <a:pt x="793" y="104"/>
                    <a:pt x="787" y="104"/>
                  </a:cubicBezTo>
                  <a:lnTo>
                    <a:pt x="766" y="104"/>
                  </a:lnTo>
                  <a:cubicBezTo>
                    <a:pt x="749" y="104"/>
                    <a:pt x="734" y="111"/>
                    <a:pt x="723" y="123"/>
                  </a:cubicBezTo>
                  <a:lnTo>
                    <a:pt x="571" y="292"/>
                  </a:lnTo>
                  <a:cubicBezTo>
                    <a:pt x="552" y="313"/>
                    <a:pt x="550" y="345"/>
                    <a:pt x="567" y="369"/>
                  </a:cubicBezTo>
                  <a:cubicBezTo>
                    <a:pt x="585" y="392"/>
                    <a:pt x="594" y="419"/>
                    <a:pt x="594" y="446"/>
                  </a:cubicBezTo>
                  <a:cubicBezTo>
                    <a:pt x="594" y="529"/>
                    <a:pt x="512" y="596"/>
                    <a:pt x="411" y="596"/>
                  </a:cubicBezTo>
                  <a:cubicBezTo>
                    <a:pt x="310" y="596"/>
                    <a:pt x="229" y="529"/>
                    <a:pt x="229" y="446"/>
                  </a:cubicBezTo>
                  <a:cubicBezTo>
                    <a:pt x="229" y="419"/>
                    <a:pt x="238" y="392"/>
                    <a:pt x="255" y="369"/>
                  </a:cubicBezTo>
                  <a:cubicBezTo>
                    <a:pt x="272" y="345"/>
                    <a:pt x="270" y="313"/>
                    <a:pt x="251" y="292"/>
                  </a:cubicBezTo>
                  <a:lnTo>
                    <a:pt x="100" y="123"/>
                  </a:lnTo>
                  <a:cubicBezTo>
                    <a:pt x="89" y="111"/>
                    <a:pt x="73" y="104"/>
                    <a:pt x="57" y="104"/>
                  </a:cubicBezTo>
                  <a:lnTo>
                    <a:pt x="35" y="104"/>
                  </a:lnTo>
                  <a:cubicBezTo>
                    <a:pt x="29" y="104"/>
                    <a:pt x="24" y="99"/>
                    <a:pt x="24" y="93"/>
                  </a:cubicBezTo>
                  <a:lnTo>
                    <a:pt x="24" y="35"/>
                  </a:lnTo>
                  <a:cubicBezTo>
                    <a:pt x="24" y="29"/>
                    <a:pt x="29" y="24"/>
                    <a:pt x="35" y="24"/>
                  </a:cubicBezTo>
                  <a:lnTo>
                    <a:pt x="60" y="24"/>
                  </a:lnTo>
                  <a:cubicBezTo>
                    <a:pt x="66" y="24"/>
                    <a:pt x="72" y="19"/>
                    <a:pt x="72" y="12"/>
                  </a:cubicBezTo>
                  <a:cubicBezTo>
                    <a:pt x="72" y="6"/>
                    <a:pt x="66" y="0"/>
                    <a:pt x="60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93"/>
                  </a:lnTo>
                  <a:cubicBezTo>
                    <a:pt x="0" y="113"/>
                    <a:pt x="16" y="128"/>
                    <a:pt x="35" y="128"/>
                  </a:cubicBezTo>
                  <a:lnTo>
                    <a:pt x="57" y="128"/>
                  </a:lnTo>
                  <a:cubicBezTo>
                    <a:pt x="66" y="128"/>
                    <a:pt x="75" y="132"/>
                    <a:pt x="82" y="139"/>
                  </a:cubicBezTo>
                  <a:lnTo>
                    <a:pt x="233" y="308"/>
                  </a:lnTo>
                  <a:cubicBezTo>
                    <a:pt x="245" y="321"/>
                    <a:pt x="246" y="340"/>
                    <a:pt x="235" y="354"/>
                  </a:cubicBezTo>
                  <a:cubicBezTo>
                    <a:pt x="215" y="382"/>
                    <a:pt x="205" y="414"/>
                    <a:pt x="205" y="446"/>
                  </a:cubicBezTo>
                  <a:cubicBezTo>
                    <a:pt x="205" y="542"/>
                    <a:pt x="297" y="620"/>
                    <a:pt x="411" y="620"/>
                  </a:cubicBezTo>
                  <a:cubicBezTo>
                    <a:pt x="525" y="620"/>
                    <a:pt x="618" y="542"/>
                    <a:pt x="618" y="446"/>
                  </a:cubicBezTo>
                  <a:cubicBezTo>
                    <a:pt x="618" y="414"/>
                    <a:pt x="607" y="382"/>
                    <a:pt x="587" y="354"/>
                  </a:cubicBezTo>
                  <a:cubicBezTo>
                    <a:pt x="576" y="340"/>
                    <a:pt x="577" y="321"/>
                    <a:pt x="589" y="308"/>
                  </a:cubicBezTo>
                  <a:lnTo>
                    <a:pt x="741" y="139"/>
                  </a:lnTo>
                  <a:cubicBezTo>
                    <a:pt x="747" y="132"/>
                    <a:pt x="756" y="128"/>
                    <a:pt x="766" y="128"/>
                  </a:cubicBezTo>
                  <a:lnTo>
                    <a:pt x="787" y="128"/>
                  </a:lnTo>
                  <a:cubicBezTo>
                    <a:pt x="806" y="128"/>
                    <a:pt x="822" y="113"/>
                    <a:pt x="822" y="93"/>
                  </a:cubicBezTo>
                  <a:lnTo>
                    <a:pt x="822" y="35"/>
                  </a:lnTo>
                  <a:cubicBezTo>
                    <a:pt x="822" y="16"/>
                    <a:pt x="8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3573339" y="3465378"/>
              <a:ext cx="76504" cy="76504"/>
            </a:xfrm>
            <a:custGeom>
              <a:rect b="b" l="l" r="r" t="t"/>
              <a:pathLst>
                <a:path extrusionOk="0" h="186" w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moveTo>
                    <a:pt x="93" y="162"/>
                  </a:moveTo>
                  <a:cubicBezTo>
                    <a:pt x="55" y="162"/>
                    <a:pt x="24" y="131"/>
                    <a:pt x="24" y="93"/>
                  </a:cubicBezTo>
                  <a:cubicBezTo>
                    <a:pt x="24" y="55"/>
                    <a:pt x="55" y="24"/>
                    <a:pt x="93" y="24"/>
                  </a:cubicBezTo>
                  <a:cubicBezTo>
                    <a:pt x="131" y="24"/>
                    <a:pt x="162" y="55"/>
                    <a:pt x="162" y="93"/>
                  </a:cubicBezTo>
                  <a:cubicBezTo>
                    <a:pt x="162" y="131"/>
                    <a:pt x="131" y="162"/>
                    <a:pt x="93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950" lIns="90000" spcFirstLastPara="1" rIns="90000" wrap="square" tIns="21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34"/>
          <p:cNvGrpSpPr/>
          <p:nvPr/>
        </p:nvGrpSpPr>
        <p:grpSpPr>
          <a:xfrm>
            <a:off x="2649956" y="3366784"/>
            <a:ext cx="345582" cy="287759"/>
            <a:chOff x="2821876" y="3316896"/>
            <a:chExt cx="314652" cy="262004"/>
          </a:xfrm>
        </p:grpSpPr>
        <p:sp>
          <p:nvSpPr>
            <p:cNvPr id="1009" name="Google Shape;1009;p34"/>
            <p:cNvSpPr/>
            <p:nvPr/>
          </p:nvSpPr>
          <p:spPr>
            <a:xfrm>
              <a:off x="2853546" y="3345276"/>
              <a:ext cx="282981" cy="233624"/>
            </a:xfrm>
            <a:custGeom>
              <a:rect b="b" l="l" r="r" t="t"/>
              <a:pathLst>
                <a:path extrusionOk="0" h="568" w="688">
                  <a:moveTo>
                    <a:pt x="639" y="69"/>
                  </a:moveTo>
                  <a:cubicBezTo>
                    <a:pt x="622" y="47"/>
                    <a:pt x="601" y="27"/>
                    <a:pt x="577" y="10"/>
                  </a:cubicBezTo>
                  <a:cubicBezTo>
                    <a:pt x="572" y="7"/>
                    <a:pt x="565" y="8"/>
                    <a:pt x="561" y="13"/>
                  </a:cubicBezTo>
                  <a:cubicBezTo>
                    <a:pt x="558" y="18"/>
                    <a:pt x="559" y="25"/>
                    <a:pt x="564" y="29"/>
                  </a:cubicBezTo>
                  <a:cubicBezTo>
                    <a:pt x="586" y="44"/>
                    <a:pt x="605" y="63"/>
                    <a:pt x="621" y="83"/>
                  </a:cubicBezTo>
                  <a:cubicBezTo>
                    <a:pt x="653" y="122"/>
                    <a:pt x="668" y="167"/>
                    <a:pt x="666" y="214"/>
                  </a:cubicBezTo>
                  <a:cubicBezTo>
                    <a:pt x="664" y="258"/>
                    <a:pt x="648" y="305"/>
                    <a:pt x="619" y="349"/>
                  </a:cubicBezTo>
                  <a:cubicBezTo>
                    <a:pt x="572" y="419"/>
                    <a:pt x="500" y="471"/>
                    <a:pt x="416" y="495"/>
                  </a:cubicBezTo>
                  <a:cubicBezTo>
                    <a:pt x="404" y="499"/>
                    <a:pt x="394" y="506"/>
                    <a:pt x="387" y="516"/>
                  </a:cubicBezTo>
                  <a:cubicBezTo>
                    <a:pt x="377" y="531"/>
                    <a:pt x="358" y="542"/>
                    <a:pt x="337" y="544"/>
                  </a:cubicBezTo>
                  <a:cubicBezTo>
                    <a:pt x="320" y="547"/>
                    <a:pt x="303" y="544"/>
                    <a:pt x="289" y="536"/>
                  </a:cubicBezTo>
                  <a:cubicBezTo>
                    <a:pt x="277" y="528"/>
                    <a:pt x="269" y="518"/>
                    <a:pt x="267" y="505"/>
                  </a:cubicBezTo>
                  <a:cubicBezTo>
                    <a:pt x="266" y="493"/>
                    <a:pt x="270" y="481"/>
                    <a:pt x="281" y="470"/>
                  </a:cubicBezTo>
                  <a:cubicBezTo>
                    <a:pt x="291" y="459"/>
                    <a:pt x="307" y="452"/>
                    <a:pt x="324" y="449"/>
                  </a:cubicBezTo>
                  <a:cubicBezTo>
                    <a:pt x="343" y="447"/>
                    <a:pt x="361" y="451"/>
                    <a:pt x="374" y="459"/>
                  </a:cubicBezTo>
                  <a:cubicBezTo>
                    <a:pt x="388" y="468"/>
                    <a:pt x="406" y="470"/>
                    <a:pt x="422" y="464"/>
                  </a:cubicBezTo>
                  <a:cubicBezTo>
                    <a:pt x="490" y="438"/>
                    <a:pt x="552" y="389"/>
                    <a:pt x="590" y="331"/>
                  </a:cubicBezTo>
                  <a:cubicBezTo>
                    <a:pt x="640" y="254"/>
                    <a:pt x="639" y="173"/>
                    <a:pt x="587" y="110"/>
                  </a:cubicBezTo>
                  <a:lnTo>
                    <a:pt x="587" y="110"/>
                  </a:lnTo>
                  <a:cubicBezTo>
                    <a:pt x="539" y="53"/>
                    <a:pt x="463" y="15"/>
                    <a:pt x="372" y="3"/>
                  </a:cubicBezTo>
                  <a:cubicBezTo>
                    <a:pt x="289" y="-7"/>
                    <a:pt x="202" y="5"/>
                    <a:pt x="133" y="36"/>
                  </a:cubicBezTo>
                  <a:cubicBezTo>
                    <a:pt x="77" y="62"/>
                    <a:pt x="37" y="95"/>
                    <a:pt x="14" y="137"/>
                  </a:cubicBezTo>
                  <a:cubicBezTo>
                    <a:pt x="8" y="147"/>
                    <a:pt x="4" y="157"/>
                    <a:pt x="1" y="168"/>
                  </a:cubicBezTo>
                  <a:cubicBezTo>
                    <a:pt x="0" y="172"/>
                    <a:pt x="0" y="175"/>
                    <a:pt x="2" y="178"/>
                  </a:cubicBezTo>
                  <a:cubicBezTo>
                    <a:pt x="5" y="181"/>
                    <a:pt x="8" y="183"/>
                    <a:pt x="11" y="183"/>
                  </a:cubicBezTo>
                  <a:lnTo>
                    <a:pt x="71" y="183"/>
                  </a:lnTo>
                  <a:cubicBezTo>
                    <a:pt x="69" y="191"/>
                    <a:pt x="68" y="199"/>
                    <a:pt x="68" y="207"/>
                  </a:cubicBezTo>
                  <a:cubicBezTo>
                    <a:pt x="68" y="216"/>
                    <a:pt x="69" y="224"/>
                    <a:pt x="71" y="232"/>
                  </a:cubicBezTo>
                  <a:lnTo>
                    <a:pt x="40" y="232"/>
                  </a:lnTo>
                  <a:cubicBezTo>
                    <a:pt x="34" y="232"/>
                    <a:pt x="29" y="237"/>
                    <a:pt x="29" y="243"/>
                  </a:cubicBezTo>
                  <a:cubicBezTo>
                    <a:pt x="29" y="250"/>
                    <a:pt x="34" y="255"/>
                    <a:pt x="40" y="255"/>
                  </a:cubicBezTo>
                  <a:lnTo>
                    <a:pt x="80" y="255"/>
                  </a:lnTo>
                  <a:cubicBezTo>
                    <a:pt x="102" y="298"/>
                    <a:pt x="154" y="333"/>
                    <a:pt x="223" y="347"/>
                  </a:cubicBezTo>
                  <a:cubicBezTo>
                    <a:pt x="229" y="349"/>
                    <a:pt x="235" y="345"/>
                    <a:pt x="236" y="339"/>
                  </a:cubicBezTo>
                  <a:cubicBezTo>
                    <a:pt x="238" y="333"/>
                    <a:pt x="234" y="327"/>
                    <a:pt x="228" y="325"/>
                  </a:cubicBezTo>
                  <a:cubicBezTo>
                    <a:pt x="188" y="317"/>
                    <a:pt x="153" y="301"/>
                    <a:pt x="128" y="279"/>
                  </a:cubicBezTo>
                  <a:cubicBezTo>
                    <a:pt x="104" y="258"/>
                    <a:pt x="91" y="233"/>
                    <a:pt x="91" y="207"/>
                  </a:cubicBezTo>
                  <a:cubicBezTo>
                    <a:pt x="91" y="175"/>
                    <a:pt x="111" y="144"/>
                    <a:pt x="148" y="120"/>
                  </a:cubicBezTo>
                  <a:cubicBezTo>
                    <a:pt x="186" y="96"/>
                    <a:pt x="237" y="82"/>
                    <a:pt x="291" y="82"/>
                  </a:cubicBezTo>
                  <a:cubicBezTo>
                    <a:pt x="346" y="82"/>
                    <a:pt x="397" y="96"/>
                    <a:pt x="435" y="120"/>
                  </a:cubicBezTo>
                  <a:cubicBezTo>
                    <a:pt x="471" y="144"/>
                    <a:pt x="492" y="175"/>
                    <a:pt x="492" y="207"/>
                  </a:cubicBezTo>
                  <a:cubicBezTo>
                    <a:pt x="492" y="239"/>
                    <a:pt x="471" y="270"/>
                    <a:pt x="435" y="294"/>
                  </a:cubicBezTo>
                  <a:cubicBezTo>
                    <a:pt x="397" y="318"/>
                    <a:pt x="346" y="332"/>
                    <a:pt x="291" y="332"/>
                  </a:cubicBezTo>
                  <a:cubicBezTo>
                    <a:pt x="286" y="332"/>
                    <a:pt x="282" y="332"/>
                    <a:pt x="278" y="332"/>
                  </a:cubicBezTo>
                  <a:cubicBezTo>
                    <a:pt x="272" y="331"/>
                    <a:pt x="266" y="336"/>
                    <a:pt x="266" y="342"/>
                  </a:cubicBezTo>
                  <a:cubicBezTo>
                    <a:pt x="266" y="349"/>
                    <a:pt x="271" y="354"/>
                    <a:pt x="277" y="354"/>
                  </a:cubicBezTo>
                  <a:cubicBezTo>
                    <a:pt x="281" y="354"/>
                    <a:pt x="286" y="354"/>
                    <a:pt x="291" y="354"/>
                  </a:cubicBezTo>
                  <a:cubicBezTo>
                    <a:pt x="307" y="354"/>
                    <a:pt x="323" y="353"/>
                    <a:pt x="338" y="351"/>
                  </a:cubicBezTo>
                  <a:cubicBezTo>
                    <a:pt x="362" y="363"/>
                    <a:pt x="389" y="370"/>
                    <a:pt x="417" y="370"/>
                  </a:cubicBezTo>
                  <a:cubicBezTo>
                    <a:pt x="502" y="370"/>
                    <a:pt x="571" y="312"/>
                    <a:pt x="571" y="240"/>
                  </a:cubicBezTo>
                  <a:cubicBezTo>
                    <a:pt x="571" y="186"/>
                    <a:pt x="531" y="137"/>
                    <a:pt x="470" y="119"/>
                  </a:cubicBezTo>
                  <a:cubicBezTo>
                    <a:pt x="463" y="113"/>
                    <a:pt x="455" y="107"/>
                    <a:pt x="447" y="101"/>
                  </a:cubicBezTo>
                  <a:cubicBezTo>
                    <a:pt x="443" y="99"/>
                    <a:pt x="438" y="96"/>
                    <a:pt x="434" y="94"/>
                  </a:cubicBezTo>
                  <a:lnTo>
                    <a:pt x="460" y="48"/>
                  </a:lnTo>
                  <a:cubicBezTo>
                    <a:pt x="503" y="65"/>
                    <a:pt x="541" y="90"/>
                    <a:pt x="570" y="124"/>
                  </a:cubicBezTo>
                  <a:cubicBezTo>
                    <a:pt x="593" y="153"/>
                    <a:pt x="605" y="185"/>
                    <a:pt x="604" y="220"/>
                  </a:cubicBezTo>
                  <a:cubicBezTo>
                    <a:pt x="604" y="252"/>
                    <a:pt x="592" y="286"/>
                    <a:pt x="571" y="318"/>
                  </a:cubicBezTo>
                  <a:cubicBezTo>
                    <a:pt x="535" y="373"/>
                    <a:pt x="478" y="418"/>
                    <a:pt x="414" y="443"/>
                  </a:cubicBezTo>
                  <a:cubicBezTo>
                    <a:pt x="405" y="447"/>
                    <a:pt x="394" y="446"/>
                    <a:pt x="386" y="440"/>
                  </a:cubicBezTo>
                  <a:cubicBezTo>
                    <a:pt x="368" y="429"/>
                    <a:pt x="345" y="424"/>
                    <a:pt x="321" y="427"/>
                  </a:cubicBezTo>
                  <a:cubicBezTo>
                    <a:pt x="299" y="430"/>
                    <a:pt x="279" y="440"/>
                    <a:pt x="265" y="455"/>
                  </a:cubicBezTo>
                  <a:cubicBezTo>
                    <a:pt x="249" y="470"/>
                    <a:pt x="243" y="489"/>
                    <a:pt x="245" y="508"/>
                  </a:cubicBezTo>
                  <a:cubicBezTo>
                    <a:pt x="248" y="528"/>
                    <a:pt x="259" y="544"/>
                    <a:pt x="278" y="555"/>
                  </a:cubicBezTo>
                  <a:cubicBezTo>
                    <a:pt x="292" y="563"/>
                    <a:pt x="309" y="568"/>
                    <a:pt x="326" y="568"/>
                  </a:cubicBezTo>
                  <a:cubicBezTo>
                    <a:pt x="331" y="568"/>
                    <a:pt x="335" y="567"/>
                    <a:pt x="340" y="567"/>
                  </a:cubicBezTo>
                  <a:cubicBezTo>
                    <a:pt x="367" y="563"/>
                    <a:pt x="392" y="549"/>
                    <a:pt x="405" y="529"/>
                  </a:cubicBezTo>
                  <a:cubicBezTo>
                    <a:pt x="409" y="523"/>
                    <a:pt x="416" y="519"/>
                    <a:pt x="423" y="517"/>
                  </a:cubicBezTo>
                  <a:cubicBezTo>
                    <a:pt x="511" y="491"/>
                    <a:pt x="587" y="436"/>
                    <a:pt x="637" y="361"/>
                  </a:cubicBezTo>
                  <a:cubicBezTo>
                    <a:pt x="705" y="259"/>
                    <a:pt x="706" y="153"/>
                    <a:pt x="639" y="69"/>
                  </a:cubicBezTo>
                  <a:moveTo>
                    <a:pt x="549" y="240"/>
                  </a:moveTo>
                  <a:cubicBezTo>
                    <a:pt x="549" y="299"/>
                    <a:pt x="490" y="347"/>
                    <a:pt x="417" y="347"/>
                  </a:cubicBezTo>
                  <a:cubicBezTo>
                    <a:pt x="404" y="347"/>
                    <a:pt x="392" y="346"/>
                    <a:pt x="379" y="343"/>
                  </a:cubicBezTo>
                  <a:cubicBezTo>
                    <a:pt x="404" y="336"/>
                    <a:pt x="427" y="325"/>
                    <a:pt x="447" y="313"/>
                  </a:cubicBezTo>
                  <a:cubicBezTo>
                    <a:pt x="490" y="285"/>
                    <a:pt x="514" y="247"/>
                    <a:pt x="514" y="207"/>
                  </a:cubicBezTo>
                  <a:cubicBezTo>
                    <a:pt x="514" y="190"/>
                    <a:pt x="510" y="174"/>
                    <a:pt x="502" y="159"/>
                  </a:cubicBezTo>
                  <a:cubicBezTo>
                    <a:pt x="531" y="178"/>
                    <a:pt x="549" y="208"/>
                    <a:pt x="549" y="240"/>
                  </a:cubicBezTo>
                  <a:moveTo>
                    <a:pt x="235" y="29"/>
                  </a:moveTo>
                  <a:cubicBezTo>
                    <a:pt x="253" y="26"/>
                    <a:pt x="270" y="24"/>
                    <a:pt x="288" y="23"/>
                  </a:cubicBezTo>
                  <a:lnTo>
                    <a:pt x="282" y="60"/>
                  </a:lnTo>
                  <a:cubicBezTo>
                    <a:pt x="266" y="60"/>
                    <a:pt x="251" y="62"/>
                    <a:pt x="236" y="64"/>
                  </a:cubicBezTo>
                  <a:lnTo>
                    <a:pt x="235" y="29"/>
                  </a:lnTo>
                  <a:moveTo>
                    <a:pt x="214" y="69"/>
                  </a:moveTo>
                  <a:cubicBezTo>
                    <a:pt x="205" y="71"/>
                    <a:pt x="196" y="73"/>
                    <a:pt x="188" y="76"/>
                  </a:cubicBezTo>
                  <a:lnTo>
                    <a:pt x="183" y="41"/>
                  </a:lnTo>
                  <a:cubicBezTo>
                    <a:pt x="193" y="38"/>
                    <a:pt x="203" y="35"/>
                    <a:pt x="213" y="33"/>
                  </a:cubicBezTo>
                  <a:lnTo>
                    <a:pt x="214" y="69"/>
                  </a:lnTo>
                  <a:moveTo>
                    <a:pt x="311" y="22"/>
                  </a:moveTo>
                  <a:cubicBezTo>
                    <a:pt x="328" y="22"/>
                    <a:pt x="345" y="23"/>
                    <a:pt x="362" y="25"/>
                  </a:cubicBezTo>
                  <a:lnTo>
                    <a:pt x="346" y="64"/>
                  </a:lnTo>
                  <a:cubicBezTo>
                    <a:pt x="332" y="62"/>
                    <a:pt x="318" y="61"/>
                    <a:pt x="304" y="60"/>
                  </a:cubicBezTo>
                  <a:lnTo>
                    <a:pt x="311" y="22"/>
                  </a:lnTo>
                  <a:moveTo>
                    <a:pt x="80" y="160"/>
                  </a:moveTo>
                  <a:lnTo>
                    <a:pt x="27" y="160"/>
                  </a:lnTo>
                  <a:cubicBezTo>
                    <a:pt x="29" y="156"/>
                    <a:pt x="31" y="152"/>
                    <a:pt x="34" y="148"/>
                  </a:cubicBezTo>
                  <a:cubicBezTo>
                    <a:pt x="49" y="120"/>
                    <a:pt x="74" y="96"/>
                    <a:pt x="107" y="75"/>
                  </a:cubicBezTo>
                  <a:lnTo>
                    <a:pt x="121" y="112"/>
                  </a:lnTo>
                  <a:cubicBezTo>
                    <a:pt x="102" y="126"/>
                    <a:pt x="88" y="143"/>
                    <a:pt x="80" y="160"/>
                  </a:cubicBezTo>
                  <a:moveTo>
                    <a:pt x="140" y="99"/>
                  </a:moveTo>
                  <a:lnTo>
                    <a:pt x="126" y="64"/>
                  </a:lnTo>
                  <a:cubicBezTo>
                    <a:pt x="131" y="62"/>
                    <a:pt x="137" y="59"/>
                    <a:pt x="142" y="57"/>
                  </a:cubicBezTo>
                  <a:cubicBezTo>
                    <a:pt x="148" y="54"/>
                    <a:pt x="155" y="51"/>
                    <a:pt x="161" y="49"/>
                  </a:cubicBezTo>
                  <a:lnTo>
                    <a:pt x="166" y="85"/>
                  </a:lnTo>
                  <a:cubicBezTo>
                    <a:pt x="157" y="89"/>
                    <a:pt x="148" y="94"/>
                    <a:pt x="140" y="99"/>
                  </a:cubicBezTo>
                  <a:moveTo>
                    <a:pt x="414" y="84"/>
                  </a:moveTo>
                  <a:cubicBezTo>
                    <a:pt x="399" y="78"/>
                    <a:pt x="384" y="73"/>
                    <a:pt x="368" y="69"/>
                  </a:cubicBezTo>
                  <a:lnTo>
                    <a:pt x="385" y="28"/>
                  </a:lnTo>
                  <a:cubicBezTo>
                    <a:pt x="403" y="31"/>
                    <a:pt x="421" y="35"/>
                    <a:pt x="438" y="41"/>
                  </a:cubicBezTo>
                  <a:lnTo>
                    <a:pt x="414" y="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821876" y="3316896"/>
              <a:ext cx="252133" cy="133264"/>
            </a:xfrm>
            <a:custGeom>
              <a:rect b="b" l="l" r="r" t="t"/>
              <a:pathLst>
                <a:path extrusionOk="0" h="324" w="613">
                  <a:moveTo>
                    <a:pt x="65" y="301"/>
                  </a:moveTo>
                  <a:lnTo>
                    <a:pt x="47" y="301"/>
                  </a:lnTo>
                  <a:cubicBezTo>
                    <a:pt x="41" y="301"/>
                    <a:pt x="34" y="299"/>
                    <a:pt x="30" y="294"/>
                  </a:cubicBezTo>
                  <a:cubicBezTo>
                    <a:pt x="25" y="289"/>
                    <a:pt x="23" y="283"/>
                    <a:pt x="23" y="276"/>
                  </a:cubicBezTo>
                  <a:cubicBezTo>
                    <a:pt x="23" y="244"/>
                    <a:pt x="32" y="211"/>
                    <a:pt x="48" y="182"/>
                  </a:cubicBezTo>
                  <a:cubicBezTo>
                    <a:pt x="72" y="142"/>
                    <a:pt x="106" y="109"/>
                    <a:pt x="150" y="82"/>
                  </a:cubicBezTo>
                  <a:cubicBezTo>
                    <a:pt x="191" y="58"/>
                    <a:pt x="239" y="40"/>
                    <a:pt x="293" y="30"/>
                  </a:cubicBezTo>
                  <a:cubicBezTo>
                    <a:pt x="344" y="21"/>
                    <a:pt x="399" y="20"/>
                    <a:pt x="451" y="27"/>
                  </a:cubicBezTo>
                  <a:cubicBezTo>
                    <a:pt x="504" y="34"/>
                    <a:pt x="555" y="49"/>
                    <a:pt x="597" y="71"/>
                  </a:cubicBezTo>
                  <a:cubicBezTo>
                    <a:pt x="603" y="74"/>
                    <a:pt x="610" y="72"/>
                    <a:pt x="613" y="66"/>
                  </a:cubicBezTo>
                  <a:cubicBezTo>
                    <a:pt x="615" y="61"/>
                    <a:pt x="613" y="54"/>
                    <a:pt x="608" y="51"/>
                  </a:cubicBezTo>
                  <a:cubicBezTo>
                    <a:pt x="563" y="28"/>
                    <a:pt x="509" y="12"/>
                    <a:pt x="454" y="5"/>
                  </a:cubicBezTo>
                  <a:cubicBezTo>
                    <a:pt x="399" y="-3"/>
                    <a:pt x="342" y="-1"/>
                    <a:pt x="289" y="8"/>
                  </a:cubicBezTo>
                  <a:cubicBezTo>
                    <a:pt x="233" y="18"/>
                    <a:pt x="182" y="37"/>
                    <a:pt x="138" y="63"/>
                  </a:cubicBezTo>
                  <a:cubicBezTo>
                    <a:pt x="91" y="91"/>
                    <a:pt x="54" y="128"/>
                    <a:pt x="29" y="170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10" y="203"/>
                    <a:pt x="0" y="240"/>
                    <a:pt x="0" y="276"/>
                  </a:cubicBezTo>
                  <a:cubicBezTo>
                    <a:pt x="0" y="289"/>
                    <a:pt x="5" y="301"/>
                    <a:pt x="14" y="310"/>
                  </a:cubicBezTo>
                  <a:cubicBezTo>
                    <a:pt x="23" y="319"/>
                    <a:pt x="35" y="324"/>
                    <a:pt x="47" y="324"/>
                  </a:cubicBezTo>
                  <a:lnTo>
                    <a:pt x="65" y="324"/>
                  </a:lnTo>
                  <a:cubicBezTo>
                    <a:pt x="71" y="324"/>
                    <a:pt x="76" y="319"/>
                    <a:pt x="76" y="312"/>
                  </a:cubicBezTo>
                  <a:cubicBezTo>
                    <a:pt x="76" y="306"/>
                    <a:pt x="71" y="301"/>
                    <a:pt x="65" y="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1" name="Google Shape;1011;p34"/>
          <p:cNvSpPr/>
          <p:nvPr/>
        </p:nvSpPr>
        <p:spPr>
          <a:xfrm>
            <a:off x="1934794" y="3366694"/>
            <a:ext cx="361386" cy="266521"/>
          </a:xfrm>
          <a:custGeom>
            <a:rect b="b" l="l" r="r" t="t"/>
            <a:pathLst>
              <a:path extrusionOk="0" h="590" w="800">
                <a:moveTo>
                  <a:pt x="750" y="146"/>
                </a:moveTo>
                <a:cubicBezTo>
                  <a:pt x="747" y="141"/>
                  <a:pt x="739" y="139"/>
                  <a:pt x="734" y="143"/>
                </a:cubicBezTo>
                <a:cubicBezTo>
                  <a:pt x="729" y="147"/>
                  <a:pt x="727" y="154"/>
                  <a:pt x="731" y="159"/>
                </a:cubicBezTo>
                <a:cubicBezTo>
                  <a:pt x="761" y="202"/>
                  <a:pt x="777" y="251"/>
                  <a:pt x="777" y="303"/>
                </a:cubicBezTo>
                <a:cubicBezTo>
                  <a:pt x="777" y="358"/>
                  <a:pt x="760" y="409"/>
                  <a:pt x="728" y="452"/>
                </a:cubicBezTo>
                <a:cubicBezTo>
                  <a:pt x="727" y="454"/>
                  <a:pt x="726" y="456"/>
                  <a:pt x="726" y="458"/>
                </a:cubicBezTo>
                <a:cubicBezTo>
                  <a:pt x="721" y="486"/>
                  <a:pt x="706" y="513"/>
                  <a:pt x="684" y="532"/>
                </a:cubicBezTo>
                <a:cubicBezTo>
                  <a:pt x="662" y="551"/>
                  <a:pt x="633" y="562"/>
                  <a:pt x="604" y="562"/>
                </a:cubicBezTo>
                <a:cubicBezTo>
                  <a:pt x="588" y="562"/>
                  <a:pt x="574" y="562"/>
                  <a:pt x="553" y="553"/>
                </a:cubicBezTo>
                <a:cubicBezTo>
                  <a:pt x="550" y="552"/>
                  <a:pt x="546" y="552"/>
                  <a:pt x="543" y="554"/>
                </a:cubicBezTo>
                <a:cubicBezTo>
                  <a:pt x="531" y="561"/>
                  <a:pt x="502" y="567"/>
                  <a:pt x="484" y="567"/>
                </a:cubicBezTo>
                <a:cubicBezTo>
                  <a:pt x="455" y="567"/>
                  <a:pt x="431" y="560"/>
                  <a:pt x="412" y="546"/>
                </a:cubicBezTo>
                <a:lnTo>
                  <a:pt x="412" y="475"/>
                </a:lnTo>
                <a:cubicBezTo>
                  <a:pt x="430" y="468"/>
                  <a:pt x="444" y="444"/>
                  <a:pt x="444" y="415"/>
                </a:cubicBezTo>
                <a:cubicBezTo>
                  <a:pt x="444" y="386"/>
                  <a:pt x="430" y="362"/>
                  <a:pt x="412" y="355"/>
                </a:cubicBezTo>
                <a:lnTo>
                  <a:pt x="412" y="343"/>
                </a:lnTo>
                <a:lnTo>
                  <a:pt x="417" y="343"/>
                </a:lnTo>
                <a:cubicBezTo>
                  <a:pt x="434" y="343"/>
                  <a:pt x="450" y="351"/>
                  <a:pt x="461" y="364"/>
                </a:cubicBezTo>
                <a:lnTo>
                  <a:pt x="475" y="382"/>
                </a:lnTo>
                <a:cubicBezTo>
                  <a:pt x="490" y="401"/>
                  <a:pt x="512" y="412"/>
                  <a:pt x="537" y="412"/>
                </a:cubicBezTo>
                <a:cubicBezTo>
                  <a:pt x="551" y="412"/>
                  <a:pt x="564" y="418"/>
                  <a:pt x="574" y="427"/>
                </a:cubicBezTo>
                <a:lnTo>
                  <a:pt x="624" y="474"/>
                </a:lnTo>
                <a:cubicBezTo>
                  <a:pt x="630" y="479"/>
                  <a:pt x="638" y="482"/>
                  <a:pt x="646" y="482"/>
                </a:cubicBezTo>
                <a:cubicBezTo>
                  <a:pt x="652" y="482"/>
                  <a:pt x="658" y="480"/>
                  <a:pt x="663" y="477"/>
                </a:cubicBezTo>
                <a:cubicBezTo>
                  <a:pt x="677" y="467"/>
                  <a:pt x="681" y="450"/>
                  <a:pt x="672" y="436"/>
                </a:cubicBezTo>
                <a:lnTo>
                  <a:pt x="645" y="388"/>
                </a:lnTo>
                <a:cubicBezTo>
                  <a:pt x="641" y="382"/>
                  <a:pt x="640" y="375"/>
                  <a:pt x="642" y="368"/>
                </a:cubicBezTo>
                <a:lnTo>
                  <a:pt x="656" y="293"/>
                </a:lnTo>
                <a:cubicBezTo>
                  <a:pt x="660" y="271"/>
                  <a:pt x="650" y="249"/>
                  <a:pt x="632" y="238"/>
                </a:cubicBezTo>
                <a:lnTo>
                  <a:pt x="606" y="222"/>
                </a:lnTo>
                <a:cubicBezTo>
                  <a:pt x="600" y="218"/>
                  <a:pt x="595" y="213"/>
                  <a:pt x="593" y="206"/>
                </a:cubicBezTo>
                <a:lnTo>
                  <a:pt x="565" y="119"/>
                </a:lnTo>
                <a:cubicBezTo>
                  <a:pt x="558" y="96"/>
                  <a:pt x="536" y="81"/>
                  <a:pt x="512" y="83"/>
                </a:cubicBezTo>
                <a:cubicBezTo>
                  <a:pt x="476" y="85"/>
                  <a:pt x="461" y="116"/>
                  <a:pt x="462" y="138"/>
                </a:cubicBezTo>
                <a:lnTo>
                  <a:pt x="466" y="218"/>
                </a:lnTo>
                <a:cubicBezTo>
                  <a:pt x="467" y="229"/>
                  <a:pt x="463" y="240"/>
                  <a:pt x="455" y="249"/>
                </a:cubicBezTo>
                <a:cubicBezTo>
                  <a:pt x="447" y="257"/>
                  <a:pt x="436" y="262"/>
                  <a:pt x="425" y="262"/>
                </a:cubicBezTo>
                <a:lnTo>
                  <a:pt x="412" y="262"/>
                </a:lnTo>
                <a:lnTo>
                  <a:pt x="412" y="248"/>
                </a:lnTo>
                <a:cubicBezTo>
                  <a:pt x="427" y="243"/>
                  <a:pt x="437" y="229"/>
                  <a:pt x="437" y="213"/>
                </a:cubicBezTo>
                <a:lnTo>
                  <a:pt x="437" y="37"/>
                </a:lnTo>
                <a:cubicBezTo>
                  <a:pt x="437" y="33"/>
                  <a:pt x="439" y="30"/>
                  <a:pt x="442" y="27"/>
                </a:cubicBezTo>
                <a:cubicBezTo>
                  <a:pt x="445" y="25"/>
                  <a:pt x="448" y="23"/>
                  <a:pt x="452" y="24"/>
                </a:cubicBezTo>
                <a:cubicBezTo>
                  <a:pt x="487" y="27"/>
                  <a:pt x="521" y="37"/>
                  <a:pt x="552" y="54"/>
                </a:cubicBezTo>
                <a:cubicBezTo>
                  <a:pt x="554" y="55"/>
                  <a:pt x="555" y="55"/>
                  <a:pt x="556" y="55"/>
                </a:cubicBezTo>
                <a:cubicBezTo>
                  <a:pt x="609" y="61"/>
                  <a:pt x="658" y="84"/>
                  <a:pt x="697" y="120"/>
                </a:cubicBezTo>
                <a:cubicBezTo>
                  <a:pt x="701" y="124"/>
                  <a:pt x="709" y="124"/>
                  <a:pt x="713" y="119"/>
                </a:cubicBezTo>
                <a:cubicBezTo>
                  <a:pt x="718" y="115"/>
                  <a:pt x="717" y="107"/>
                  <a:pt x="713" y="103"/>
                </a:cubicBezTo>
                <a:cubicBezTo>
                  <a:pt x="670" y="64"/>
                  <a:pt x="618" y="39"/>
                  <a:pt x="561" y="32"/>
                </a:cubicBezTo>
                <a:cubicBezTo>
                  <a:pt x="528" y="15"/>
                  <a:pt x="492" y="4"/>
                  <a:pt x="454" y="0"/>
                </a:cubicBezTo>
                <a:cubicBezTo>
                  <a:pt x="444" y="-1"/>
                  <a:pt x="434" y="3"/>
                  <a:pt x="426" y="10"/>
                </a:cubicBezTo>
                <a:cubicBezTo>
                  <a:pt x="418" y="17"/>
                  <a:pt x="414" y="27"/>
                  <a:pt x="414" y="37"/>
                </a:cubicBezTo>
                <a:lnTo>
                  <a:pt x="414" y="213"/>
                </a:lnTo>
                <a:cubicBezTo>
                  <a:pt x="414" y="220"/>
                  <a:pt x="408" y="226"/>
                  <a:pt x="400" y="226"/>
                </a:cubicBezTo>
                <a:cubicBezTo>
                  <a:pt x="393" y="226"/>
                  <a:pt x="387" y="220"/>
                  <a:pt x="387" y="213"/>
                </a:cubicBezTo>
                <a:lnTo>
                  <a:pt x="387" y="37"/>
                </a:lnTo>
                <a:cubicBezTo>
                  <a:pt x="387" y="27"/>
                  <a:pt x="382" y="17"/>
                  <a:pt x="375" y="10"/>
                </a:cubicBezTo>
                <a:cubicBezTo>
                  <a:pt x="367" y="3"/>
                  <a:pt x="357" y="-1"/>
                  <a:pt x="346" y="0"/>
                </a:cubicBezTo>
                <a:cubicBezTo>
                  <a:pt x="309" y="4"/>
                  <a:pt x="273" y="15"/>
                  <a:pt x="239" y="32"/>
                </a:cubicBezTo>
                <a:cubicBezTo>
                  <a:pt x="103" y="49"/>
                  <a:pt x="0" y="166"/>
                  <a:pt x="0" y="303"/>
                </a:cubicBezTo>
                <a:cubicBezTo>
                  <a:pt x="0" y="362"/>
                  <a:pt x="18" y="417"/>
                  <a:pt x="52" y="464"/>
                </a:cubicBezTo>
                <a:cubicBezTo>
                  <a:pt x="54" y="475"/>
                  <a:pt x="58" y="486"/>
                  <a:pt x="62" y="496"/>
                </a:cubicBezTo>
                <a:cubicBezTo>
                  <a:pt x="64" y="501"/>
                  <a:pt x="68" y="503"/>
                  <a:pt x="73" y="503"/>
                </a:cubicBezTo>
                <a:cubicBezTo>
                  <a:pt x="74" y="503"/>
                  <a:pt x="76" y="503"/>
                  <a:pt x="77" y="502"/>
                </a:cubicBezTo>
                <a:cubicBezTo>
                  <a:pt x="83" y="500"/>
                  <a:pt x="86" y="493"/>
                  <a:pt x="83" y="487"/>
                </a:cubicBezTo>
                <a:cubicBezTo>
                  <a:pt x="79" y="478"/>
                  <a:pt x="77" y="468"/>
                  <a:pt x="75" y="458"/>
                </a:cubicBezTo>
                <a:cubicBezTo>
                  <a:pt x="75" y="456"/>
                  <a:pt x="74" y="454"/>
                  <a:pt x="73" y="452"/>
                </a:cubicBezTo>
                <a:cubicBezTo>
                  <a:pt x="41" y="409"/>
                  <a:pt x="24" y="358"/>
                  <a:pt x="24" y="303"/>
                </a:cubicBezTo>
                <a:cubicBezTo>
                  <a:pt x="24" y="177"/>
                  <a:pt x="119" y="70"/>
                  <a:pt x="244" y="55"/>
                </a:cubicBezTo>
                <a:cubicBezTo>
                  <a:pt x="246" y="55"/>
                  <a:pt x="247" y="55"/>
                  <a:pt x="248" y="54"/>
                </a:cubicBezTo>
                <a:cubicBezTo>
                  <a:pt x="280" y="37"/>
                  <a:pt x="313" y="27"/>
                  <a:pt x="348" y="24"/>
                </a:cubicBezTo>
                <a:cubicBezTo>
                  <a:pt x="352" y="23"/>
                  <a:pt x="356" y="25"/>
                  <a:pt x="359" y="27"/>
                </a:cubicBezTo>
                <a:cubicBezTo>
                  <a:pt x="362" y="30"/>
                  <a:pt x="363" y="33"/>
                  <a:pt x="363" y="37"/>
                </a:cubicBezTo>
                <a:lnTo>
                  <a:pt x="363" y="213"/>
                </a:lnTo>
                <a:cubicBezTo>
                  <a:pt x="363" y="237"/>
                  <a:pt x="383" y="246"/>
                  <a:pt x="389" y="248"/>
                </a:cubicBezTo>
                <a:lnTo>
                  <a:pt x="389" y="262"/>
                </a:lnTo>
                <a:lnTo>
                  <a:pt x="376" y="262"/>
                </a:lnTo>
                <a:cubicBezTo>
                  <a:pt x="364" y="262"/>
                  <a:pt x="354" y="257"/>
                  <a:pt x="346" y="249"/>
                </a:cubicBezTo>
                <a:cubicBezTo>
                  <a:pt x="338" y="240"/>
                  <a:pt x="334" y="229"/>
                  <a:pt x="334" y="218"/>
                </a:cubicBezTo>
                <a:lnTo>
                  <a:pt x="339" y="138"/>
                </a:lnTo>
                <a:cubicBezTo>
                  <a:pt x="340" y="124"/>
                  <a:pt x="335" y="111"/>
                  <a:pt x="325" y="100"/>
                </a:cubicBezTo>
                <a:cubicBezTo>
                  <a:pt x="316" y="90"/>
                  <a:pt x="303" y="83"/>
                  <a:pt x="289" y="83"/>
                </a:cubicBezTo>
                <a:cubicBezTo>
                  <a:pt x="288" y="83"/>
                  <a:pt x="248" y="80"/>
                  <a:pt x="236" y="119"/>
                </a:cubicBezTo>
                <a:lnTo>
                  <a:pt x="228" y="143"/>
                </a:lnTo>
                <a:cubicBezTo>
                  <a:pt x="226" y="149"/>
                  <a:pt x="229" y="156"/>
                  <a:pt x="235" y="158"/>
                </a:cubicBezTo>
                <a:cubicBezTo>
                  <a:pt x="241" y="160"/>
                  <a:pt x="248" y="157"/>
                  <a:pt x="250" y="151"/>
                </a:cubicBezTo>
                <a:lnTo>
                  <a:pt x="258" y="126"/>
                </a:lnTo>
                <a:cubicBezTo>
                  <a:pt x="262" y="114"/>
                  <a:pt x="273" y="106"/>
                  <a:pt x="286" y="106"/>
                </a:cubicBezTo>
                <a:cubicBezTo>
                  <a:pt x="287" y="106"/>
                  <a:pt x="298" y="105"/>
                  <a:pt x="308" y="116"/>
                </a:cubicBezTo>
                <a:cubicBezTo>
                  <a:pt x="313" y="122"/>
                  <a:pt x="316" y="129"/>
                  <a:pt x="315" y="137"/>
                </a:cubicBezTo>
                <a:lnTo>
                  <a:pt x="311" y="217"/>
                </a:lnTo>
                <a:cubicBezTo>
                  <a:pt x="310" y="235"/>
                  <a:pt x="316" y="252"/>
                  <a:pt x="329" y="265"/>
                </a:cubicBezTo>
                <a:cubicBezTo>
                  <a:pt x="341" y="278"/>
                  <a:pt x="358" y="285"/>
                  <a:pt x="376" y="285"/>
                </a:cubicBezTo>
                <a:lnTo>
                  <a:pt x="389" y="285"/>
                </a:lnTo>
                <a:lnTo>
                  <a:pt x="389" y="319"/>
                </a:lnTo>
                <a:lnTo>
                  <a:pt x="383" y="319"/>
                </a:lnTo>
                <a:cubicBezTo>
                  <a:pt x="359" y="319"/>
                  <a:pt x="336" y="330"/>
                  <a:pt x="321" y="350"/>
                </a:cubicBezTo>
                <a:lnTo>
                  <a:pt x="307" y="368"/>
                </a:lnTo>
                <a:cubicBezTo>
                  <a:pt x="302" y="374"/>
                  <a:pt x="296" y="380"/>
                  <a:pt x="288" y="383"/>
                </a:cubicBezTo>
                <a:cubicBezTo>
                  <a:pt x="281" y="387"/>
                  <a:pt x="272" y="389"/>
                  <a:pt x="264" y="389"/>
                </a:cubicBezTo>
                <a:cubicBezTo>
                  <a:pt x="244" y="389"/>
                  <a:pt x="225" y="396"/>
                  <a:pt x="210" y="410"/>
                </a:cubicBezTo>
                <a:lnTo>
                  <a:pt x="160" y="457"/>
                </a:lnTo>
                <a:cubicBezTo>
                  <a:pt x="158" y="459"/>
                  <a:pt x="154" y="459"/>
                  <a:pt x="151" y="457"/>
                </a:cubicBezTo>
                <a:cubicBezTo>
                  <a:pt x="147" y="455"/>
                  <a:pt x="146" y="451"/>
                  <a:pt x="148" y="447"/>
                </a:cubicBezTo>
                <a:lnTo>
                  <a:pt x="176" y="400"/>
                </a:lnTo>
                <a:cubicBezTo>
                  <a:pt x="182" y="389"/>
                  <a:pt x="184" y="376"/>
                  <a:pt x="182" y="363"/>
                </a:cubicBezTo>
                <a:lnTo>
                  <a:pt x="168" y="289"/>
                </a:lnTo>
                <a:cubicBezTo>
                  <a:pt x="165" y="277"/>
                  <a:pt x="171" y="264"/>
                  <a:pt x="181" y="258"/>
                </a:cubicBezTo>
                <a:lnTo>
                  <a:pt x="207" y="242"/>
                </a:lnTo>
                <a:cubicBezTo>
                  <a:pt x="218" y="235"/>
                  <a:pt x="226" y="225"/>
                  <a:pt x="230" y="213"/>
                </a:cubicBezTo>
                <a:lnTo>
                  <a:pt x="233" y="203"/>
                </a:lnTo>
                <a:cubicBezTo>
                  <a:pt x="235" y="196"/>
                  <a:pt x="232" y="190"/>
                  <a:pt x="226" y="188"/>
                </a:cubicBezTo>
                <a:cubicBezTo>
                  <a:pt x="219" y="186"/>
                  <a:pt x="213" y="189"/>
                  <a:pt x="211" y="195"/>
                </a:cubicBezTo>
                <a:lnTo>
                  <a:pt x="207" y="206"/>
                </a:lnTo>
                <a:cubicBezTo>
                  <a:pt x="205" y="213"/>
                  <a:pt x="201" y="218"/>
                  <a:pt x="195" y="222"/>
                </a:cubicBezTo>
                <a:lnTo>
                  <a:pt x="169" y="238"/>
                </a:lnTo>
                <a:cubicBezTo>
                  <a:pt x="150" y="249"/>
                  <a:pt x="141" y="271"/>
                  <a:pt x="145" y="293"/>
                </a:cubicBezTo>
                <a:lnTo>
                  <a:pt x="159" y="368"/>
                </a:lnTo>
                <a:cubicBezTo>
                  <a:pt x="160" y="375"/>
                  <a:pt x="159" y="382"/>
                  <a:pt x="156" y="388"/>
                </a:cubicBezTo>
                <a:lnTo>
                  <a:pt x="128" y="436"/>
                </a:lnTo>
                <a:cubicBezTo>
                  <a:pt x="120" y="450"/>
                  <a:pt x="124" y="467"/>
                  <a:pt x="137" y="477"/>
                </a:cubicBezTo>
                <a:cubicBezTo>
                  <a:pt x="143" y="480"/>
                  <a:pt x="149" y="482"/>
                  <a:pt x="155" y="482"/>
                </a:cubicBezTo>
                <a:cubicBezTo>
                  <a:pt x="163" y="482"/>
                  <a:pt x="171" y="479"/>
                  <a:pt x="176" y="474"/>
                </a:cubicBezTo>
                <a:lnTo>
                  <a:pt x="226" y="427"/>
                </a:lnTo>
                <a:cubicBezTo>
                  <a:pt x="236" y="418"/>
                  <a:pt x="250" y="412"/>
                  <a:pt x="264" y="412"/>
                </a:cubicBezTo>
                <a:cubicBezTo>
                  <a:pt x="276" y="412"/>
                  <a:pt x="288" y="410"/>
                  <a:pt x="298" y="404"/>
                </a:cubicBezTo>
                <a:cubicBezTo>
                  <a:pt x="309" y="399"/>
                  <a:pt x="319" y="391"/>
                  <a:pt x="326" y="382"/>
                </a:cubicBezTo>
                <a:lnTo>
                  <a:pt x="340" y="364"/>
                </a:lnTo>
                <a:cubicBezTo>
                  <a:pt x="350" y="351"/>
                  <a:pt x="366" y="343"/>
                  <a:pt x="383" y="343"/>
                </a:cubicBezTo>
                <a:lnTo>
                  <a:pt x="389" y="343"/>
                </a:lnTo>
                <a:lnTo>
                  <a:pt x="389" y="355"/>
                </a:lnTo>
                <a:cubicBezTo>
                  <a:pt x="370" y="362"/>
                  <a:pt x="357" y="386"/>
                  <a:pt x="357" y="415"/>
                </a:cubicBezTo>
                <a:cubicBezTo>
                  <a:pt x="357" y="444"/>
                  <a:pt x="370" y="468"/>
                  <a:pt x="389" y="475"/>
                </a:cubicBezTo>
                <a:lnTo>
                  <a:pt x="389" y="546"/>
                </a:lnTo>
                <a:cubicBezTo>
                  <a:pt x="370" y="560"/>
                  <a:pt x="346" y="567"/>
                  <a:pt x="317" y="567"/>
                </a:cubicBezTo>
                <a:cubicBezTo>
                  <a:pt x="299" y="567"/>
                  <a:pt x="270" y="561"/>
                  <a:pt x="258" y="554"/>
                </a:cubicBezTo>
                <a:cubicBezTo>
                  <a:pt x="255" y="552"/>
                  <a:pt x="251" y="552"/>
                  <a:pt x="247" y="554"/>
                </a:cubicBezTo>
                <a:cubicBezTo>
                  <a:pt x="227" y="562"/>
                  <a:pt x="213" y="562"/>
                  <a:pt x="197" y="562"/>
                </a:cubicBezTo>
                <a:cubicBezTo>
                  <a:pt x="165" y="562"/>
                  <a:pt x="135" y="550"/>
                  <a:pt x="112" y="528"/>
                </a:cubicBezTo>
                <a:cubicBezTo>
                  <a:pt x="107" y="523"/>
                  <a:pt x="100" y="524"/>
                  <a:pt x="95" y="528"/>
                </a:cubicBezTo>
                <a:cubicBezTo>
                  <a:pt x="91" y="533"/>
                  <a:pt x="91" y="540"/>
                  <a:pt x="96" y="545"/>
                </a:cubicBezTo>
                <a:cubicBezTo>
                  <a:pt x="123" y="571"/>
                  <a:pt x="159" y="585"/>
                  <a:pt x="197" y="585"/>
                </a:cubicBezTo>
                <a:cubicBezTo>
                  <a:pt x="213" y="585"/>
                  <a:pt x="229" y="585"/>
                  <a:pt x="251" y="577"/>
                </a:cubicBezTo>
                <a:cubicBezTo>
                  <a:pt x="270" y="586"/>
                  <a:pt x="300" y="590"/>
                  <a:pt x="317" y="590"/>
                </a:cubicBezTo>
                <a:cubicBezTo>
                  <a:pt x="350" y="590"/>
                  <a:pt x="378" y="582"/>
                  <a:pt x="400" y="567"/>
                </a:cubicBezTo>
                <a:cubicBezTo>
                  <a:pt x="423" y="582"/>
                  <a:pt x="451" y="590"/>
                  <a:pt x="484" y="590"/>
                </a:cubicBezTo>
                <a:cubicBezTo>
                  <a:pt x="500" y="590"/>
                  <a:pt x="531" y="586"/>
                  <a:pt x="550" y="577"/>
                </a:cubicBezTo>
                <a:cubicBezTo>
                  <a:pt x="572" y="585"/>
                  <a:pt x="588" y="585"/>
                  <a:pt x="604" y="585"/>
                </a:cubicBezTo>
                <a:cubicBezTo>
                  <a:pt x="639" y="585"/>
                  <a:pt x="673" y="573"/>
                  <a:pt x="700" y="550"/>
                </a:cubicBezTo>
                <a:cubicBezTo>
                  <a:pt x="725" y="528"/>
                  <a:pt x="742" y="497"/>
                  <a:pt x="748" y="464"/>
                </a:cubicBezTo>
                <a:cubicBezTo>
                  <a:pt x="782" y="417"/>
                  <a:pt x="800" y="362"/>
                  <a:pt x="800" y="303"/>
                </a:cubicBezTo>
                <a:cubicBezTo>
                  <a:pt x="800" y="247"/>
                  <a:pt x="783" y="192"/>
                  <a:pt x="750" y="146"/>
                </a:cubicBezTo>
                <a:moveTo>
                  <a:pt x="472" y="265"/>
                </a:moveTo>
                <a:cubicBezTo>
                  <a:pt x="484" y="252"/>
                  <a:pt x="491" y="235"/>
                  <a:pt x="490" y="217"/>
                </a:cubicBezTo>
                <a:lnTo>
                  <a:pt x="485" y="137"/>
                </a:lnTo>
                <a:cubicBezTo>
                  <a:pt x="484" y="123"/>
                  <a:pt x="495" y="107"/>
                  <a:pt x="513" y="106"/>
                </a:cubicBezTo>
                <a:cubicBezTo>
                  <a:pt x="526" y="105"/>
                  <a:pt x="539" y="114"/>
                  <a:pt x="543" y="126"/>
                </a:cubicBezTo>
                <a:lnTo>
                  <a:pt x="571" y="213"/>
                </a:lnTo>
                <a:cubicBezTo>
                  <a:pt x="575" y="225"/>
                  <a:pt x="583" y="235"/>
                  <a:pt x="594" y="242"/>
                </a:cubicBezTo>
                <a:lnTo>
                  <a:pt x="619" y="258"/>
                </a:lnTo>
                <a:cubicBezTo>
                  <a:pt x="630" y="264"/>
                  <a:pt x="635" y="277"/>
                  <a:pt x="633" y="289"/>
                </a:cubicBezTo>
                <a:lnTo>
                  <a:pt x="619" y="363"/>
                </a:lnTo>
                <a:cubicBezTo>
                  <a:pt x="616" y="376"/>
                  <a:pt x="618" y="389"/>
                  <a:pt x="625" y="400"/>
                </a:cubicBezTo>
                <a:lnTo>
                  <a:pt x="652" y="447"/>
                </a:lnTo>
                <a:cubicBezTo>
                  <a:pt x="654" y="451"/>
                  <a:pt x="653" y="455"/>
                  <a:pt x="650" y="457"/>
                </a:cubicBezTo>
                <a:cubicBezTo>
                  <a:pt x="647" y="460"/>
                  <a:pt x="643" y="459"/>
                  <a:pt x="640" y="457"/>
                </a:cubicBezTo>
                <a:lnTo>
                  <a:pt x="591" y="410"/>
                </a:lnTo>
                <a:cubicBezTo>
                  <a:pt x="576" y="396"/>
                  <a:pt x="557" y="389"/>
                  <a:pt x="537" y="389"/>
                </a:cubicBezTo>
                <a:cubicBezTo>
                  <a:pt x="520" y="389"/>
                  <a:pt x="504" y="381"/>
                  <a:pt x="493" y="368"/>
                </a:cubicBezTo>
                <a:lnTo>
                  <a:pt x="479" y="350"/>
                </a:lnTo>
                <a:cubicBezTo>
                  <a:pt x="464" y="330"/>
                  <a:pt x="442" y="319"/>
                  <a:pt x="417" y="319"/>
                </a:cubicBezTo>
                <a:lnTo>
                  <a:pt x="412" y="319"/>
                </a:lnTo>
                <a:lnTo>
                  <a:pt x="412" y="285"/>
                </a:lnTo>
                <a:lnTo>
                  <a:pt x="425" y="285"/>
                </a:lnTo>
                <a:cubicBezTo>
                  <a:pt x="443" y="285"/>
                  <a:pt x="460" y="278"/>
                  <a:pt x="472" y="265"/>
                </a:cubicBezTo>
                <a:moveTo>
                  <a:pt x="400" y="376"/>
                </a:moveTo>
                <a:cubicBezTo>
                  <a:pt x="410" y="376"/>
                  <a:pt x="420" y="393"/>
                  <a:pt x="420" y="415"/>
                </a:cubicBezTo>
                <a:cubicBezTo>
                  <a:pt x="420" y="437"/>
                  <a:pt x="410" y="454"/>
                  <a:pt x="400" y="454"/>
                </a:cubicBezTo>
                <a:cubicBezTo>
                  <a:pt x="391" y="454"/>
                  <a:pt x="380" y="437"/>
                  <a:pt x="380" y="415"/>
                </a:cubicBezTo>
                <a:cubicBezTo>
                  <a:pt x="380" y="393"/>
                  <a:pt x="391" y="376"/>
                  <a:pt x="400" y="3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34"/>
          <p:cNvGrpSpPr/>
          <p:nvPr/>
        </p:nvGrpSpPr>
        <p:grpSpPr>
          <a:xfrm>
            <a:off x="1241426" y="3338776"/>
            <a:ext cx="322544" cy="322544"/>
            <a:chOff x="1539411" y="3291394"/>
            <a:chExt cx="293675" cy="293675"/>
          </a:xfrm>
        </p:grpSpPr>
        <p:sp>
          <p:nvSpPr>
            <p:cNvPr id="1013" name="Google Shape;1013;p34"/>
            <p:cNvSpPr/>
            <p:nvPr/>
          </p:nvSpPr>
          <p:spPr>
            <a:xfrm>
              <a:off x="1539411" y="3291394"/>
              <a:ext cx="293675" cy="293675"/>
            </a:xfrm>
            <a:custGeom>
              <a:rect b="b" l="l" r="r" t="t"/>
              <a:pathLst>
                <a:path extrusionOk="0" h="714" w="714">
                  <a:moveTo>
                    <a:pt x="703" y="142"/>
                  </a:moveTo>
                  <a:cubicBezTo>
                    <a:pt x="709" y="142"/>
                    <a:pt x="713" y="138"/>
                    <a:pt x="713" y="132"/>
                  </a:cubicBezTo>
                  <a:cubicBezTo>
                    <a:pt x="713" y="126"/>
                    <a:pt x="709" y="121"/>
                    <a:pt x="703" y="121"/>
                  </a:cubicBezTo>
                  <a:lnTo>
                    <a:pt x="669" y="121"/>
                  </a:lnTo>
                  <a:lnTo>
                    <a:pt x="685" y="105"/>
                  </a:lnTo>
                  <a:cubicBezTo>
                    <a:pt x="688" y="102"/>
                    <a:pt x="693" y="100"/>
                    <a:pt x="698" y="100"/>
                  </a:cubicBezTo>
                  <a:lnTo>
                    <a:pt x="703" y="100"/>
                  </a:lnTo>
                  <a:cubicBezTo>
                    <a:pt x="709" y="100"/>
                    <a:pt x="714" y="95"/>
                    <a:pt x="714" y="90"/>
                  </a:cubicBezTo>
                  <a:cubicBezTo>
                    <a:pt x="714" y="84"/>
                    <a:pt x="709" y="79"/>
                    <a:pt x="703" y="79"/>
                  </a:cubicBezTo>
                  <a:lnTo>
                    <a:pt x="698" y="79"/>
                  </a:lnTo>
                  <a:cubicBezTo>
                    <a:pt x="687" y="79"/>
                    <a:pt x="678" y="83"/>
                    <a:pt x="670" y="91"/>
                  </a:cubicBezTo>
                  <a:lnTo>
                    <a:pt x="645" y="116"/>
                  </a:lnTo>
                  <a:cubicBezTo>
                    <a:pt x="641" y="120"/>
                    <a:pt x="637" y="121"/>
                    <a:pt x="632" y="121"/>
                  </a:cubicBezTo>
                  <a:lnTo>
                    <a:pt x="625" y="121"/>
                  </a:lnTo>
                  <a:cubicBezTo>
                    <a:pt x="624" y="117"/>
                    <a:pt x="622" y="113"/>
                    <a:pt x="620" y="109"/>
                  </a:cubicBezTo>
                  <a:lnTo>
                    <a:pt x="635" y="94"/>
                  </a:lnTo>
                  <a:cubicBezTo>
                    <a:pt x="639" y="89"/>
                    <a:pt x="639" y="83"/>
                    <a:pt x="635" y="79"/>
                  </a:cubicBezTo>
                  <a:cubicBezTo>
                    <a:pt x="631" y="75"/>
                    <a:pt x="624" y="75"/>
                    <a:pt x="620" y="79"/>
                  </a:cubicBezTo>
                  <a:lnTo>
                    <a:pt x="605" y="94"/>
                  </a:lnTo>
                  <a:cubicBezTo>
                    <a:pt x="601" y="92"/>
                    <a:pt x="597" y="90"/>
                    <a:pt x="592" y="89"/>
                  </a:cubicBezTo>
                  <a:lnTo>
                    <a:pt x="592" y="76"/>
                  </a:lnTo>
                  <a:cubicBezTo>
                    <a:pt x="592" y="70"/>
                    <a:pt x="596" y="65"/>
                    <a:pt x="601" y="63"/>
                  </a:cubicBezTo>
                  <a:lnTo>
                    <a:pt x="616" y="56"/>
                  </a:lnTo>
                  <a:cubicBezTo>
                    <a:pt x="629" y="50"/>
                    <a:pt x="637" y="38"/>
                    <a:pt x="637" y="24"/>
                  </a:cubicBezTo>
                  <a:lnTo>
                    <a:pt x="637" y="11"/>
                  </a:lnTo>
                  <a:cubicBezTo>
                    <a:pt x="637" y="5"/>
                    <a:pt x="633" y="0"/>
                    <a:pt x="627" y="0"/>
                  </a:cubicBezTo>
                  <a:cubicBezTo>
                    <a:pt x="621" y="0"/>
                    <a:pt x="616" y="5"/>
                    <a:pt x="616" y="11"/>
                  </a:cubicBezTo>
                  <a:lnTo>
                    <a:pt x="616" y="24"/>
                  </a:lnTo>
                  <a:cubicBezTo>
                    <a:pt x="616" y="29"/>
                    <a:pt x="613" y="34"/>
                    <a:pt x="608" y="37"/>
                  </a:cubicBezTo>
                  <a:lnTo>
                    <a:pt x="593" y="43"/>
                  </a:lnTo>
                  <a:cubicBezTo>
                    <a:pt x="592" y="43"/>
                    <a:pt x="592" y="43"/>
                    <a:pt x="592" y="44"/>
                  </a:cubicBezTo>
                  <a:lnTo>
                    <a:pt x="592" y="11"/>
                  </a:lnTo>
                  <a:cubicBezTo>
                    <a:pt x="592" y="5"/>
                    <a:pt x="588" y="0"/>
                    <a:pt x="582" y="0"/>
                  </a:cubicBezTo>
                  <a:cubicBezTo>
                    <a:pt x="576" y="0"/>
                    <a:pt x="571" y="5"/>
                    <a:pt x="571" y="11"/>
                  </a:cubicBezTo>
                  <a:lnTo>
                    <a:pt x="571" y="89"/>
                  </a:lnTo>
                  <a:cubicBezTo>
                    <a:pt x="567" y="90"/>
                    <a:pt x="563" y="92"/>
                    <a:pt x="559" y="94"/>
                  </a:cubicBezTo>
                  <a:lnTo>
                    <a:pt x="536" y="71"/>
                  </a:lnTo>
                  <a:cubicBezTo>
                    <a:pt x="533" y="68"/>
                    <a:pt x="531" y="64"/>
                    <a:pt x="531" y="60"/>
                  </a:cubicBezTo>
                  <a:lnTo>
                    <a:pt x="531" y="11"/>
                  </a:lnTo>
                  <a:cubicBezTo>
                    <a:pt x="531" y="5"/>
                    <a:pt x="527" y="0"/>
                    <a:pt x="521" y="0"/>
                  </a:cubicBezTo>
                  <a:cubicBezTo>
                    <a:pt x="515" y="0"/>
                    <a:pt x="510" y="5"/>
                    <a:pt x="510" y="11"/>
                  </a:cubicBezTo>
                  <a:lnTo>
                    <a:pt x="510" y="28"/>
                  </a:lnTo>
                  <a:lnTo>
                    <a:pt x="495" y="18"/>
                  </a:lnTo>
                  <a:cubicBezTo>
                    <a:pt x="490" y="15"/>
                    <a:pt x="484" y="16"/>
                    <a:pt x="481" y="21"/>
                  </a:cubicBezTo>
                  <a:cubicBezTo>
                    <a:pt x="477" y="26"/>
                    <a:pt x="479" y="32"/>
                    <a:pt x="483" y="36"/>
                  </a:cubicBezTo>
                  <a:lnTo>
                    <a:pt x="510" y="54"/>
                  </a:lnTo>
                  <a:lnTo>
                    <a:pt x="510" y="60"/>
                  </a:lnTo>
                  <a:cubicBezTo>
                    <a:pt x="510" y="70"/>
                    <a:pt x="514" y="79"/>
                    <a:pt x="521" y="86"/>
                  </a:cubicBezTo>
                  <a:lnTo>
                    <a:pt x="544" y="109"/>
                  </a:lnTo>
                  <a:cubicBezTo>
                    <a:pt x="542" y="113"/>
                    <a:pt x="540" y="117"/>
                    <a:pt x="539" y="121"/>
                  </a:cubicBezTo>
                  <a:lnTo>
                    <a:pt x="532" y="121"/>
                  </a:lnTo>
                  <a:cubicBezTo>
                    <a:pt x="527" y="121"/>
                    <a:pt x="522" y="120"/>
                    <a:pt x="519" y="116"/>
                  </a:cubicBezTo>
                  <a:lnTo>
                    <a:pt x="493" y="91"/>
                  </a:lnTo>
                  <a:cubicBezTo>
                    <a:pt x="486" y="83"/>
                    <a:pt x="476" y="79"/>
                    <a:pt x="466" y="79"/>
                  </a:cubicBezTo>
                  <a:lnTo>
                    <a:pt x="460" y="79"/>
                  </a:lnTo>
                  <a:cubicBezTo>
                    <a:pt x="455" y="79"/>
                    <a:pt x="450" y="84"/>
                    <a:pt x="450" y="90"/>
                  </a:cubicBezTo>
                  <a:cubicBezTo>
                    <a:pt x="450" y="95"/>
                    <a:pt x="455" y="100"/>
                    <a:pt x="460" y="100"/>
                  </a:cubicBezTo>
                  <a:lnTo>
                    <a:pt x="466" y="100"/>
                  </a:lnTo>
                  <a:cubicBezTo>
                    <a:pt x="471" y="100"/>
                    <a:pt x="475" y="102"/>
                    <a:pt x="479" y="105"/>
                  </a:cubicBezTo>
                  <a:lnTo>
                    <a:pt x="495" y="121"/>
                  </a:lnTo>
                  <a:lnTo>
                    <a:pt x="460" y="121"/>
                  </a:lnTo>
                  <a:cubicBezTo>
                    <a:pt x="455" y="121"/>
                    <a:pt x="450" y="126"/>
                    <a:pt x="450" y="132"/>
                  </a:cubicBezTo>
                  <a:cubicBezTo>
                    <a:pt x="450" y="138"/>
                    <a:pt x="455" y="142"/>
                    <a:pt x="460" y="142"/>
                  </a:cubicBezTo>
                  <a:lnTo>
                    <a:pt x="539" y="142"/>
                  </a:lnTo>
                  <a:cubicBezTo>
                    <a:pt x="540" y="147"/>
                    <a:pt x="542" y="151"/>
                    <a:pt x="544" y="155"/>
                  </a:cubicBezTo>
                  <a:lnTo>
                    <a:pt x="524" y="175"/>
                  </a:lnTo>
                  <a:lnTo>
                    <a:pt x="523" y="175"/>
                  </a:lnTo>
                  <a:cubicBezTo>
                    <a:pt x="519" y="170"/>
                    <a:pt x="514" y="168"/>
                    <a:pt x="508" y="168"/>
                  </a:cubicBezTo>
                  <a:lnTo>
                    <a:pt x="508" y="168"/>
                  </a:lnTo>
                  <a:cubicBezTo>
                    <a:pt x="502" y="168"/>
                    <a:pt x="497" y="170"/>
                    <a:pt x="493" y="175"/>
                  </a:cubicBezTo>
                  <a:lnTo>
                    <a:pt x="453" y="214"/>
                  </a:lnTo>
                  <a:cubicBezTo>
                    <a:pt x="444" y="223"/>
                    <a:pt x="444" y="237"/>
                    <a:pt x="453" y="245"/>
                  </a:cubicBezTo>
                  <a:lnTo>
                    <a:pt x="453" y="246"/>
                  </a:lnTo>
                  <a:lnTo>
                    <a:pt x="436" y="263"/>
                  </a:lnTo>
                  <a:cubicBezTo>
                    <a:pt x="417" y="250"/>
                    <a:pt x="392" y="246"/>
                    <a:pt x="364" y="253"/>
                  </a:cubicBezTo>
                  <a:cubicBezTo>
                    <a:pt x="358" y="254"/>
                    <a:pt x="355" y="260"/>
                    <a:pt x="356" y="265"/>
                  </a:cubicBezTo>
                  <a:cubicBezTo>
                    <a:pt x="358" y="271"/>
                    <a:pt x="363" y="274"/>
                    <a:pt x="369" y="273"/>
                  </a:cubicBezTo>
                  <a:cubicBezTo>
                    <a:pt x="394" y="267"/>
                    <a:pt x="415" y="271"/>
                    <a:pt x="429" y="285"/>
                  </a:cubicBezTo>
                  <a:cubicBezTo>
                    <a:pt x="441" y="297"/>
                    <a:pt x="446" y="316"/>
                    <a:pt x="442" y="338"/>
                  </a:cubicBezTo>
                  <a:cubicBezTo>
                    <a:pt x="438" y="362"/>
                    <a:pt x="425" y="386"/>
                    <a:pt x="405" y="405"/>
                  </a:cubicBezTo>
                  <a:cubicBezTo>
                    <a:pt x="385" y="425"/>
                    <a:pt x="361" y="438"/>
                    <a:pt x="338" y="442"/>
                  </a:cubicBezTo>
                  <a:cubicBezTo>
                    <a:pt x="316" y="446"/>
                    <a:pt x="297" y="442"/>
                    <a:pt x="285" y="429"/>
                  </a:cubicBezTo>
                  <a:cubicBezTo>
                    <a:pt x="272" y="417"/>
                    <a:pt x="267" y="398"/>
                    <a:pt x="271" y="376"/>
                  </a:cubicBezTo>
                  <a:cubicBezTo>
                    <a:pt x="275" y="352"/>
                    <a:pt x="289" y="328"/>
                    <a:pt x="308" y="309"/>
                  </a:cubicBezTo>
                  <a:cubicBezTo>
                    <a:pt x="315" y="302"/>
                    <a:pt x="321" y="297"/>
                    <a:pt x="328" y="292"/>
                  </a:cubicBezTo>
                  <a:cubicBezTo>
                    <a:pt x="333" y="289"/>
                    <a:pt x="334" y="282"/>
                    <a:pt x="331" y="277"/>
                  </a:cubicBezTo>
                  <a:cubicBezTo>
                    <a:pt x="328" y="273"/>
                    <a:pt x="321" y="271"/>
                    <a:pt x="316" y="275"/>
                  </a:cubicBezTo>
                  <a:cubicBezTo>
                    <a:pt x="308" y="280"/>
                    <a:pt x="301" y="287"/>
                    <a:pt x="294" y="294"/>
                  </a:cubicBezTo>
                  <a:cubicBezTo>
                    <a:pt x="271" y="317"/>
                    <a:pt x="256" y="344"/>
                    <a:pt x="251" y="372"/>
                  </a:cubicBezTo>
                  <a:cubicBezTo>
                    <a:pt x="246" y="397"/>
                    <a:pt x="251" y="419"/>
                    <a:pt x="263" y="436"/>
                  </a:cubicBezTo>
                  <a:lnTo>
                    <a:pt x="245" y="454"/>
                  </a:lnTo>
                  <a:lnTo>
                    <a:pt x="245" y="453"/>
                  </a:lnTo>
                  <a:cubicBezTo>
                    <a:pt x="236" y="445"/>
                    <a:pt x="222" y="445"/>
                    <a:pt x="214" y="453"/>
                  </a:cubicBezTo>
                  <a:lnTo>
                    <a:pt x="211" y="456"/>
                  </a:lnTo>
                  <a:cubicBezTo>
                    <a:pt x="207" y="460"/>
                    <a:pt x="207" y="467"/>
                    <a:pt x="211" y="471"/>
                  </a:cubicBezTo>
                  <a:cubicBezTo>
                    <a:pt x="215" y="475"/>
                    <a:pt x="222" y="475"/>
                    <a:pt x="226" y="471"/>
                  </a:cubicBezTo>
                  <a:lnTo>
                    <a:pt x="229" y="468"/>
                  </a:lnTo>
                  <a:lnTo>
                    <a:pt x="230" y="468"/>
                  </a:lnTo>
                  <a:lnTo>
                    <a:pt x="246" y="484"/>
                  </a:lnTo>
                  <a:lnTo>
                    <a:pt x="246" y="485"/>
                  </a:lnTo>
                  <a:lnTo>
                    <a:pt x="206" y="525"/>
                  </a:lnTo>
                  <a:lnTo>
                    <a:pt x="206" y="525"/>
                  </a:lnTo>
                  <a:cubicBezTo>
                    <a:pt x="205" y="525"/>
                    <a:pt x="205" y="525"/>
                    <a:pt x="205" y="525"/>
                  </a:cubicBezTo>
                  <a:lnTo>
                    <a:pt x="189" y="509"/>
                  </a:lnTo>
                  <a:lnTo>
                    <a:pt x="189" y="508"/>
                  </a:lnTo>
                  <a:lnTo>
                    <a:pt x="189" y="508"/>
                  </a:lnTo>
                  <a:lnTo>
                    <a:pt x="191" y="505"/>
                  </a:lnTo>
                  <a:cubicBezTo>
                    <a:pt x="195" y="501"/>
                    <a:pt x="195" y="495"/>
                    <a:pt x="191" y="491"/>
                  </a:cubicBezTo>
                  <a:cubicBezTo>
                    <a:pt x="187" y="486"/>
                    <a:pt x="181" y="486"/>
                    <a:pt x="177" y="491"/>
                  </a:cubicBezTo>
                  <a:lnTo>
                    <a:pt x="174" y="493"/>
                  </a:lnTo>
                  <a:cubicBezTo>
                    <a:pt x="170" y="497"/>
                    <a:pt x="168" y="502"/>
                    <a:pt x="168" y="508"/>
                  </a:cubicBezTo>
                  <a:cubicBezTo>
                    <a:pt x="168" y="514"/>
                    <a:pt x="170" y="519"/>
                    <a:pt x="174" y="523"/>
                  </a:cubicBezTo>
                  <a:lnTo>
                    <a:pt x="175" y="524"/>
                  </a:lnTo>
                  <a:lnTo>
                    <a:pt x="155" y="544"/>
                  </a:lnTo>
                  <a:cubicBezTo>
                    <a:pt x="151" y="542"/>
                    <a:pt x="147" y="540"/>
                    <a:pt x="142" y="539"/>
                  </a:cubicBezTo>
                  <a:lnTo>
                    <a:pt x="142" y="461"/>
                  </a:lnTo>
                  <a:cubicBezTo>
                    <a:pt x="142" y="455"/>
                    <a:pt x="137" y="450"/>
                    <a:pt x="132" y="450"/>
                  </a:cubicBezTo>
                  <a:cubicBezTo>
                    <a:pt x="126" y="450"/>
                    <a:pt x="121" y="455"/>
                    <a:pt x="121" y="461"/>
                  </a:cubicBezTo>
                  <a:lnTo>
                    <a:pt x="121" y="495"/>
                  </a:lnTo>
                  <a:lnTo>
                    <a:pt x="105" y="479"/>
                  </a:lnTo>
                  <a:cubicBezTo>
                    <a:pt x="102" y="475"/>
                    <a:pt x="100" y="471"/>
                    <a:pt x="100" y="466"/>
                  </a:cubicBezTo>
                  <a:lnTo>
                    <a:pt x="100" y="461"/>
                  </a:lnTo>
                  <a:cubicBezTo>
                    <a:pt x="100" y="455"/>
                    <a:pt x="95" y="450"/>
                    <a:pt x="89" y="450"/>
                  </a:cubicBezTo>
                  <a:cubicBezTo>
                    <a:pt x="84" y="450"/>
                    <a:pt x="79" y="455"/>
                    <a:pt x="79" y="461"/>
                  </a:cubicBezTo>
                  <a:lnTo>
                    <a:pt x="79" y="466"/>
                  </a:lnTo>
                  <a:cubicBezTo>
                    <a:pt x="79" y="477"/>
                    <a:pt x="83" y="486"/>
                    <a:pt x="90" y="494"/>
                  </a:cubicBezTo>
                  <a:lnTo>
                    <a:pt x="116" y="519"/>
                  </a:lnTo>
                  <a:cubicBezTo>
                    <a:pt x="119" y="523"/>
                    <a:pt x="121" y="527"/>
                    <a:pt x="121" y="532"/>
                  </a:cubicBezTo>
                  <a:lnTo>
                    <a:pt x="121" y="539"/>
                  </a:lnTo>
                  <a:cubicBezTo>
                    <a:pt x="117" y="540"/>
                    <a:pt x="112" y="542"/>
                    <a:pt x="109" y="544"/>
                  </a:cubicBezTo>
                  <a:lnTo>
                    <a:pt x="85" y="521"/>
                  </a:lnTo>
                  <a:cubicBezTo>
                    <a:pt x="79" y="514"/>
                    <a:pt x="70" y="511"/>
                    <a:pt x="60" y="511"/>
                  </a:cubicBezTo>
                  <a:lnTo>
                    <a:pt x="53" y="511"/>
                  </a:lnTo>
                  <a:lnTo>
                    <a:pt x="35" y="484"/>
                  </a:lnTo>
                  <a:cubicBezTo>
                    <a:pt x="32" y="479"/>
                    <a:pt x="26" y="478"/>
                    <a:pt x="21" y="481"/>
                  </a:cubicBezTo>
                  <a:cubicBezTo>
                    <a:pt x="16" y="484"/>
                    <a:pt x="15" y="491"/>
                    <a:pt x="18" y="495"/>
                  </a:cubicBezTo>
                  <a:lnTo>
                    <a:pt x="28" y="511"/>
                  </a:lnTo>
                  <a:lnTo>
                    <a:pt x="11" y="511"/>
                  </a:lnTo>
                  <a:cubicBezTo>
                    <a:pt x="5" y="511"/>
                    <a:pt x="0" y="515"/>
                    <a:pt x="0" y="521"/>
                  </a:cubicBezTo>
                  <a:cubicBezTo>
                    <a:pt x="0" y="527"/>
                    <a:pt x="5" y="531"/>
                    <a:pt x="11" y="531"/>
                  </a:cubicBezTo>
                  <a:lnTo>
                    <a:pt x="48" y="531"/>
                  </a:lnTo>
                  <a:lnTo>
                    <a:pt x="48" y="531"/>
                  </a:lnTo>
                  <a:lnTo>
                    <a:pt x="48" y="531"/>
                  </a:lnTo>
                  <a:lnTo>
                    <a:pt x="60" y="531"/>
                  </a:lnTo>
                  <a:cubicBezTo>
                    <a:pt x="64" y="531"/>
                    <a:pt x="68" y="533"/>
                    <a:pt x="71" y="536"/>
                  </a:cubicBezTo>
                  <a:lnTo>
                    <a:pt x="94" y="559"/>
                  </a:lnTo>
                  <a:cubicBezTo>
                    <a:pt x="91" y="563"/>
                    <a:pt x="90" y="567"/>
                    <a:pt x="89" y="572"/>
                  </a:cubicBezTo>
                  <a:lnTo>
                    <a:pt x="11" y="572"/>
                  </a:lnTo>
                  <a:cubicBezTo>
                    <a:pt x="5" y="572"/>
                    <a:pt x="0" y="576"/>
                    <a:pt x="0" y="582"/>
                  </a:cubicBezTo>
                  <a:cubicBezTo>
                    <a:pt x="0" y="588"/>
                    <a:pt x="5" y="593"/>
                    <a:pt x="11" y="593"/>
                  </a:cubicBezTo>
                  <a:lnTo>
                    <a:pt x="43" y="593"/>
                  </a:lnTo>
                  <a:lnTo>
                    <a:pt x="43" y="593"/>
                  </a:lnTo>
                  <a:lnTo>
                    <a:pt x="36" y="608"/>
                  </a:lnTo>
                  <a:cubicBezTo>
                    <a:pt x="34" y="613"/>
                    <a:pt x="29" y="617"/>
                    <a:pt x="23" y="617"/>
                  </a:cubicBezTo>
                  <a:lnTo>
                    <a:pt x="11" y="617"/>
                  </a:lnTo>
                  <a:cubicBezTo>
                    <a:pt x="5" y="617"/>
                    <a:pt x="0" y="621"/>
                    <a:pt x="0" y="627"/>
                  </a:cubicBezTo>
                  <a:cubicBezTo>
                    <a:pt x="0" y="633"/>
                    <a:pt x="5" y="638"/>
                    <a:pt x="11" y="638"/>
                  </a:cubicBezTo>
                  <a:lnTo>
                    <a:pt x="23" y="638"/>
                  </a:lnTo>
                  <a:cubicBezTo>
                    <a:pt x="37" y="638"/>
                    <a:pt x="50" y="629"/>
                    <a:pt x="56" y="616"/>
                  </a:cubicBezTo>
                  <a:lnTo>
                    <a:pt x="62" y="601"/>
                  </a:lnTo>
                  <a:cubicBezTo>
                    <a:pt x="65" y="596"/>
                    <a:pt x="70" y="593"/>
                    <a:pt x="75" y="593"/>
                  </a:cubicBezTo>
                  <a:lnTo>
                    <a:pt x="89" y="593"/>
                  </a:lnTo>
                  <a:cubicBezTo>
                    <a:pt x="90" y="597"/>
                    <a:pt x="91" y="601"/>
                    <a:pt x="94" y="605"/>
                  </a:cubicBezTo>
                  <a:lnTo>
                    <a:pt x="78" y="620"/>
                  </a:lnTo>
                  <a:cubicBezTo>
                    <a:pt x="74" y="625"/>
                    <a:pt x="74" y="631"/>
                    <a:pt x="78" y="635"/>
                  </a:cubicBezTo>
                  <a:cubicBezTo>
                    <a:pt x="81" y="637"/>
                    <a:pt x="83" y="638"/>
                    <a:pt x="86" y="638"/>
                  </a:cubicBezTo>
                  <a:cubicBezTo>
                    <a:pt x="89" y="638"/>
                    <a:pt x="91" y="637"/>
                    <a:pt x="93" y="635"/>
                  </a:cubicBezTo>
                  <a:lnTo>
                    <a:pt x="109" y="620"/>
                  </a:lnTo>
                  <a:cubicBezTo>
                    <a:pt x="112" y="622"/>
                    <a:pt x="117" y="624"/>
                    <a:pt x="121" y="625"/>
                  </a:cubicBezTo>
                  <a:lnTo>
                    <a:pt x="121" y="632"/>
                  </a:lnTo>
                  <a:cubicBezTo>
                    <a:pt x="121" y="637"/>
                    <a:pt x="119" y="642"/>
                    <a:pt x="116" y="645"/>
                  </a:cubicBezTo>
                  <a:lnTo>
                    <a:pt x="90" y="671"/>
                  </a:lnTo>
                  <a:cubicBezTo>
                    <a:pt x="83" y="678"/>
                    <a:pt x="79" y="688"/>
                    <a:pt x="79" y="698"/>
                  </a:cubicBezTo>
                  <a:lnTo>
                    <a:pt x="79" y="703"/>
                  </a:lnTo>
                  <a:cubicBezTo>
                    <a:pt x="79" y="709"/>
                    <a:pt x="84" y="714"/>
                    <a:pt x="89" y="714"/>
                  </a:cubicBezTo>
                  <a:cubicBezTo>
                    <a:pt x="95" y="714"/>
                    <a:pt x="100" y="709"/>
                    <a:pt x="100" y="703"/>
                  </a:cubicBezTo>
                  <a:lnTo>
                    <a:pt x="100" y="698"/>
                  </a:lnTo>
                  <a:cubicBezTo>
                    <a:pt x="100" y="693"/>
                    <a:pt x="102" y="689"/>
                    <a:pt x="105" y="685"/>
                  </a:cubicBezTo>
                  <a:lnTo>
                    <a:pt x="121" y="669"/>
                  </a:lnTo>
                  <a:lnTo>
                    <a:pt x="121" y="703"/>
                  </a:lnTo>
                  <a:cubicBezTo>
                    <a:pt x="121" y="709"/>
                    <a:pt x="126" y="714"/>
                    <a:pt x="132" y="714"/>
                  </a:cubicBezTo>
                  <a:cubicBezTo>
                    <a:pt x="137" y="714"/>
                    <a:pt x="142" y="709"/>
                    <a:pt x="142" y="703"/>
                  </a:cubicBezTo>
                  <a:lnTo>
                    <a:pt x="142" y="625"/>
                  </a:lnTo>
                  <a:cubicBezTo>
                    <a:pt x="147" y="624"/>
                    <a:pt x="151" y="622"/>
                    <a:pt x="155" y="620"/>
                  </a:cubicBezTo>
                  <a:lnTo>
                    <a:pt x="178" y="643"/>
                  </a:lnTo>
                  <a:cubicBezTo>
                    <a:pt x="181" y="646"/>
                    <a:pt x="182" y="650"/>
                    <a:pt x="182" y="654"/>
                  </a:cubicBezTo>
                  <a:lnTo>
                    <a:pt x="182" y="703"/>
                  </a:lnTo>
                  <a:cubicBezTo>
                    <a:pt x="182" y="709"/>
                    <a:pt x="187" y="714"/>
                    <a:pt x="193" y="714"/>
                  </a:cubicBezTo>
                  <a:cubicBezTo>
                    <a:pt x="198" y="714"/>
                    <a:pt x="203" y="709"/>
                    <a:pt x="203" y="703"/>
                  </a:cubicBezTo>
                  <a:lnTo>
                    <a:pt x="203" y="686"/>
                  </a:lnTo>
                  <a:lnTo>
                    <a:pt x="218" y="696"/>
                  </a:lnTo>
                  <a:cubicBezTo>
                    <a:pt x="220" y="697"/>
                    <a:pt x="222" y="698"/>
                    <a:pt x="224" y="698"/>
                  </a:cubicBezTo>
                  <a:cubicBezTo>
                    <a:pt x="227" y="698"/>
                    <a:pt x="231" y="696"/>
                    <a:pt x="233" y="693"/>
                  </a:cubicBezTo>
                  <a:cubicBezTo>
                    <a:pt x="236" y="688"/>
                    <a:pt x="235" y="682"/>
                    <a:pt x="230" y="678"/>
                  </a:cubicBezTo>
                  <a:lnTo>
                    <a:pt x="203" y="660"/>
                  </a:lnTo>
                  <a:lnTo>
                    <a:pt x="203" y="654"/>
                  </a:lnTo>
                  <a:cubicBezTo>
                    <a:pt x="203" y="644"/>
                    <a:pt x="199" y="635"/>
                    <a:pt x="193" y="628"/>
                  </a:cubicBezTo>
                  <a:lnTo>
                    <a:pt x="169" y="605"/>
                  </a:lnTo>
                  <a:cubicBezTo>
                    <a:pt x="172" y="601"/>
                    <a:pt x="173" y="597"/>
                    <a:pt x="175" y="593"/>
                  </a:cubicBezTo>
                  <a:lnTo>
                    <a:pt x="182" y="593"/>
                  </a:lnTo>
                  <a:cubicBezTo>
                    <a:pt x="187" y="593"/>
                    <a:pt x="191" y="594"/>
                    <a:pt x="194" y="598"/>
                  </a:cubicBezTo>
                  <a:lnTo>
                    <a:pt x="220" y="623"/>
                  </a:lnTo>
                  <a:cubicBezTo>
                    <a:pt x="227" y="631"/>
                    <a:pt x="237" y="635"/>
                    <a:pt x="247" y="635"/>
                  </a:cubicBezTo>
                  <a:lnTo>
                    <a:pt x="253" y="635"/>
                  </a:lnTo>
                  <a:cubicBezTo>
                    <a:pt x="259" y="635"/>
                    <a:pt x="263" y="630"/>
                    <a:pt x="263" y="624"/>
                  </a:cubicBezTo>
                  <a:cubicBezTo>
                    <a:pt x="263" y="619"/>
                    <a:pt x="259" y="614"/>
                    <a:pt x="253" y="614"/>
                  </a:cubicBezTo>
                  <a:lnTo>
                    <a:pt x="247" y="614"/>
                  </a:lnTo>
                  <a:cubicBezTo>
                    <a:pt x="243" y="614"/>
                    <a:pt x="238" y="612"/>
                    <a:pt x="235" y="609"/>
                  </a:cubicBezTo>
                  <a:lnTo>
                    <a:pt x="219" y="593"/>
                  </a:lnTo>
                  <a:lnTo>
                    <a:pt x="253" y="593"/>
                  </a:lnTo>
                  <a:cubicBezTo>
                    <a:pt x="259" y="593"/>
                    <a:pt x="263" y="588"/>
                    <a:pt x="263" y="582"/>
                  </a:cubicBezTo>
                  <a:cubicBezTo>
                    <a:pt x="263" y="576"/>
                    <a:pt x="259" y="572"/>
                    <a:pt x="253" y="572"/>
                  </a:cubicBezTo>
                  <a:lnTo>
                    <a:pt x="175" y="572"/>
                  </a:lnTo>
                  <a:cubicBezTo>
                    <a:pt x="173" y="567"/>
                    <a:pt x="172" y="563"/>
                    <a:pt x="169" y="559"/>
                  </a:cubicBezTo>
                  <a:lnTo>
                    <a:pt x="190" y="539"/>
                  </a:lnTo>
                  <a:lnTo>
                    <a:pt x="190" y="539"/>
                  </a:lnTo>
                  <a:cubicBezTo>
                    <a:pt x="194" y="543"/>
                    <a:pt x="200" y="546"/>
                    <a:pt x="206" y="546"/>
                  </a:cubicBezTo>
                  <a:cubicBezTo>
                    <a:pt x="211" y="546"/>
                    <a:pt x="217" y="543"/>
                    <a:pt x="221" y="539"/>
                  </a:cubicBezTo>
                  <a:lnTo>
                    <a:pt x="261" y="500"/>
                  </a:lnTo>
                  <a:cubicBezTo>
                    <a:pt x="269" y="491"/>
                    <a:pt x="269" y="477"/>
                    <a:pt x="261" y="469"/>
                  </a:cubicBezTo>
                  <a:lnTo>
                    <a:pt x="260" y="468"/>
                  </a:lnTo>
                  <a:lnTo>
                    <a:pt x="278" y="451"/>
                  </a:lnTo>
                  <a:cubicBezTo>
                    <a:pt x="304" y="470"/>
                    <a:pt x="335" y="464"/>
                    <a:pt x="342" y="463"/>
                  </a:cubicBezTo>
                  <a:cubicBezTo>
                    <a:pt x="369" y="458"/>
                    <a:pt x="397" y="443"/>
                    <a:pt x="420" y="420"/>
                  </a:cubicBezTo>
                  <a:cubicBezTo>
                    <a:pt x="443" y="397"/>
                    <a:pt x="458" y="370"/>
                    <a:pt x="463" y="342"/>
                  </a:cubicBezTo>
                  <a:cubicBezTo>
                    <a:pt x="467" y="317"/>
                    <a:pt x="463" y="295"/>
                    <a:pt x="450" y="278"/>
                  </a:cubicBezTo>
                  <a:lnTo>
                    <a:pt x="468" y="260"/>
                  </a:lnTo>
                  <a:lnTo>
                    <a:pt x="469" y="261"/>
                  </a:lnTo>
                  <a:cubicBezTo>
                    <a:pt x="473" y="265"/>
                    <a:pt x="478" y="267"/>
                    <a:pt x="484" y="267"/>
                  </a:cubicBezTo>
                  <a:cubicBezTo>
                    <a:pt x="490" y="267"/>
                    <a:pt x="495" y="265"/>
                    <a:pt x="499" y="261"/>
                  </a:cubicBezTo>
                  <a:lnTo>
                    <a:pt x="501" y="260"/>
                  </a:lnTo>
                  <a:cubicBezTo>
                    <a:pt x="505" y="256"/>
                    <a:pt x="505" y="249"/>
                    <a:pt x="501" y="245"/>
                  </a:cubicBezTo>
                  <a:cubicBezTo>
                    <a:pt x="497" y="241"/>
                    <a:pt x="490" y="241"/>
                    <a:pt x="486" y="245"/>
                  </a:cubicBezTo>
                  <a:lnTo>
                    <a:pt x="485" y="246"/>
                  </a:lnTo>
                  <a:cubicBezTo>
                    <a:pt x="484" y="246"/>
                    <a:pt x="484" y="246"/>
                    <a:pt x="483" y="246"/>
                  </a:cubicBezTo>
                  <a:lnTo>
                    <a:pt x="468" y="230"/>
                  </a:lnTo>
                  <a:cubicBezTo>
                    <a:pt x="467" y="230"/>
                    <a:pt x="467" y="229"/>
                    <a:pt x="468" y="229"/>
                  </a:cubicBezTo>
                  <a:lnTo>
                    <a:pt x="507" y="189"/>
                  </a:lnTo>
                  <a:lnTo>
                    <a:pt x="508" y="189"/>
                  </a:lnTo>
                  <a:lnTo>
                    <a:pt x="508" y="189"/>
                  </a:lnTo>
                  <a:lnTo>
                    <a:pt x="524" y="205"/>
                  </a:lnTo>
                  <a:cubicBezTo>
                    <a:pt x="525" y="206"/>
                    <a:pt x="525" y="206"/>
                    <a:pt x="524" y="206"/>
                  </a:cubicBezTo>
                  <a:lnTo>
                    <a:pt x="520" y="210"/>
                  </a:lnTo>
                  <a:cubicBezTo>
                    <a:pt x="516" y="214"/>
                    <a:pt x="516" y="221"/>
                    <a:pt x="520" y="225"/>
                  </a:cubicBezTo>
                  <a:cubicBezTo>
                    <a:pt x="524" y="229"/>
                    <a:pt x="531" y="229"/>
                    <a:pt x="535" y="225"/>
                  </a:cubicBezTo>
                  <a:lnTo>
                    <a:pt x="539" y="221"/>
                  </a:lnTo>
                  <a:cubicBezTo>
                    <a:pt x="548" y="213"/>
                    <a:pt x="548" y="199"/>
                    <a:pt x="539" y="190"/>
                  </a:cubicBezTo>
                  <a:lnTo>
                    <a:pt x="539" y="190"/>
                  </a:lnTo>
                  <a:lnTo>
                    <a:pt x="559" y="170"/>
                  </a:lnTo>
                  <a:cubicBezTo>
                    <a:pt x="563" y="172"/>
                    <a:pt x="567" y="174"/>
                    <a:pt x="571" y="175"/>
                  </a:cubicBezTo>
                  <a:lnTo>
                    <a:pt x="571" y="253"/>
                  </a:lnTo>
                  <a:cubicBezTo>
                    <a:pt x="571" y="259"/>
                    <a:pt x="576" y="264"/>
                    <a:pt x="582" y="264"/>
                  </a:cubicBezTo>
                  <a:cubicBezTo>
                    <a:pt x="588" y="264"/>
                    <a:pt x="592" y="259"/>
                    <a:pt x="592" y="253"/>
                  </a:cubicBezTo>
                  <a:lnTo>
                    <a:pt x="592" y="219"/>
                  </a:lnTo>
                  <a:lnTo>
                    <a:pt x="608" y="235"/>
                  </a:lnTo>
                  <a:cubicBezTo>
                    <a:pt x="612" y="238"/>
                    <a:pt x="614" y="243"/>
                    <a:pt x="614" y="248"/>
                  </a:cubicBezTo>
                  <a:lnTo>
                    <a:pt x="614" y="253"/>
                  </a:lnTo>
                  <a:cubicBezTo>
                    <a:pt x="614" y="259"/>
                    <a:pt x="618" y="264"/>
                    <a:pt x="624" y="264"/>
                  </a:cubicBezTo>
                  <a:cubicBezTo>
                    <a:pt x="630" y="264"/>
                    <a:pt x="634" y="259"/>
                    <a:pt x="634" y="253"/>
                  </a:cubicBezTo>
                  <a:lnTo>
                    <a:pt x="634" y="248"/>
                  </a:lnTo>
                  <a:cubicBezTo>
                    <a:pt x="634" y="237"/>
                    <a:pt x="630" y="228"/>
                    <a:pt x="623" y="220"/>
                  </a:cubicBezTo>
                  <a:lnTo>
                    <a:pt x="597" y="195"/>
                  </a:lnTo>
                  <a:cubicBezTo>
                    <a:pt x="594" y="191"/>
                    <a:pt x="592" y="187"/>
                    <a:pt x="592" y="182"/>
                  </a:cubicBezTo>
                  <a:lnTo>
                    <a:pt x="592" y="175"/>
                  </a:lnTo>
                  <a:cubicBezTo>
                    <a:pt x="597" y="174"/>
                    <a:pt x="601" y="172"/>
                    <a:pt x="605" y="170"/>
                  </a:cubicBezTo>
                  <a:lnTo>
                    <a:pt x="628" y="193"/>
                  </a:lnTo>
                  <a:cubicBezTo>
                    <a:pt x="635" y="200"/>
                    <a:pt x="644" y="203"/>
                    <a:pt x="653" y="203"/>
                  </a:cubicBezTo>
                  <a:lnTo>
                    <a:pt x="660" y="203"/>
                  </a:lnTo>
                  <a:lnTo>
                    <a:pt x="678" y="230"/>
                  </a:lnTo>
                  <a:cubicBezTo>
                    <a:pt x="680" y="233"/>
                    <a:pt x="683" y="235"/>
                    <a:pt x="687" y="235"/>
                  </a:cubicBezTo>
                  <a:cubicBezTo>
                    <a:pt x="689" y="235"/>
                    <a:pt x="691" y="234"/>
                    <a:pt x="693" y="233"/>
                  </a:cubicBezTo>
                  <a:cubicBezTo>
                    <a:pt x="697" y="230"/>
                    <a:pt x="699" y="223"/>
                    <a:pt x="695" y="219"/>
                  </a:cubicBezTo>
                  <a:lnTo>
                    <a:pt x="685" y="203"/>
                  </a:lnTo>
                  <a:lnTo>
                    <a:pt x="703" y="203"/>
                  </a:lnTo>
                  <a:cubicBezTo>
                    <a:pt x="709" y="203"/>
                    <a:pt x="713" y="199"/>
                    <a:pt x="713" y="193"/>
                  </a:cubicBezTo>
                  <a:cubicBezTo>
                    <a:pt x="713" y="187"/>
                    <a:pt x="709" y="182"/>
                    <a:pt x="703" y="182"/>
                  </a:cubicBezTo>
                  <a:lnTo>
                    <a:pt x="653" y="182"/>
                  </a:lnTo>
                  <a:cubicBezTo>
                    <a:pt x="649" y="182"/>
                    <a:pt x="646" y="181"/>
                    <a:pt x="643" y="178"/>
                  </a:cubicBezTo>
                  <a:lnTo>
                    <a:pt x="620" y="155"/>
                  </a:lnTo>
                  <a:cubicBezTo>
                    <a:pt x="622" y="151"/>
                    <a:pt x="624" y="147"/>
                    <a:pt x="625" y="142"/>
                  </a:cubicBezTo>
                  <a:lnTo>
                    <a:pt x="703" y="142"/>
                  </a:lnTo>
                  <a:moveTo>
                    <a:pt x="155" y="582"/>
                  </a:moveTo>
                  <a:cubicBezTo>
                    <a:pt x="155" y="595"/>
                    <a:pt x="144" y="605"/>
                    <a:pt x="132" y="605"/>
                  </a:cubicBezTo>
                  <a:cubicBezTo>
                    <a:pt x="119" y="605"/>
                    <a:pt x="108" y="595"/>
                    <a:pt x="108" y="582"/>
                  </a:cubicBezTo>
                  <a:cubicBezTo>
                    <a:pt x="108" y="569"/>
                    <a:pt x="119" y="559"/>
                    <a:pt x="132" y="559"/>
                  </a:cubicBezTo>
                  <a:cubicBezTo>
                    <a:pt x="144" y="559"/>
                    <a:pt x="155" y="569"/>
                    <a:pt x="155" y="582"/>
                  </a:cubicBezTo>
                  <a:moveTo>
                    <a:pt x="582" y="155"/>
                  </a:moveTo>
                  <a:cubicBezTo>
                    <a:pt x="569" y="155"/>
                    <a:pt x="559" y="145"/>
                    <a:pt x="559" y="132"/>
                  </a:cubicBezTo>
                  <a:cubicBezTo>
                    <a:pt x="559" y="119"/>
                    <a:pt x="569" y="109"/>
                    <a:pt x="582" y="109"/>
                  </a:cubicBezTo>
                  <a:cubicBezTo>
                    <a:pt x="595" y="109"/>
                    <a:pt x="605" y="119"/>
                    <a:pt x="605" y="132"/>
                  </a:cubicBezTo>
                  <a:cubicBezTo>
                    <a:pt x="605" y="145"/>
                    <a:pt x="595" y="155"/>
                    <a:pt x="582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667740" y="3420134"/>
              <a:ext cx="36607" cy="36195"/>
            </a:xfrm>
            <a:custGeom>
              <a:rect b="b" l="l" r="r" t="t"/>
              <a:pathLst>
                <a:path extrusionOk="0" h="88" w="89">
                  <a:moveTo>
                    <a:pt x="0" y="44"/>
                  </a:moveTo>
                  <a:cubicBezTo>
                    <a:pt x="0" y="68"/>
                    <a:pt x="20" y="88"/>
                    <a:pt x="45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moveTo>
                    <a:pt x="45" y="21"/>
                  </a:moveTo>
                  <a:cubicBezTo>
                    <a:pt x="58" y="21"/>
                    <a:pt x="68" y="31"/>
                    <a:pt x="68" y="44"/>
                  </a:cubicBezTo>
                  <a:cubicBezTo>
                    <a:pt x="68" y="57"/>
                    <a:pt x="58" y="67"/>
                    <a:pt x="45" y="67"/>
                  </a:cubicBezTo>
                  <a:cubicBezTo>
                    <a:pt x="32" y="67"/>
                    <a:pt x="21" y="57"/>
                    <a:pt x="21" y="44"/>
                  </a:cubicBezTo>
                  <a:cubicBezTo>
                    <a:pt x="21" y="31"/>
                    <a:pt x="32" y="21"/>
                    <a:pt x="45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34"/>
          <p:cNvGrpSpPr/>
          <p:nvPr/>
        </p:nvGrpSpPr>
        <p:grpSpPr>
          <a:xfrm>
            <a:off x="7541866" y="2627283"/>
            <a:ext cx="359586" cy="359586"/>
            <a:chOff x="7275950" y="2643582"/>
            <a:chExt cx="327403" cy="327403"/>
          </a:xfrm>
        </p:grpSpPr>
        <p:sp>
          <p:nvSpPr>
            <p:cNvPr id="1016" name="Google Shape;1016;p34"/>
            <p:cNvSpPr/>
            <p:nvPr/>
          </p:nvSpPr>
          <p:spPr>
            <a:xfrm>
              <a:off x="7275950" y="2643582"/>
              <a:ext cx="327403" cy="327403"/>
            </a:xfrm>
            <a:custGeom>
              <a:rect b="b" l="l" r="r" t="t"/>
              <a:pathLst>
                <a:path extrusionOk="0" h="796" w="796">
                  <a:moveTo>
                    <a:pt x="773" y="24"/>
                  </a:moveTo>
                  <a:cubicBezTo>
                    <a:pt x="747" y="-2"/>
                    <a:pt x="704" y="-7"/>
                    <a:pt x="661" y="12"/>
                  </a:cubicBezTo>
                  <a:cubicBezTo>
                    <a:pt x="655" y="15"/>
                    <a:pt x="652" y="22"/>
                    <a:pt x="655" y="27"/>
                  </a:cubicBezTo>
                  <a:cubicBezTo>
                    <a:pt x="657" y="33"/>
                    <a:pt x="664" y="36"/>
                    <a:pt x="670" y="34"/>
                  </a:cubicBezTo>
                  <a:cubicBezTo>
                    <a:pt x="704" y="19"/>
                    <a:pt x="737" y="21"/>
                    <a:pt x="756" y="40"/>
                  </a:cubicBezTo>
                  <a:cubicBezTo>
                    <a:pt x="770" y="54"/>
                    <a:pt x="775" y="75"/>
                    <a:pt x="771" y="100"/>
                  </a:cubicBezTo>
                  <a:cubicBezTo>
                    <a:pt x="766" y="126"/>
                    <a:pt x="752" y="153"/>
                    <a:pt x="730" y="175"/>
                  </a:cubicBezTo>
                  <a:cubicBezTo>
                    <a:pt x="708" y="197"/>
                    <a:pt x="681" y="211"/>
                    <a:pt x="655" y="216"/>
                  </a:cubicBezTo>
                  <a:cubicBezTo>
                    <a:pt x="630" y="220"/>
                    <a:pt x="609" y="215"/>
                    <a:pt x="595" y="201"/>
                  </a:cubicBezTo>
                  <a:cubicBezTo>
                    <a:pt x="581" y="188"/>
                    <a:pt x="576" y="166"/>
                    <a:pt x="580" y="142"/>
                  </a:cubicBezTo>
                  <a:cubicBezTo>
                    <a:pt x="585" y="115"/>
                    <a:pt x="600" y="89"/>
                    <a:pt x="622" y="67"/>
                  </a:cubicBezTo>
                  <a:cubicBezTo>
                    <a:pt x="624" y="65"/>
                    <a:pt x="626" y="63"/>
                    <a:pt x="628" y="61"/>
                  </a:cubicBezTo>
                  <a:cubicBezTo>
                    <a:pt x="633" y="57"/>
                    <a:pt x="633" y="49"/>
                    <a:pt x="629" y="45"/>
                  </a:cubicBezTo>
                  <a:cubicBezTo>
                    <a:pt x="624" y="40"/>
                    <a:pt x="617" y="40"/>
                    <a:pt x="612" y="44"/>
                  </a:cubicBezTo>
                  <a:cubicBezTo>
                    <a:pt x="610" y="46"/>
                    <a:pt x="607" y="48"/>
                    <a:pt x="605" y="50"/>
                  </a:cubicBezTo>
                  <a:cubicBezTo>
                    <a:pt x="580" y="76"/>
                    <a:pt x="563" y="107"/>
                    <a:pt x="557" y="138"/>
                  </a:cubicBezTo>
                  <a:cubicBezTo>
                    <a:pt x="553" y="165"/>
                    <a:pt x="557" y="190"/>
                    <a:pt x="571" y="209"/>
                  </a:cubicBezTo>
                  <a:lnTo>
                    <a:pt x="555" y="225"/>
                  </a:lnTo>
                  <a:lnTo>
                    <a:pt x="554" y="225"/>
                  </a:lnTo>
                  <a:cubicBezTo>
                    <a:pt x="545" y="215"/>
                    <a:pt x="529" y="215"/>
                    <a:pt x="520" y="225"/>
                  </a:cubicBezTo>
                  <a:lnTo>
                    <a:pt x="476" y="269"/>
                  </a:lnTo>
                  <a:cubicBezTo>
                    <a:pt x="466" y="278"/>
                    <a:pt x="466" y="294"/>
                    <a:pt x="476" y="303"/>
                  </a:cubicBezTo>
                  <a:lnTo>
                    <a:pt x="476" y="304"/>
                  </a:lnTo>
                  <a:lnTo>
                    <a:pt x="459" y="321"/>
                  </a:lnTo>
                  <a:lnTo>
                    <a:pt x="459" y="320"/>
                  </a:lnTo>
                  <a:cubicBezTo>
                    <a:pt x="449" y="311"/>
                    <a:pt x="434" y="311"/>
                    <a:pt x="424" y="320"/>
                  </a:cubicBezTo>
                  <a:lnTo>
                    <a:pt x="421" y="323"/>
                  </a:lnTo>
                  <a:cubicBezTo>
                    <a:pt x="417" y="328"/>
                    <a:pt x="417" y="335"/>
                    <a:pt x="421" y="340"/>
                  </a:cubicBezTo>
                  <a:cubicBezTo>
                    <a:pt x="426" y="344"/>
                    <a:pt x="433" y="344"/>
                    <a:pt x="438" y="340"/>
                  </a:cubicBezTo>
                  <a:lnTo>
                    <a:pt x="441" y="337"/>
                  </a:lnTo>
                  <a:cubicBezTo>
                    <a:pt x="441" y="336"/>
                    <a:pt x="442" y="336"/>
                    <a:pt x="442" y="337"/>
                  </a:cubicBezTo>
                  <a:lnTo>
                    <a:pt x="460" y="354"/>
                  </a:lnTo>
                  <a:lnTo>
                    <a:pt x="460" y="355"/>
                  </a:lnTo>
                  <a:lnTo>
                    <a:pt x="460" y="356"/>
                  </a:lnTo>
                  <a:lnTo>
                    <a:pt x="416" y="400"/>
                  </a:lnTo>
                  <a:cubicBezTo>
                    <a:pt x="415" y="400"/>
                    <a:pt x="415" y="400"/>
                    <a:pt x="414" y="400"/>
                  </a:cubicBezTo>
                  <a:lnTo>
                    <a:pt x="397" y="382"/>
                  </a:lnTo>
                  <a:cubicBezTo>
                    <a:pt x="396" y="382"/>
                    <a:pt x="396" y="381"/>
                    <a:pt x="397" y="381"/>
                  </a:cubicBezTo>
                  <a:lnTo>
                    <a:pt x="399" y="378"/>
                  </a:lnTo>
                  <a:cubicBezTo>
                    <a:pt x="404" y="373"/>
                    <a:pt x="404" y="366"/>
                    <a:pt x="399" y="362"/>
                  </a:cubicBezTo>
                  <a:cubicBezTo>
                    <a:pt x="395" y="357"/>
                    <a:pt x="387" y="357"/>
                    <a:pt x="383" y="362"/>
                  </a:cubicBezTo>
                  <a:lnTo>
                    <a:pt x="380" y="364"/>
                  </a:lnTo>
                  <a:cubicBezTo>
                    <a:pt x="371" y="374"/>
                    <a:pt x="371" y="389"/>
                    <a:pt x="380" y="399"/>
                  </a:cubicBezTo>
                  <a:lnTo>
                    <a:pt x="381" y="399"/>
                  </a:lnTo>
                  <a:lnTo>
                    <a:pt x="364" y="416"/>
                  </a:lnTo>
                  <a:lnTo>
                    <a:pt x="363" y="416"/>
                  </a:lnTo>
                  <a:cubicBezTo>
                    <a:pt x="359" y="411"/>
                    <a:pt x="352" y="409"/>
                    <a:pt x="346" y="409"/>
                  </a:cubicBezTo>
                  <a:cubicBezTo>
                    <a:pt x="339" y="409"/>
                    <a:pt x="333" y="411"/>
                    <a:pt x="329" y="416"/>
                  </a:cubicBezTo>
                  <a:lnTo>
                    <a:pt x="284" y="460"/>
                  </a:lnTo>
                  <a:cubicBezTo>
                    <a:pt x="280" y="465"/>
                    <a:pt x="277" y="471"/>
                    <a:pt x="277" y="477"/>
                  </a:cubicBezTo>
                  <a:cubicBezTo>
                    <a:pt x="277" y="484"/>
                    <a:pt x="280" y="489"/>
                    <a:pt x="284" y="493"/>
                  </a:cubicBezTo>
                  <a:lnTo>
                    <a:pt x="285" y="494"/>
                  </a:lnTo>
                  <a:lnTo>
                    <a:pt x="268" y="511"/>
                  </a:lnTo>
                  <a:lnTo>
                    <a:pt x="268" y="510"/>
                  </a:lnTo>
                  <a:cubicBezTo>
                    <a:pt x="263" y="506"/>
                    <a:pt x="257" y="503"/>
                    <a:pt x="250" y="503"/>
                  </a:cubicBezTo>
                  <a:lnTo>
                    <a:pt x="250" y="503"/>
                  </a:lnTo>
                  <a:cubicBezTo>
                    <a:pt x="244" y="503"/>
                    <a:pt x="238" y="506"/>
                    <a:pt x="233" y="510"/>
                  </a:cubicBezTo>
                  <a:lnTo>
                    <a:pt x="189" y="555"/>
                  </a:lnTo>
                  <a:cubicBezTo>
                    <a:pt x="180" y="564"/>
                    <a:pt x="180" y="579"/>
                    <a:pt x="189" y="589"/>
                  </a:cubicBezTo>
                  <a:lnTo>
                    <a:pt x="190" y="589"/>
                  </a:lnTo>
                  <a:lnTo>
                    <a:pt x="172" y="607"/>
                  </a:lnTo>
                  <a:cubicBezTo>
                    <a:pt x="168" y="604"/>
                    <a:pt x="163" y="602"/>
                    <a:pt x="158" y="601"/>
                  </a:cubicBezTo>
                  <a:lnTo>
                    <a:pt x="158" y="513"/>
                  </a:lnTo>
                  <a:cubicBezTo>
                    <a:pt x="158" y="507"/>
                    <a:pt x="154" y="502"/>
                    <a:pt x="147" y="502"/>
                  </a:cubicBezTo>
                  <a:cubicBezTo>
                    <a:pt x="141" y="502"/>
                    <a:pt x="135" y="507"/>
                    <a:pt x="135" y="513"/>
                  </a:cubicBezTo>
                  <a:lnTo>
                    <a:pt x="135" y="552"/>
                  </a:lnTo>
                  <a:lnTo>
                    <a:pt x="117" y="534"/>
                  </a:lnTo>
                  <a:cubicBezTo>
                    <a:pt x="113" y="530"/>
                    <a:pt x="111" y="525"/>
                    <a:pt x="111" y="520"/>
                  </a:cubicBezTo>
                  <a:lnTo>
                    <a:pt x="111" y="513"/>
                  </a:lnTo>
                  <a:cubicBezTo>
                    <a:pt x="111" y="507"/>
                    <a:pt x="106" y="502"/>
                    <a:pt x="99" y="502"/>
                  </a:cubicBezTo>
                  <a:cubicBezTo>
                    <a:pt x="93" y="502"/>
                    <a:pt x="88" y="507"/>
                    <a:pt x="88" y="513"/>
                  </a:cubicBezTo>
                  <a:lnTo>
                    <a:pt x="88" y="520"/>
                  </a:lnTo>
                  <a:cubicBezTo>
                    <a:pt x="88" y="531"/>
                    <a:pt x="92" y="542"/>
                    <a:pt x="100" y="550"/>
                  </a:cubicBezTo>
                  <a:lnTo>
                    <a:pt x="129" y="579"/>
                  </a:lnTo>
                  <a:cubicBezTo>
                    <a:pt x="133" y="583"/>
                    <a:pt x="135" y="588"/>
                    <a:pt x="135" y="593"/>
                  </a:cubicBezTo>
                  <a:lnTo>
                    <a:pt x="135" y="601"/>
                  </a:lnTo>
                  <a:cubicBezTo>
                    <a:pt x="130" y="602"/>
                    <a:pt x="125" y="604"/>
                    <a:pt x="121" y="607"/>
                  </a:cubicBezTo>
                  <a:lnTo>
                    <a:pt x="95" y="581"/>
                  </a:lnTo>
                  <a:cubicBezTo>
                    <a:pt x="87" y="573"/>
                    <a:pt x="77" y="569"/>
                    <a:pt x="67" y="569"/>
                  </a:cubicBezTo>
                  <a:lnTo>
                    <a:pt x="59" y="569"/>
                  </a:lnTo>
                  <a:lnTo>
                    <a:pt x="39" y="539"/>
                  </a:lnTo>
                  <a:cubicBezTo>
                    <a:pt x="35" y="534"/>
                    <a:pt x="28" y="532"/>
                    <a:pt x="23" y="536"/>
                  </a:cubicBezTo>
                  <a:cubicBezTo>
                    <a:pt x="18" y="540"/>
                    <a:pt x="16" y="547"/>
                    <a:pt x="20" y="552"/>
                  </a:cubicBezTo>
                  <a:lnTo>
                    <a:pt x="31" y="569"/>
                  </a:lnTo>
                  <a:lnTo>
                    <a:pt x="11" y="569"/>
                  </a:lnTo>
                  <a:cubicBezTo>
                    <a:pt x="5" y="569"/>
                    <a:pt x="0" y="574"/>
                    <a:pt x="0" y="581"/>
                  </a:cubicBezTo>
                  <a:cubicBezTo>
                    <a:pt x="0" y="587"/>
                    <a:pt x="5" y="592"/>
                    <a:pt x="11" y="592"/>
                  </a:cubicBezTo>
                  <a:lnTo>
                    <a:pt x="67" y="592"/>
                  </a:lnTo>
                  <a:cubicBezTo>
                    <a:pt x="71" y="592"/>
                    <a:pt x="75" y="594"/>
                    <a:pt x="78" y="597"/>
                  </a:cubicBezTo>
                  <a:lnTo>
                    <a:pt x="104" y="623"/>
                  </a:lnTo>
                  <a:cubicBezTo>
                    <a:pt x="102" y="628"/>
                    <a:pt x="100" y="632"/>
                    <a:pt x="99" y="637"/>
                  </a:cubicBezTo>
                  <a:lnTo>
                    <a:pt x="11" y="637"/>
                  </a:lnTo>
                  <a:cubicBezTo>
                    <a:pt x="5" y="637"/>
                    <a:pt x="0" y="643"/>
                    <a:pt x="0" y="649"/>
                  </a:cubicBezTo>
                  <a:cubicBezTo>
                    <a:pt x="0" y="655"/>
                    <a:pt x="5" y="661"/>
                    <a:pt x="11" y="661"/>
                  </a:cubicBezTo>
                  <a:lnTo>
                    <a:pt x="48" y="661"/>
                  </a:lnTo>
                  <a:lnTo>
                    <a:pt x="48" y="661"/>
                  </a:lnTo>
                  <a:lnTo>
                    <a:pt x="40" y="678"/>
                  </a:lnTo>
                  <a:cubicBezTo>
                    <a:pt x="38" y="684"/>
                    <a:pt x="32" y="688"/>
                    <a:pt x="26" y="688"/>
                  </a:cubicBezTo>
                  <a:lnTo>
                    <a:pt x="11" y="688"/>
                  </a:lnTo>
                  <a:cubicBezTo>
                    <a:pt x="5" y="688"/>
                    <a:pt x="0" y="693"/>
                    <a:pt x="0" y="699"/>
                  </a:cubicBezTo>
                  <a:cubicBezTo>
                    <a:pt x="0" y="706"/>
                    <a:pt x="5" y="711"/>
                    <a:pt x="11" y="711"/>
                  </a:cubicBezTo>
                  <a:lnTo>
                    <a:pt x="26" y="711"/>
                  </a:lnTo>
                  <a:cubicBezTo>
                    <a:pt x="41" y="711"/>
                    <a:pt x="56" y="702"/>
                    <a:pt x="62" y="687"/>
                  </a:cubicBezTo>
                  <a:lnTo>
                    <a:pt x="69" y="670"/>
                  </a:lnTo>
                  <a:cubicBezTo>
                    <a:pt x="72" y="664"/>
                    <a:pt x="77" y="661"/>
                    <a:pt x="84" y="661"/>
                  </a:cubicBezTo>
                  <a:lnTo>
                    <a:pt x="99" y="661"/>
                  </a:lnTo>
                  <a:cubicBezTo>
                    <a:pt x="100" y="666"/>
                    <a:pt x="102" y="670"/>
                    <a:pt x="104" y="675"/>
                  </a:cubicBezTo>
                  <a:lnTo>
                    <a:pt x="87" y="692"/>
                  </a:lnTo>
                  <a:cubicBezTo>
                    <a:pt x="83" y="696"/>
                    <a:pt x="83" y="704"/>
                    <a:pt x="87" y="708"/>
                  </a:cubicBezTo>
                  <a:cubicBezTo>
                    <a:pt x="90" y="711"/>
                    <a:pt x="93" y="712"/>
                    <a:pt x="96" y="712"/>
                  </a:cubicBezTo>
                  <a:cubicBezTo>
                    <a:pt x="99" y="712"/>
                    <a:pt x="101" y="711"/>
                    <a:pt x="104" y="708"/>
                  </a:cubicBezTo>
                  <a:lnTo>
                    <a:pt x="121" y="691"/>
                  </a:lnTo>
                  <a:cubicBezTo>
                    <a:pt x="125" y="694"/>
                    <a:pt x="130" y="696"/>
                    <a:pt x="135" y="697"/>
                  </a:cubicBezTo>
                  <a:lnTo>
                    <a:pt x="135" y="705"/>
                  </a:lnTo>
                  <a:cubicBezTo>
                    <a:pt x="135" y="710"/>
                    <a:pt x="133" y="715"/>
                    <a:pt x="129" y="719"/>
                  </a:cubicBezTo>
                  <a:lnTo>
                    <a:pt x="100" y="748"/>
                  </a:lnTo>
                  <a:cubicBezTo>
                    <a:pt x="92" y="756"/>
                    <a:pt x="88" y="767"/>
                    <a:pt x="88" y="778"/>
                  </a:cubicBezTo>
                  <a:lnTo>
                    <a:pt x="88" y="784"/>
                  </a:lnTo>
                  <a:cubicBezTo>
                    <a:pt x="88" y="791"/>
                    <a:pt x="93" y="796"/>
                    <a:pt x="99" y="796"/>
                  </a:cubicBezTo>
                  <a:cubicBezTo>
                    <a:pt x="106" y="796"/>
                    <a:pt x="111" y="791"/>
                    <a:pt x="111" y="784"/>
                  </a:cubicBezTo>
                  <a:lnTo>
                    <a:pt x="111" y="778"/>
                  </a:lnTo>
                  <a:cubicBezTo>
                    <a:pt x="111" y="773"/>
                    <a:pt x="113" y="768"/>
                    <a:pt x="117" y="764"/>
                  </a:cubicBezTo>
                  <a:lnTo>
                    <a:pt x="135" y="746"/>
                  </a:lnTo>
                  <a:lnTo>
                    <a:pt x="135" y="784"/>
                  </a:lnTo>
                  <a:cubicBezTo>
                    <a:pt x="135" y="790"/>
                    <a:pt x="140" y="796"/>
                    <a:pt x="147" y="796"/>
                  </a:cubicBezTo>
                  <a:cubicBezTo>
                    <a:pt x="153" y="796"/>
                    <a:pt x="158" y="790"/>
                    <a:pt x="158" y="784"/>
                  </a:cubicBezTo>
                  <a:lnTo>
                    <a:pt x="158" y="697"/>
                  </a:lnTo>
                  <a:cubicBezTo>
                    <a:pt x="163" y="696"/>
                    <a:pt x="168" y="694"/>
                    <a:pt x="172" y="691"/>
                  </a:cubicBezTo>
                  <a:lnTo>
                    <a:pt x="198" y="717"/>
                  </a:lnTo>
                  <a:cubicBezTo>
                    <a:pt x="201" y="720"/>
                    <a:pt x="203" y="724"/>
                    <a:pt x="203" y="729"/>
                  </a:cubicBezTo>
                  <a:lnTo>
                    <a:pt x="203" y="784"/>
                  </a:lnTo>
                  <a:cubicBezTo>
                    <a:pt x="203" y="790"/>
                    <a:pt x="208" y="796"/>
                    <a:pt x="215" y="796"/>
                  </a:cubicBezTo>
                  <a:cubicBezTo>
                    <a:pt x="221" y="796"/>
                    <a:pt x="226" y="790"/>
                    <a:pt x="226" y="784"/>
                  </a:cubicBezTo>
                  <a:lnTo>
                    <a:pt x="226" y="764"/>
                  </a:lnTo>
                  <a:lnTo>
                    <a:pt x="243" y="776"/>
                  </a:lnTo>
                  <a:cubicBezTo>
                    <a:pt x="245" y="777"/>
                    <a:pt x="248" y="778"/>
                    <a:pt x="250" y="778"/>
                  </a:cubicBezTo>
                  <a:cubicBezTo>
                    <a:pt x="254" y="778"/>
                    <a:pt x="257" y="776"/>
                    <a:pt x="260" y="773"/>
                  </a:cubicBezTo>
                  <a:cubicBezTo>
                    <a:pt x="263" y="767"/>
                    <a:pt x="262" y="760"/>
                    <a:pt x="256" y="756"/>
                  </a:cubicBezTo>
                  <a:lnTo>
                    <a:pt x="226" y="736"/>
                  </a:lnTo>
                  <a:lnTo>
                    <a:pt x="226" y="729"/>
                  </a:lnTo>
                  <a:cubicBezTo>
                    <a:pt x="226" y="718"/>
                    <a:pt x="222" y="708"/>
                    <a:pt x="215" y="701"/>
                  </a:cubicBezTo>
                  <a:lnTo>
                    <a:pt x="189" y="675"/>
                  </a:lnTo>
                  <a:cubicBezTo>
                    <a:pt x="191" y="670"/>
                    <a:pt x="193" y="666"/>
                    <a:pt x="194" y="661"/>
                  </a:cubicBezTo>
                  <a:lnTo>
                    <a:pt x="203" y="661"/>
                  </a:lnTo>
                  <a:cubicBezTo>
                    <a:pt x="208" y="661"/>
                    <a:pt x="213" y="663"/>
                    <a:pt x="217" y="666"/>
                  </a:cubicBezTo>
                  <a:lnTo>
                    <a:pt x="245" y="695"/>
                  </a:lnTo>
                  <a:cubicBezTo>
                    <a:pt x="253" y="703"/>
                    <a:pt x="264" y="708"/>
                    <a:pt x="276" y="708"/>
                  </a:cubicBezTo>
                  <a:lnTo>
                    <a:pt x="282" y="708"/>
                  </a:lnTo>
                  <a:cubicBezTo>
                    <a:pt x="288" y="708"/>
                    <a:pt x="294" y="703"/>
                    <a:pt x="294" y="696"/>
                  </a:cubicBezTo>
                  <a:cubicBezTo>
                    <a:pt x="294" y="690"/>
                    <a:pt x="288" y="684"/>
                    <a:pt x="282" y="684"/>
                  </a:cubicBezTo>
                  <a:lnTo>
                    <a:pt x="276" y="684"/>
                  </a:lnTo>
                  <a:cubicBezTo>
                    <a:pt x="271" y="684"/>
                    <a:pt x="266" y="682"/>
                    <a:pt x="262" y="679"/>
                  </a:cubicBezTo>
                  <a:lnTo>
                    <a:pt x="244" y="661"/>
                  </a:lnTo>
                  <a:lnTo>
                    <a:pt x="282" y="661"/>
                  </a:lnTo>
                  <a:cubicBezTo>
                    <a:pt x="288" y="661"/>
                    <a:pt x="294" y="655"/>
                    <a:pt x="294" y="649"/>
                  </a:cubicBezTo>
                  <a:cubicBezTo>
                    <a:pt x="294" y="643"/>
                    <a:pt x="288" y="637"/>
                    <a:pt x="282" y="637"/>
                  </a:cubicBezTo>
                  <a:lnTo>
                    <a:pt x="194" y="637"/>
                  </a:lnTo>
                  <a:cubicBezTo>
                    <a:pt x="193" y="632"/>
                    <a:pt x="191" y="628"/>
                    <a:pt x="189" y="623"/>
                  </a:cubicBezTo>
                  <a:lnTo>
                    <a:pt x="206" y="606"/>
                  </a:lnTo>
                  <a:lnTo>
                    <a:pt x="207" y="607"/>
                  </a:lnTo>
                  <a:cubicBezTo>
                    <a:pt x="211" y="611"/>
                    <a:pt x="218" y="614"/>
                    <a:pt x="224" y="614"/>
                  </a:cubicBezTo>
                  <a:cubicBezTo>
                    <a:pt x="230" y="614"/>
                    <a:pt x="236" y="611"/>
                    <a:pt x="241" y="607"/>
                  </a:cubicBezTo>
                  <a:lnTo>
                    <a:pt x="243" y="605"/>
                  </a:lnTo>
                  <a:cubicBezTo>
                    <a:pt x="248" y="600"/>
                    <a:pt x="248" y="593"/>
                    <a:pt x="243" y="588"/>
                  </a:cubicBezTo>
                  <a:cubicBezTo>
                    <a:pt x="238" y="584"/>
                    <a:pt x="231" y="584"/>
                    <a:pt x="227" y="588"/>
                  </a:cubicBezTo>
                  <a:lnTo>
                    <a:pt x="225" y="590"/>
                  </a:lnTo>
                  <a:cubicBezTo>
                    <a:pt x="224" y="590"/>
                    <a:pt x="224" y="590"/>
                    <a:pt x="223" y="590"/>
                  </a:cubicBezTo>
                  <a:lnTo>
                    <a:pt x="205" y="572"/>
                  </a:lnTo>
                  <a:lnTo>
                    <a:pt x="205" y="571"/>
                  </a:lnTo>
                  <a:lnTo>
                    <a:pt x="250" y="527"/>
                  </a:lnTo>
                  <a:lnTo>
                    <a:pt x="250" y="526"/>
                  </a:lnTo>
                  <a:cubicBezTo>
                    <a:pt x="251" y="526"/>
                    <a:pt x="251" y="527"/>
                    <a:pt x="251" y="527"/>
                  </a:cubicBezTo>
                  <a:lnTo>
                    <a:pt x="269" y="544"/>
                  </a:lnTo>
                  <a:cubicBezTo>
                    <a:pt x="269" y="545"/>
                    <a:pt x="269" y="545"/>
                    <a:pt x="269" y="545"/>
                  </a:cubicBezTo>
                  <a:lnTo>
                    <a:pt x="269" y="546"/>
                  </a:lnTo>
                  <a:lnTo>
                    <a:pt x="265" y="550"/>
                  </a:lnTo>
                  <a:cubicBezTo>
                    <a:pt x="260" y="554"/>
                    <a:pt x="260" y="561"/>
                    <a:pt x="265" y="566"/>
                  </a:cubicBezTo>
                  <a:cubicBezTo>
                    <a:pt x="270" y="571"/>
                    <a:pt x="277" y="571"/>
                    <a:pt x="281" y="566"/>
                  </a:cubicBezTo>
                  <a:lnTo>
                    <a:pt x="285" y="562"/>
                  </a:lnTo>
                  <a:cubicBezTo>
                    <a:pt x="290" y="558"/>
                    <a:pt x="292" y="552"/>
                    <a:pt x="292" y="545"/>
                  </a:cubicBezTo>
                  <a:cubicBezTo>
                    <a:pt x="292" y="539"/>
                    <a:pt x="290" y="533"/>
                    <a:pt x="285" y="528"/>
                  </a:cubicBezTo>
                  <a:lnTo>
                    <a:pt x="285" y="527"/>
                  </a:lnTo>
                  <a:lnTo>
                    <a:pt x="302" y="510"/>
                  </a:lnTo>
                  <a:lnTo>
                    <a:pt x="302" y="511"/>
                  </a:lnTo>
                  <a:cubicBezTo>
                    <a:pt x="307" y="516"/>
                    <a:pt x="313" y="518"/>
                    <a:pt x="319" y="518"/>
                  </a:cubicBezTo>
                  <a:cubicBezTo>
                    <a:pt x="326" y="518"/>
                    <a:pt x="332" y="516"/>
                    <a:pt x="337" y="511"/>
                  </a:cubicBezTo>
                  <a:lnTo>
                    <a:pt x="381" y="468"/>
                  </a:lnTo>
                  <a:cubicBezTo>
                    <a:pt x="390" y="458"/>
                    <a:pt x="390" y="443"/>
                    <a:pt x="381" y="433"/>
                  </a:cubicBezTo>
                  <a:lnTo>
                    <a:pt x="380" y="433"/>
                  </a:lnTo>
                  <a:lnTo>
                    <a:pt x="397" y="416"/>
                  </a:lnTo>
                  <a:lnTo>
                    <a:pt x="398" y="417"/>
                  </a:lnTo>
                  <a:cubicBezTo>
                    <a:pt x="402" y="421"/>
                    <a:pt x="409" y="424"/>
                    <a:pt x="415" y="424"/>
                  </a:cubicBezTo>
                  <a:cubicBezTo>
                    <a:pt x="421" y="424"/>
                    <a:pt x="427" y="421"/>
                    <a:pt x="432" y="417"/>
                  </a:cubicBezTo>
                  <a:lnTo>
                    <a:pt x="476" y="372"/>
                  </a:lnTo>
                  <a:cubicBezTo>
                    <a:pt x="481" y="368"/>
                    <a:pt x="483" y="361"/>
                    <a:pt x="483" y="355"/>
                  </a:cubicBezTo>
                  <a:cubicBezTo>
                    <a:pt x="483" y="348"/>
                    <a:pt x="481" y="342"/>
                    <a:pt x="476" y="338"/>
                  </a:cubicBezTo>
                  <a:lnTo>
                    <a:pt x="476" y="337"/>
                  </a:lnTo>
                  <a:lnTo>
                    <a:pt x="493" y="320"/>
                  </a:lnTo>
                  <a:lnTo>
                    <a:pt x="493" y="321"/>
                  </a:lnTo>
                  <a:cubicBezTo>
                    <a:pt x="498" y="326"/>
                    <a:pt x="504" y="328"/>
                    <a:pt x="510" y="328"/>
                  </a:cubicBezTo>
                  <a:cubicBezTo>
                    <a:pt x="517" y="328"/>
                    <a:pt x="523" y="326"/>
                    <a:pt x="528" y="321"/>
                  </a:cubicBezTo>
                  <a:lnTo>
                    <a:pt x="572" y="277"/>
                  </a:lnTo>
                  <a:cubicBezTo>
                    <a:pt x="576" y="272"/>
                    <a:pt x="579" y="266"/>
                    <a:pt x="579" y="260"/>
                  </a:cubicBezTo>
                  <a:cubicBezTo>
                    <a:pt x="579" y="253"/>
                    <a:pt x="576" y="247"/>
                    <a:pt x="572" y="242"/>
                  </a:cubicBezTo>
                  <a:lnTo>
                    <a:pt x="571" y="242"/>
                  </a:lnTo>
                  <a:lnTo>
                    <a:pt x="588" y="225"/>
                  </a:lnTo>
                  <a:cubicBezTo>
                    <a:pt x="617" y="247"/>
                    <a:pt x="651" y="240"/>
                    <a:pt x="659" y="239"/>
                  </a:cubicBezTo>
                  <a:cubicBezTo>
                    <a:pt x="690" y="234"/>
                    <a:pt x="721" y="217"/>
                    <a:pt x="746" y="191"/>
                  </a:cubicBezTo>
                  <a:cubicBezTo>
                    <a:pt x="772" y="166"/>
                    <a:pt x="789" y="135"/>
                    <a:pt x="794" y="104"/>
                  </a:cubicBezTo>
                  <a:cubicBezTo>
                    <a:pt x="800" y="72"/>
                    <a:pt x="792" y="43"/>
                    <a:pt x="773" y="24"/>
                  </a:cubicBezTo>
                  <a:moveTo>
                    <a:pt x="173" y="649"/>
                  </a:moveTo>
                  <a:cubicBezTo>
                    <a:pt x="173" y="663"/>
                    <a:pt x="161" y="675"/>
                    <a:pt x="147" y="675"/>
                  </a:cubicBezTo>
                  <a:cubicBezTo>
                    <a:pt x="132" y="675"/>
                    <a:pt x="121" y="663"/>
                    <a:pt x="121" y="649"/>
                  </a:cubicBezTo>
                  <a:cubicBezTo>
                    <a:pt x="121" y="635"/>
                    <a:pt x="132" y="623"/>
                    <a:pt x="147" y="623"/>
                  </a:cubicBezTo>
                  <a:cubicBezTo>
                    <a:pt x="161" y="623"/>
                    <a:pt x="173" y="635"/>
                    <a:pt x="173" y="649"/>
                  </a:cubicBezTo>
                  <a:moveTo>
                    <a:pt x="364" y="451"/>
                  </a:moveTo>
                  <a:lnTo>
                    <a:pt x="320" y="495"/>
                  </a:lnTo>
                  <a:lnTo>
                    <a:pt x="319" y="495"/>
                  </a:lnTo>
                  <a:lnTo>
                    <a:pt x="319" y="495"/>
                  </a:lnTo>
                  <a:lnTo>
                    <a:pt x="301" y="478"/>
                  </a:lnTo>
                  <a:cubicBezTo>
                    <a:pt x="301" y="477"/>
                    <a:pt x="301" y="477"/>
                    <a:pt x="301" y="476"/>
                  </a:cubicBezTo>
                  <a:lnTo>
                    <a:pt x="345" y="432"/>
                  </a:lnTo>
                  <a:lnTo>
                    <a:pt x="346" y="432"/>
                  </a:lnTo>
                  <a:lnTo>
                    <a:pt x="347" y="432"/>
                  </a:lnTo>
                  <a:lnTo>
                    <a:pt x="364" y="450"/>
                  </a:lnTo>
                  <a:cubicBezTo>
                    <a:pt x="365" y="450"/>
                    <a:pt x="365" y="451"/>
                    <a:pt x="364" y="451"/>
                  </a:cubicBezTo>
                  <a:moveTo>
                    <a:pt x="555" y="260"/>
                  </a:moveTo>
                  <a:lnTo>
                    <a:pt x="511" y="304"/>
                  </a:lnTo>
                  <a:cubicBezTo>
                    <a:pt x="511" y="305"/>
                    <a:pt x="511" y="305"/>
                    <a:pt x="510" y="305"/>
                  </a:cubicBezTo>
                  <a:lnTo>
                    <a:pt x="510" y="304"/>
                  </a:lnTo>
                  <a:lnTo>
                    <a:pt x="492" y="287"/>
                  </a:lnTo>
                  <a:cubicBezTo>
                    <a:pt x="492" y="286"/>
                    <a:pt x="492" y="286"/>
                    <a:pt x="492" y="285"/>
                  </a:cubicBezTo>
                  <a:lnTo>
                    <a:pt x="536" y="241"/>
                  </a:lnTo>
                  <a:cubicBezTo>
                    <a:pt x="537" y="241"/>
                    <a:pt x="537" y="241"/>
                    <a:pt x="537" y="241"/>
                  </a:cubicBezTo>
                  <a:lnTo>
                    <a:pt x="538" y="241"/>
                  </a:lnTo>
                  <a:lnTo>
                    <a:pt x="555" y="259"/>
                  </a:lnTo>
                  <a:cubicBezTo>
                    <a:pt x="555" y="259"/>
                    <a:pt x="556" y="259"/>
                    <a:pt x="556" y="260"/>
                  </a:cubicBezTo>
                  <a:lnTo>
                    <a:pt x="555" y="2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7533430" y="2672785"/>
              <a:ext cx="40720" cy="40720"/>
            </a:xfrm>
            <a:custGeom>
              <a:rect b="b" l="l" r="r" t="t"/>
              <a:pathLst>
                <a:path extrusionOk="0" h="99" w="99">
                  <a:moveTo>
                    <a:pt x="50" y="99"/>
                  </a:moveTo>
                  <a:cubicBezTo>
                    <a:pt x="77" y="99"/>
                    <a:pt x="99" y="77"/>
                    <a:pt x="99" y="50"/>
                  </a:cubicBezTo>
                  <a:cubicBezTo>
                    <a:pt x="99" y="23"/>
                    <a:pt x="77" y="0"/>
                    <a:pt x="50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moveTo>
                    <a:pt x="50" y="24"/>
                  </a:moveTo>
                  <a:cubicBezTo>
                    <a:pt x="64" y="24"/>
                    <a:pt x="76" y="35"/>
                    <a:pt x="76" y="50"/>
                  </a:cubicBezTo>
                  <a:cubicBezTo>
                    <a:pt x="76" y="64"/>
                    <a:pt x="64" y="76"/>
                    <a:pt x="50" y="76"/>
                  </a:cubicBezTo>
                  <a:cubicBezTo>
                    <a:pt x="35" y="76"/>
                    <a:pt x="24" y="64"/>
                    <a:pt x="24" y="50"/>
                  </a:cubicBezTo>
                  <a:cubicBezTo>
                    <a:pt x="24" y="35"/>
                    <a:pt x="35" y="24"/>
                    <a:pt x="50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>
            <a:off x="6867416" y="2648966"/>
            <a:ext cx="339710" cy="339710"/>
            <a:chOff x="6661864" y="2663325"/>
            <a:chExt cx="309305" cy="309305"/>
          </a:xfrm>
        </p:grpSpPr>
        <p:sp>
          <p:nvSpPr>
            <p:cNvPr id="1019" name="Google Shape;1019;p34"/>
            <p:cNvSpPr/>
            <p:nvPr/>
          </p:nvSpPr>
          <p:spPr>
            <a:xfrm>
              <a:off x="6661864" y="2663325"/>
              <a:ext cx="309305" cy="309305"/>
            </a:xfrm>
            <a:custGeom>
              <a:rect b="b" l="l" r="r" t="t"/>
              <a:pathLst>
                <a:path extrusionOk="0" h="752" w="752">
                  <a:moveTo>
                    <a:pt x="680" y="88"/>
                  </a:moveTo>
                  <a:cubicBezTo>
                    <a:pt x="685" y="83"/>
                    <a:pt x="693" y="82"/>
                    <a:pt x="699" y="86"/>
                  </a:cubicBezTo>
                  <a:lnTo>
                    <a:pt x="701" y="88"/>
                  </a:lnTo>
                  <a:cubicBezTo>
                    <a:pt x="715" y="99"/>
                    <a:pt x="736" y="98"/>
                    <a:pt x="748" y="85"/>
                  </a:cubicBezTo>
                  <a:cubicBezTo>
                    <a:pt x="753" y="81"/>
                    <a:pt x="753" y="74"/>
                    <a:pt x="748" y="69"/>
                  </a:cubicBezTo>
                  <a:cubicBezTo>
                    <a:pt x="744" y="65"/>
                    <a:pt x="737" y="65"/>
                    <a:pt x="733" y="69"/>
                  </a:cubicBezTo>
                  <a:cubicBezTo>
                    <a:pt x="728" y="74"/>
                    <a:pt x="720" y="75"/>
                    <a:pt x="714" y="71"/>
                  </a:cubicBezTo>
                  <a:lnTo>
                    <a:pt x="712" y="69"/>
                  </a:lnTo>
                  <a:cubicBezTo>
                    <a:pt x="709" y="67"/>
                    <a:pt x="707" y="65"/>
                    <a:pt x="704" y="64"/>
                  </a:cubicBezTo>
                  <a:lnTo>
                    <a:pt x="748" y="19"/>
                  </a:lnTo>
                  <a:cubicBezTo>
                    <a:pt x="753" y="15"/>
                    <a:pt x="753" y="8"/>
                    <a:pt x="748" y="4"/>
                  </a:cubicBezTo>
                  <a:cubicBezTo>
                    <a:pt x="744" y="-1"/>
                    <a:pt x="737" y="-1"/>
                    <a:pt x="733" y="4"/>
                  </a:cubicBezTo>
                  <a:lnTo>
                    <a:pt x="671" y="66"/>
                  </a:lnTo>
                  <a:lnTo>
                    <a:pt x="671" y="37"/>
                  </a:lnTo>
                  <a:cubicBezTo>
                    <a:pt x="671" y="34"/>
                    <a:pt x="672" y="30"/>
                    <a:pt x="674" y="28"/>
                  </a:cubicBezTo>
                  <a:lnTo>
                    <a:pt x="683" y="19"/>
                  </a:lnTo>
                  <a:cubicBezTo>
                    <a:pt x="687" y="15"/>
                    <a:pt x="687" y="8"/>
                    <a:pt x="683" y="4"/>
                  </a:cubicBezTo>
                  <a:cubicBezTo>
                    <a:pt x="678" y="-1"/>
                    <a:pt x="672" y="-1"/>
                    <a:pt x="667" y="4"/>
                  </a:cubicBezTo>
                  <a:lnTo>
                    <a:pt x="659" y="12"/>
                  </a:lnTo>
                  <a:cubicBezTo>
                    <a:pt x="652" y="19"/>
                    <a:pt x="648" y="28"/>
                    <a:pt x="648" y="37"/>
                  </a:cubicBezTo>
                  <a:lnTo>
                    <a:pt x="648" y="83"/>
                  </a:lnTo>
                  <a:cubicBezTo>
                    <a:pt x="648" y="86"/>
                    <a:pt x="647" y="89"/>
                    <a:pt x="645" y="92"/>
                  </a:cubicBezTo>
                  <a:lnTo>
                    <a:pt x="629" y="107"/>
                  </a:lnTo>
                  <a:cubicBezTo>
                    <a:pt x="613" y="95"/>
                    <a:pt x="592" y="91"/>
                    <a:pt x="569" y="93"/>
                  </a:cubicBezTo>
                  <a:cubicBezTo>
                    <a:pt x="570" y="87"/>
                    <a:pt x="574" y="81"/>
                    <a:pt x="579" y="78"/>
                  </a:cubicBezTo>
                  <a:lnTo>
                    <a:pt x="596" y="68"/>
                  </a:lnTo>
                  <a:cubicBezTo>
                    <a:pt x="601" y="65"/>
                    <a:pt x="603" y="59"/>
                    <a:pt x="600" y="53"/>
                  </a:cubicBezTo>
                  <a:cubicBezTo>
                    <a:pt x="597" y="48"/>
                    <a:pt x="590" y="46"/>
                    <a:pt x="585" y="49"/>
                  </a:cubicBezTo>
                  <a:lnTo>
                    <a:pt x="569" y="58"/>
                  </a:lnTo>
                  <a:lnTo>
                    <a:pt x="569" y="11"/>
                  </a:lnTo>
                  <a:cubicBezTo>
                    <a:pt x="569" y="5"/>
                    <a:pt x="564" y="0"/>
                    <a:pt x="558" y="0"/>
                  </a:cubicBezTo>
                  <a:cubicBezTo>
                    <a:pt x="552" y="0"/>
                    <a:pt x="547" y="5"/>
                    <a:pt x="547" y="11"/>
                  </a:cubicBezTo>
                  <a:lnTo>
                    <a:pt x="547" y="44"/>
                  </a:lnTo>
                  <a:lnTo>
                    <a:pt x="531" y="35"/>
                  </a:lnTo>
                  <a:cubicBezTo>
                    <a:pt x="525" y="32"/>
                    <a:pt x="522" y="25"/>
                    <a:pt x="522" y="18"/>
                  </a:cubicBezTo>
                  <a:lnTo>
                    <a:pt x="522" y="11"/>
                  </a:lnTo>
                  <a:cubicBezTo>
                    <a:pt x="522" y="5"/>
                    <a:pt x="517" y="0"/>
                    <a:pt x="511" y="0"/>
                  </a:cubicBezTo>
                  <a:cubicBezTo>
                    <a:pt x="504" y="0"/>
                    <a:pt x="500" y="5"/>
                    <a:pt x="500" y="11"/>
                  </a:cubicBezTo>
                  <a:lnTo>
                    <a:pt x="500" y="18"/>
                  </a:lnTo>
                  <a:cubicBezTo>
                    <a:pt x="500" y="33"/>
                    <a:pt x="507" y="47"/>
                    <a:pt x="520" y="54"/>
                  </a:cubicBezTo>
                  <a:lnTo>
                    <a:pt x="537" y="64"/>
                  </a:lnTo>
                  <a:cubicBezTo>
                    <a:pt x="543" y="68"/>
                    <a:pt x="547" y="74"/>
                    <a:pt x="547" y="81"/>
                  </a:cubicBezTo>
                  <a:lnTo>
                    <a:pt x="547" y="98"/>
                  </a:lnTo>
                  <a:cubicBezTo>
                    <a:pt x="534" y="102"/>
                    <a:pt x="520" y="108"/>
                    <a:pt x="508" y="116"/>
                  </a:cubicBezTo>
                  <a:lnTo>
                    <a:pt x="488" y="97"/>
                  </a:lnTo>
                  <a:lnTo>
                    <a:pt x="488" y="59"/>
                  </a:lnTo>
                  <a:cubicBezTo>
                    <a:pt x="488" y="53"/>
                    <a:pt x="483" y="48"/>
                    <a:pt x="477" y="48"/>
                  </a:cubicBezTo>
                  <a:cubicBezTo>
                    <a:pt x="471" y="48"/>
                    <a:pt x="466" y="53"/>
                    <a:pt x="466" y="59"/>
                  </a:cubicBezTo>
                  <a:lnTo>
                    <a:pt x="466" y="75"/>
                  </a:lnTo>
                  <a:lnTo>
                    <a:pt x="419" y="28"/>
                  </a:lnTo>
                  <a:cubicBezTo>
                    <a:pt x="414" y="23"/>
                    <a:pt x="407" y="23"/>
                    <a:pt x="403" y="28"/>
                  </a:cubicBezTo>
                  <a:cubicBezTo>
                    <a:pt x="399" y="32"/>
                    <a:pt x="399" y="39"/>
                    <a:pt x="403" y="43"/>
                  </a:cubicBezTo>
                  <a:lnTo>
                    <a:pt x="433" y="73"/>
                  </a:lnTo>
                  <a:cubicBezTo>
                    <a:pt x="432" y="73"/>
                    <a:pt x="432" y="73"/>
                    <a:pt x="431" y="73"/>
                  </a:cubicBezTo>
                  <a:lnTo>
                    <a:pt x="419" y="78"/>
                  </a:lnTo>
                  <a:cubicBezTo>
                    <a:pt x="413" y="80"/>
                    <a:pt x="406" y="79"/>
                    <a:pt x="401" y="74"/>
                  </a:cubicBezTo>
                  <a:lnTo>
                    <a:pt x="388" y="60"/>
                  </a:lnTo>
                  <a:cubicBezTo>
                    <a:pt x="383" y="56"/>
                    <a:pt x="376" y="56"/>
                    <a:pt x="372" y="60"/>
                  </a:cubicBezTo>
                  <a:cubicBezTo>
                    <a:pt x="368" y="65"/>
                    <a:pt x="368" y="72"/>
                    <a:pt x="372" y="76"/>
                  </a:cubicBezTo>
                  <a:lnTo>
                    <a:pt x="386" y="90"/>
                  </a:lnTo>
                  <a:cubicBezTo>
                    <a:pt x="397" y="101"/>
                    <a:pt x="413" y="104"/>
                    <a:pt x="428" y="99"/>
                  </a:cubicBezTo>
                  <a:lnTo>
                    <a:pt x="440" y="94"/>
                  </a:lnTo>
                  <a:cubicBezTo>
                    <a:pt x="446" y="91"/>
                    <a:pt x="453" y="93"/>
                    <a:pt x="458" y="98"/>
                  </a:cubicBezTo>
                  <a:lnTo>
                    <a:pt x="490" y="130"/>
                  </a:lnTo>
                  <a:cubicBezTo>
                    <a:pt x="486" y="133"/>
                    <a:pt x="483" y="136"/>
                    <a:pt x="479" y="139"/>
                  </a:cubicBezTo>
                  <a:cubicBezTo>
                    <a:pt x="471" y="148"/>
                    <a:pt x="463" y="157"/>
                    <a:pt x="457" y="167"/>
                  </a:cubicBezTo>
                  <a:cubicBezTo>
                    <a:pt x="454" y="172"/>
                    <a:pt x="455" y="179"/>
                    <a:pt x="460" y="182"/>
                  </a:cubicBezTo>
                  <a:cubicBezTo>
                    <a:pt x="465" y="186"/>
                    <a:pt x="472" y="184"/>
                    <a:pt x="475" y="179"/>
                  </a:cubicBezTo>
                  <a:cubicBezTo>
                    <a:pt x="481" y="171"/>
                    <a:pt x="488" y="163"/>
                    <a:pt x="495" y="155"/>
                  </a:cubicBezTo>
                  <a:cubicBezTo>
                    <a:pt x="516" y="134"/>
                    <a:pt x="541" y="120"/>
                    <a:pt x="566" y="116"/>
                  </a:cubicBezTo>
                  <a:cubicBezTo>
                    <a:pt x="589" y="112"/>
                    <a:pt x="609" y="117"/>
                    <a:pt x="622" y="130"/>
                  </a:cubicBezTo>
                  <a:cubicBezTo>
                    <a:pt x="655" y="164"/>
                    <a:pt x="629" y="226"/>
                    <a:pt x="597" y="257"/>
                  </a:cubicBezTo>
                  <a:cubicBezTo>
                    <a:pt x="576" y="278"/>
                    <a:pt x="551" y="292"/>
                    <a:pt x="526" y="296"/>
                  </a:cubicBezTo>
                  <a:cubicBezTo>
                    <a:pt x="503" y="300"/>
                    <a:pt x="483" y="295"/>
                    <a:pt x="470" y="282"/>
                  </a:cubicBezTo>
                  <a:cubicBezTo>
                    <a:pt x="456" y="268"/>
                    <a:pt x="451" y="247"/>
                    <a:pt x="457" y="222"/>
                  </a:cubicBezTo>
                  <a:cubicBezTo>
                    <a:pt x="458" y="216"/>
                    <a:pt x="454" y="211"/>
                    <a:pt x="448" y="209"/>
                  </a:cubicBezTo>
                  <a:cubicBezTo>
                    <a:pt x="442" y="208"/>
                    <a:pt x="436" y="212"/>
                    <a:pt x="435" y="218"/>
                  </a:cubicBezTo>
                  <a:cubicBezTo>
                    <a:pt x="429" y="245"/>
                    <a:pt x="434" y="271"/>
                    <a:pt x="447" y="289"/>
                  </a:cubicBezTo>
                  <a:lnTo>
                    <a:pt x="434" y="303"/>
                  </a:lnTo>
                  <a:lnTo>
                    <a:pt x="433" y="302"/>
                  </a:lnTo>
                  <a:cubicBezTo>
                    <a:pt x="429" y="298"/>
                    <a:pt x="423" y="295"/>
                    <a:pt x="417" y="295"/>
                  </a:cubicBezTo>
                  <a:cubicBezTo>
                    <a:pt x="411" y="295"/>
                    <a:pt x="405" y="298"/>
                    <a:pt x="401" y="302"/>
                  </a:cubicBezTo>
                  <a:lnTo>
                    <a:pt x="359" y="344"/>
                  </a:lnTo>
                  <a:cubicBezTo>
                    <a:pt x="350" y="353"/>
                    <a:pt x="350" y="367"/>
                    <a:pt x="359" y="376"/>
                  </a:cubicBezTo>
                  <a:lnTo>
                    <a:pt x="359" y="377"/>
                  </a:lnTo>
                  <a:lnTo>
                    <a:pt x="343" y="393"/>
                  </a:lnTo>
                  <a:lnTo>
                    <a:pt x="343" y="392"/>
                  </a:lnTo>
                  <a:cubicBezTo>
                    <a:pt x="334" y="383"/>
                    <a:pt x="319" y="383"/>
                    <a:pt x="310" y="392"/>
                  </a:cubicBezTo>
                  <a:lnTo>
                    <a:pt x="269" y="434"/>
                  </a:lnTo>
                  <a:cubicBezTo>
                    <a:pt x="260" y="442"/>
                    <a:pt x="260" y="457"/>
                    <a:pt x="269" y="466"/>
                  </a:cubicBezTo>
                  <a:lnTo>
                    <a:pt x="269" y="466"/>
                  </a:lnTo>
                  <a:lnTo>
                    <a:pt x="253" y="482"/>
                  </a:lnTo>
                  <a:lnTo>
                    <a:pt x="253" y="482"/>
                  </a:lnTo>
                  <a:cubicBezTo>
                    <a:pt x="244" y="473"/>
                    <a:pt x="229" y="473"/>
                    <a:pt x="220" y="482"/>
                  </a:cubicBezTo>
                  <a:lnTo>
                    <a:pt x="218" y="483"/>
                  </a:lnTo>
                  <a:cubicBezTo>
                    <a:pt x="214" y="488"/>
                    <a:pt x="214" y="495"/>
                    <a:pt x="218" y="499"/>
                  </a:cubicBezTo>
                  <a:cubicBezTo>
                    <a:pt x="223" y="503"/>
                    <a:pt x="230" y="503"/>
                    <a:pt x="234" y="499"/>
                  </a:cubicBezTo>
                  <a:lnTo>
                    <a:pt x="236" y="497"/>
                  </a:lnTo>
                  <a:lnTo>
                    <a:pt x="237" y="497"/>
                  </a:lnTo>
                  <a:lnTo>
                    <a:pt x="254" y="514"/>
                  </a:lnTo>
                  <a:lnTo>
                    <a:pt x="254" y="515"/>
                  </a:lnTo>
                  <a:lnTo>
                    <a:pt x="254" y="515"/>
                  </a:lnTo>
                  <a:lnTo>
                    <a:pt x="212" y="557"/>
                  </a:lnTo>
                  <a:lnTo>
                    <a:pt x="211" y="557"/>
                  </a:lnTo>
                  <a:lnTo>
                    <a:pt x="194" y="540"/>
                  </a:lnTo>
                  <a:lnTo>
                    <a:pt x="194" y="539"/>
                  </a:lnTo>
                  <a:lnTo>
                    <a:pt x="198" y="535"/>
                  </a:lnTo>
                  <a:cubicBezTo>
                    <a:pt x="202" y="531"/>
                    <a:pt x="202" y="524"/>
                    <a:pt x="198" y="520"/>
                  </a:cubicBezTo>
                  <a:cubicBezTo>
                    <a:pt x="193" y="516"/>
                    <a:pt x="186" y="516"/>
                    <a:pt x="182" y="520"/>
                  </a:cubicBezTo>
                  <a:lnTo>
                    <a:pt x="178" y="523"/>
                  </a:lnTo>
                  <a:cubicBezTo>
                    <a:pt x="169" y="532"/>
                    <a:pt x="169" y="547"/>
                    <a:pt x="178" y="556"/>
                  </a:cubicBezTo>
                  <a:lnTo>
                    <a:pt x="179" y="556"/>
                  </a:lnTo>
                  <a:lnTo>
                    <a:pt x="163" y="573"/>
                  </a:lnTo>
                  <a:cubicBezTo>
                    <a:pt x="158" y="570"/>
                    <a:pt x="154" y="569"/>
                    <a:pt x="149" y="567"/>
                  </a:cubicBezTo>
                  <a:lnTo>
                    <a:pt x="149" y="485"/>
                  </a:lnTo>
                  <a:cubicBezTo>
                    <a:pt x="149" y="479"/>
                    <a:pt x="144" y="474"/>
                    <a:pt x="138" y="474"/>
                  </a:cubicBezTo>
                  <a:cubicBezTo>
                    <a:pt x="132" y="474"/>
                    <a:pt x="127" y="479"/>
                    <a:pt x="127" y="485"/>
                  </a:cubicBezTo>
                  <a:lnTo>
                    <a:pt x="127" y="521"/>
                  </a:lnTo>
                  <a:lnTo>
                    <a:pt x="110" y="504"/>
                  </a:lnTo>
                  <a:cubicBezTo>
                    <a:pt x="107" y="500"/>
                    <a:pt x="105" y="496"/>
                    <a:pt x="105" y="491"/>
                  </a:cubicBezTo>
                  <a:lnTo>
                    <a:pt x="105" y="485"/>
                  </a:lnTo>
                  <a:cubicBezTo>
                    <a:pt x="105" y="479"/>
                    <a:pt x="100" y="474"/>
                    <a:pt x="94" y="474"/>
                  </a:cubicBezTo>
                  <a:cubicBezTo>
                    <a:pt x="88" y="474"/>
                    <a:pt x="83" y="479"/>
                    <a:pt x="83" y="485"/>
                  </a:cubicBezTo>
                  <a:lnTo>
                    <a:pt x="83" y="491"/>
                  </a:lnTo>
                  <a:cubicBezTo>
                    <a:pt x="83" y="501"/>
                    <a:pt x="87" y="512"/>
                    <a:pt x="95" y="519"/>
                  </a:cubicBezTo>
                  <a:lnTo>
                    <a:pt x="122" y="547"/>
                  </a:lnTo>
                  <a:cubicBezTo>
                    <a:pt x="125" y="550"/>
                    <a:pt x="127" y="555"/>
                    <a:pt x="127" y="560"/>
                  </a:cubicBezTo>
                  <a:lnTo>
                    <a:pt x="127" y="567"/>
                  </a:lnTo>
                  <a:cubicBezTo>
                    <a:pt x="123" y="569"/>
                    <a:pt x="118" y="570"/>
                    <a:pt x="114" y="573"/>
                  </a:cubicBezTo>
                  <a:lnTo>
                    <a:pt x="90" y="548"/>
                  </a:lnTo>
                  <a:cubicBezTo>
                    <a:pt x="82" y="541"/>
                    <a:pt x="73" y="537"/>
                    <a:pt x="63" y="537"/>
                  </a:cubicBezTo>
                  <a:lnTo>
                    <a:pt x="56" y="537"/>
                  </a:lnTo>
                  <a:lnTo>
                    <a:pt x="37" y="509"/>
                  </a:lnTo>
                  <a:cubicBezTo>
                    <a:pt x="33" y="504"/>
                    <a:pt x="27" y="503"/>
                    <a:pt x="21" y="506"/>
                  </a:cubicBezTo>
                  <a:cubicBezTo>
                    <a:pt x="16" y="509"/>
                    <a:pt x="15" y="516"/>
                    <a:pt x="18" y="521"/>
                  </a:cubicBezTo>
                  <a:lnTo>
                    <a:pt x="29" y="537"/>
                  </a:lnTo>
                  <a:lnTo>
                    <a:pt x="11" y="537"/>
                  </a:lnTo>
                  <a:cubicBezTo>
                    <a:pt x="5" y="537"/>
                    <a:pt x="0" y="542"/>
                    <a:pt x="0" y="548"/>
                  </a:cubicBezTo>
                  <a:cubicBezTo>
                    <a:pt x="0" y="554"/>
                    <a:pt x="5" y="559"/>
                    <a:pt x="11" y="559"/>
                  </a:cubicBezTo>
                  <a:lnTo>
                    <a:pt x="63" y="559"/>
                  </a:lnTo>
                  <a:cubicBezTo>
                    <a:pt x="67" y="559"/>
                    <a:pt x="71" y="561"/>
                    <a:pt x="74" y="564"/>
                  </a:cubicBezTo>
                  <a:lnTo>
                    <a:pt x="98" y="588"/>
                  </a:lnTo>
                  <a:cubicBezTo>
                    <a:pt x="96" y="592"/>
                    <a:pt x="94" y="597"/>
                    <a:pt x="93" y="602"/>
                  </a:cubicBezTo>
                  <a:lnTo>
                    <a:pt x="11" y="602"/>
                  </a:lnTo>
                  <a:cubicBezTo>
                    <a:pt x="5" y="602"/>
                    <a:pt x="0" y="607"/>
                    <a:pt x="0" y="613"/>
                  </a:cubicBezTo>
                  <a:cubicBezTo>
                    <a:pt x="0" y="619"/>
                    <a:pt x="5" y="624"/>
                    <a:pt x="11" y="624"/>
                  </a:cubicBezTo>
                  <a:lnTo>
                    <a:pt x="45" y="624"/>
                  </a:lnTo>
                  <a:lnTo>
                    <a:pt x="45" y="624"/>
                  </a:lnTo>
                  <a:lnTo>
                    <a:pt x="38" y="640"/>
                  </a:lnTo>
                  <a:cubicBezTo>
                    <a:pt x="36" y="646"/>
                    <a:pt x="30" y="649"/>
                    <a:pt x="24" y="649"/>
                  </a:cubicBezTo>
                  <a:lnTo>
                    <a:pt x="11" y="649"/>
                  </a:lnTo>
                  <a:cubicBezTo>
                    <a:pt x="5" y="649"/>
                    <a:pt x="0" y="654"/>
                    <a:pt x="0" y="660"/>
                  </a:cubicBezTo>
                  <a:cubicBezTo>
                    <a:pt x="0" y="666"/>
                    <a:pt x="5" y="671"/>
                    <a:pt x="11" y="671"/>
                  </a:cubicBezTo>
                  <a:lnTo>
                    <a:pt x="24" y="671"/>
                  </a:lnTo>
                  <a:cubicBezTo>
                    <a:pt x="39" y="671"/>
                    <a:pt x="52" y="662"/>
                    <a:pt x="58" y="649"/>
                  </a:cubicBezTo>
                  <a:lnTo>
                    <a:pt x="65" y="633"/>
                  </a:lnTo>
                  <a:cubicBezTo>
                    <a:pt x="68" y="627"/>
                    <a:pt x="73" y="624"/>
                    <a:pt x="79" y="624"/>
                  </a:cubicBezTo>
                  <a:lnTo>
                    <a:pt x="93" y="624"/>
                  </a:lnTo>
                  <a:cubicBezTo>
                    <a:pt x="94" y="628"/>
                    <a:pt x="96" y="633"/>
                    <a:pt x="98" y="637"/>
                  </a:cubicBezTo>
                  <a:lnTo>
                    <a:pt x="82" y="653"/>
                  </a:lnTo>
                  <a:cubicBezTo>
                    <a:pt x="78" y="657"/>
                    <a:pt x="78" y="664"/>
                    <a:pt x="82" y="669"/>
                  </a:cubicBezTo>
                  <a:cubicBezTo>
                    <a:pt x="84" y="671"/>
                    <a:pt x="87" y="672"/>
                    <a:pt x="90" y="672"/>
                  </a:cubicBezTo>
                  <a:cubicBezTo>
                    <a:pt x="93" y="672"/>
                    <a:pt x="96" y="671"/>
                    <a:pt x="98" y="669"/>
                  </a:cubicBezTo>
                  <a:lnTo>
                    <a:pt x="114" y="653"/>
                  </a:lnTo>
                  <a:cubicBezTo>
                    <a:pt x="118" y="655"/>
                    <a:pt x="123" y="657"/>
                    <a:pt x="127" y="658"/>
                  </a:cubicBezTo>
                  <a:lnTo>
                    <a:pt x="127" y="666"/>
                  </a:lnTo>
                  <a:cubicBezTo>
                    <a:pt x="127" y="671"/>
                    <a:pt x="125" y="675"/>
                    <a:pt x="122" y="679"/>
                  </a:cubicBezTo>
                  <a:lnTo>
                    <a:pt x="95" y="706"/>
                  </a:lnTo>
                  <a:cubicBezTo>
                    <a:pt x="87" y="714"/>
                    <a:pt x="83" y="724"/>
                    <a:pt x="83" y="735"/>
                  </a:cubicBezTo>
                  <a:lnTo>
                    <a:pt x="83" y="741"/>
                  </a:lnTo>
                  <a:cubicBezTo>
                    <a:pt x="83" y="747"/>
                    <a:pt x="88" y="752"/>
                    <a:pt x="94" y="752"/>
                  </a:cubicBezTo>
                  <a:cubicBezTo>
                    <a:pt x="100" y="752"/>
                    <a:pt x="105" y="747"/>
                    <a:pt x="105" y="741"/>
                  </a:cubicBezTo>
                  <a:lnTo>
                    <a:pt x="105" y="735"/>
                  </a:lnTo>
                  <a:cubicBezTo>
                    <a:pt x="105" y="730"/>
                    <a:pt x="107" y="725"/>
                    <a:pt x="110" y="722"/>
                  </a:cubicBezTo>
                  <a:lnTo>
                    <a:pt x="127" y="705"/>
                  </a:lnTo>
                  <a:lnTo>
                    <a:pt x="127" y="740"/>
                  </a:lnTo>
                  <a:cubicBezTo>
                    <a:pt x="127" y="746"/>
                    <a:pt x="132" y="751"/>
                    <a:pt x="138" y="751"/>
                  </a:cubicBezTo>
                  <a:cubicBezTo>
                    <a:pt x="144" y="751"/>
                    <a:pt x="149" y="746"/>
                    <a:pt x="149" y="740"/>
                  </a:cubicBezTo>
                  <a:lnTo>
                    <a:pt x="149" y="658"/>
                  </a:lnTo>
                  <a:cubicBezTo>
                    <a:pt x="154" y="657"/>
                    <a:pt x="158" y="655"/>
                    <a:pt x="162" y="653"/>
                  </a:cubicBezTo>
                  <a:lnTo>
                    <a:pt x="187" y="677"/>
                  </a:lnTo>
                  <a:cubicBezTo>
                    <a:pt x="190" y="680"/>
                    <a:pt x="192" y="684"/>
                    <a:pt x="192" y="688"/>
                  </a:cubicBezTo>
                  <a:lnTo>
                    <a:pt x="192" y="740"/>
                  </a:lnTo>
                  <a:cubicBezTo>
                    <a:pt x="192" y="746"/>
                    <a:pt x="197" y="751"/>
                    <a:pt x="203" y="751"/>
                  </a:cubicBezTo>
                  <a:cubicBezTo>
                    <a:pt x="209" y="751"/>
                    <a:pt x="214" y="746"/>
                    <a:pt x="214" y="740"/>
                  </a:cubicBezTo>
                  <a:lnTo>
                    <a:pt x="214" y="722"/>
                  </a:lnTo>
                  <a:lnTo>
                    <a:pt x="230" y="733"/>
                  </a:lnTo>
                  <a:cubicBezTo>
                    <a:pt x="232" y="734"/>
                    <a:pt x="234" y="734"/>
                    <a:pt x="236" y="734"/>
                  </a:cubicBezTo>
                  <a:cubicBezTo>
                    <a:pt x="239" y="734"/>
                    <a:pt x="243" y="733"/>
                    <a:pt x="245" y="730"/>
                  </a:cubicBezTo>
                  <a:cubicBezTo>
                    <a:pt x="248" y="724"/>
                    <a:pt x="247" y="718"/>
                    <a:pt x="242" y="714"/>
                  </a:cubicBezTo>
                  <a:lnTo>
                    <a:pt x="214" y="695"/>
                  </a:lnTo>
                  <a:lnTo>
                    <a:pt x="214" y="688"/>
                  </a:lnTo>
                  <a:cubicBezTo>
                    <a:pt x="214" y="678"/>
                    <a:pt x="210" y="669"/>
                    <a:pt x="203" y="661"/>
                  </a:cubicBezTo>
                  <a:lnTo>
                    <a:pt x="178" y="637"/>
                  </a:lnTo>
                  <a:cubicBezTo>
                    <a:pt x="181" y="633"/>
                    <a:pt x="182" y="628"/>
                    <a:pt x="184" y="624"/>
                  </a:cubicBezTo>
                  <a:lnTo>
                    <a:pt x="191" y="624"/>
                  </a:lnTo>
                  <a:cubicBezTo>
                    <a:pt x="196" y="624"/>
                    <a:pt x="201" y="626"/>
                    <a:pt x="204" y="629"/>
                  </a:cubicBezTo>
                  <a:lnTo>
                    <a:pt x="232" y="656"/>
                  </a:lnTo>
                  <a:cubicBezTo>
                    <a:pt x="239" y="664"/>
                    <a:pt x="249" y="668"/>
                    <a:pt x="260" y="668"/>
                  </a:cubicBezTo>
                  <a:lnTo>
                    <a:pt x="266" y="668"/>
                  </a:lnTo>
                  <a:cubicBezTo>
                    <a:pt x="272" y="668"/>
                    <a:pt x="277" y="663"/>
                    <a:pt x="277" y="657"/>
                  </a:cubicBezTo>
                  <a:cubicBezTo>
                    <a:pt x="277" y="651"/>
                    <a:pt x="272" y="646"/>
                    <a:pt x="266" y="646"/>
                  </a:cubicBezTo>
                  <a:lnTo>
                    <a:pt x="260" y="646"/>
                  </a:lnTo>
                  <a:cubicBezTo>
                    <a:pt x="255" y="646"/>
                    <a:pt x="251" y="644"/>
                    <a:pt x="247" y="641"/>
                  </a:cubicBezTo>
                  <a:lnTo>
                    <a:pt x="230" y="624"/>
                  </a:lnTo>
                  <a:lnTo>
                    <a:pt x="266" y="624"/>
                  </a:lnTo>
                  <a:cubicBezTo>
                    <a:pt x="272" y="624"/>
                    <a:pt x="277" y="619"/>
                    <a:pt x="277" y="613"/>
                  </a:cubicBezTo>
                  <a:cubicBezTo>
                    <a:pt x="277" y="607"/>
                    <a:pt x="272" y="602"/>
                    <a:pt x="266" y="602"/>
                  </a:cubicBezTo>
                  <a:lnTo>
                    <a:pt x="184" y="602"/>
                  </a:lnTo>
                  <a:cubicBezTo>
                    <a:pt x="182" y="597"/>
                    <a:pt x="181" y="593"/>
                    <a:pt x="178" y="588"/>
                  </a:cubicBezTo>
                  <a:lnTo>
                    <a:pt x="195" y="572"/>
                  </a:lnTo>
                  <a:lnTo>
                    <a:pt x="195" y="573"/>
                  </a:lnTo>
                  <a:cubicBezTo>
                    <a:pt x="200" y="577"/>
                    <a:pt x="205" y="579"/>
                    <a:pt x="211" y="579"/>
                  </a:cubicBezTo>
                  <a:cubicBezTo>
                    <a:pt x="217" y="579"/>
                    <a:pt x="223" y="577"/>
                    <a:pt x="227" y="573"/>
                  </a:cubicBezTo>
                  <a:lnTo>
                    <a:pt x="269" y="531"/>
                  </a:lnTo>
                  <a:cubicBezTo>
                    <a:pt x="274" y="526"/>
                    <a:pt x="276" y="521"/>
                    <a:pt x="276" y="515"/>
                  </a:cubicBezTo>
                  <a:cubicBezTo>
                    <a:pt x="276" y="508"/>
                    <a:pt x="274" y="503"/>
                    <a:pt x="269" y="498"/>
                  </a:cubicBezTo>
                  <a:lnTo>
                    <a:pt x="269" y="498"/>
                  </a:lnTo>
                  <a:lnTo>
                    <a:pt x="285" y="482"/>
                  </a:lnTo>
                  <a:lnTo>
                    <a:pt x="285" y="482"/>
                  </a:lnTo>
                  <a:cubicBezTo>
                    <a:pt x="290" y="487"/>
                    <a:pt x="297" y="489"/>
                    <a:pt x="302" y="489"/>
                  </a:cubicBezTo>
                  <a:cubicBezTo>
                    <a:pt x="308" y="489"/>
                    <a:pt x="313" y="487"/>
                    <a:pt x="318" y="482"/>
                  </a:cubicBezTo>
                  <a:lnTo>
                    <a:pt x="360" y="441"/>
                  </a:lnTo>
                  <a:cubicBezTo>
                    <a:pt x="369" y="433"/>
                    <a:pt x="369" y="418"/>
                    <a:pt x="360" y="409"/>
                  </a:cubicBezTo>
                  <a:lnTo>
                    <a:pt x="359" y="409"/>
                  </a:lnTo>
                  <a:lnTo>
                    <a:pt x="375" y="393"/>
                  </a:lnTo>
                  <a:lnTo>
                    <a:pt x="376" y="393"/>
                  </a:lnTo>
                  <a:cubicBezTo>
                    <a:pt x="380" y="398"/>
                    <a:pt x="386" y="400"/>
                    <a:pt x="392" y="400"/>
                  </a:cubicBezTo>
                  <a:cubicBezTo>
                    <a:pt x="398" y="400"/>
                    <a:pt x="403" y="398"/>
                    <a:pt x="408" y="393"/>
                  </a:cubicBezTo>
                  <a:lnTo>
                    <a:pt x="409" y="392"/>
                  </a:lnTo>
                  <a:cubicBezTo>
                    <a:pt x="413" y="388"/>
                    <a:pt x="413" y="381"/>
                    <a:pt x="409" y="377"/>
                  </a:cubicBezTo>
                  <a:cubicBezTo>
                    <a:pt x="404" y="373"/>
                    <a:pt x="397" y="373"/>
                    <a:pt x="393" y="377"/>
                  </a:cubicBezTo>
                  <a:lnTo>
                    <a:pt x="392" y="378"/>
                  </a:lnTo>
                  <a:lnTo>
                    <a:pt x="391" y="378"/>
                  </a:lnTo>
                  <a:lnTo>
                    <a:pt x="374" y="361"/>
                  </a:lnTo>
                  <a:cubicBezTo>
                    <a:pt x="374" y="360"/>
                    <a:pt x="374" y="360"/>
                    <a:pt x="374" y="360"/>
                  </a:cubicBezTo>
                  <a:lnTo>
                    <a:pt x="416" y="318"/>
                  </a:lnTo>
                  <a:lnTo>
                    <a:pt x="417" y="317"/>
                  </a:lnTo>
                  <a:lnTo>
                    <a:pt x="417" y="318"/>
                  </a:lnTo>
                  <a:lnTo>
                    <a:pt x="434" y="335"/>
                  </a:lnTo>
                  <a:cubicBezTo>
                    <a:pt x="435" y="335"/>
                    <a:pt x="435" y="335"/>
                    <a:pt x="434" y="336"/>
                  </a:cubicBezTo>
                  <a:lnTo>
                    <a:pt x="429" y="341"/>
                  </a:lnTo>
                  <a:cubicBezTo>
                    <a:pt x="425" y="345"/>
                    <a:pt x="425" y="352"/>
                    <a:pt x="429" y="356"/>
                  </a:cubicBezTo>
                  <a:cubicBezTo>
                    <a:pt x="434" y="360"/>
                    <a:pt x="441" y="360"/>
                    <a:pt x="445" y="356"/>
                  </a:cubicBezTo>
                  <a:lnTo>
                    <a:pt x="450" y="351"/>
                  </a:lnTo>
                  <a:cubicBezTo>
                    <a:pt x="459" y="342"/>
                    <a:pt x="459" y="328"/>
                    <a:pt x="450" y="319"/>
                  </a:cubicBezTo>
                  <a:lnTo>
                    <a:pt x="449" y="318"/>
                  </a:lnTo>
                  <a:lnTo>
                    <a:pt x="463" y="305"/>
                  </a:lnTo>
                  <a:cubicBezTo>
                    <a:pt x="501" y="333"/>
                    <a:pt x="565" y="320"/>
                    <a:pt x="613" y="273"/>
                  </a:cubicBezTo>
                  <a:cubicBezTo>
                    <a:pt x="616" y="269"/>
                    <a:pt x="619" y="266"/>
                    <a:pt x="622" y="262"/>
                  </a:cubicBezTo>
                  <a:lnTo>
                    <a:pt x="654" y="294"/>
                  </a:lnTo>
                  <a:cubicBezTo>
                    <a:pt x="659" y="299"/>
                    <a:pt x="661" y="306"/>
                    <a:pt x="658" y="312"/>
                  </a:cubicBezTo>
                  <a:lnTo>
                    <a:pt x="653" y="324"/>
                  </a:lnTo>
                  <a:cubicBezTo>
                    <a:pt x="648" y="339"/>
                    <a:pt x="651" y="355"/>
                    <a:pt x="662" y="366"/>
                  </a:cubicBezTo>
                  <a:lnTo>
                    <a:pt x="676" y="380"/>
                  </a:lnTo>
                  <a:cubicBezTo>
                    <a:pt x="678" y="382"/>
                    <a:pt x="681" y="383"/>
                    <a:pt x="684" y="383"/>
                  </a:cubicBezTo>
                  <a:cubicBezTo>
                    <a:pt x="687" y="383"/>
                    <a:pt x="689" y="382"/>
                    <a:pt x="692" y="380"/>
                  </a:cubicBezTo>
                  <a:cubicBezTo>
                    <a:pt x="696" y="376"/>
                    <a:pt x="696" y="369"/>
                    <a:pt x="692" y="364"/>
                  </a:cubicBezTo>
                  <a:lnTo>
                    <a:pt x="678" y="351"/>
                  </a:lnTo>
                  <a:cubicBezTo>
                    <a:pt x="673" y="346"/>
                    <a:pt x="671" y="339"/>
                    <a:pt x="674" y="332"/>
                  </a:cubicBezTo>
                  <a:lnTo>
                    <a:pt x="679" y="321"/>
                  </a:lnTo>
                  <a:cubicBezTo>
                    <a:pt x="679" y="320"/>
                    <a:pt x="679" y="320"/>
                    <a:pt x="679" y="319"/>
                  </a:cubicBezTo>
                  <a:lnTo>
                    <a:pt x="709" y="349"/>
                  </a:lnTo>
                  <a:cubicBezTo>
                    <a:pt x="711" y="351"/>
                    <a:pt x="714" y="352"/>
                    <a:pt x="717" y="352"/>
                  </a:cubicBezTo>
                  <a:cubicBezTo>
                    <a:pt x="719" y="352"/>
                    <a:pt x="722" y="351"/>
                    <a:pt x="724" y="349"/>
                  </a:cubicBezTo>
                  <a:cubicBezTo>
                    <a:pt x="729" y="345"/>
                    <a:pt x="729" y="338"/>
                    <a:pt x="724" y="333"/>
                  </a:cubicBezTo>
                  <a:lnTo>
                    <a:pt x="677" y="286"/>
                  </a:lnTo>
                  <a:lnTo>
                    <a:pt x="693" y="286"/>
                  </a:lnTo>
                  <a:cubicBezTo>
                    <a:pt x="699" y="286"/>
                    <a:pt x="704" y="281"/>
                    <a:pt x="704" y="275"/>
                  </a:cubicBezTo>
                  <a:cubicBezTo>
                    <a:pt x="704" y="269"/>
                    <a:pt x="699" y="264"/>
                    <a:pt x="693" y="264"/>
                  </a:cubicBezTo>
                  <a:lnTo>
                    <a:pt x="655" y="264"/>
                  </a:lnTo>
                  <a:lnTo>
                    <a:pt x="636" y="244"/>
                  </a:lnTo>
                  <a:cubicBezTo>
                    <a:pt x="643" y="232"/>
                    <a:pt x="650" y="220"/>
                    <a:pt x="654" y="207"/>
                  </a:cubicBezTo>
                  <a:lnTo>
                    <a:pt x="671" y="207"/>
                  </a:lnTo>
                  <a:cubicBezTo>
                    <a:pt x="678" y="207"/>
                    <a:pt x="684" y="211"/>
                    <a:pt x="688" y="217"/>
                  </a:cubicBezTo>
                  <a:lnTo>
                    <a:pt x="698" y="233"/>
                  </a:lnTo>
                  <a:cubicBezTo>
                    <a:pt x="705" y="246"/>
                    <a:pt x="719" y="254"/>
                    <a:pt x="734" y="254"/>
                  </a:cubicBezTo>
                  <a:lnTo>
                    <a:pt x="741" y="254"/>
                  </a:lnTo>
                  <a:cubicBezTo>
                    <a:pt x="747" y="254"/>
                    <a:pt x="752" y="249"/>
                    <a:pt x="752" y="243"/>
                  </a:cubicBezTo>
                  <a:cubicBezTo>
                    <a:pt x="752" y="237"/>
                    <a:pt x="747" y="232"/>
                    <a:pt x="741" y="232"/>
                  </a:cubicBezTo>
                  <a:lnTo>
                    <a:pt x="734" y="232"/>
                  </a:lnTo>
                  <a:cubicBezTo>
                    <a:pt x="727" y="232"/>
                    <a:pt x="720" y="228"/>
                    <a:pt x="717" y="222"/>
                  </a:cubicBezTo>
                  <a:lnTo>
                    <a:pt x="708" y="207"/>
                  </a:lnTo>
                  <a:lnTo>
                    <a:pt x="741" y="207"/>
                  </a:lnTo>
                  <a:cubicBezTo>
                    <a:pt x="747" y="207"/>
                    <a:pt x="752" y="202"/>
                    <a:pt x="752" y="196"/>
                  </a:cubicBezTo>
                  <a:cubicBezTo>
                    <a:pt x="752" y="190"/>
                    <a:pt x="747" y="185"/>
                    <a:pt x="741" y="185"/>
                  </a:cubicBezTo>
                  <a:lnTo>
                    <a:pt x="693" y="185"/>
                  </a:lnTo>
                  <a:lnTo>
                    <a:pt x="703" y="169"/>
                  </a:lnTo>
                  <a:cubicBezTo>
                    <a:pt x="706" y="164"/>
                    <a:pt x="704" y="157"/>
                    <a:pt x="699" y="154"/>
                  </a:cubicBezTo>
                  <a:cubicBezTo>
                    <a:pt x="693" y="151"/>
                    <a:pt x="687" y="153"/>
                    <a:pt x="684" y="158"/>
                  </a:cubicBezTo>
                  <a:lnTo>
                    <a:pt x="674" y="175"/>
                  </a:lnTo>
                  <a:cubicBezTo>
                    <a:pt x="671" y="180"/>
                    <a:pt x="665" y="184"/>
                    <a:pt x="659" y="185"/>
                  </a:cubicBezTo>
                  <a:cubicBezTo>
                    <a:pt x="662" y="161"/>
                    <a:pt x="657" y="139"/>
                    <a:pt x="645" y="123"/>
                  </a:cubicBezTo>
                  <a:lnTo>
                    <a:pt x="680" y="88"/>
                  </a:lnTo>
                  <a:moveTo>
                    <a:pt x="163" y="613"/>
                  </a:moveTo>
                  <a:cubicBezTo>
                    <a:pt x="163" y="626"/>
                    <a:pt x="152" y="637"/>
                    <a:pt x="138" y="637"/>
                  </a:cubicBezTo>
                  <a:cubicBezTo>
                    <a:pt x="125" y="637"/>
                    <a:pt x="114" y="626"/>
                    <a:pt x="114" y="613"/>
                  </a:cubicBezTo>
                  <a:cubicBezTo>
                    <a:pt x="114" y="599"/>
                    <a:pt x="125" y="588"/>
                    <a:pt x="138" y="588"/>
                  </a:cubicBezTo>
                  <a:cubicBezTo>
                    <a:pt x="152" y="588"/>
                    <a:pt x="163" y="599"/>
                    <a:pt x="163" y="613"/>
                  </a:cubicBezTo>
                  <a:moveTo>
                    <a:pt x="344" y="426"/>
                  </a:moveTo>
                  <a:lnTo>
                    <a:pt x="302" y="467"/>
                  </a:lnTo>
                  <a:lnTo>
                    <a:pt x="301" y="467"/>
                  </a:lnTo>
                  <a:lnTo>
                    <a:pt x="284" y="450"/>
                  </a:lnTo>
                  <a:lnTo>
                    <a:pt x="284" y="449"/>
                  </a:lnTo>
                  <a:lnTo>
                    <a:pt x="326" y="408"/>
                  </a:lnTo>
                  <a:lnTo>
                    <a:pt x="327" y="408"/>
                  </a:lnTo>
                  <a:lnTo>
                    <a:pt x="327" y="408"/>
                  </a:lnTo>
                  <a:lnTo>
                    <a:pt x="344" y="425"/>
                  </a:lnTo>
                  <a:lnTo>
                    <a:pt x="344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67108" y="2728723"/>
              <a:ext cx="38663" cy="38663"/>
            </a:xfrm>
            <a:custGeom>
              <a:rect b="b" l="l" r="r" t="t"/>
              <a:pathLst>
                <a:path extrusionOk="0" h="94" w="94">
                  <a:moveTo>
                    <a:pt x="47" y="94"/>
                  </a:move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moveTo>
                    <a:pt x="47" y="22"/>
                  </a:moveTo>
                  <a:cubicBezTo>
                    <a:pt x="61" y="22"/>
                    <a:pt x="72" y="33"/>
                    <a:pt x="72" y="47"/>
                  </a:cubicBezTo>
                  <a:cubicBezTo>
                    <a:pt x="72" y="61"/>
                    <a:pt x="61" y="72"/>
                    <a:pt x="47" y="72"/>
                  </a:cubicBezTo>
                  <a:cubicBezTo>
                    <a:pt x="33" y="72"/>
                    <a:pt x="22" y="61"/>
                    <a:pt x="22" y="47"/>
                  </a:cubicBezTo>
                  <a:cubicBezTo>
                    <a:pt x="22" y="33"/>
                    <a:pt x="33" y="22"/>
                    <a:pt x="47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6164054" y="2627735"/>
            <a:ext cx="339710" cy="339258"/>
            <a:chOff x="6021455" y="2643993"/>
            <a:chExt cx="309305" cy="308894"/>
          </a:xfrm>
        </p:grpSpPr>
        <p:sp>
          <p:nvSpPr>
            <p:cNvPr id="1022" name="Google Shape;1022;p34"/>
            <p:cNvSpPr/>
            <p:nvPr/>
          </p:nvSpPr>
          <p:spPr>
            <a:xfrm>
              <a:off x="6248087" y="2825381"/>
              <a:ext cx="41131" cy="85964"/>
            </a:xfrm>
            <a:custGeom>
              <a:rect b="b" l="l" r="r" t="t"/>
              <a:pathLst>
                <a:path extrusionOk="0" h="209" w="100">
                  <a:moveTo>
                    <a:pt x="53" y="30"/>
                  </a:moveTo>
                  <a:cubicBezTo>
                    <a:pt x="42" y="19"/>
                    <a:pt x="29" y="9"/>
                    <a:pt x="16" y="2"/>
                  </a:cubicBezTo>
                  <a:cubicBezTo>
                    <a:pt x="11" y="-1"/>
                    <a:pt x="4" y="0"/>
                    <a:pt x="1" y="6"/>
                  </a:cubicBezTo>
                  <a:cubicBezTo>
                    <a:pt x="-2" y="11"/>
                    <a:pt x="0" y="18"/>
                    <a:pt x="5" y="21"/>
                  </a:cubicBezTo>
                  <a:cubicBezTo>
                    <a:pt x="17" y="27"/>
                    <a:pt x="28" y="36"/>
                    <a:pt x="38" y="46"/>
                  </a:cubicBezTo>
                  <a:cubicBezTo>
                    <a:pt x="80" y="87"/>
                    <a:pt x="91" y="144"/>
                    <a:pt x="63" y="172"/>
                  </a:cubicBezTo>
                  <a:cubicBezTo>
                    <a:pt x="51" y="183"/>
                    <a:pt x="34" y="189"/>
                    <a:pt x="14" y="187"/>
                  </a:cubicBezTo>
                  <a:cubicBezTo>
                    <a:pt x="8" y="186"/>
                    <a:pt x="2" y="191"/>
                    <a:pt x="2" y="197"/>
                  </a:cubicBezTo>
                  <a:cubicBezTo>
                    <a:pt x="1" y="203"/>
                    <a:pt x="6" y="208"/>
                    <a:pt x="12" y="209"/>
                  </a:cubicBezTo>
                  <a:cubicBezTo>
                    <a:pt x="15" y="209"/>
                    <a:pt x="18" y="209"/>
                    <a:pt x="22" y="209"/>
                  </a:cubicBezTo>
                  <a:cubicBezTo>
                    <a:pt x="44" y="209"/>
                    <a:pt x="64" y="202"/>
                    <a:pt x="78" y="187"/>
                  </a:cubicBezTo>
                  <a:cubicBezTo>
                    <a:pt x="97" y="169"/>
                    <a:pt x="104" y="142"/>
                    <a:pt x="98" y="112"/>
                  </a:cubicBezTo>
                  <a:cubicBezTo>
                    <a:pt x="93" y="82"/>
                    <a:pt x="77" y="53"/>
                    <a:pt x="53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0225" lIns="90000" spcFirstLastPara="1" rIns="90000" wrap="square" tIns="30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223408" y="2845535"/>
              <a:ext cx="38252" cy="38252"/>
            </a:xfrm>
            <a:custGeom>
              <a:rect b="b" l="l" r="r" t="t"/>
              <a:pathLst>
                <a:path extrusionOk="0" h="93" w="93">
                  <a:moveTo>
                    <a:pt x="93" y="47"/>
                  </a:moveTo>
                  <a:cubicBezTo>
                    <a:pt x="93" y="21"/>
                    <a:pt x="73" y="0"/>
                    <a:pt x="47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2"/>
                    <a:pt x="22" y="93"/>
                    <a:pt x="47" y="93"/>
                  </a:cubicBezTo>
                  <a:cubicBezTo>
                    <a:pt x="73" y="93"/>
                    <a:pt x="93" y="72"/>
                    <a:pt x="93" y="47"/>
                  </a:cubicBezTo>
                  <a:moveTo>
                    <a:pt x="47" y="71"/>
                  </a:moveTo>
                  <a:cubicBezTo>
                    <a:pt x="33" y="71"/>
                    <a:pt x="22" y="61"/>
                    <a:pt x="22" y="47"/>
                  </a:cubicBezTo>
                  <a:cubicBezTo>
                    <a:pt x="22" y="34"/>
                    <a:pt x="34" y="22"/>
                    <a:pt x="47" y="22"/>
                  </a:cubicBezTo>
                  <a:cubicBezTo>
                    <a:pt x="61" y="22"/>
                    <a:pt x="71" y="34"/>
                    <a:pt x="71" y="47"/>
                  </a:cubicBezTo>
                  <a:cubicBezTo>
                    <a:pt x="71" y="61"/>
                    <a:pt x="60" y="71"/>
                    <a:pt x="47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021455" y="2643993"/>
              <a:ext cx="309305" cy="308894"/>
            </a:xfrm>
            <a:custGeom>
              <a:rect b="b" l="l" r="r" t="t"/>
              <a:pathLst>
                <a:path extrusionOk="0" h="751" w="752">
                  <a:moveTo>
                    <a:pt x="752" y="138"/>
                  </a:moveTo>
                  <a:cubicBezTo>
                    <a:pt x="752" y="132"/>
                    <a:pt x="747" y="127"/>
                    <a:pt x="741" y="127"/>
                  </a:cubicBezTo>
                  <a:lnTo>
                    <a:pt x="705" y="127"/>
                  </a:lnTo>
                  <a:lnTo>
                    <a:pt x="722" y="110"/>
                  </a:lnTo>
                  <a:cubicBezTo>
                    <a:pt x="725" y="107"/>
                    <a:pt x="730" y="105"/>
                    <a:pt x="735" y="105"/>
                  </a:cubicBezTo>
                  <a:lnTo>
                    <a:pt x="741" y="105"/>
                  </a:lnTo>
                  <a:cubicBezTo>
                    <a:pt x="747" y="105"/>
                    <a:pt x="752" y="100"/>
                    <a:pt x="752" y="94"/>
                  </a:cubicBezTo>
                  <a:cubicBezTo>
                    <a:pt x="752" y="88"/>
                    <a:pt x="747" y="83"/>
                    <a:pt x="741" y="83"/>
                  </a:cubicBezTo>
                  <a:lnTo>
                    <a:pt x="735" y="83"/>
                  </a:lnTo>
                  <a:cubicBezTo>
                    <a:pt x="724" y="83"/>
                    <a:pt x="714" y="87"/>
                    <a:pt x="706" y="95"/>
                  </a:cubicBezTo>
                  <a:lnTo>
                    <a:pt x="679" y="122"/>
                  </a:lnTo>
                  <a:cubicBezTo>
                    <a:pt x="676" y="125"/>
                    <a:pt x="671" y="127"/>
                    <a:pt x="666" y="127"/>
                  </a:cubicBezTo>
                  <a:lnTo>
                    <a:pt x="658" y="127"/>
                  </a:lnTo>
                  <a:cubicBezTo>
                    <a:pt x="657" y="123"/>
                    <a:pt x="655" y="118"/>
                    <a:pt x="653" y="114"/>
                  </a:cubicBezTo>
                  <a:lnTo>
                    <a:pt x="669" y="98"/>
                  </a:lnTo>
                  <a:cubicBezTo>
                    <a:pt x="673" y="94"/>
                    <a:pt x="673" y="87"/>
                    <a:pt x="669" y="82"/>
                  </a:cubicBezTo>
                  <a:cubicBezTo>
                    <a:pt x="665" y="78"/>
                    <a:pt x="658" y="78"/>
                    <a:pt x="653" y="82"/>
                  </a:cubicBezTo>
                  <a:lnTo>
                    <a:pt x="637" y="99"/>
                  </a:lnTo>
                  <a:cubicBezTo>
                    <a:pt x="633" y="96"/>
                    <a:pt x="629" y="94"/>
                    <a:pt x="624" y="93"/>
                  </a:cubicBezTo>
                  <a:lnTo>
                    <a:pt x="624" y="79"/>
                  </a:lnTo>
                  <a:cubicBezTo>
                    <a:pt x="624" y="73"/>
                    <a:pt x="628" y="68"/>
                    <a:pt x="633" y="65"/>
                  </a:cubicBezTo>
                  <a:lnTo>
                    <a:pt x="649" y="58"/>
                  </a:lnTo>
                  <a:cubicBezTo>
                    <a:pt x="663" y="52"/>
                    <a:pt x="671" y="39"/>
                    <a:pt x="671" y="24"/>
                  </a:cubicBezTo>
                  <a:lnTo>
                    <a:pt x="671" y="11"/>
                  </a:lnTo>
                  <a:cubicBezTo>
                    <a:pt x="671" y="5"/>
                    <a:pt x="667" y="0"/>
                    <a:pt x="660" y="0"/>
                  </a:cubicBezTo>
                  <a:cubicBezTo>
                    <a:pt x="654" y="0"/>
                    <a:pt x="649" y="5"/>
                    <a:pt x="649" y="11"/>
                  </a:cubicBezTo>
                  <a:lnTo>
                    <a:pt x="649" y="24"/>
                  </a:lnTo>
                  <a:cubicBezTo>
                    <a:pt x="649" y="30"/>
                    <a:pt x="646" y="36"/>
                    <a:pt x="640" y="38"/>
                  </a:cubicBezTo>
                  <a:lnTo>
                    <a:pt x="624" y="45"/>
                  </a:lnTo>
                  <a:lnTo>
                    <a:pt x="624" y="45"/>
                  </a:lnTo>
                  <a:lnTo>
                    <a:pt x="624" y="11"/>
                  </a:lnTo>
                  <a:cubicBezTo>
                    <a:pt x="624" y="5"/>
                    <a:pt x="619" y="0"/>
                    <a:pt x="613" y="0"/>
                  </a:cubicBezTo>
                  <a:cubicBezTo>
                    <a:pt x="607" y="0"/>
                    <a:pt x="602" y="5"/>
                    <a:pt x="602" y="11"/>
                  </a:cubicBezTo>
                  <a:lnTo>
                    <a:pt x="602" y="93"/>
                  </a:lnTo>
                  <a:cubicBezTo>
                    <a:pt x="597" y="94"/>
                    <a:pt x="593" y="96"/>
                    <a:pt x="589" y="99"/>
                  </a:cubicBezTo>
                  <a:lnTo>
                    <a:pt x="564" y="74"/>
                  </a:lnTo>
                  <a:cubicBezTo>
                    <a:pt x="561" y="71"/>
                    <a:pt x="560" y="67"/>
                    <a:pt x="560" y="63"/>
                  </a:cubicBezTo>
                  <a:lnTo>
                    <a:pt x="560" y="11"/>
                  </a:lnTo>
                  <a:cubicBezTo>
                    <a:pt x="560" y="5"/>
                    <a:pt x="555" y="0"/>
                    <a:pt x="549" y="0"/>
                  </a:cubicBezTo>
                  <a:cubicBezTo>
                    <a:pt x="542" y="0"/>
                    <a:pt x="537" y="5"/>
                    <a:pt x="537" y="11"/>
                  </a:cubicBezTo>
                  <a:lnTo>
                    <a:pt x="537" y="29"/>
                  </a:lnTo>
                  <a:lnTo>
                    <a:pt x="521" y="18"/>
                  </a:lnTo>
                  <a:cubicBezTo>
                    <a:pt x="516" y="15"/>
                    <a:pt x="510" y="16"/>
                    <a:pt x="506" y="21"/>
                  </a:cubicBezTo>
                  <a:cubicBezTo>
                    <a:pt x="503" y="27"/>
                    <a:pt x="504" y="33"/>
                    <a:pt x="509" y="37"/>
                  </a:cubicBezTo>
                  <a:lnTo>
                    <a:pt x="537" y="56"/>
                  </a:lnTo>
                  <a:lnTo>
                    <a:pt x="537" y="63"/>
                  </a:lnTo>
                  <a:cubicBezTo>
                    <a:pt x="537" y="73"/>
                    <a:pt x="541" y="82"/>
                    <a:pt x="549" y="90"/>
                  </a:cubicBezTo>
                  <a:lnTo>
                    <a:pt x="573" y="114"/>
                  </a:lnTo>
                  <a:cubicBezTo>
                    <a:pt x="571" y="118"/>
                    <a:pt x="569" y="123"/>
                    <a:pt x="568" y="127"/>
                  </a:cubicBezTo>
                  <a:lnTo>
                    <a:pt x="560" y="127"/>
                  </a:lnTo>
                  <a:cubicBezTo>
                    <a:pt x="555" y="127"/>
                    <a:pt x="550" y="125"/>
                    <a:pt x="547" y="122"/>
                  </a:cubicBezTo>
                  <a:lnTo>
                    <a:pt x="520" y="95"/>
                  </a:lnTo>
                  <a:cubicBezTo>
                    <a:pt x="512" y="87"/>
                    <a:pt x="502" y="83"/>
                    <a:pt x="491" y="83"/>
                  </a:cubicBezTo>
                  <a:lnTo>
                    <a:pt x="485" y="83"/>
                  </a:lnTo>
                  <a:cubicBezTo>
                    <a:pt x="479" y="83"/>
                    <a:pt x="474" y="88"/>
                    <a:pt x="474" y="94"/>
                  </a:cubicBezTo>
                  <a:cubicBezTo>
                    <a:pt x="474" y="100"/>
                    <a:pt x="479" y="105"/>
                    <a:pt x="485" y="105"/>
                  </a:cubicBezTo>
                  <a:lnTo>
                    <a:pt x="491" y="105"/>
                  </a:lnTo>
                  <a:cubicBezTo>
                    <a:pt x="496" y="105"/>
                    <a:pt x="500" y="107"/>
                    <a:pt x="504" y="110"/>
                  </a:cubicBezTo>
                  <a:lnTo>
                    <a:pt x="521" y="127"/>
                  </a:lnTo>
                  <a:lnTo>
                    <a:pt x="488" y="127"/>
                  </a:lnTo>
                  <a:cubicBezTo>
                    <a:pt x="482" y="127"/>
                    <a:pt x="477" y="132"/>
                    <a:pt x="477" y="138"/>
                  </a:cubicBezTo>
                  <a:cubicBezTo>
                    <a:pt x="477" y="144"/>
                    <a:pt x="482" y="149"/>
                    <a:pt x="488" y="149"/>
                  </a:cubicBezTo>
                  <a:lnTo>
                    <a:pt x="568" y="149"/>
                  </a:lnTo>
                  <a:cubicBezTo>
                    <a:pt x="569" y="154"/>
                    <a:pt x="571" y="159"/>
                    <a:pt x="573" y="163"/>
                  </a:cubicBezTo>
                  <a:lnTo>
                    <a:pt x="424" y="312"/>
                  </a:lnTo>
                  <a:cubicBezTo>
                    <a:pt x="400" y="336"/>
                    <a:pt x="392" y="370"/>
                    <a:pt x="401" y="401"/>
                  </a:cubicBezTo>
                  <a:cubicBezTo>
                    <a:pt x="393" y="399"/>
                    <a:pt x="384" y="397"/>
                    <a:pt x="376" y="397"/>
                  </a:cubicBezTo>
                  <a:cubicBezTo>
                    <a:pt x="352" y="397"/>
                    <a:pt x="329" y="407"/>
                    <a:pt x="312" y="424"/>
                  </a:cubicBezTo>
                  <a:lnTo>
                    <a:pt x="163" y="572"/>
                  </a:lnTo>
                  <a:cubicBezTo>
                    <a:pt x="159" y="570"/>
                    <a:pt x="154" y="568"/>
                    <a:pt x="149" y="567"/>
                  </a:cubicBezTo>
                  <a:lnTo>
                    <a:pt x="149" y="485"/>
                  </a:lnTo>
                  <a:cubicBezTo>
                    <a:pt x="149" y="479"/>
                    <a:pt x="144" y="474"/>
                    <a:pt x="138" y="474"/>
                  </a:cubicBezTo>
                  <a:cubicBezTo>
                    <a:pt x="132" y="474"/>
                    <a:pt x="127" y="479"/>
                    <a:pt x="127" y="485"/>
                  </a:cubicBezTo>
                  <a:lnTo>
                    <a:pt x="127" y="520"/>
                  </a:lnTo>
                  <a:lnTo>
                    <a:pt x="110" y="503"/>
                  </a:lnTo>
                  <a:cubicBezTo>
                    <a:pt x="107" y="499"/>
                    <a:pt x="105" y="495"/>
                    <a:pt x="105" y="490"/>
                  </a:cubicBezTo>
                  <a:lnTo>
                    <a:pt x="105" y="485"/>
                  </a:lnTo>
                  <a:cubicBezTo>
                    <a:pt x="105" y="479"/>
                    <a:pt x="100" y="474"/>
                    <a:pt x="94" y="474"/>
                  </a:cubicBezTo>
                  <a:cubicBezTo>
                    <a:pt x="88" y="474"/>
                    <a:pt x="83" y="479"/>
                    <a:pt x="83" y="485"/>
                  </a:cubicBezTo>
                  <a:lnTo>
                    <a:pt x="83" y="490"/>
                  </a:lnTo>
                  <a:cubicBezTo>
                    <a:pt x="83" y="501"/>
                    <a:pt x="87" y="511"/>
                    <a:pt x="95" y="519"/>
                  </a:cubicBezTo>
                  <a:lnTo>
                    <a:pt x="122" y="546"/>
                  </a:lnTo>
                  <a:cubicBezTo>
                    <a:pt x="125" y="549"/>
                    <a:pt x="127" y="554"/>
                    <a:pt x="127" y="559"/>
                  </a:cubicBezTo>
                  <a:lnTo>
                    <a:pt x="127" y="567"/>
                  </a:lnTo>
                  <a:cubicBezTo>
                    <a:pt x="123" y="568"/>
                    <a:pt x="118" y="570"/>
                    <a:pt x="114" y="572"/>
                  </a:cubicBezTo>
                  <a:lnTo>
                    <a:pt x="90" y="548"/>
                  </a:lnTo>
                  <a:cubicBezTo>
                    <a:pt x="82" y="540"/>
                    <a:pt x="73" y="536"/>
                    <a:pt x="63" y="536"/>
                  </a:cubicBezTo>
                  <a:lnTo>
                    <a:pt x="56" y="536"/>
                  </a:lnTo>
                  <a:lnTo>
                    <a:pt x="37" y="508"/>
                  </a:lnTo>
                  <a:cubicBezTo>
                    <a:pt x="33" y="503"/>
                    <a:pt x="27" y="502"/>
                    <a:pt x="22" y="505"/>
                  </a:cubicBezTo>
                  <a:cubicBezTo>
                    <a:pt x="16" y="509"/>
                    <a:pt x="15" y="515"/>
                    <a:pt x="18" y="520"/>
                  </a:cubicBezTo>
                  <a:lnTo>
                    <a:pt x="29" y="536"/>
                  </a:lnTo>
                  <a:lnTo>
                    <a:pt x="11" y="536"/>
                  </a:lnTo>
                  <a:cubicBezTo>
                    <a:pt x="5" y="536"/>
                    <a:pt x="0" y="541"/>
                    <a:pt x="0" y="547"/>
                  </a:cubicBezTo>
                  <a:cubicBezTo>
                    <a:pt x="0" y="554"/>
                    <a:pt x="5" y="559"/>
                    <a:pt x="11" y="559"/>
                  </a:cubicBezTo>
                  <a:lnTo>
                    <a:pt x="63" y="559"/>
                  </a:lnTo>
                  <a:cubicBezTo>
                    <a:pt x="67" y="559"/>
                    <a:pt x="71" y="560"/>
                    <a:pt x="74" y="563"/>
                  </a:cubicBezTo>
                  <a:lnTo>
                    <a:pt x="99" y="588"/>
                  </a:lnTo>
                  <a:cubicBezTo>
                    <a:pt x="96" y="592"/>
                    <a:pt x="94" y="596"/>
                    <a:pt x="93" y="601"/>
                  </a:cubicBezTo>
                  <a:lnTo>
                    <a:pt x="11" y="601"/>
                  </a:lnTo>
                  <a:cubicBezTo>
                    <a:pt x="5" y="601"/>
                    <a:pt x="0" y="606"/>
                    <a:pt x="0" y="612"/>
                  </a:cubicBezTo>
                  <a:cubicBezTo>
                    <a:pt x="0" y="618"/>
                    <a:pt x="5" y="623"/>
                    <a:pt x="11" y="623"/>
                  </a:cubicBezTo>
                  <a:lnTo>
                    <a:pt x="45" y="623"/>
                  </a:lnTo>
                  <a:lnTo>
                    <a:pt x="45" y="623"/>
                  </a:lnTo>
                  <a:lnTo>
                    <a:pt x="38" y="639"/>
                  </a:lnTo>
                  <a:cubicBezTo>
                    <a:pt x="36" y="645"/>
                    <a:pt x="30" y="648"/>
                    <a:pt x="24" y="648"/>
                  </a:cubicBezTo>
                  <a:lnTo>
                    <a:pt x="11" y="648"/>
                  </a:lnTo>
                  <a:cubicBezTo>
                    <a:pt x="5" y="648"/>
                    <a:pt x="0" y="653"/>
                    <a:pt x="0" y="659"/>
                  </a:cubicBezTo>
                  <a:cubicBezTo>
                    <a:pt x="0" y="665"/>
                    <a:pt x="5" y="670"/>
                    <a:pt x="11" y="670"/>
                  </a:cubicBezTo>
                  <a:lnTo>
                    <a:pt x="24" y="670"/>
                  </a:lnTo>
                  <a:cubicBezTo>
                    <a:pt x="39" y="670"/>
                    <a:pt x="52" y="662"/>
                    <a:pt x="58" y="648"/>
                  </a:cubicBezTo>
                  <a:lnTo>
                    <a:pt x="65" y="632"/>
                  </a:lnTo>
                  <a:cubicBezTo>
                    <a:pt x="68" y="626"/>
                    <a:pt x="73" y="623"/>
                    <a:pt x="79" y="623"/>
                  </a:cubicBezTo>
                  <a:lnTo>
                    <a:pt x="93" y="623"/>
                  </a:lnTo>
                  <a:cubicBezTo>
                    <a:pt x="94" y="628"/>
                    <a:pt x="96" y="632"/>
                    <a:pt x="99" y="636"/>
                  </a:cubicBezTo>
                  <a:lnTo>
                    <a:pt x="82" y="652"/>
                  </a:lnTo>
                  <a:cubicBezTo>
                    <a:pt x="78" y="657"/>
                    <a:pt x="78" y="664"/>
                    <a:pt x="82" y="668"/>
                  </a:cubicBezTo>
                  <a:cubicBezTo>
                    <a:pt x="85" y="670"/>
                    <a:pt x="87" y="671"/>
                    <a:pt x="90" y="671"/>
                  </a:cubicBezTo>
                  <a:cubicBezTo>
                    <a:pt x="93" y="671"/>
                    <a:pt x="96" y="670"/>
                    <a:pt x="98" y="668"/>
                  </a:cubicBezTo>
                  <a:lnTo>
                    <a:pt x="114" y="652"/>
                  </a:lnTo>
                  <a:cubicBezTo>
                    <a:pt x="118" y="654"/>
                    <a:pt x="123" y="656"/>
                    <a:pt x="127" y="657"/>
                  </a:cubicBezTo>
                  <a:lnTo>
                    <a:pt x="127" y="665"/>
                  </a:lnTo>
                  <a:cubicBezTo>
                    <a:pt x="127" y="670"/>
                    <a:pt x="125" y="675"/>
                    <a:pt x="122" y="678"/>
                  </a:cubicBezTo>
                  <a:lnTo>
                    <a:pt x="95" y="705"/>
                  </a:lnTo>
                  <a:cubicBezTo>
                    <a:pt x="87" y="713"/>
                    <a:pt x="83" y="723"/>
                    <a:pt x="83" y="734"/>
                  </a:cubicBezTo>
                  <a:lnTo>
                    <a:pt x="83" y="740"/>
                  </a:lnTo>
                  <a:cubicBezTo>
                    <a:pt x="83" y="746"/>
                    <a:pt x="88" y="751"/>
                    <a:pt x="94" y="751"/>
                  </a:cubicBezTo>
                  <a:cubicBezTo>
                    <a:pt x="100" y="751"/>
                    <a:pt x="105" y="746"/>
                    <a:pt x="105" y="740"/>
                  </a:cubicBezTo>
                  <a:lnTo>
                    <a:pt x="105" y="734"/>
                  </a:lnTo>
                  <a:cubicBezTo>
                    <a:pt x="105" y="729"/>
                    <a:pt x="107" y="724"/>
                    <a:pt x="110" y="721"/>
                  </a:cubicBezTo>
                  <a:lnTo>
                    <a:pt x="127" y="704"/>
                  </a:lnTo>
                  <a:lnTo>
                    <a:pt x="127" y="740"/>
                  </a:lnTo>
                  <a:cubicBezTo>
                    <a:pt x="127" y="746"/>
                    <a:pt x="132" y="751"/>
                    <a:pt x="138" y="751"/>
                  </a:cubicBezTo>
                  <a:cubicBezTo>
                    <a:pt x="144" y="751"/>
                    <a:pt x="149" y="746"/>
                    <a:pt x="149" y="740"/>
                  </a:cubicBezTo>
                  <a:lnTo>
                    <a:pt x="149" y="657"/>
                  </a:lnTo>
                  <a:cubicBezTo>
                    <a:pt x="154" y="656"/>
                    <a:pt x="159" y="654"/>
                    <a:pt x="163" y="652"/>
                  </a:cubicBezTo>
                  <a:lnTo>
                    <a:pt x="187" y="676"/>
                  </a:lnTo>
                  <a:cubicBezTo>
                    <a:pt x="190" y="679"/>
                    <a:pt x="192" y="683"/>
                    <a:pt x="192" y="687"/>
                  </a:cubicBezTo>
                  <a:lnTo>
                    <a:pt x="192" y="740"/>
                  </a:lnTo>
                  <a:cubicBezTo>
                    <a:pt x="192" y="746"/>
                    <a:pt x="197" y="751"/>
                    <a:pt x="203" y="751"/>
                  </a:cubicBezTo>
                  <a:cubicBezTo>
                    <a:pt x="209" y="751"/>
                    <a:pt x="214" y="746"/>
                    <a:pt x="214" y="740"/>
                  </a:cubicBezTo>
                  <a:lnTo>
                    <a:pt x="214" y="721"/>
                  </a:lnTo>
                  <a:lnTo>
                    <a:pt x="230" y="732"/>
                  </a:lnTo>
                  <a:cubicBezTo>
                    <a:pt x="232" y="733"/>
                    <a:pt x="234" y="734"/>
                    <a:pt x="236" y="734"/>
                  </a:cubicBezTo>
                  <a:cubicBezTo>
                    <a:pt x="240" y="734"/>
                    <a:pt x="243" y="732"/>
                    <a:pt x="245" y="729"/>
                  </a:cubicBezTo>
                  <a:cubicBezTo>
                    <a:pt x="249" y="724"/>
                    <a:pt x="247" y="717"/>
                    <a:pt x="242" y="713"/>
                  </a:cubicBezTo>
                  <a:lnTo>
                    <a:pt x="214" y="695"/>
                  </a:lnTo>
                  <a:lnTo>
                    <a:pt x="214" y="687"/>
                  </a:lnTo>
                  <a:cubicBezTo>
                    <a:pt x="214" y="677"/>
                    <a:pt x="210" y="668"/>
                    <a:pt x="203" y="661"/>
                  </a:cubicBezTo>
                  <a:lnTo>
                    <a:pt x="178" y="636"/>
                  </a:lnTo>
                  <a:cubicBezTo>
                    <a:pt x="181" y="632"/>
                    <a:pt x="183" y="628"/>
                    <a:pt x="184" y="623"/>
                  </a:cubicBezTo>
                  <a:lnTo>
                    <a:pt x="191" y="623"/>
                  </a:lnTo>
                  <a:cubicBezTo>
                    <a:pt x="196" y="623"/>
                    <a:pt x="201" y="625"/>
                    <a:pt x="205" y="628"/>
                  </a:cubicBezTo>
                  <a:lnTo>
                    <a:pt x="232" y="656"/>
                  </a:lnTo>
                  <a:cubicBezTo>
                    <a:pt x="239" y="663"/>
                    <a:pt x="250" y="667"/>
                    <a:pt x="261" y="667"/>
                  </a:cubicBezTo>
                  <a:lnTo>
                    <a:pt x="266" y="667"/>
                  </a:lnTo>
                  <a:cubicBezTo>
                    <a:pt x="273" y="667"/>
                    <a:pt x="277" y="663"/>
                    <a:pt x="277" y="656"/>
                  </a:cubicBezTo>
                  <a:cubicBezTo>
                    <a:pt x="277" y="650"/>
                    <a:pt x="273" y="645"/>
                    <a:pt x="266" y="645"/>
                  </a:cubicBezTo>
                  <a:lnTo>
                    <a:pt x="261" y="645"/>
                  </a:lnTo>
                  <a:cubicBezTo>
                    <a:pt x="256" y="645"/>
                    <a:pt x="251" y="643"/>
                    <a:pt x="247" y="640"/>
                  </a:cubicBezTo>
                  <a:lnTo>
                    <a:pt x="230" y="623"/>
                  </a:lnTo>
                  <a:lnTo>
                    <a:pt x="266" y="623"/>
                  </a:lnTo>
                  <a:cubicBezTo>
                    <a:pt x="273" y="623"/>
                    <a:pt x="277" y="618"/>
                    <a:pt x="277" y="612"/>
                  </a:cubicBezTo>
                  <a:cubicBezTo>
                    <a:pt x="277" y="606"/>
                    <a:pt x="273" y="601"/>
                    <a:pt x="266" y="601"/>
                  </a:cubicBezTo>
                  <a:lnTo>
                    <a:pt x="184" y="601"/>
                  </a:lnTo>
                  <a:cubicBezTo>
                    <a:pt x="183" y="596"/>
                    <a:pt x="181" y="592"/>
                    <a:pt x="178" y="588"/>
                  </a:cubicBezTo>
                  <a:lnTo>
                    <a:pt x="327" y="440"/>
                  </a:lnTo>
                  <a:cubicBezTo>
                    <a:pt x="340" y="427"/>
                    <a:pt x="357" y="420"/>
                    <a:pt x="376" y="420"/>
                  </a:cubicBezTo>
                  <a:cubicBezTo>
                    <a:pt x="394" y="420"/>
                    <a:pt x="411" y="427"/>
                    <a:pt x="424" y="440"/>
                  </a:cubicBezTo>
                  <a:lnTo>
                    <a:pt x="439" y="454"/>
                  </a:lnTo>
                  <a:cubicBezTo>
                    <a:pt x="426" y="472"/>
                    <a:pt x="421" y="495"/>
                    <a:pt x="426" y="521"/>
                  </a:cubicBezTo>
                  <a:cubicBezTo>
                    <a:pt x="431" y="550"/>
                    <a:pt x="447" y="579"/>
                    <a:pt x="471" y="603"/>
                  </a:cubicBezTo>
                  <a:cubicBezTo>
                    <a:pt x="483" y="615"/>
                    <a:pt x="496" y="625"/>
                    <a:pt x="510" y="633"/>
                  </a:cubicBezTo>
                  <a:cubicBezTo>
                    <a:pt x="511" y="633"/>
                    <a:pt x="513" y="634"/>
                    <a:pt x="515" y="634"/>
                  </a:cubicBezTo>
                  <a:cubicBezTo>
                    <a:pt x="519" y="634"/>
                    <a:pt x="523" y="632"/>
                    <a:pt x="525" y="628"/>
                  </a:cubicBezTo>
                  <a:cubicBezTo>
                    <a:pt x="528" y="623"/>
                    <a:pt x="526" y="616"/>
                    <a:pt x="520" y="613"/>
                  </a:cubicBezTo>
                  <a:cubicBezTo>
                    <a:pt x="508" y="607"/>
                    <a:pt x="497" y="598"/>
                    <a:pt x="487" y="588"/>
                  </a:cubicBezTo>
                  <a:cubicBezTo>
                    <a:pt x="445" y="546"/>
                    <a:pt x="433" y="489"/>
                    <a:pt x="462" y="462"/>
                  </a:cubicBezTo>
                  <a:cubicBezTo>
                    <a:pt x="473" y="450"/>
                    <a:pt x="491" y="444"/>
                    <a:pt x="512" y="447"/>
                  </a:cubicBezTo>
                  <a:cubicBezTo>
                    <a:pt x="518" y="447"/>
                    <a:pt x="523" y="443"/>
                    <a:pt x="524" y="437"/>
                  </a:cubicBezTo>
                  <a:cubicBezTo>
                    <a:pt x="524" y="431"/>
                    <a:pt x="520" y="425"/>
                    <a:pt x="514" y="425"/>
                  </a:cubicBezTo>
                  <a:cubicBezTo>
                    <a:pt x="491" y="422"/>
                    <a:pt x="470" y="427"/>
                    <a:pt x="454" y="439"/>
                  </a:cubicBezTo>
                  <a:lnTo>
                    <a:pt x="440" y="424"/>
                  </a:lnTo>
                  <a:cubicBezTo>
                    <a:pt x="413" y="397"/>
                    <a:pt x="413" y="354"/>
                    <a:pt x="440" y="327"/>
                  </a:cubicBezTo>
                  <a:lnTo>
                    <a:pt x="589" y="178"/>
                  </a:lnTo>
                  <a:cubicBezTo>
                    <a:pt x="593" y="181"/>
                    <a:pt x="597" y="183"/>
                    <a:pt x="602" y="184"/>
                  </a:cubicBezTo>
                  <a:lnTo>
                    <a:pt x="602" y="263"/>
                  </a:lnTo>
                  <a:cubicBezTo>
                    <a:pt x="602" y="270"/>
                    <a:pt x="607" y="274"/>
                    <a:pt x="613" y="274"/>
                  </a:cubicBezTo>
                  <a:cubicBezTo>
                    <a:pt x="619" y="274"/>
                    <a:pt x="624" y="270"/>
                    <a:pt x="624" y="263"/>
                  </a:cubicBezTo>
                  <a:lnTo>
                    <a:pt x="624" y="230"/>
                  </a:lnTo>
                  <a:lnTo>
                    <a:pt x="641" y="247"/>
                  </a:lnTo>
                  <a:cubicBezTo>
                    <a:pt x="644" y="251"/>
                    <a:pt x="646" y="256"/>
                    <a:pt x="646" y="260"/>
                  </a:cubicBezTo>
                  <a:lnTo>
                    <a:pt x="646" y="266"/>
                  </a:lnTo>
                  <a:cubicBezTo>
                    <a:pt x="646" y="272"/>
                    <a:pt x="651" y="277"/>
                    <a:pt x="657" y="277"/>
                  </a:cubicBezTo>
                  <a:cubicBezTo>
                    <a:pt x="664" y="277"/>
                    <a:pt x="668" y="272"/>
                    <a:pt x="668" y="266"/>
                  </a:cubicBezTo>
                  <a:lnTo>
                    <a:pt x="668" y="260"/>
                  </a:lnTo>
                  <a:cubicBezTo>
                    <a:pt x="668" y="250"/>
                    <a:pt x="664" y="239"/>
                    <a:pt x="657" y="232"/>
                  </a:cubicBezTo>
                  <a:lnTo>
                    <a:pt x="629" y="205"/>
                  </a:lnTo>
                  <a:cubicBezTo>
                    <a:pt x="626" y="201"/>
                    <a:pt x="624" y="196"/>
                    <a:pt x="624" y="191"/>
                  </a:cubicBezTo>
                  <a:lnTo>
                    <a:pt x="624" y="184"/>
                  </a:lnTo>
                  <a:cubicBezTo>
                    <a:pt x="629" y="183"/>
                    <a:pt x="633" y="181"/>
                    <a:pt x="637" y="178"/>
                  </a:cubicBezTo>
                  <a:lnTo>
                    <a:pt x="662" y="203"/>
                  </a:lnTo>
                  <a:cubicBezTo>
                    <a:pt x="669" y="210"/>
                    <a:pt x="678" y="214"/>
                    <a:pt x="688" y="214"/>
                  </a:cubicBezTo>
                  <a:lnTo>
                    <a:pt x="696" y="214"/>
                  </a:lnTo>
                  <a:lnTo>
                    <a:pt x="714" y="242"/>
                  </a:lnTo>
                  <a:cubicBezTo>
                    <a:pt x="717" y="245"/>
                    <a:pt x="720" y="247"/>
                    <a:pt x="724" y="247"/>
                  </a:cubicBezTo>
                  <a:cubicBezTo>
                    <a:pt x="726" y="247"/>
                    <a:pt x="728" y="246"/>
                    <a:pt x="730" y="245"/>
                  </a:cubicBezTo>
                  <a:cubicBezTo>
                    <a:pt x="735" y="242"/>
                    <a:pt x="736" y="235"/>
                    <a:pt x="733" y="230"/>
                  </a:cubicBezTo>
                  <a:lnTo>
                    <a:pt x="722" y="214"/>
                  </a:lnTo>
                  <a:lnTo>
                    <a:pt x="741" y="214"/>
                  </a:lnTo>
                  <a:cubicBezTo>
                    <a:pt x="747" y="214"/>
                    <a:pt x="752" y="209"/>
                    <a:pt x="752" y="203"/>
                  </a:cubicBezTo>
                  <a:cubicBezTo>
                    <a:pt x="752" y="197"/>
                    <a:pt x="747" y="192"/>
                    <a:pt x="741" y="192"/>
                  </a:cubicBezTo>
                  <a:lnTo>
                    <a:pt x="701" y="192"/>
                  </a:lnTo>
                  <a:lnTo>
                    <a:pt x="688" y="192"/>
                  </a:lnTo>
                  <a:cubicBezTo>
                    <a:pt x="684" y="192"/>
                    <a:pt x="680" y="190"/>
                    <a:pt x="677" y="187"/>
                  </a:cubicBezTo>
                  <a:lnTo>
                    <a:pt x="653" y="163"/>
                  </a:lnTo>
                  <a:cubicBezTo>
                    <a:pt x="655" y="159"/>
                    <a:pt x="657" y="154"/>
                    <a:pt x="658" y="149"/>
                  </a:cubicBezTo>
                  <a:lnTo>
                    <a:pt x="741" y="149"/>
                  </a:lnTo>
                  <a:lnTo>
                    <a:pt x="741" y="149"/>
                  </a:lnTo>
                  <a:cubicBezTo>
                    <a:pt x="747" y="149"/>
                    <a:pt x="752" y="144"/>
                    <a:pt x="752" y="138"/>
                  </a:cubicBezTo>
                  <a:moveTo>
                    <a:pt x="163" y="612"/>
                  </a:moveTo>
                  <a:cubicBezTo>
                    <a:pt x="163" y="625"/>
                    <a:pt x="152" y="636"/>
                    <a:pt x="138" y="636"/>
                  </a:cubicBezTo>
                  <a:cubicBezTo>
                    <a:pt x="125" y="636"/>
                    <a:pt x="114" y="626"/>
                    <a:pt x="114" y="612"/>
                  </a:cubicBezTo>
                  <a:cubicBezTo>
                    <a:pt x="114" y="599"/>
                    <a:pt x="125" y="587"/>
                    <a:pt x="138" y="587"/>
                  </a:cubicBezTo>
                  <a:cubicBezTo>
                    <a:pt x="152" y="587"/>
                    <a:pt x="163" y="598"/>
                    <a:pt x="163" y="612"/>
                  </a:cubicBezTo>
                  <a:moveTo>
                    <a:pt x="588" y="138"/>
                  </a:moveTo>
                  <a:cubicBezTo>
                    <a:pt x="588" y="125"/>
                    <a:pt x="599" y="114"/>
                    <a:pt x="613" y="114"/>
                  </a:cubicBezTo>
                  <a:cubicBezTo>
                    <a:pt x="626" y="114"/>
                    <a:pt x="638" y="125"/>
                    <a:pt x="638" y="138"/>
                  </a:cubicBezTo>
                  <a:cubicBezTo>
                    <a:pt x="638" y="152"/>
                    <a:pt x="626" y="163"/>
                    <a:pt x="613" y="163"/>
                  </a:cubicBezTo>
                  <a:cubicBezTo>
                    <a:pt x="599" y="163"/>
                    <a:pt x="588" y="152"/>
                    <a:pt x="588" y="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34"/>
          <p:cNvGrpSpPr/>
          <p:nvPr/>
        </p:nvGrpSpPr>
        <p:grpSpPr>
          <a:xfrm>
            <a:off x="5487797" y="2629993"/>
            <a:ext cx="294536" cy="352358"/>
            <a:chOff x="5405724" y="2646050"/>
            <a:chExt cx="268174" cy="320822"/>
          </a:xfrm>
        </p:grpSpPr>
        <p:sp>
          <p:nvSpPr>
            <p:cNvPr id="1026" name="Google Shape;1026;p34"/>
            <p:cNvSpPr/>
            <p:nvPr/>
          </p:nvSpPr>
          <p:spPr>
            <a:xfrm>
              <a:off x="5487986" y="2646050"/>
              <a:ext cx="160000" cy="157532"/>
            </a:xfrm>
            <a:custGeom>
              <a:rect b="b" l="l" r="r" t="t"/>
              <a:pathLst>
                <a:path extrusionOk="0" h="383" w="389">
                  <a:moveTo>
                    <a:pt x="12" y="86"/>
                  </a:moveTo>
                  <a:cubicBezTo>
                    <a:pt x="18" y="86"/>
                    <a:pt x="23" y="81"/>
                    <a:pt x="23" y="75"/>
                  </a:cubicBezTo>
                  <a:lnTo>
                    <a:pt x="23" y="36"/>
                  </a:lnTo>
                  <a:cubicBezTo>
                    <a:pt x="23" y="29"/>
                    <a:pt x="29" y="23"/>
                    <a:pt x="36" y="23"/>
                  </a:cubicBezTo>
                  <a:lnTo>
                    <a:pt x="65" y="23"/>
                  </a:lnTo>
                  <a:lnTo>
                    <a:pt x="65" y="53"/>
                  </a:lnTo>
                  <a:cubicBezTo>
                    <a:pt x="65" y="62"/>
                    <a:pt x="63" y="70"/>
                    <a:pt x="59" y="77"/>
                  </a:cubicBezTo>
                  <a:cubicBezTo>
                    <a:pt x="53" y="88"/>
                    <a:pt x="50" y="100"/>
                    <a:pt x="50" y="112"/>
                  </a:cubicBezTo>
                  <a:lnTo>
                    <a:pt x="50" y="138"/>
                  </a:lnTo>
                  <a:cubicBezTo>
                    <a:pt x="50" y="145"/>
                    <a:pt x="55" y="150"/>
                    <a:pt x="61" y="150"/>
                  </a:cubicBezTo>
                  <a:cubicBezTo>
                    <a:pt x="67" y="150"/>
                    <a:pt x="72" y="145"/>
                    <a:pt x="72" y="138"/>
                  </a:cubicBezTo>
                  <a:lnTo>
                    <a:pt x="72" y="112"/>
                  </a:lnTo>
                  <a:cubicBezTo>
                    <a:pt x="72" y="104"/>
                    <a:pt x="75" y="96"/>
                    <a:pt x="79" y="88"/>
                  </a:cubicBezTo>
                  <a:cubicBezTo>
                    <a:pt x="85" y="78"/>
                    <a:pt x="88" y="66"/>
                    <a:pt x="88" y="53"/>
                  </a:cubicBezTo>
                  <a:lnTo>
                    <a:pt x="88" y="23"/>
                  </a:lnTo>
                  <a:lnTo>
                    <a:pt x="115" y="23"/>
                  </a:lnTo>
                  <a:lnTo>
                    <a:pt x="115" y="85"/>
                  </a:lnTo>
                  <a:cubicBezTo>
                    <a:pt x="115" y="92"/>
                    <a:pt x="120" y="97"/>
                    <a:pt x="126" y="97"/>
                  </a:cubicBezTo>
                  <a:cubicBezTo>
                    <a:pt x="133" y="97"/>
                    <a:pt x="138" y="92"/>
                    <a:pt x="138" y="85"/>
                  </a:cubicBezTo>
                  <a:lnTo>
                    <a:pt x="138" y="23"/>
                  </a:lnTo>
                  <a:lnTo>
                    <a:pt x="165" y="23"/>
                  </a:lnTo>
                  <a:lnTo>
                    <a:pt x="165" y="50"/>
                  </a:lnTo>
                  <a:cubicBezTo>
                    <a:pt x="165" y="64"/>
                    <a:pt x="168" y="78"/>
                    <a:pt x="173" y="91"/>
                  </a:cubicBezTo>
                  <a:cubicBezTo>
                    <a:pt x="178" y="102"/>
                    <a:pt x="180" y="113"/>
                    <a:pt x="180" y="124"/>
                  </a:cubicBezTo>
                  <a:lnTo>
                    <a:pt x="180" y="159"/>
                  </a:lnTo>
                  <a:cubicBezTo>
                    <a:pt x="180" y="166"/>
                    <a:pt x="185" y="171"/>
                    <a:pt x="192" y="171"/>
                  </a:cubicBezTo>
                  <a:cubicBezTo>
                    <a:pt x="198" y="171"/>
                    <a:pt x="203" y="166"/>
                    <a:pt x="203" y="159"/>
                  </a:cubicBezTo>
                  <a:lnTo>
                    <a:pt x="203" y="124"/>
                  </a:lnTo>
                  <a:cubicBezTo>
                    <a:pt x="203" y="110"/>
                    <a:pt x="200" y="96"/>
                    <a:pt x="194" y="82"/>
                  </a:cubicBezTo>
                  <a:cubicBezTo>
                    <a:pt x="190" y="72"/>
                    <a:pt x="187" y="61"/>
                    <a:pt x="187" y="50"/>
                  </a:cubicBezTo>
                  <a:lnTo>
                    <a:pt x="187" y="23"/>
                  </a:lnTo>
                  <a:lnTo>
                    <a:pt x="216" y="23"/>
                  </a:lnTo>
                  <a:cubicBezTo>
                    <a:pt x="224" y="23"/>
                    <a:pt x="230" y="29"/>
                    <a:pt x="230" y="36"/>
                  </a:cubicBezTo>
                  <a:lnTo>
                    <a:pt x="230" y="174"/>
                  </a:lnTo>
                  <a:cubicBezTo>
                    <a:pt x="230" y="199"/>
                    <a:pt x="237" y="223"/>
                    <a:pt x="250" y="244"/>
                  </a:cubicBezTo>
                  <a:cubicBezTo>
                    <a:pt x="264" y="265"/>
                    <a:pt x="283" y="281"/>
                    <a:pt x="305" y="292"/>
                  </a:cubicBezTo>
                  <a:cubicBezTo>
                    <a:pt x="336" y="306"/>
                    <a:pt x="358" y="333"/>
                    <a:pt x="365" y="366"/>
                  </a:cubicBezTo>
                  <a:lnTo>
                    <a:pt x="367" y="374"/>
                  </a:lnTo>
                  <a:cubicBezTo>
                    <a:pt x="368" y="379"/>
                    <a:pt x="373" y="383"/>
                    <a:pt x="378" y="383"/>
                  </a:cubicBezTo>
                  <a:cubicBezTo>
                    <a:pt x="379" y="383"/>
                    <a:pt x="379" y="383"/>
                    <a:pt x="380" y="382"/>
                  </a:cubicBezTo>
                  <a:cubicBezTo>
                    <a:pt x="386" y="381"/>
                    <a:pt x="390" y="375"/>
                    <a:pt x="389" y="369"/>
                  </a:cubicBezTo>
                  <a:lnTo>
                    <a:pt x="387" y="361"/>
                  </a:lnTo>
                  <a:cubicBezTo>
                    <a:pt x="379" y="322"/>
                    <a:pt x="352" y="288"/>
                    <a:pt x="315" y="271"/>
                  </a:cubicBezTo>
                  <a:cubicBezTo>
                    <a:pt x="296" y="262"/>
                    <a:pt x="280" y="249"/>
                    <a:pt x="269" y="232"/>
                  </a:cubicBezTo>
                  <a:cubicBezTo>
                    <a:pt x="258" y="214"/>
                    <a:pt x="252" y="194"/>
                    <a:pt x="252" y="174"/>
                  </a:cubicBezTo>
                  <a:lnTo>
                    <a:pt x="252" y="36"/>
                  </a:lnTo>
                  <a:cubicBezTo>
                    <a:pt x="252" y="16"/>
                    <a:pt x="236" y="0"/>
                    <a:pt x="216" y="0"/>
                  </a:cubicBezTo>
                  <a:lnTo>
                    <a:pt x="36" y="0"/>
                  </a:lnTo>
                  <a:cubicBezTo>
                    <a:pt x="17" y="0"/>
                    <a:pt x="0" y="16"/>
                    <a:pt x="0" y="36"/>
                  </a:cubicBezTo>
                  <a:lnTo>
                    <a:pt x="0" y="75"/>
                  </a:lnTo>
                  <a:cubicBezTo>
                    <a:pt x="0" y="81"/>
                    <a:pt x="5" y="86"/>
                    <a:pt x="1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5424644" y="2694173"/>
              <a:ext cx="230745" cy="189614"/>
            </a:xfrm>
            <a:custGeom>
              <a:rect b="b" l="l" r="r" t="t"/>
              <a:pathLst>
                <a:path extrusionOk="0" h="461" w="561">
                  <a:moveTo>
                    <a:pt x="75" y="438"/>
                  </a:moveTo>
                  <a:cubicBezTo>
                    <a:pt x="91" y="442"/>
                    <a:pt x="107" y="438"/>
                    <a:pt x="119" y="429"/>
                  </a:cubicBezTo>
                  <a:cubicBezTo>
                    <a:pt x="131" y="419"/>
                    <a:pt x="138" y="405"/>
                    <a:pt x="138" y="390"/>
                  </a:cubicBezTo>
                  <a:cubicBezTo>
                    <a:pt x="139" y="366"/>
                    <a:pt x="175" y="366"/>
                    <a:pt x="176" y="390"/>
                  </a:cubicBezTo>
                  <a:lnTo>
                    <a:pt x="176" y="419"/>
                  </a:lnTo>
                  <a:cubicBezTo>
                    <a:pt x="176" y="441"/>
                    <a:pt x="193" y="458"/>
                    <a:pt x="215" y="460"/>
                  </a:cubicBezTo>
                  <a:lnTo>
                    <a:pt x="215" y="460"/>
                  </a:lnTo>
                  <a:lnTo>
                    <a:pt x="215" y="460"/>
                  </a:lnTo>
                  <a:cubicBezTo>
                    <a:pt x="227" y="461"/>
                    <a:pt x="239" y="458"/>
                    <a:pt x="247" y="450"/>
                  </a:cubicBezTo>
                  <a:cubicBezTo>
                    <a:pt x="256" y="442"/>
                    <a:pt x="261" y="430"/>
                    <a:pt x="261" y="419"/>
                  </a:cubicBezTo>
                  <a:lnTo>
                    <a:pt x="261" y="360"/>
                  </a:lnTo>
                  <a:cubicBezTo>
                    <a:pt x="261" y="350"/>
                    <a:pt x="270" y="341"/>
                    <a:pt x="280" y="341"/>
                  </a:cubicBezTo>
                  <a:lnTo>
                    <a:pt x="281" y="341"/>
                  </a:lnTo>
                  <a:cubicBezTo>
                    <a:pt x="291" y="341"/>
                    <a:pt x="300" y="350"/>
                    <a:pt x="300" y="360"/>
                  </a:cubicBezTo>
                  <a:lnTo>
                    <a:pt x="300" y="419"/>
                  </a:lnTo>
                  <a:cubicBezTo>
                    <a:pt x="300" y="430"/>
                    <a:pt x="305" y="442"/>
                    <a:pt x="313" y="450"/>
                  </a:cubicBezTo>
                  <a:cubicBezTo>
                    <a:pt x="321" y="457"/>
                    <a:pt x="331" y="461"/>
                    <a:pt x="342" y="461"/>
                  </a:cubicBezTo>
                  <a:cubicBezTo>
                    <a:pt x="343" y="461"/>
                    <a:pt x="344" y="461"/>
                    <a:pt x="345" y="460"/>
                  </a:cubicBezTo>
                  <a:cubicBezTo>
                    <a:pt x="346" y="460"/>
                    <a:pt x="346" y="460"/>
                    <a:pt x="346" y="460"/>
                  </a:cubicBezTo>
                  <a:lnTo>
                    <a:pt x="346" y="460"/>
                  </a:lnTo>
                  <a:lnTo>
                    <a:pt x="346" y="460"/>
                  </a:lnTo>
                  <a:lnTo>
                    <a:pt x="346" y="460"/>
                  </a:lnTo>
                  <a:cubicBezTo>
                    <a:pt x="368" y="458"/>
                    <a:pt x="384" y="441"/>
                    <a:pt x="384" y="419"/>
                  </a:cubicBezTo>
                  <a:lnTo>
                    <a:pt x="384" y="390"/>
                  </a:lnTo>
                  <a:cubicBezTo>
                    <a:pt x="385" y="366"/>
                    <a:pt x="422" y="366"/>
                    <a:pt x="423" y="390"/>
                  </a:cubicBezTo>
                  <a:cubicBezTo>
                    <a:pt x="423" y="417"/>
                    <a:pt x="445" y="439"/>
                    <a:pt x="472" y="439"/>
                  </a:cubicBezTo>
                  <a:cubicBezTo>
                    <a:pt x="502" y="438"/>
                    <a:pt x="530" y="420"/>
                    <a:pt x="545" y="395"/>
                  </a:cubicBezTo>
                  <a:cubicBezTo>
                    <a:pt x="559" y="373"/>
                    <a:pt x="564" y="348"/>
                    <a:pt x="558" y="323"/>
                  </a:cubicBezTo>
                  <a:lnTo>
                    <a:pt x="554" y="304"/>
                  </a:lnTo>
                  <a:cubicBezTo>
                    <a:pt x="553" y="298"/>
                    <a:pt x="547" y="294"/>
                    <a:pt x="541" y="295"/>
                  </a:cubicBezTo>
                  <a:cubicBezTo>
                    <a:pt x="534" y="297"/>
                    <a:pt x="531" y="303"/>
                    <a:pt x="532" y="309"/>
                  </a:cubicBezTo>
                  <a:lnTo>
                    <a:pt x="536" y="328"/>
                  </a:lnTo>
                  <a:cubicBezTo>
                    <a:pt x="544" y="367"/>
                    <a:pt x="519" y="406"/>
                    <a:pt x="480" y="415"/>
                  </a:cubicBezTo>
                  <a:cubicBezTo>
                    <a:pt x="464" y="420"/>
                    <a:pt x="446" y="408"/>
                    <a:pt x="446" y="390"/>
                  </a:cubicBezTo>
                  <a:cubicBezTo>
                    <a:pt x="446" y="367"/>
                    <a:pt x="427" y="349"/>
                    <a:pt x="403" y="349"/>
                  </a:cubicBezTo>
                  <a:cubicBezTo>
                    <a:pt x="380" y="349"/>
                    <a:pt x="361" y="367"/>
                    <a:pt x="361" y="390"/>
                  </a:cubicBezTo>
                  <a:lnTo>
                    <a:pt x="361" y="419"/>
                  </a:lnTo>
                  <a:cubicBezTo>
                    <a:pt x="361" y="429"/>
                    <a:pt x="353" y="437"/>
                    <a:pt x="343" y="438"/>
                  </a:cubicBezTo>
                  <a:cubicBezTo>
                    <a:pt x="333" y="439"/>
                    <a:pt x="322" y="429"/>
                    <a:pt x="323" y="419"/>
                  </a:cubicBezTo>
                  <a:lnTo>
                    <a:pt x="323" y="360"/>
                  </a:lnTo>
                  <a:cubicBezTo>
                    <a:pt x="323" y="337"/>
                    <a:pt x="304" y="318"/>
                    <a:pt x="281" y="318"/>
                  </a:cubicBezTo>
                  <a:lnTo>
                    <a:pt x="280" y="318"/>
                  </a:lnTo>
                  <a:cubicBezTo>
                    <a:pt x="257" y="318"/>
                    <a:pt x="238" y="337"/>
                    <a:pt x="238" y="360"/>
                  </a:cubicBezTo>
                  <a:lnTo>
                    <a:pt x="238" y="419"/>
                  </a:lnTo>
                  <a:cubicBezTo>
                    <a:pt x="238" y="429"/>
                    <a:pt x="228" y="439"/>
                    <a:pt x="217" y="438"/>
                  </a:cubicBezTo>
                  <a:cubicBezTo>
                    <a:pt x="207" y="437"/>
                    <a:pt x="199" y="429"/>
                    <a:pt x="199" y="419"/>
                  </a:cubicBezTo>
                  <a:lnTo>
                    <a:pt x="199" y="390"/>
                  </a:lnTo>
                  <a:cubicBezTo>
                    <a:pt x="199" y="354"/>
                    <a:pt x="153" y="335"/>
                    <a:pt x="127" y="361"/>
                  </a:cubicBezTo>
                  <a:cubicBezTo>
                    <a:pt x="119" y="368"/>
                    <a:pt x="115" y="379"/>
                    <a:pt x="115" y="390"/>
                  </a:cubicBezTo>
                  <a:cubicBezTo>
                    <a:pt x="115" y="407"/>
                    <a:pt x="97" y="421"/>
                    <a:pt x="81" y="415"/>
                  </a:cubicBezTo>
                  <a:cubicBezTo>
                    <a:pt x="41" y="406"/>
                    <a:pt x="16" y="367"/>
                    <a:pt x="25" y="328"/>
                  </a:cubicBezTo>
                  <a:lnTo>
                    <a:pt x="42" y="249"/>
                  </a:lnTo>
                  <a:cubicBezTo>
                    <a:pt x="45" y="233"/>
                    <a:pt x="52" y="218"/>
                    <a:pt x="63" y="205"/>
                  </a:cubicBezTo>
                  <a:cubicBezTo>
                    <a:pt x="73" y="192"/>
                    <a:pt x="87" y="182"/>
                    <a:pt x="102" y="175"/>
                  </a:cubicBezTo>
                  <a:cubicBezTo>
                    <a:pt x="148" y="154"/>
                    <a:pt x="177" y="108"/>
                    <a:pt x="177" y="57"/>
                  </a:cubicBezTo>
                  <a:lnTo>
                    <a:pt x="177" y="11"/>
                  </a:lnTo>
                  <a:cubicBezTo>
                    <a:pt x="177" y="5"/>
                    <a:pt x="172" y="0"/>
                    <a:pt x="166" y="0"/>
                  </a:cubicBezTo>
                  <a:cubicBezTo>
                    <a:pt x="159" y="0"/>
                    <a:pt x="154" y="5"/>
                    <a:pt x="154" y="11"/>
                  </a:cubicBezTo>
                  <a:lnTo>
                    <a:pt x="154" y="57"/>
                  </a:lnTo>
                  <a:cubicBezTo>
                    <a:pt x="154" y="99"/>
                    <a:pt x="130" y="137"/>
                    <a:pt x="92" y="154"/>
                  </a:cubicBezTo>
                  <a:cubicBezTo>
                    <a:pt x="74" y="162"/>
                    <a:pt x="58" y="175"/>
                    <a:pt x="45" y="191"/>
                  </a:cubicBezTo>
                  <a:cubicBezTo>
                    <a:pt x="32" y="206"/>
                    <a:pt x="24" y="225"/>
                    <a:pt x="19" y="244"/>
                  </a:cubicBezTo>
                  <a:lnTo>
                    <a:pt x="2" y="323"/>
                  </a:lnTo>
                  <a:cubicBezTo>
                    <a:pt x="-3" y="348"/>
                    <a:pt x="2" y="373"/>
                    <a:pt x="15" y="395"/>
                  </a:cubicBezTo>
                  <a:cubicBezTo>
                    <a:pt x="29" y="417"/>
                    <a:pt x="50" y="432"/>
                    <a:pt x="75" y="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5525004" y="2784661"/>
              <a:ext cx="30026" cy="29614"/>
            </a:xfrm>
            <a:custGeom>
              <a:rect b="b" l="l" r="r" t="t"/>
              <a:pathLst>
                <a:path extrusionOk="0" h="72" w="73">
                  <a:moveTo>
                    <a:pt x="36" y="72"/>
                  </a:moveTo>
                  <a:cubicBezTo>
                    <a:pt x="56" y="72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moveTo>
                    <a:pt x="36" y="22"/>
                  </a:moveTo>
                  <a:cubicBezTo>
                    <a:pt x="44" y="22"/>
                    <a:pt x="50" y="28"/>
                    <a:pt x="50" y="36"/>
                  </a:cubicBezTo>
                  <a:cubicBezTo>
                    <a:pt x="50" y="43"/>
                    <a:pt x="44" y="49"/>
                    <a:pt x="36" y="49"/>
                  </a:cubicBezTo>
                  <a:cubicBezTo>
                    <a:pt x="29" y="49"/>
                    <a:pt x="23" y="43"/>
                    <a:pt x="23" y="36"/>
                  </a:cubicBezTo>
                  <a:cubicBezTo>
                    <a:pt x="23" y="28"/>
                    <a:pt x="29" y="22"/>
                    <a:pt x="36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5585878" y="2793298"/>
              <a:ext cx="34550" cy="34961"/>
            </a:xfrm>
            <a:custGeom>
              <a:rect b="b" l="l" r="r" t="t"/>
              <a:pathLst>
                <a:path extrusionOk="0" h="85" w="84">
                  <a:moveTo>
                    <a:pt x="42" y="85"/>
                  </a:moveTo>
                  <a:cubicBezTo>
                    <a:pt x="65" y="85"/>
                    <a:pt x="84" y="66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moveTo>
                    <a:pt x="42" y="23"/>
                  </a:moveTo>
                  <a:cubicBezTo>
                    <a:pt x="53" y="23"/>
                    <a:pt x="61" y="32"/>
                    <a:pt x="61" y="42"/>
                  </a:cubicBezTo>
                  <a:cubicBezTo>
                    <a:pt x="61" y="53"/>
                    <a:pt x="53" y="62"/>
                    <a:pt x="42" y="62"/>
                  </a:cubicBezTo>
                  <a:cubicBezTo>
                    <a:pt x="31" y="62"/>
                    <a:pt x="23" y="53"/>
                    <a:pt x="23" y="42"/>
                  </a:cubicBezTo>
                  <a:cubicBezTo>
                    <a:pt x="23" y="32"/>
                    <a:pt x="31" y="23"/>
                    <a:pt x="4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457138" y="2793298"/>
              <a:ext cx="34961" cy="34961"/>
            </a:xfrm>
            <a:custGeom>
              <a:rect b="b" l="l" r="r" t="t"/>
              <a:pathLst>
                <a:path extrusionOk="0" h="85" w="85">
                  <a:moveTo>
                    <a:pt x="0" y="42"/>
                  </a:moveTo>
                  <a:cubicBezTo>
                    <a:pt x="0" y="66"/>
                    <a:pt x="19" y="85"/>
                    <a:pt x="42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moveTo>
                    <a:pt x="62" y="42"/>
                  </a:moveTo>
                  <a:cubicBezTo>
                    <a:pt x="62" y="53"/>
                    <a:pt x="53" y="62"/>
                    <a:pt x="42" y="62"/>
                  </a:cubicBezTo>
                  <a:cubicBezTo>
                    <a:pt x="32" y="62"/>
                    <a:pt x="23" y="53"/>
                    <a:pt x="23" y="42"/>
                  </a:cubicBezTo>
                  <a:cubicBezTo>
                    <a:pt x="23" y="32"/>
                    <a:pt x="32" y="23"/>
                    <a:pt x="42" y="23"/>
                  </a:cubicBezTo>
                  <a:cubicBezTo>
                    <a:pt x="53" y="23"/>
                    <a:pt x="62" y="32"/>
                    <a:pt x="6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546392" y="2745998"/>
              <a:ext cx="44010" cy="44010"/>
            </a:xfrm>
            <a:custGeom>
              <a:rect b="b" l="l" r="r" t="t"/>
              <a:pathLst>
                <a:path extrusionOk="0" h="107" w="107">
                  <a:moveTo>
                    <a:pt x="71" y="107"/>
                  </a:moveTo>
                  <a:cubicBezTo>
                    <a:pt x="80" y="107"/>
                    <a:pt x="89" y="104"/>
                    <a:pt x="96" y="97"/>
                  </a:cubicBezTo>
                  <a:cubicBezTo>
                    <a:pt x="110" y="82"/>
                    <a:pt x="110" y="60"/>
                    <a:pt x="96" y="45"/>
                  </a:cubicBezTo>
                  <a:lnTo>
                    <a:pt x="61" y="11"/>
                  </a:lnTo>
                  <a:cubicBezTo>
                    <a:pt x="55" y="4"/>
                    <a:pt x="45" y="0"/>
                    <a:pt x="36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-4" y="25"/>
                    <a:pt x="-4" y="48"/>
                    <a:pt x="10" y="62"/>
                  </a:cubicBezTo>
                  <a:lnTo>
                    <a:pt x="45" y="97"/>
                  </a:lnTo>
                  <a:cubicBezTo>
                    <a:pt x="52" y="104"/>
                    <a:pt x="61" y="107"/>
                    <a:pt x="71" y="107"/>
                  </a:cubicBezTo>
                  <a:moveTo>
                    <a:pt x="26" y="27"/>
                  </a:moveTo>
                  <a:cubicBezTo>
                    <a:pt x="33" y="21"/>
                    <a:pt x="41" y="23"/>
                    <a:pt x="45" y="27"/>
                  </a:cubicBezTo>
                  <a:lnTo>
                    <a:pt x="80" y="62"/>
                  </a:lnTo>
                  <a:cubicBezTo>
                    <a:pt x="85" y="67"/>
                    <a:pt x="85" y="75"/>
                    <a:pt x="80" y="80"/>
                  </a:cubicBezTo>
                  <a:cubicBezTo>
                    <a:pt x="75" y="86"/>
                    <a:pt x="67" y="86"/>
                    <a:pt x="61" y="80"/>
                  </a:cubicBezTo>
                  <a:lnTo>
                    <a:pt x="26" y="45"/>
                  </a:lnTo>
                  <a:cubicBezTo>
                    <a:pt x="21" y="40"/>
                    <a:pt x="21" y="32"/>
                    <a:pt x="2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506906" y="2711448"/>
              <a:ext cx="44421" cy="44010"/>
            </a:xfrm>
            <a:custGeom>
              <a:rect b="b" l="l" r="r" t="t"/>
              <a:pathLst>
                <a:path extrusionOk="0" h="107" w="108">
                  <a:moveTo>
                    <a:pt x="97" y="62"/>
                  </a:moveTo>
                  <a:cubicBezTo>
                    <a:pt x="111" y="48"/>
                    <a:pt x="111" y="25"/>
                    <a:pt x="97" y="11"/>
                  </a:cubicBezTo>
                  <a:cubicBezTo>
                    <a:pt x="83" y="-3"/>
                    <a:pt x="60" y="-3"/>
                    <a:pt x="46" y="11"/>
                  </a:cubicBezTo>
                  <a:lnTo>
                    <a:pt x="11" y="46"/>
                  </a:lnTo>
                  <a:cubicBezTo>
                    <a:pt x="4" y="52"/>
                    <a:pt x="0" y="61"/>
                    <a:pt x="0" y="71"/>
                  </a:cubicBezTo>
                  <a:cubicBezTo>
                    <a:pt x="0" y="81"/>
                    <a:pt x="4" y="90"/>
                    <a:pt x="11" y="97"/>
                  </a:cubicBezTo>
                  <a:cubicBezTo>
                    <a:pt x="17" y="103"/>
                    <a:pt x="27" y="107"/>
                    <a:pt x="36" y="107"/>
                  </a:cubicBezTo>
                  <a:cubicBezTo>
                    <a:pt x="46" y="107"/>
                    <a:pt x="55" y="103"/>
                    <a:pt x="62" y="97"/>
                  </a:cubicBezTo>
                  <a:lnTo>
                    <a:pt x="97" y="62"/>
                  </a:lnTo>
                  <a:moveTo>
                    <a:pt x="27" y="80"/>
                  </a:moveTo>
                  <a:cubicBezTo>
                    <a:pt x="21" y="77"/>
                    <a:pt x="22" y="67"/>
                    <a:pt x="27" y="62"/>
                  </a:cubicBezTo>
                  <a:lnTo>
                    <a:pt x="62" y="27"/>
                  </a:lnTo>
                  <a:cubicBezTo>
                    <a:pt x="67" y="22"/>
                    <a:pt x="75" y="22"/>
                    <a:pt x="80" y="27"/>
                  </a:cubicBezTo>
                  <a:cubicBezTo>
                    <a:pt x="86" y="32"/>
                    <a:pt x="86" y="40"/>
                    <a:pt x="80" y="46"/>
                  </a:cubicBezTo>
                  <a:lnTo>
                    <a:pt x="46" y="80"/>
                  </a:lnTo>
                  <a:cubicBezTo>
                    <a:pt x="39" y="87"/>
                    <a:pt x="31" y="84"/>
                    <a:pt x="27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405724" y="2898182"/>
              <a:ext cx="268174" cy="68689"/>
            </a:xfrm>
            <a:custGeom>
              <a:rect b="b" l="l" r="r" t="t"/>
              <a:pathLst>
                <a:path extrusionOk="0" h="167" w="652">
                  <a:moveTo>
                    <a:pt x="644" y="42"/>
                  </a:moveTo>
                  <a:lnTo>
                    <a:pt x="633" y="22"/>
                  </a:lnTo>
                  <a:cubicBezTo>
                    <a:pt x="623" y="3"/>
                    <a:pt x="601" y="-6"/>
                    <a:pt x="580" y="2"/>
                  </a:cubicBezTo>
                  <a:cubicBezTo>
                    <a:pt x="536" y="19"/>
                    <a:pt x="444" y="48"/>
                    <a:pt x="326" y="48"/>
                  </a:cubicBezTo>
                  <a:cubicBezTo>
                    <a:pt x="209" y="48"/>
                    <a:pt x="117" y="19"/>
                    <a:pt x="72" y="2"/>
                  </a:cubicBezTo>
                  <a:cubicBezTo>
                    <a:pt x="52" y="-6"/>
                    <a:pt x="29" y="3"/>
                    <a:pt x="19" y="22"/>
                  </a:cubicBezTo>
                  <a:lnTo>
                    <a:pt x="9" y="42"/>
                  </a:lnTo>
                  <a:cubicBezTo>
                    <a:pt x="3" y="53"/>
                    <a:pt x="0" y="64"/>
                    <a:pt x="0" y="76"/>
                  </a:cubicBezTo>
                  <a:lnTo>
                    <a:pt x="0" y="125"/>
                  </a:lnTo>
                  <a:cubicBezTo>
                    <a:pt x="0" y="148"/>
                    <a:pt x="19" y="167"/>
                    <a:pt x="43" y="167"/>
                  </a:cubicBezTo>
                  <a:lnTo>
                    <a:pt x="231" y="167"/>
                  </a:lnTo>
                  <a:cubicBezTo>
                    <a:pt x="237" y="167"/>
                    <a:pt x="242" y="162"/>
                    <a:pt x="242" y="156"/>
                  </a:cubicBezTo>
                  <a:cubicBezTo>
                    <a:pt x="242" y="150"/>
                    <a:pt x="237" y="144"/>
                    <a:pt x="231" y="144"/>
                  </a:cubicBezTo>
                  <a:lnTo>
                    <a:pt x="43" y="144"/>
                  </a:lnTo>
                  <a:cubicBezTo>
                    <a:pt x="32" y="144"/>
                    <a:pt x="23" y="136"/>
                    <a:pt x="23" y="125"/>
                  </a:cubicBezTo>
                  <a:lnTo>
                    <a:pt x="23" y="76"/>
                  </a:lnTo>
                  <a:cubicBezTo>
                    <a:pt x="23" y="68"/>
                    <a:pt x="25" y="60"/>
                    <a:pt x="29" y="53"/>
                  </a:cubicBezTo>
                  <a:lnTo>
                    <a:pt x="40" y="32"/>
                  </a:lnTo>
                  <a:cubicBezTo>
                    <a:pt x="44" y="24"/>
                    <a:pt x="55" y="20"/>
                    <a:pt x="64" y="23"/>
                  </a:cubicBezTo>
                  <a:cubicBezTo>
                    <a:pt x="110" y="41"/>
                    <a:pt x="205" y="71"/>
                    <a:pt x="326" y="71"/>
                  </a:cubicBezTo>
                  <a:cubicBezTo>
                    <a:pt x="448" y="71"/>
                    <a:pt x="543" y="41"/>
                    <a:pt x="589" y="23"/>
                  </a:cubicBezTo>
                  <a:cubicBezTo>
                    <a:pt x="598" y="20"/>
                    <a:pt x="609" y="24"/>
                    <a:pt x="613" y="32"/>
                  </a:cubicBezTo>
                  <a:lnTo>
                    <a:pt x="624" y="53"/>
                  </a:lnTo>
                  <a:cubicBezTo>
                    <a:pt x="628" y="60"/>
                    <a:pt x="629" y="68"/>
                    <a:pt x="629" y="76"/>
                  </a:cubicBezTo>
                  <a:lnTo>
                    <a:pt x="629" y="125"/>
                  </a:lnTo>
                  <a:cubicBezTo>
                    <a:pt x="629" y="136"/>
                    <a:pt x="621" y="144"/>
                    <a:pt x="610" y="144"/>
                  </a:cubicBezTo>
                  <a:lnTo>
                    <a:pt x="284" y="144"/>
                  </a:lnTo>
                  <a:cubicBezTo>
                    <a:pt x="278" y="144"/>
                    <a:pt x="273" y="150"/>
                    <a:pt x="273" y="156"/>
                  </a:cubicBezTo>
                  <a:cubicBezTo>
                    <a:pt x="273" y="162"/>
                    <a:pt x="278" y="167"/>
                    <a:pt x="284" y="167"/>
                  </a:cubicBezTo>
                  <a:lnTo>
                    <a:pt x="610" y="167"/>
                  </a:lnTo>
                  <a:cubicBezTo>
                    <a:pt x="633" y="167"/>
                    <a:pt x="652" y="148"/>
                    <a:pt x="652" y="125"/>
                  </a:cubicBezTo>
                  <a:lnTo>
                    <a:pt x="652" y="76"/>
                  </a:lnTo>
                  <a:cubicBezTo>
                    <a:pt x="652" y="64"/>
                    <a:pt x="650" y="53"/>
                    <a:pt x="644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5100" lIns="90000" spcFirstLastPara="1" rIns="90000" wrap="square" tIns="15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535287" y="2885843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506906" y="2895715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1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481405" y="2875560"/>
              <a:ext cx="9460" cy="9049"/>
            </a:xfrm>
            <a:custGeom>
              <a:rect b="b" l="l" r="r" t="t"/>
              <a:pathLst>
                <a:path extrusionOk="0" h="22" w="23">
                  <a:moveTo>
                    <a:pt x="23" y="11"/>
                  </a:moveTo>
                  <a:cubicBezTo>
                    <a:pt x="23" y="17"/>
                    <a:pt x="18" y="22"/>
                    <a:pt x="12" y="22"/>
                  </a:cubicBezTo>
                  <a:cubicBezTo>
                    <a:pt x="6" y="22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455904" y="2885843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563667" y="2895715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1"/>
                  </a:moveTo>
                  <a:cubicBezTo>
                    <a:pt x="23" y="18"/>
                    <a:pt x="18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588757" y="2875560"/>
              <a:ext cx="9460" cy="9049"/>
            </a:xfrm>
            <a:custGeom>
              <a:rect b="b" l="l" r="r" t="t"/>
              <a:pathLst>
                <a:path extrusionOk="0" h="22" w="23">
                  <a:moveTo>
                    <a:pt x="23" y="11"/>
                  </a:moveTo>
                  <a:cubicBezTo>
                    <a:pt x="23" y="17"/>
                    <a:pt x="18" y="22"/>
                    <a:pt x="12" y="22"/>
                  </a:cubicBezTo>
                  <a:cubicBezTo>
                    <a:pt x="6" y="22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614258" y="2885843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34"/>
          <p:cNvGrpSpPr/>
          <p:nvPr/>
        </p:nvGrpSpPr>
        <p:grpSpPr>
          <a:xfrm>
            <a:off x="4755975" y="2652129"/>
            <a:ext cx="312605" cy="312154"/>
            <a:chOff x="4739402" y="2666204"/>
            <a:chExt cx="284627" cy="284215"/>
          </a:xfrm>
        </p:grpSpPr>
        <p:sp>
          <p:nvSpPr>
            <p:cNvPr id="1042" name="Google Shape;1042;p34"/>
            <p:cNvSpPr/>
            <p:nvPr/>
          </p:nvSpPr>
          <p:spPr>
            <a:xfrm>
              <a:off x="4739402" y="2666204"/>
              <a:ext cx="284627" cy="284215"/>
            </a:xfrm>
            <a:custGeom>
              <a:rect b="b" l="l" r="r" t="t"/>
              <a:pathLst>
                <a:path extrusionOk="0" h="691" w="692">
                  <a:moveTo>
                    <a:pt x="682" y="448"/>
                  </a:moveTo>
                  <a:cubicBezTo>
                    <a:pt x="688" y="448"/>
                    <a:pt x="692" y="444"/>
                    <a:pt x="692" y="438"/>
                  </a:cubicBezTo>
                  <a:lnTo>
                    <a:pt x="692" y="364"/>
                  </a:lnTo>
                  <a:cubicBezTo>
                    <a:pt x="692" y="349"/>
                    <a:pt x="682" y="336"/>
                    <a:pt x="667" y="333"/>
                  </a:cubicBezTo>
                  <a:cubicBezTo>
                    <a:pt x="650" y="329"/>
                    <a:pt x="617" y="321"/>
                    <a:pt x="591" y="302"/>
                  </a:cubicBezTo>
                  <a:cubicBezTo>
                    <a:pt x="583" y="296"/>
                    <a:pt x="574" y="291"/>
                    <a:pt x="564" y="287"/>
                  </a:cubicBezTo>
                  <a:cubicBezTo>
                    <a:pt x="566" y="284"/>
                    <a:pt x="567" y="281"/>
                    <a:pt x="569" y="277"/>
                  </a:cubicBezTo>
                  <a:cubicBezTo>
                    <a:pt x="588" y="234"/>
                    <a:pt x="608" y="190"/>
                    <a:pt x="608" y="136"/>
                  </a:cubicBezTo>
                  <a:cubicBezTo>
                    <a:pt x="608" y="94"/>
                    <a:pt x="595" y="61"/>
                    <a:pt x="571" y="38"/>
                  </a:cubicBezTo>
                  <a:cubicBezTo>
                    <a:pt x="533" y="0"/>
                    <a:pt x="479" y="0"/>
                    <a:pt x="477" y="0"/>
                  </a:cubicBezTo>
                  <a:cubicBezTo>
                    <a:pt x="445" y="0"/>
                    <a:pt x="413" y="8"/>
                    <a:pt x="382" y="25"/>
                  </a:cubicBezTo>
                  <a:cubicBezTo>
                    <a:pt x="360" y="36"/>
                    <a:pt x="333" y="36"/>
                    <a:pt x="311" y="25"/>
                  </a:cubicBezTo>
                  <a:cubicBezTo>
                    <a:pt x="280" y="8"/>
                    <a:pt x="248" y="0"/>
                    <a:pt x="216" y="0"/>
                  </a:cubicBezTo>
                  <a:cubicBezTo>
                    <a:pt x="214" y="0"/>
                    <a:pt x="170" y="0"/>
                    <a:pt x="134" y="27"/>
                  </a:cubicBezTo>
                  <a:cubicBezTo>
                    <a:pt x="129" y="30"/>
                    <a:pt x="128" y="36"/>
                    <a:pt x="132" y="41"/>
                  </a:cubicBezTo>
                  <a:cubicBezTo>
                    <a:pt x="135" y="45"/>
                    <a:pt x="141" y="46"/>
                    <a:pt x="146" y="43"/>
                  </a:cubicBezTo>
                  <a:cubicBezTo>
                    <a:pt x="177" y="20"/>
                    <a:pt x="215" y="20"/>
                    <a:pt x="215" y="20"/>
                  </a:cubicBezTo>
                  <a:cubicBezTo>
                    <a:pt x="245" y="20"/>
                    <a:pt x="274" y="28"/>
                    <a:pt x="302" y="43"/>
                  </a:cubicBezTo>
                  <a:cubicBezTo>
                    <a:pt x="330" y="57"/>
                    <a:pt x="363" y="57"/>
                    <a:pt x="391" y="43"/>
                  </a:cubicBezTo>
                  <a:cubicBezTo>
                    <a:pt x="419" y="28"/>
                    <a:pt x="448" y="20"/>
                    <a:pt x="477" y="20"/>
                  </a:cubicBezTo>
                  <a:cubicBezTo>
                    <a:pt x="478" y="20"/>
                    <a:pt x="525" y="20"/>
                    <a:pt x="557" y="52"/>
                  </a:cubicBezTo>
                  <a:cubicBezTo>
                    <a:pt x="577" y="72"/>
                    <a:pt x="587" y="100"/>
                    <a:pt x="587" y="136"/>
                  </a:cubicBezTo>
                  <a:cubicBezTo>
                    <a:pt x="587" y="186"/>
                    <a:pt x="568" y="228"/>
                    <a:pt x="550" y="269"/>
                  </a:cubicBezTo>
                  <a:cubicBezTo>
                    <a:pt x="533" y="308"/>
                    <a:pt x="516" y="345"/>
                    <a:pt x="516" y="386"/>
                  </a:cubicBezTo>
                  <a:lnTo>
                    <a:pt x="516" y="535"/>
                  </a:lnTo>
                  <a:cubicBezTo>
                    <a:pt x="516" y="544"/>
                    <a:pt x="513" y="553"/>
                    <a:pt x="506" y="559"/>
                  </a:cubicBezTo>
                  <a:cubicBezTo>
                    <a:pt x="502" y="564"/>
                    <a:pt x="496" y="567"/>
                    <a:pt x="490" y="568"/>
                  </a:cubicBezTo>
                  <a:lnTo>
                    <a:pt x="473" y="358"/>
                  </a:lnTo>
                  <a:lnTo>
                    <a:pt x="473" y="357"/>
                  </a:lnTo>
                  <a:cubicBezTo>
                    <a:pt x="475" y="341"/>
                    <a:pt x="482" y="311"/>
                    <a:pt x="509" y="251"/>
                  </a:cubicBezTo>
                  <a:cubicBezTo>
                    <a:pt x="526" y="212"/>
                    <a:pt x="542" y="176"/>
                    <a:pt x="542" y="136"/>
                  </a:cubicBezTo>
                  <a:cubicBezTo>
                    <a:pt x="542" y="118"/>
                    <a:pt x="539" y="104"/>
                    <a:pt x="533" y="94"/>
                  </a:cubicBezTo>
                  <a:cubicBezTo>
                    <a:pt x="529" y="86"/>
                    <a:pt x="523" y="81"/>
                    <a:pt x="515" y="76"/>
                  </a:cubicBezTo>
                  <a:cubicBezTo>
                    <a:pt x="501" y="68"/>
                    <a:pt x="484" y="65"/>
                    <a:pt x="477" y="65"/>
                  </a:cubicBezTo>
                  <a:lnTo>
                    <a:pt x="477" y="65"/>
                  </a:lnTo>
                  <a:cubicBezTo>
                    <a:pt x="456" y="65"/>
                    <a:pt x="434" y="71"/>
                    <a:pt x="412" y="83"/>
                  </a:cubicBezTo>
                  <a:cubicBezTo>
                    <a:pt x="392" y="93"/>
                    <a:pt x="369" y="99"/>
                    <a:pt x="346" y="99"/>
                  </a:cubicBezTo>
                  <a:cubicBezTo>
                    <a:pt x="323" y="99"/>
                    <a:pt x="301" y="93"/>
                    <a:pt x="280" y="83"/>
                  </a:cubicBezTo>
                  <a:cubicBezTo>
                    <a:pt x="259" y="71"/>
                    <a:pt x="237" y="65"/>
                    <a:pt x="216" y="65"/>
                  </a:cubicBezTo>
                  <a:lnTo>
                    <a:pt x="215" y="65"/>
                  </a:lnTo>
                  <a:cubicBezTo>
                    <a:pt x="208" y="65"/>
                    <a:pt x="192" y="68"/>
                    <a:pt x="178" y="76"/>
                  </a:cubicBezTo>
                  <a:cubicBezTo>
                    <a:pt x="171" y="80"/>
                    <a:pt x="151" y="92"/>
                    <a:pt x="151" y="136"/>
                  </a:cubicBezTo>
                  <a:cubicBezTo>
                    <a:pt x="151" y="176"/>
                    <a:pt x="167" y="212"/>
                    <a:pt x="184" y="251"/>
                  </a:cubicBezTo>
                  <a:cubicBezTo>
                    <a:pt x="198" y="283"/>
                    <a:pt x="215" y="319"/>
                    <a:pt x="220" y="360"/>
                  </a:cubicBezTo>
                  <a:lnTo>
                    <a:pt x="202" y="568"/>
                  </a:lnTo>
                  <a:cubicBezTo>
                    <a:pt x="187" y="564"/>
                    <a:pt x="177" y="551"/>
                    <a:pt x="177" y="535"/>
                  </a:cubicBezTo>
                  <a:lnTo>
                    <a:pt x="177" y="386"/>
                  </a:lnTo>
                  <a:cubicBezTo>
                    <a:pt x="177" y="345"/>
                    <a:pt x="160" y="308"/>
                    <a:pt x="143" y="269"/>
                  </a:cubicBezTo>
                  <a:cubicBezTo>
                    <a:pt x="124" y="228"/>
                    <a:pt x="105" y="186"/>
                    <a:pt x="105" y="136"/>
                  </a:cubicBezTo>
                  <a:cubicBezTo>
                    <a:pt x="105" y="113"/>
                    <a:pt x="110" y="92"/>
                    <a:pt x="118" y="75"/>
                  </a:cubicBezTo>
                  <a:cubicBezTo>
                    <a:pt x="121" y="71"/>
                    <a:pt x="119" y="64"/>
                    <a:pt x="114" y="62"/>
                  </a:cubicBezTo>
                  <a:cubicBezTo>
                    <a:pt x="109" y="59"/>
                    <a:pt x="103" y="61"/>
                    <a:pt x="100" y="66"/>
                  </a:cubicBezTo>
                  <a:cubicBezTo>
                    <a:pt x="90" y="86"/>
                    <a:pt x="85" y="109"/>
                    <a:pt x="85" y="136"/>
                  </a:cubicBezTo>
                  <a:cubicBezTo>
                    <a:pt x="85" y="190"/>
                    <a:pt x="105" y="234"/>
                    <a:pt x="124" y="277"/>
                  </a:cubicBezTo>
                  <a:cubicBezTo>
                    <a:pt x="125" y="281"/>
                    <a:pt x="127" y="284"/>
                    <a:pt x="128" y="287"/>
                  </a:cubicBezTo>
                  <a:cubicBezTo>
                    <a:pt x="119" y="291"/>
                    <a:pt x="110" y="296"/>
                    <a:pt x="101" y="302"/>
                  </a:cubicBezTo>
                  <a:cubicBezTo>
                    <a:pt x="76" y="321"/>
                    <a:pt x="43" y="329"/>
                    <a:pt x="26" y="333"/>
                  </a:cubicBezTo>
                  <a:cubicBezTo>
                    <a:pt x="11" y="336"/>
                    <a:pt x="0" y="349"/>
                    <a:pt x="0" y="364"/>
                  </a:cubicBezTo>
                  <a:lnTo>
                    <a:pt x="0" y="659"/>
                  </a:lnTo>
                  <a:cubicBezTo>
                    <a:pt x="0" y="676"/>
                    <a:pt x="15" y="691"/>
                    <a:pt x="32" y="691"/>
                  </a:cubicBezTo>
                  <a:lnTo>
                    <a:pt x="660" y="691"/>
                  </a:lnTo>
                  <a:cubicBezTo>
                    <a:pt x="678" y="691"/>
                    <a:pt x="692" y="676"/>
                    <a:pt x="692" y="659"/>
                  </a:cubicBezTo>
                  <a:lnTo>
                    <a:pt x="692" y="485"/>
                  </a:lnTo>
                  <a:cubicBezTo>
                    <a:pt x="692" y="480"/>
                    <a:pt x="688" y="475"/>
                    <a:pt x="682" y="475"/>
                  </a:cubicBezTo>
                  <a:cubicBezTo>
                    <a:pt x="677" y="475"/>
                    <a:pt x="672" y="480"/>
                    <a:pt x="672" y="485"/>
                  </a:cubicBezTo>
                  <a:lnTo>
                    <a:pt x="672" y="659"/>
                  </a:lnTo>
                  <a:cubicBezTo>
                    <a:pt x="672" y="665"/>
                    <a:pt x="667" y="670"/>
                    <a:pt x="660" y="670"/>
                  </a:cubicBezTo>
                  <a:lnTo>
                    <a:pt x="598" y="670"/>
                  </a:lnTo>
                  <a:cubicBezTo>
                    <a:pt x="549" y="670"/>
                    <a:pt x="522" y="651"/>
                    <a:pt x="508" y="630"/>
                  </a:cubicBezTo>
                  <a:cubicBezTo>
                    <a:pt x="550" y="618"/>
                    <a:pt x="580" y="580"/>
                    <a:pt x="580" y="535"/>
                  </a:cubicBezTo>
                  <a:lnTo>
                    <a:pt x="580" y="386"/>
                  </a:lnTo>
                  <a:cubicBezTo>
                    <a:pt x="580" y="383"/>
                    <a:pt x="582" y="380"/>
                    <a:pt x="585" y="378"/>
                  </a:cubicBezTo>
                  <a:cubicBezTo>
                    <a:pt x="588" y="376"/>
                    <a:pt x="591" y="375"/>
                    <a:pt x="595" y="377"/>
                  </a:cubicBezTo>
                  <a:cubicBezTo>
                    <a:pt x="607" y="383"/>
                    <a:pt x="621" y="387"/>
                    <a:pt x="636" y="391"/>
                  </a:cubicBezTo>
                  <a:lnTo>
                    <a:pt x="637" y="391"/>
                  </a:lnTo>
                  <a:lnTo>
                    <a:pt x="672" y="398"/>
                  </a:lnTo>
                  <a:lnTo>
                    <a:pt x="672" y="438"/>
                  </a:lnTo>
                  <a:cubicBezTo>
                    <a:pt x="672" y="444"/>
                    <a:pt x="677" y="448"/>
                    <a:pt x="682" y="448"/>
                  </a:cubicBezTo>
                  <a:moveTo>
                    <a:pt x="202" y="242"/>
                  </a:moveTo>
                  <a:cubicBezTo>
                    <a:pt x="186" y="206"/>
                    <a:pt x="171" y="172"/>
                    <a:pt x="171" y="136"/>
                  </a:cubicBezTo>
                  <a:cubicBezTo>
                    <a:pt x="171" y="104"/>
                    <a:pt x="183" y="97"/>
                    <a:pt x="188" y="93"/>
                  </a:cubicBezTo>
                  <a:cubicBezTo>
                    <a:pt x="199" y="87"/>
                    <a:pt x="212" y="86"/>
                    <a:pt x="216" y="86"/>
                  </a:cubicBezTo>
                  <a:cubicBezTo>
                    <a:pt x="234" y="86"/>
                    <a:pt x="252" y="91"/>
                    <a:pt x="271" y="100"/>
                  </a:cubicBezTo>
                  <a:cubicBezTo>
                    <a:pt x="294" y="113"/>
                    <a:pt x="320" y="119"/>
                    <a:pt x="346" y="119"/>
                  </a:cubicBezTo>
                  <a:cubicBezTo>
                    <a:pt x="373" y="119"/>
                    <a:pt x="399" y="113"/>
                    <a:pt x="422" y="100"/>
                  </a:cubicBezTo>
                  <a:cubicBezTo>
                    <a:pt x="440" y="91"/>
                    <a:pt x="459" y="86"/>
                    <a:pt x="477" y="86"/>
                  </a:cubicBezTo>
                  <a:cubicBezTo>
                    <a:pt x="481" y="86"/>
                    <a:pt x="494" y="87"/>
                    <a:pt x="504" y="93"/>
                  </a:cubicBezTo>
                  <a:cubicBezTo>
                    <a:pt x="509" y="96"/>
                    <a:pt x="513" y="100"/>
                    <a:pt x="515" y="104"/>
                  </a:cubicBezTo>
                  <a:cubicBezTo>
                    <a:pt x="520" y="111"/>
                    <a:pt x="522" y="122"/>
                    <a:pt x="522" y="136"/>
                  </a:cubicBezTo>
                  <a:cubicBezTo>
                    <a:pt x="522" y="172"/>
                    <a:pt x="507" y="206"/>
                    <a:pt x="490" y="242"/>
                  </a:cubicBezTo>
                  <a:cubicBezTo>
                    <a:pt x="481" y="264"/>
                    <a:pt x="473" y="282"/>
                    <a:pt x="467" y="299"/>
                  </a:cubicBezTo>
                  <a:lnTo>
                    <a:pt x="463" y="248"/>
                  </a:lnTo>
                  <a:cubicBezTo>
                    <a:pt x="461" y="230"/>
                    <a:pt x="466" y="212"/>
                    <a:pt x="476" y="197"/>
                  </a:cubicBezTo>
                  <a:cubicBezTo>
                    <a:pt x="486" y="180"/>
                    <a:pt x="492" y="161"/>
                    <a:pt x="492" y="141"/>
                  </a:cubicBezTo>
                  <a:lnTo>
                    <a:pt x="492" y="121"/>
                  </a:lnTo>
                  <a:cubicBezTo>
                    <a:pt x="492" y="116"/>
                    <a:pt x="487" y="111"/>
                    <a:pt x="482" y="111"/>
                  </a:cubicBezTo>
                  <a:cubicBezTo>
                    <a:pt x="476" y="111"/>
                    <a:pt x="472" y="116"/>
                    <a:pt x="472" y="121"/>
                  </a:cubicBezTo>
                  <a:lnTo>
                    <a:pt x="472" y="141"/>
                  </a:lnTo>
                  <a:cubicBezTo>
                    <a:pt x="472" y="157"/>
                    <a:pt x="467" y="172"/>
                    <a:pt x="459" y="185"/>
                  </a:cubicBezTo>
                  <a:cubicBezTo>
                    <a:pt x="458" y="186"/>
                    <a:pt x="458" y="187"/>
                    <a:pt x="457" y="188"/>
                  </a:cubicBezTo>
                  <a:lnTo>
                    <a:pt x="457" y="181"/>
                  </a:lnTo>
                  <a:cubicBezTo>
                    <a:pt x="456" y="175"/>
                    <a:pt x="451" y="171"/>
                    <a:pt x="446" y="171"/>
                  </a:cubicBezTo>
                  <a:cubicBezTo>
                    <a:pt x="440" y="172"/>
                    <a:pt x="436" y="177"/>
                    <a:pt x="436" y="182"/>
                  </a:cubicBezTo>
                  <a:lnTo>
                    <a:pt x="441" y="236"/>
                  </a:lnTo>
                  <a:cubicBezTo>
                    <a:pt x="439" y="235"/>
                    <a:pt x="437" y="234"/>
                    <a:pt x="435" y="233"/>
                  </a:cubicBezTo>
                  <a:lnTo>
                    <a:pt x="418" y="225"/>
                  </a:lnTo>
                  <a:cubicBezTo>
                    <a:pt x="410" y="222"/>
                    <a:pt x="404" y="215"/>
                    <a:pt x="402" y="207"/>
                  </a:cubicBezTo>
                  <a:lnTo>
                    <a:pt x="399" y="200"/>
                  </a:lnTo>
                  <a:lnTo>
                    <a:pt x="411" y="180"/>
                  </a:lnTo>
                  <a:cubicBezTo>
                    <a:pt x="416" y="172"/>
                    <a:pt x="419" y="162"/>
                    <a:pt x="419" y="153"/>
                  </a:cubicBezTo>
                  <a:lnTo>
                    <a:pt x="419" y="141"/>
                  </a:lnTo>
                  <a:cubicBezTo>
                    <a:pt x="419" y="136"/>
                    <a:pt x="415" y="131"/>
                    <a:pt x="409" y="131"/>
                  </a:cubicBezTo>
                  <a:cubicBezTo>
                    <a:pt x="404" y="131"/>
                    <a:pt x="399" y="136"/>
                    <a:pt x="399" y="141"/>
                  </a:cubicBezTo>
                  <a:lnTo>
                    <a:pt x="399" y="153"/>
                  </a:lnTo>
                  <a:cubicBezTo>
                    <a:pt x="399" y="159"/>
                    <a:pt x="397" y="164"/>
                    <a:pt x="394" y="169"/>
                  </a:cubicBezTo>
                  <a:lnTo>
                    <a:pt x="391" y="174"/>
                  </a:lnTo>
                  <a:lnTo>
                    <a:pt x="389" y="168"/>
                  </a:lnTo>
                  <a:cubicBezTo>
                    <a:pt x="388" y="163"/>
                    <a:pt x="382" y="160"/>
                    <a:pt x="377" y="162"/>
                  </a:cubicBezTo>
                  <a:cubicBezTo>
                    <a:pt x="371" y="163"/>
                    <a:pt x="368" y="169"/>
                    <a:pt x="370" y="175"/>
                  </a:cubicBezTo>
                  <a:lnTo>
                    <a:pt x="382" y="213"/>
                  </a:lnTo>
                  <a:cubicBezTo>
                    <a:pt x="387" y="227"/>
                    <a:pt x="397" y="238"/>
                    <a:pt x="410" y="244"/>
                  </a:cubicBezTo>
                  <a:lnTo>
                    <a:pt x="427" y="251"/>
                  </a:lnTo>
                  <a:cubicBezTo>
                    <a:pt x="437" y="256"/>
                    <a:pt x="444" y="265"/>
                    <a:pt x="445" y="276"/>
                  </a:cubicBezTo>
                  <a:lnTo>
                    <a:pt x="447" y="296"/>
                  </a:lnTo>
                  <a:lnTo>
                    <a:pt x="447" y="296"/>
                  </a:lnTo>
                  <a:lnTo>
                    <a:pt x="449" y="317"/>
                  </a:lnTo>
                  <a:cubicBezTo>
                    <a:pt x="443" y="311"/>
                    <a:pt x="437" y="305"/>
                    <a:pt x="431" y="300"/>
                  </a:cubicBezTo>
                  <a:cubicBezTo>
                    <a:pt x="407" y="281"/>
                    <a:pt x="377" y="270"/>
                    <a:pt x="346" y="270"/>
                  </a:cubicBezTo>
                  <a:cubicBezTo>
                    <a:pt x="316" y="270"/>
                    <a:pt x="286" y="281"/>
                    <a:pt x="262" y="300"/>
                  </a:cubicBezTo>
                  <a:cubicBezTo>
                    <a:pt x="255" y="305"/>
                    <a:pt x="249" y="311"/>
                    <a:pt x="244" y="317"/>
                  </a:cubicBezTo>
                  <a:lnTo>
                    <a:pt x="246" y="296"/>
                  </a:lnTo>
                  <a:lnTo>
                    <a:pt x="246" y="296"/>
                  </a:lnTo>
                  <a:lnTo>
                    <a:pt x="248" y="276"/>
                  </a:lnTo>
                  <a:cubicBezTo>
                    <a:pt x="249" y="265"/>
                    <a:pt x="256" y="256"/>
                    <a:pt x="266" y="251"/>
                  </a:cubicBezTo>
                  <a:lnTo>
                    <a:pt x="283" y="244"/>
                  </a:lnTo>
                  <a:cubicBezTo>
                    <a:pt x="296" y="238"/>
                    <a:pt x="306" y="227"/>
                    <a:pt x="311" y="213"/>
                  </a:cubicBezTo>
                  <a:lnTo>
                    <a:pt x="323" y="175"/>
                  </a:lnTo>
                  <a:cubicBezTo>
                    <a:pt x="324" y="169"/>
                    <a:pt x="321" y="163"/>
                    <a:pt x="316" y="162"/>
                  </a:cubicBezTo>
                  <a:cubicBezTo>
                    <a:pt x="311" y="160"/>
                    <a:pt x="305" y="163"/>
                    <a:pt x="303" y="168"/>
                  </a:cubicBezTo>
                  <a:lnTo>
                    <a:pt x="302" y="174"/>
                  </a:lnTo>
                  <a:lnTo>
                    <a:pt x="299" y="169"/>
                  </a:lnTo>
                  <a:cubicBezTo>
                    <a:pt x="296" y="164"/>
                    <a:pt x="294" y="159"/>
                    <a:pt x="294" y="153"/>
                  </a:cubicBezTo>
                  <a:lnTo>
                    <a:pt x="294" y="141"/>
                  </a:lnTo>
                  <a:cubicBezTo>
                    <a:pt x="294" y="136"/>
                    <a:pt x="289" y="131"/>
                    <a:pt x="284" y="131"/>
                  </a:cubicBezTo>
                  <a:cubicBezTo>
                    <a:pt x="278" y="131"/>
                    <a:pt x="274" y="136"/>
                    <a:pt x="274" y="141"/>
                  </a:cubicBezTo>
                  <a:lnTo>
                    <a:pt x="274" y="153"/>
                  </a:lnTo>
                  <a:cubicBezTo>
                    <a:pt x="274" y="162"/>
                    <a:pt x="276" y="172"/>
                    <a:pt x="281" y="180"/>
                  </a:cubicBezTo>
                  <a:lnTo>
                    <a:pt x="294" y="200"/>
                  </a:lnTo>
                  <a:lnTo>
                    <a:pt x="291" y="207"/>
                  </a:lnTo>
                  <a:cubicBezTo>
                    <a:pt x="289" y="215"/>
                    <a:pt x="283" y="222"/>
                    <a:pt x="275" y="225"/>
                  </a:cubicBezTo>
                  <a:lnTo>
                    <a:pt x="258" y="233"/>
                  </a:lnTo>
                  <a:cubicBezTo>
                    <a:pt x="255" y="234"/>
                    <a:pt x="253" y="235"/>
                    <a:pt x="252" y="236"/>
                  </a:cubicBezTo>
                  <a:lnTo>
                    <a:pt x="256" y="182"/>
                  </a:lnTo>
                  <a:cubicBezTo>
                    <a:pt x="257" y="177"/>
                    <a:pt x="253" y="172"/>
                    <a:pt x="247" y="171"/>
                  </a:cubicBezTo>
                  <a:cubicBezTo>
                    <a:pt x="242" y="171"/>
                    <a:pt x="237" y="175"/>
                    <a:pt x="236" y="181"/>
                  </a:cubicBezTo>
                  <a:lnTo>
                    <a:pt x="236" y="188"/>
                  </a:lnTo>
                  <a:cubicBezTo>
                    <a:pt x="235" y="187"/>
                    <a:pt x="235" y="186"/>
                    <a:pt x="234" y="185"/>
                  </a:cubicBezTo>
                  <a:cubicBezTo>
                    <a:pt x="226" y="172"/>
                    <a:pt x="221" y="157"/>
                    <a:pt x="221" y="141"/>
                  </a:cubicBezTo>
                  <a:lnTo>
                    <a:pt x="221" y="121"/>
                  </a:lnTo>
                  <a:cubicBezTo>
                    <a:pt x="221" y="116"/>
                    <a:pt x="216" y="111"/>
                    <a:pt x="211" y="111"/>
                  </a:cubicBezTo>
                  <a:cubicBezTo>
                    <a:pt x="205" y="111"/>
                    <a:pt x="201" y="116"/>
                    <a:pt x="201" y="121"/>
                  </a:cubicBezTo>
                  <a:lnTo>
                    <a:pt x="201" y="141"/>
                  </a:lnTo>
                  <a:cubicBezTo>
                    <a:pt x="201" y="161"/>
                    <a:pt x="206" y="180"/>
                    <a:pt x="217" y="197"/>
                  </a:cubicBezTo>
                  <a:cubicBezTo>
                    <a:pt x="227" y="212"/>
                    <a:pt x="232" y="230"/>
                    <a:pt x="230" y="248"/>
                  </a:cubicBezTo>
                  <a:lnTo>
                    <a:pt x="226" y="298"/>
                  </a:lnTo>
                  <a:cubicBezTo>
                    <a:pt x="219" y="278"/>
                    <a:pt x="210" y="260"/>
                    <a:pt x="202" y="242"/>
                  </a:cubicBezTo>
                  <a:moveTo>
                    <a:pt x="470" y="567"/>
                  </a:moveTo>
                  <a:cubicBezTo>
                    <a:pt x="459" y="564"/>
                    <a:pt x="450" y="554"/>
                    <a:pt x="447" y="542"/>
                  </a:cubicBezTo>
                  <a:lnTo>
                    <a:pt x="414" y="390"/>
                  </a:lnTo>
                  <a:cubicBezTo>
                    <a:pt x="411" y="375"/>
                    <a:pt x="402" y="361"/>
                    <a:pt x="390" y="351"/>
                  </a:cubicBezTo>
                  <a:cubicBezTo>
                    <a:pt x="378" y="341"/>
                    <a:pt x="362" y="336"/>
                    <a:pt x="346" y="336"/>
                  </a:cubicBezTo>
                  <a:cubicBezTo>
                    <a:pt x="314" y="336"/>
                    <a:pt x="285" y="359"/>
                    <a:pt x="278" y="390"/>
                  </a:cubicBezTo>
                  <a:lnTo>
                    <a:pt x="246" y="542"/>
                  </a:lnTo>
                  <a:cubicBezTo>
                    <a:pt x="244" y="550"/>
                    <a:pt x="240" y="557"/>
                    <a:pt x="233" y="562"/>
                  </a:cubicBezTo>
                  <a:cubicBezTo>
                    <a:pt x="230" y="564"/>
                    <a:pt x="226" y="566"/>
                    <a:pt x="223" y="568"/>
                  </a:cubicBezTo>
                  <a:lnTo>
                    <a:pt x="240" y="362"/>
                  </a:lnTo>
                  <a:cubicBezTo>
                    <a:pt x="248" y="344"/>
                    <a:pt x="259" y="328"/>
                    <a:pt x="274" y="316"/>
                  </a:cubicBezTo>
                  <a:cubicBezTo>
                    <a:pt x="295" y="299"/>
                    <a:pt x="320" y="290"/>
                    <a:pt x="346" y="290"/>
                  </a:cubicBezTo>
                  <a:cubicBezTo>
                    <a:pt x="372" y="290"/>
                    <a:pt x="398" y="299"/>
                    <a:pt x="418" y="316"/>
                  </a:cubicBezTo>
                  <a:cubicBezTo>
                    <a:pt x="433" y="328"/>
                    <a:pt x="445" y="344"/>
                    <a:pt x="453" y="362"/>
                  </a:cubicBezTo>
                  <a:lnTo>
                    <a:pt x="470" y="567"/>
                  </a:lnTo>
                  <a:moveTo>
                    <a:pt x="221" y="589"/>
                  </a:moveTo>
                  <a:cubicBezTo>
                    <a:pt x="230" y="587"/>
                    <a:pt x="239" y="583"/>
                    <a:pt x="246" y="577"/>
                  </a:cubicBezTo>
                  <a:cubicBezTo>
                    <a:pt x="256" y="570"/>
                    <a:pt x="263" y="558"/>
                    <a:pt x="265" y="546"/>
                  </a:cubicBezTo>
                  <a:lnTo>
                    <a:pt x="298" y="395"/>
                  </a:lnTo>
                  <a:cubicBezTo>
                    <a:pt x="303" y="372"/>
                    <a:pt x="323" y="356"/>
                    <a:pt x="346" y="356"/>
                  </a:cubicBezTo>
                  <a:cubicBezTo>
                    <a:pt x="358" y="356"/>
                    <a:pt x="369" y="360"/>
                    <a:pt x="377" y="367"/>
                  </a:cubicBezTo>
                  <a:cubicBezTo>
                    <a:pt x="386" y="374"/>
                    <a:pt x="392" y="384"/>
                    <a:pt x="394" y="395"/>
                  </a:cubicBezTo>
                  <a:lnTo>
                    <a:pt x="427" y="546"/>
                  </a:lnTo>
                  <a:cubicBezTo>
                    <a:pt x="432" y="568"/>
                    <a:pt x="450" y="585"/>
                    <a:pt x="472" y="589"/>
                  </a:cubicBezTo>
                  <a:cubicBezTo>
                    <a:pt x="473" y="595"/>
                    <a:pt x="474" y="603"/>
                    <a:pt x="478" y="613"/>
                  </a:cubicBezTo>
                  <a:cubicBezTo>
                    <a:pt x="461" y="612"/>
                    <a:pt x="445" y="606"/>
                    <a:pt x="432" y="596"/>
                  </a:cubicBezTo>
                  <a:cubicBezTo>
                    <a:pt x="418" y="584"/>
                    <a:pt x="408" y="569"/>
                    <a:pt x="405" y="551"/>
                  </a:cubicBezTo>
                  <a:lnTo>
                    <a:pt x="372" y="400"/>
                  </a:lnTo>
                  <a:cubicBezTo>
                    <a:pt x="369" y="388"/>
                    <a:pt x="358" y="379"/>
                    <a:pt x="346" y="379"/>
                  </a:cubicBezTo>
                  <a:cubicBezTo>
                    <a:pt x="334" y="379"/>
                    <a:pt x="324" y="388"/>
                    <a:pt x="321" y="400"/>
                  </a:cubicBezTo>
                  <a:lnTo>
                    <a:pt x="288" y="551"/>
                  </a:lnTo>
                  <a:cubicBezTo>
                    <a:pt x="284" y="569"/>
                    <a:pt x="275" y="584"/>
                    <a:pt x="261" y="596"/>
                  </a:cubicBezTo>
                  <a:cubicBezTo>
                    <a:pt x="248" y="606"/>
                    <a:pt x="232" y="612"/>
                    <a:pt x="215" y="613"/>
                  </a:cubicBezTo>
                  <a:cubicBezTo>
                    <a:pt x="218" y="603"/>
                    <a:pt x="220" y="595"/>
                    <a:pt x="221" y="589"/>
                  </a:cubicBezTo>
                  <a:moveTo>
                    <a:pt x="32" y="670"/>
                  </a:moveTo>
                  <a:cubicBezTo>
                    <a:pt x="26" y="670"/>
                    <a:pt x="21" y="665"/>
                    <a:pt x="21" y="659"/>
                  </a:cubicBezTo>
                  <a:lnTo>
                    <a:pt x="21" y="398"/>
                  </a:lnTo>
                  <a:lnTo>
                    <a:pt x="56" y="391"/>
                  </a:lnTo>
                  <a:lnTo>
                    <a:pt x="57" y="391"/>
                  </a:lnTo>
                  <a:cubicBezTo>
                    <a:pt x="71" y="387"/>
                    <a:pt x="85" y="383"/>
                    <a:pt x="98" y="377"/>
                  </a:cubicBezTo>
                  <a:cubicBezTo>
                    <a:pt x="101" y="375"/>
                    <a:pt x="105" y="376"/>
                    <a:pt x="108" y="378"/>
                  </a:cubicBezTo>
                  <a:cubicBezTo>
                    <a:pt x="111" y="380"/>
                    <a:pt x="113" y="383"/>
                    <a:pt x="113" y="386"/>
                  </a:cubicBezTo>
                  <a:lnTo>
                    <a:pt x="113" y="429"/>
                  </a:lnTo>
                  <a:cubicBezTo>
                    <a:pt x="113" y="434"/>
                    <a:pt x="117" y="438"/>
                    <a:pt x="123" y="438"/>
                  </a:cubicBezTo>
                  <a:cubicBezTo>
                    <a:pt x="128" y="438"/>
                    <a:pt x="133" y="434"/>
                    <a:pt x="133" y="429"/>
                  </a:cubicBezTo>
                  <a:lnTo>
                    <a:pt x="133" y="386"/>
                  </a:lnTo>
                  <a:cubicBezTo>
                    <a:pt x="133" y="376"/>
                    <a:pt x="128" y="366"/>
                    <a:pt x="119" y="361"/>
                  </a:cubicBezTo>
                  <a:cubicBezTo>
                    <a:pt x="110" y="355"/>
                    <a:pt x="100" y="354"/>
                    <a:pt x="90" y="358"/>
                  </a:cubicBezTo>
                  <a:cubicBezTo>
                    <a:pt x="78" y="364"/>
                    <a:pt x="65" y="368"/>
                    <a:pt x="52" y="372"/>
                  </a:cubicBezTo>
                  <a:lnTo>
                    <a:pt x="21" y="377"/>
                  </a:lnTo>
                  <a:lnTo>
                    <a:pt x="21" y="364"/>
                  </a:lnTo>
                  <a:cubicBezTo>
                    <a:pt x="21" y="359"/>
                    <a:pt x="25" y="354"/>
                    <a:pt x="30" y="353"/>
                  </a:cubicBezTo>
                  <a:cubicBezTo>
                    <a:pt x="53" y="348"/>
                    <a:pt x="86" y="338"/>
                    <a:pt x="113" y="319"/>
                  </a:cubicBezTo>
                  <a:cubicBezTo>
                    <a:pt x="120" y="314"/>
                    <a:pt x="128" y="309"/>
                    <a:pt x="136" y="305"/>
                  </a:cubicBezTo>
                  <a:cubicBezTo>
                    <a:pt x="148" y="332"/>
                    <a:pt x="156" y="359"/>
                    <a:pt x="156" y="386"/>
                  </a:cubicBezTo>
                  <a:lnTo>
                    <a:pt x="156" y="535"/>
                  </a:lnTo>
                  <a:cubicBezTo>
                    <a:pt x="156" y="561"/>
                    <a:pt x="175" y="583"/>
                    <a:pt x="200" y="589"/>
                  </a:cubicBezTo>
                  <a:cubicBezTo>
                    <a:pt x="200" y="594"/>
                    <a:pt x="198" y="602"/>
                    <a:pt x="194" y="611"/>
                  </a:cubicBezTo>
                  <a:cubicBezTo>
                    <a:pt x="159" y="603"/>
                    <a:pt x="133" y="572"/>
                    <a:pt x="133" y="535"/>
                  </a:cubicBezTo>
                  <a:lnTo>
                    <a:pt x="133" y="475"/>
                  </a:lnTo>
                  <a:cubicBezTo>
                    <a:pt x="133" y="469"/>
                    <a:pt x="128" y="465"/>
                    <a:pt x="123" y="465"/>
                  </a:cubicBezTo>
                  <a:cubicBezTo>
                    <a:pt x="117" y="465"/>
                    <a:pt x="113" y="469"/>
                    <a:pt x="113" y="475"/>
                  </a:cubicBezTo>
                  <a:lnTo>
                    <a:pt x="113" y="535"/>
                  </a:lnTo>
                  <a:cubicBezTo>
                    <a:pt x="113" y="580"/>
                    <a:pt x="143" y="618"/>
                    <a:pt x="185" y="630"/>
                  </a:cubicBezTo>
                  <a:cubicBezTo>
                    <a:pt x="170" y="651"/>
                    <a:pt x="144" y="670"/>
                    <a:pt x="95" y="670"/>
                  </a:cubicBezTo>
                  <a:lnTo>
                    <a:pt x="32" y="670"/>
                  </a:lnTo>
                  <a:moveTo>
                    <a:pt x="521" y="670"/>
                  </a:moveTo>
                  <a:lnTo>
                    <a:pt x="172" y="670"/>
                  </a:lnTo>
                  <a:cubicBezTo>
                    <a:pt x="184" y="662"/>
                    <a:pt x="196" y="651"/>
                    <a:pt x="205" y="635"/>
                  </a:cubicBezTo>
                  <a:cubicBezTo>
                    <a:pt x="205" y="634"/>
                    <a:pt x="206" y="634"/>
                    <a:pt x="206" y="633"/>
                  </a:cubicBezTo>
                  <a:cubicBezTo>
                    <a:pt x="208" y="633"/>
                    <a:pt x="210" y="633"/>
                    <a:pt x="211" y="633"/>
                  </a:cubicBezTo>
                  <a:cubicBezTo>
                    <a:pt x="234" y="633"/>
                    <a:pt x="256" y="626"/>
                    <a:pt x="273" y="611"/>
                  </a:cubicBezTo>
                  <a:cubicBezTo>
                    <a:pt x="291" y="597"/>
                    <a:pt x="303" y="577"/>
                    <a:pt x="308" y="555"/>
                  </a:cubicBezTo>
                  <a:lnTo>
                    <a:pt x="341" y="404"/>
                  </a:lnTo>
                  <a:cubicBezTo>
                    <a:pt x="342" y="401"/>
                    <a:pt x="344" y="400"/>
                    <a:pt x="346" y="400"/>
                  </a:cubicBezTo>
                  <a:cubicBezTo>
                    <a:pt x="349" y="400"/>
                    <a:pt x="351" y="401"/>
                    <a:pt x="352" y="404"/>
                  </a:cubicBezTo>
                  <a:lnTo>
                    <a:pt x="385" y="555"/>
                  </a:lnTo>
                  <a:cubicBezTo>
                    <a:pt x="389" y="577"/>
                    <a:pt x="402" y="597"/>
                    <a:pt x="419" y="611"/>
                  </a:cubicBezTo>
                  <a:cubicBezTo>
                    <a:pt x="437" y="626"/>
                    <a:pt x="459" y="633"/>
                    <a:pt x="481" y="633"/>
                  </a:cubicBezTo>
                  <a:cubicBezTo>
                    <a:pt x="483" y="633"/>
                    <a:pt x="485" y="633"/>
                    <a:pt x="487" y="633"/>
                  </a:cubicBezTo>
                  <a:cubicBezTo>
                    <a:pt x="487" y="634"/>
                    <a:pt x="487" y="634"/>
                    <a:pt x="488" y="635"/>
                  </a:cubicBezTo>
                  <a:cubicBezTo>
                    <a:pt x="497" y="651"/>
                    <a:pt x="508" y="662"/>
                    <a:pt x="521" y="670"/>
                  </a:cubicBezTo>
                  <a:moveTo>
                    <a:pt x="641" y="372"/>
                  </a:moveTo>
                  <a:cubicBezTo>
                    <a:pt x="627" y="368"/>
                    <a:pt x="615" y="364"/>
                    <a:pt x="603" y="358"/>
                  </a:cubicBezTo>
                  <a:cubicBezTo>
                    <a:pt x="593" y="354"/>
                    <a:pt x="582" y="355"/>
                    <a:pt x="574" y="361"/>
                  </a:cubicBezTo>
                  <a:cubicBezTo>
                    <a:pt x="565" y="366"/>
                    <a:pt x="560" y="376"/>
                    <a:pt x="560" y="386"/>
                  </a:cubicBezTo>
                  <a:lnTo>
                    <a:pt x="560" y="535"/>
                  </a:lnTo>
                  <a:cubicBezTo>
                    <a:pt x="560" y="572"/>
                    <a:pt x="534" y="603"/>
                    <a:pt x="498" y="611"/>
                  </a:cubicBezTo>
                  <a:cubicBezTo>
                    <a:pt x="495" y="602"/>
                    <a:pt x="493" y="594"/>
                    <a:pt x="492" y="589"/>
                  </a:cubicBezTo>
                  <a:cubicBezTo>
                    <a:pt x="503" y="586"/>
                    <a:pt x="513" y="581"/>
                    <a:pt x="520" y="573"/>
                  </a:cubicBezTo>
                  <a:cubicBezTo>
                    <a:pt x="531" y="563"/>
                    <a:pt x="536" y="549"/>
                    <a:pt x="536" y="535"/>
                  </a:cubicBezTo>
                  <a:lnTo>
                    <a:pt x="536" y="386"/>
                  </a:lnTo>
                  <a:cubicBezTo>
                    <a:pt x="536" y="359"/>
                    <a:pt x="545" y="332"/>
                    <a:pt x="556" y="305"/>
                  </a:cubicBezTo>
                  <a:cubicBezTo>
                    <a:pt x="565" y="309"/>
                    <a:pt x="572" y="314"/>
                    <a:pt x="580" y="319"/>
                  </a:cubicBezTo>
                  <a:cubicBezTo>
                    <a:pt x="607" y="338"/>
                    <a:pt x="640" y="348"/>
                    <a:pt x="663" y="353"/>
                  </a:cubicBezTo>
                  <a:cubicBezTo>
                    <a:pt x="668" y="354"/>
                    <a:pt x="672" y="359"/>
                    <a:pt x="672" y="364"/>
                  </a:cubicBezTo>
                  <a:lnTo>
                    <a:pt x="672" y="377"/>
                  </a:lnTo>
                  <a:lnTo>
                    <a:pt x="641" y="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765726" y="2859519"/>
              <a:ext cx="8638" cy="8226"/>
            </a:xfrm>
            <a:custGeom>
              <a:rect b="b" l="l" r="r" t="t"/>
              <a:pathLst>
                <a:path extrusionOk="0" h="20" w="21">
                  <a:moveTo>
                    <a:pt x="21" y="10"/>
                  </a:moveTo>
                  <a:cubicBezTo>
                    <a:pt x="21" y="16"/>
                    <a:pt x="16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760790" y="2896948"/>
              <a:ext cx="8226" cy="8226"/>
            </a:xfrm>
            <a:custGeom>
              <a:rect b="b" l="l" r="r" t="t"/>
              <a:pathLst>
                <a:path extrusionOk="0" h="20" w="20">
                  <a:moveTo>
                    <a:pt x="20" y="10"/>
                  </a:moveTo>
                  <a:cubicBezTo>
                    <a:pt x="20" y="16"/>
                    <a:pt x="16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783824" y="2920804"/>
              <a:ext cx="8226" cy="8226"/>
            </a:xfrm>
            <a:custGeom>
              <a:rect b="b" l="l" r="r" t="t"/>
              <a:pathLst>
                <a:path extrusionOk="0" h="20" w="20">
                  <a:moveTo>
                    <a:pt x="20" y="10"/>
                  </a:moveTo>
                  <a:cubicBezTo>
                    <a:pt x="20" y="16"/>
                    <a:pt x="16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867319" y="2920804"/>
              <a:ext cx="8638" cy="8226"/>
            </a:xfrm>
            <a:custGeom>
              <a:rect b="b" l="l" r="r" t="t"/>
              <a:pathLst>
                <a:path extrusionOk="0" h="20" w="21">
                  <a:moveTo>
                    <a:pt x="21" y="10"/>
                  </a:moveTo>
                  <a:cubicBezTo>
                    <a:pt x="21" y="16"/>
                    <a:pt x="17" y="20"/>
                    <a:pt x="11" y="20"/>
                  </a:cubicBezTo>
                  <a:cubicBezTo>
                    <a:pt x="6" y="20"/>
                    <a:pt x="0" y="16"/>
                    <a:pt x="0" y="10"/>
                  </a:cubicBezTo>
                  <a:cubicBezTo>
                    <a:pt x="0" y="4"/>
                    <a:pt x="6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877602" y="2886666"/>
              <a:ext cx="8638" cy="8638"/>
            </a:xfrm>
            <a:custGeom>
              <a:rect b="b" l="l" r="r" t="t"/>
              <a:pathLst>
                <a:path extrusionOk="0" h="21" w="21">
                  <a:moveTo>
                    <a:pt x="21" y="10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971381" y="2920804"/>
              <a:ext cx="8638" cy="8226"/>
            </a:xfrm>
            <a:custGeom>
              <a:rect b="b" l="l" r="r" t="t"/>
              <a:pathLst>
                <a:path extrusionOk="0" h="20" w="21">
                  <a:moveTo>
                    <a:pt x="21" y="10"/>
                  </a:moveTo>
                  <a:cubicBezTo>
                    <a:pt x="21" y="16"/>
                    <a:pt x="16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989478" y="2859519"/>
              <a:ext cx="8226" cy="8226"/>
            </a:xfrm>
            <a:custGeom>
              <a:rect b="b" l="l" r="r" t="t"/>
              <a:pathLst>
                <a:path extrusionOk="0" h="20" w="20">
                  <a:moveTo>
                    <a:pt x="20" y="10"/>
                  </a:moveTo>
                  <a:cubicBezTo>
                    <a:pt x="20" y="16"/>
                    <a:pt x="16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994414" y="2896948"/>
              <a:ext cx="8638" cy="8226"/>
            </a:xfrm>
            <a:custGeom>
              <a:rect b="b" l="l" r="r" t="t"/>
              <a:pathLst>
                <a:path extrusionOk="0" h="20" w="21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34"/>
          <p:cNvGrpSpPr/>
          <p:nvPr/>
        </p:nvGrpSpPr>
        <p:grpSpPr>
          <a:xfrm>
            <a:off x="4053969" y="2629090"/>
            <a:ext cx="332934" cy="357779"/>
            <a:chOff x="4100227" y="2645227"/>
            <a:chExt cx="303135" cy="325758"/>
          </a:xfrm>
        </p:grpSpPr>
        <p:sp>
          <p:nvSpPr>
            <p:cNvPr id="1052" name="Google Shape;1052;p34"/>
            <p:cNvSpPr/>
            <p:nvPr/>
          </p:nvSpPr>
          <p:spPr>
            <a:xfrm>
              <a:off x="4165625" y="2869391"/>
              <a:ext cx="40308" cy="40720"/>
            </a:xfrm>
            <a:custGeom>
              <a:rect b="b" l="l" r="r" t="t"/>
              <a:pathLst>
                <a:path extrusionOk="0" h="99" w="98">
                  <a:moveTo>
                    <a:pt x="11" y="23"/>
                  </a:moveTo>
                  <a:cubicBezTo>
                    <a:pt x="46" y="23"/>
                    <a:pt x="75" y="52"/>
                    <a:pt x="75" y="87"/>
                  </a:cubicBezTo>
                  <a:cubicBezTo>
                    <a:pt x="75" y="93"/>
                    <a:pt x="80" y="99"/>
                    <a:pt x="86" y="99"/>
                  </a:cubicBezTo>
                  <a:cubicBezTo>
                    <a:pt x="93" y="99"/>
                    <a:pt x="98" y="93"/>
                    <a:pt x="98" y="87"/>
                  </a:cubicBezTo>
                  <a:cubicBezTo>
                    <a:pt x="98" y="39"/>
                    <a:pt x="59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147116" y="2749700"/>
              <a:ext cx="78560" cy="98714"/>
            </a:xfrm>
            <a:custGeom>
              <a:rect b="b" l="l" r="r" t="t"/>
              <a:pathLst>
                <a:path extrusionOk="0" h="240" w="191">
                  <a:moveTo>
                    <a:pt x="57" y="150"/>
                  </a:moveTo>
                  <a:cubicBezTo>
                    <a:pt x="45" y="161"/>
                    <a:pt x="29" y="167"/>
                    <a:pt x="12" y="167"/>
                  </a:cubicBezTo>
                  <a:cubicBezTo>
                    <a:pt x="6" y="167"/>
                    <a:pt x="0" y="172"/>
                    <a:pt x="0" y="178"/>
                  </a:cubicBezTo>
                  <a:cubicBezTo>
                    <a:pt x="0" y="185"/>
                    <a:pt x="6" y="190"/>
                    <a:pt x="12" y="190"/>
                  </a:cubicBezTo>
                  <a:cubicBezTo>
                    <a:pt x="28" y="190"/>
                    <a:pt x="43" y="186"/>
                    <a:pt x="57" y="178"/>
                  </a:cubicBezTo>
                  <a:cubicBezTo>
                    <a:pt x="71" y="179"/>
                    <a:pt x="84" y="186"/>
                    <a:pt x="94" y="197"/>
                  </a:cubicBezTo>
                  <a:cubicBezTo>
                    <a:pt x="101" y="206"/>
                    <a:pt x="105" y="218"/>
                    <a:pt x="105" y="230"/>
                  </a:cubicBezTo>
                  <a:cubicBezTo>
                    <a:pt x="105" y="235"/>
                    <a:pt x="111" y="240"/>
                    <a:pt x="117" y="240"/>
                  </a:cubicBezTo>
                  <a:cubicBezTo>
                    <a:pt x="123" y="240"/>
                    <a:pt x="129" y="235"/>
                    <a:pt x="129" y="230"/>
                  </a:cubicBezTo>
                  <a:cubicBezTo>
                    <a:pt x="129" y="212"/>
                    <a:pt x="123" y="196"/>
                    <a:pt x="112" y="182"/>
                  </a:cubicBezTo>
                  <a:cubicBezTo>
                    <a:pt x="103" y="172"/>
                    <a:pt x="93" y="165"/>
                    <a:pt x="81" y="160"/>
                  </a:cubicBezTo>
                  <a:cubicBezTo>
                    <a:pt x="95" y="145"/>
                    <a:pt x="104" y="126"/>
                    <a:pt x="106" y="106"/>
                  </a:cubicBezTo>
                  <a:cubicBezTo>
                    <a:pt x="125" y="104"/>
                    <a:pt x="142" y="97"/>
                    <a:pt x="157" y="85"/>
                  </a:cubicBezTo>
                  <a:cubicBezTo>
                    <a:pt x="179" y="67"/>
                    <a:pt x="191" y="40"/>
                    <a:pt x="191" y="12"/>
                  </a:cubicBezTo>
                  <a:cubicBezTo>
                    <a:pt x="191" y="6"/>
                    <a:pt x="186" y="0"/>
                    <a:pt x="180" y="0"/>
                  </a:cubicBezTo>
                  <a:cubicBezTo>
                    <a:pt x="173" y="0"/>
                    <a:pt x="168" y="6"/>
                    <a:pt x="168" y="12"/>
                  </a:cubicBezTo>
                  <a:cubicBezTo>
                    <a:pt x="168" y="33"/>
                    <a:pt x="158" y="54"/>
                    <a:pt x="142" y="67"/>
                  </a:cubicBezTo>
                  <a:cubicBezTo>
                    <a:pt x="129" y="78"/>
                    <a:pt x="113" y="83"/>
                    <a:pt x="96" y="83"/>
                  </a:cubicBezTo>
                  <a:cubicBezTo>
                    <a:pt x="74" y="83"/>
                    <a:pt x="52" y="72"/>
                    <a:pt x="39" y="54"/>
                  </a:cubicBezTo>
                  <a:cubicBezTo>
                    <a:pt x="35" y="49"/>
                    <a:pt x="28" y="48"/>
                    <a:pt x="22" y="51"/>
                  </a:cubicBezTo>
                  <a:cubicBezTo>
                    <a:pt x="17" y="55"/>
                    <a:pt x="16" y="62"/>
                    <a:pt x="20" y="68"/>
                  </a:cubicBezTo>
                  <a:cubicBezTo>
                    <a:pt x="35" y="88"/>
                    <a:pt x="58" y="102"/>
                    <a:pt x="83" y="106"/>
                  </a:cubicBezTo>
                  <a:cubicBezTo>
                    <a:pt x="80" y="123"/>
                    <a:pt x="71" y="139"/>
                    <a:pt x="57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4297655" y="2869391"/>
              <a:ext cx="40720" cy="40720"/>
            </a:xfrm>
            <a:custGeom>
              <a:rect b="b" l="l" r="r" t="t"/>
              <a:pathLst>
                <a:path extrusionOk="0" h="99" w="99">
                  <a:moveTo>
                    <a:pt x="0" y="87"/>
                  </a:moveTo>
                  <a:cubicBezTo>
                    <a:pt x="0" y="93"/>
                    <a:pt x="5" y="99"/>
                    <a:pt x="12" y="99"/>
                  </a:cubicBezTo>
                  <a:cubicBezTo>
                    <a:pt x="18" y="99"/>
                    <a:pt x="23" y="93"/>
                    <a:pt x="23" y="87"/>
                  </a:cubicBezTo>
                  <a:cubicBezTo>
                    <a:pt x="23" y="52"/>
                    <a:pt x="52" y="23"/>
                    <a:pt x="87" y="23"/>
                  </a:cubicBezTo>
                  <a:cubicBezTo>
                    <a:pt x="93" y="23"/>
                    <a:pt x="99" y="18"/>
                    <a:pt x="99" y="12"/>
                  </a:cubicBezTo>
                  <a:cubicBezTo>
                    <a:pt x="99" y="5"/>
                    <a:pt x="93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277912" y="2749700"/>
              <a:ext cx="78560" cy="98714"/>
            </a:xfrm>
            <a:custGeom>
              <a:rect b="b" l="l" r="r" t="t"/>
              <a:pathLst>
                <a:path extrusionOk="0" h="240" w="191">
                  <a:moveTo>
                    <a:pt x="171" y="68"/>
                  </a:moveTo>
                  <a:cubicBezTo>
                    <a:pt x="175" y="62"/>
                    <a:pt x="174" y="55"/>
                    <a:pt x="169" y="51"/>
                  </a:cubicBezTo>
                  <a:cubicBezTo>
                    <a:pt x="164" y="48"/>
                    <a:pt x="156" y="49"/>
                    <a:pt x="153" y="54"/>
                  </a:cubicBezTo>
                  <a:cubicBezTo>
                    <a:pt x="139" y="72"/>
                    <a:pt x="118" y="83"/>
                    <a:pt x="95" y="83"/>
                  </a:cubicBezTo>
                  <a:cubicBezTo>
                    <a:pt x="78" y="83"/>
                    <a:pt x="62" y="78"/>
                    <a:pt x="49" y="67"/>
                  </a:cubicBezTo>
                  <a:cubicBezTo>
                    <a:pt x="33" y="54"/>
                    <a:pt x="23" y="33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0"/>
                    <a:pt x="13" y="67"/>
                    <a:pt x="35" y="85"/>
                  </a:cubicBezTo>
                  <a:cubicBezTo>
                    <a:pt x="49" y="97"/>
                    <a:pt x="67" y="104"/>
                    <a:pt x="85" y="106"/>
                  </a:cubicBezTo>
                  <a:cubicBezTo>
                    <a:pt x="88" y="126"/>
                    <a:pt x="96" y="145"/>
                    <a:pt x="110" y="160"/>
                  </a:cubicBezTo>
                  <a:cubicBezTo>
                    <a:pt x="99" y="165"/>
                    <a:pt x="88" y="172"/>
                    <a:pt x="80" y="182"/>
                  </a:cubicBezTo>
                  <a:cubicBezTo>
                    <a:pt x="69" y="196"/>
                    <a:pt x="63" y="212"/>
                    <a:pt x="63" y="230"/>
                  </a:cubicBezTo>
                  <a:cubicBezTo>
                    <a:pt x="63" y="235"/>
                    <a:pt x="68" y="240"/>
                    <a:pt x="74" y="240"/>
                  </a:cubicBezTo>
                  <a:cubicBezTo>
                    <a:pt x="81" y="240"/>
                    <a:pt x="86" y="235"/>
                    <a:pt x="86" y="230"/>
                  </a:cubicBezTo>
                  <a:cubicBezTo>
                    <a:pt x="86" y="218"/>
                    <a:pt x="90" y="206"/>
                    <a:pt x="98" y="197"/>
                  </a:cubicBezTo>
                  <a:cubicBezTo>
                    <a:pt x="107" y="186"/>
                    <a:pt x="120" y="179"/>
                    <a:pt x="134" y="178"/>
                  </a:cubicBezTo>
                  <a:cubicBezTo>
                    <a:pt x="148" y="186"/>
                    <a:pt x="163" y="190"/>
                    <a:pt x="179" y="190"/>
                  </a:cubicBezTo>
                  <a:cubicBezTo>
                    <a:pt x="186" y="190"/>
                    <a:pt x="191" y="185"/>
                    <a:pt x="191" y="178"/>
                  </a:cubicBezTo>
                  <a:cubicBezTo>
                    <a:pt x="191" y="172"/>
                    <a:pt x="186" y="167"/>
                    <a:pt x="179" y="167"/>
                  </a:cubicBezTo>
                  <a:cubicBezTo>
                    <a:pt x="163" y="167"/>
                    <a:pt x="147" y="161"/>
                    <a:pt x="134" y="150"/>
                  </a:cubicBezTo>
                  <a:cubicBezTo>
                    <a:pt x="120" y="139"/>
                    <a:pt x="111" y="123"/>
                    <a:pt x="109" y="106"/>
                  </a:cubicBezTo>
                  <a:cubicBezTo>
                    <a:pt x="134" y="102"/>
                    <a:pt x="156" y="88"/>
                    <a:pt x="171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4100227" y="2645227"/>
              <a:ext cx="284627" cy="325758"/>
            </a:xfrm>
            <a:custGeom>
              <a:rect b="b" l="l" r="r" t="t"/>
              <a:pathLst>
                <a:path extrusionOk="0" h="792" w="692">
                  <a:moveTo>
                    <a:pt x="673" y="623"/>
                  </a:moveTo>
                  <a:cubicBezTo>
                    <a:pt x="663" y="633"/>
                    <a:pt x="651" y="641"/>
                    <a:pt x="638" y="645"/>
                  </a:cubicBezTo>
                  <a:cubicBezTo>
                    <a:pt x="634" y="647"/>
                    <a:pt x="630" y="651"/>
                    <a:pt x="630" y="656"/>
                  </a:cubicBezTo>
                  <a:lnTo>
                    <a:pt x="630" y="657"/>
                  </a:lnTo>
                  <a:lnTo>
                    <a:pt x="630" y="657"/>
                  </a:lnTo>
                  <a:cubicBezTo>
                    <a:pt x="630" y="692"/>
                    <a:pt x="602" y="721"/>
                    <a:pt x="567" y="721"/>
                  </a:cubicBezTo>
                  <a:cubicBezTo>
                    <a:pt x="563" y="721"/>
                    <a:pt x="560" y="720"/>
                    <a:pt x="556" y="720"/>
                  </a:cubicBezTo>
                  <a:cubicBezTo>
                    <a:pt x="551" y="719"/>
                    <a:pt x="547" y="721"/>
                    <a:pt x="544" y="725"/>
                  </a:cubicBezTo>
                  <a:cubicBezTo>
                    <a:pt x="526" y="752"/>
                    <a:pt x="496" y="769"/>
                    <a:pt x="462" y="769"/>
                  </a:cubicBezTo>
                  <a:cubicBezTo>
                    <a:pt x="429" y="769"/>
                    <a:pt x="398" y="752"/>
                    <a:pt x="380" y="724"/>
                  </a:cubicBezTo>
                  <a:lnTo>
                    <a:pt x="380" y="643"/>
                  </a:lnTo>
                  <a:cubicBezTo>
                    <a:pt x="380" y="597"/>
                    <a:pt x="417" y="560"/>
                    <a:pt x="462" y="560"/>
                  </a:cubicBezTo>
                  <a:cubicBezTo>
                    <a:pt x="469" y="560"/>
                    <a:pt x="474" y="555"/>
                    <a:pt x="474" y="549"/>
                  </a:cubicBezTo>
                  <a:cubicBezTo>
                    <a:pt x="474" y="542"/>
                    <a:pt x="469" y="537"/>
                    <a:pt x="462" y="537"/>
                  </a:cubicBezTo>
                  <a:cubicBezTo>
                    <a:pt x="429" y="537"/>
                    <a:pt x="400" y="552"/>
                    <a:pt x="380" y="577"/>
                  </a:cubicBezTo>
                  <a:lnTo>
                    <a:pt x="380" y="430"/>
                  </a:lnTo>
                  <a:cubicBezTo>
                    <a:pt x="380" y="402"/>
                    <a:pt x="394" y="376"/>
                    <a:pt x="418" y="361"/>
                  </a:cubicBezTo>
                  <a:cubicBezTo>
                    <a:pt x="423" y="358"/>
                    <a:pt x="424" y="350"/>
                    <a:pt x="421" y="345"/>
                  </a:cubicBezTo>
                  <a:cubicBezTo>
                    <a:pt x="417" y="340"/>
                    <a:pt x="410" y="338"/>
                    <a:pt x="405" y="342"/>
                  </a:cubicBezTo>
                  <a:cubicBezTo>
                    <a:pt x="395" y="348"/>
                    <a:pt x="387" y="355"/>
                    <a:pt x="380" y="364"/>
                  </a:cubicBezTo>
                  <a:lnTo>
                    <a:pt x="380" y="181"/>
                  </a:lnTo>
                  <a:cubicBezTo>
                    <a:pt x="380" y="153"/>
                    <a:pt x="394" y="127"/>
                    <a:pt x="418" y="112"/>
                  </a:cubicBezTo>
                  <a:cubicBezTo>
                    <a:pt x="423" y="108"/>
                    <a:pt x="424" y="101"/>
                    <a:pt x="421" y="96"/>
                  </a:cubicBezTo>
                  <a:cubicBezTo>
                    <a:pt x="417" y="91"/>
                    <a:pt x="410" y="89"/>
                    <a:pt x="405" y="93"/>
                  </a:cubicBezTo>
                  <a:cubicBezTo>
                    <a:pt x="395" y="99"/>
                    <a:pt x="387" y="106"/>
                    <a:pt x="380" y="115"/>
                  </a:cubicBezTo>
                  <a:lnTo>
                    <a:pt x="380" y="62"/>
                  </a:lnTo>
                  <a:cubicBezTo>
                    <a:pt x="397" y="38"/>
                    <a:pt x="424" y="24"/>
                    <a:pt x="453" y="24"/>
                  </a:cubicBezTo>
                  <a:cubicBezTo>
                    <a:pt x="464" y="24"/>
                    <a:pt x="475" y="26"/>
                    <a:pt x="486" y="30"/>
                  </a:cubicBezTo>
                  <a:cubicBezTo>
                    <a:pt x="492" y="32"/>
                    <a:pt x="499" y="29"/>
                    <a:pt x="501" y="23"/>
                  </a:cubicBezTo>
                  <a:cubicBezTo>
                    <a:pt x="503" y="17"/>
                    <a:pt x="500" y="11"/>
                    <a:pt x="494" y="8"/>
                  </a:cubicBezTo>
                  <a:cubicBezTo>
                    <a:pt x="481" y="3"/>
                    <a:pt x="467" y="0"/>
                    <a:pt x="453" y="0"/>
                  </a:cubicBezTo>
                  <a:cubicBezTo>
                    <a:pt x="420" y="0"/>
                    <a:pt x="390" y="14"/>
                    <a:pt x="369" y="39"/>
                  </a:cubicBezTo>
                  <a:cubicBezTo>
                    <a:pt x="348" y="14"/>
                    <a:pt x="317" y="0"/>
                    <a:pt x="284" y="0"/>
                  </a:cubicBezTo>
                  <a:cubicBezTo>
                    <a:pt x="226" y="0"/>
                    <a:pt x="179" y="44"/>
                    <a:pt x="173" y="101"/>
                  </a:cubicBezTo>
                  <a:cubicBezTo>
                    <a:pt x="111" y="107"/>
                    <a:pt x="63" y="158"/>
                    <a:pt x="63" y="222"/>
                  </a:cubicBezTo>
                  <a:cubicBezTo>
                    <a:pt x="63" y="231"/>
                    <a:pt x="64" y="240"/>
                    <a:pt x="66" y="250"/>
                  </a:cubicBezTo>
                  <a:cubicBezTo>
                    <a:pt x="44" y="271"/>
                    <a:pt x="31" y="300"/>
                    <a:pt x="31" y="331"/>
                  </a:cubicBezTo>
                  <a:cubicBezTo>
                    <a:pt x="31" y="342"/>
                    <a:pt x="33" y="353"/>
                    <a:pt x="36" y="363"/>
                  </a:cubicBezTo>
                  <a:cubicBezTo>
                    <a:pt x="13" y="385"/>
                    <a:pt x="0" y="416"/>
                    <a:pt x="0" y="448"/>
                  </a:cubicBezTo>
                  <a:cubicBezTo>
                    <a:pt x="0" y="474"/>
                    <a:pt x="9" y="499"/>
                    <a:pt x="24" y="520"/>
                  </a:cubicBezTo>
                  <a:cubicBezTo>
                    <a:pt x="19" y="533"/>
                    <a:pt x="16" y="547"/>
                    <a:pt x="16" y="561"/>
                  </a:cubicBezTo>
                  <a:cubicBezTo>
                    <a:pt x="16" y="576"/>
                    <a:pt x="19" y="589"/>
                    <a:pt x="24" y="602"/>
                  </a:cubicBezTo>
                  <a:cubicBezTo>
                    <a:pt x="26" y="607"/>
                    <a:pt x="30" y="610"/>
                    <a:pt x="35" y="610"/>
                  </a:cubicBezTo>
                  <a:cubicBezTo>
                    <a:pt x="36" y="610"/>
                    <a:pt x="37" y="609"/>
                    <a:pt x="39" y="609"/>
                  </a:cubicBezTo>
                  <a:cubicBezTo>
                    <a:pt x="45" y="607"/>
                    <a:pt x="48" y="600"/>
                    <a:pt x="45" y="594"/>
                  </a:cubicBezTo>
                  <a:cubicBezTo>
                    <a:pt x="41" y="584"/>
                    <a:pt x="39" y="573"/>
                    <a:pt x="39" y="561"/>
                  </a:cubicBezTo>
                  <a:cubicBezTo>
                    <a:pt x="39" y="554"/>
                    <a:pt x="40" y="546"/>
                    <a:pt x="42" y="539"/>
                  </a:cubicBezTo>
                  <a:cubicBezTo>
                    <a:pt x="64" y="558"/>
                    <a:pt x="92" y="568"/>
                    <a:pt x="121" y="568"/>
                  </a:cubicBezTo>
                  <a:cubicBezTo>
                    <a:pt x="128" y="568"/>
                    <a:pt x="133" y="563"/>
                    <a:pt x="133" y="557"/>
                  </a:cubicBezTo>
                  <a:cubicBezTo>
                    <a:pt x="133" y="550"/>
                    <a:pt x="128" y="545"/>
                    <a:pt x="121" y="545"/>
                  </a:cubicBezTo>
                  <a:cubicBezTo>
                    <a:pt x="69" y="546"/>
                    <a:pt x="23" y="500"/>
                    <a:pt x="24" y="448"/>
                  </a:cubicBezTo>
                  <a:cubicBezTo>
                    <a:pt x="24" y="420"/>
                    <a:pt x="36" y="393"/>
                    <a:pt x="57" y="375"/>
                  </a:cubicBezTo>
                  <a:cubicBezTo>
                    <a:pt x="60" y="372"/>
                    <a:pt x="62" y="367"/>
                    <a:pt x="60" y="362"/>
                  </a:cubicBezTo>
                  <a:cubicBezTo>
                    <a:pt x="56" y="352"/>
                    <a:pt x="54" y="342"/>
                    <a:pt x="54" y="331"/>
                  </a:cubicBezTo>
                  <a:cubicBezTo>
                    <a:pt x="53" y="283"/>
                    <a:pt x="95" y="242"/>
                    <a:pt x="143" y="243"/>
                  </a:cubicBezTo>
                  <a:cubicBezTo>
                    <a:pt x="171" y="243"/>
                    <a:pt x="198" y="256"/>
                    <a:pt x="215" y="279"/>
                  </a:cubicBezTo>
                  <a:cubicBezTo>
                    <a:pt x="217" y="282"/>
                    <a:pt x="220" y="284"/>
                    <a:pt x="224" y="284"/>
                  </a:cubicBezTo>
                  <a:cubicBezTo>
                    <a:pt x="226" y="284"/>
                    <a:pt x="229" y="283"/>
                    <a:pt x="231" y="282"/>
                  </a:cubicBezTo>
                  <a:cubicBezTo>
                    <a:pt x="236" y="278"/>
                    <a:pt x="237" y="271"/>
                    <a:pt x="233" y="266"/>
                  </a:cubicBezTo>
                  <a:cubicBezTo>
                    <a:pt x="212" y="237"/>
                    <a:pt x="179" y="219"/>
                    <a:pt x="143" y="219"/>
                  </a:cubicBezTo>
                  <a:cubicBezTo>
                    <a:pt x="123" y="219"/>
                    <a:pt x="104" y="225"/>
                    <a:pt x="87" y="234"/>
                  </a:cubicBezTo>
                  <a:cubicBezTo>
                    <a:pt x="86" y="230"/>
                    <a:pt x="86" y="226"/>
                    <a:pt x="86" y="222"/>
                  </a:cubicBezTo>
                  <a:cubicBezTo>
                    <a:pt x="86" y="168"/>
                    <a:pt x="130" y="124"/>
                    <a:pt x="184" y="124"/>
                  </a:cubicBezTo>
                  <a:lnTo>
                    <a:pt x="184" y="124"/>
                  </a:lnTo>
                  <a:cubicBezTo>
                    <a:pt x="220" y="124"/>
                    <a:pt x="253" y="143"/>
                    <a:pt x="270" y="175"/>
                  </a:cubicBezTo>
                  <a:cubicBezTo>
                    <a:pt x="272" y="179"/>
                    <a:pt x="276" y="181"/>
                    <a:pt x="280" y="181"/>
                  </a:cubicBezTo>
                  <a:cubicBezTo>
                    <a:pt x="282" y="181"/>
                    <a:pt x="284" y="180"/>
                    <a:pt x="286" y="179"/>
                  </a:cubicBezTo>
                  <a:cubicBezTo>
                    <a:pt x="291" y="176"/>
                    <a:pt x="293" y="169"/>
                    <a:pt x="290" y="164"/>
                  </a:cubicBezTo>
                  <a:cubicBezTo>
                    <a:pt x="271" y="128"/>
                    <a:pt x="236" y="105"/>
                    <a:pt x="196" y="101"/>
                  </a:cubicBezTo>
                  <a:cubicBezTo>
                    <a:pt x="202" y="57"/>
                    <a:pt x="239" y="24"/>
                    <a:pt x="284" y="24"/>
                  </a:cubicBezTo>
                  <a:cubicBezTo>
                    <a:pt x="313" y="24"/>
                    <a:pt x="340" y="38"/>
                    <a:pt x="357" y="62"/>
                  </a:cubicBezTo>
                  <a:lnTo>
                    <a:pt x="357" y="115"/>
                  </a:lnTo>
                  <a:cubicBezTo>
                    <a:pt x="350" y="106"/>
                    <a:pt x="342" y="99"/>
                    <a:pt x="332" y="93"/>
                  </a:cubicBezTo>
                  <a:cubicBezTo>
                    <a:pt x="327" y="89"/>
                    <a:pt x="320" y="91"/>
                    <a:pt x="316" y="96"/>
                  </a:cubicBezTo>
                  <a:cubicBezTo>
                    <a:pt x="313" y="101"/>
                    <a:pt x="314" y="108"/>
                    <a:pt x="320" y="112"/>
                  </a:cubicBezTo>
                  <a:cubicBezTo>
                    <a:pt x="343" y="127"/>
                    <a:pt x="357" y="153"/>
                    <a:pt x="357" y="181"/>
                  </a:cubicBezTo>
                  <a:lnTo>
                    <a:pt x="357" y="364"/>
                  </a:lnTo>
                  <a:cubicBezTo>
                    <a:pt x="350" y="355"/>
                    <a:pt x="342" y="348"/>
                    <a:pt x="332" y="342"/>
                  </a:cubicBezTo>
                  <a:cubicBezTo>
                    <a:pt x="327" y="338"/>
                    <a:pt x="320" y="340"/>
                    <a:pt x="316" y="345"/>
                  </a:cubicBezTo>
                  <a:cubicBezTo>
                    <a:pt x="313" y="350"/>
                    <a:pt x="314" y="358"/>
                    <a:pt x="320" y="361"/>
                  </a:cubicBezTo>
                  <a:cubicBezTo>
                    <a:pt x="343" y="376"/>
                    <a:pt x="357" y="402"/>
                    <a:pt x="357" y="430"/>
                  </a:cubicBezTo>
                  <a:lnTo>
                    <a:pt x="357" y="577"/>
                  </a:lnTo>
                  <a:cubicBezTo>
                    <a:pt x="338" y="552"/>
                    <a:pt x="308" y="537"/>
                    <a:pt x="275" y="537"/>
                  </a:cubicBezTo>
                  <a:cubicBezTo>
                    <a:pt x="268" y="537"/>
                    <a:pt x="263" y="542"/>
                    <a:pt x="263" y="549"/>
                  </a:cubicBezTo>
                  <a:cubicBezTo>
                    <a:pt x="263" y="555"/>
                    <a:pt x="268" y="560"/>
                    <a:pt x="275" y="560"/>
                  </a:cubicBezTo>
                  <a:cubicBezTo>
                    <a:pt x="320" y="560"/>
                    <a:pt x="357" y="597"/>
                    <a:pt x="357" y="643"/>
                  </a:cubicBezTo>
                  <a:lnTo>
                    <a:pt x="357" y="724"/>
                  </a:lnTo>
                  <a:cubicBezTo>
                    <a:pt x="339" y="752"/>
                    <a:pt x="308" y="769"/>
                    <a:pt x="275" y="769"/>
                  </a:cubicBezTo>
                  <a:cubicBezTo>
                    <a:pt x="242" y="769"/>
                    <a:pt x="211" y="752"/>
                    <a:pt x="193" y="725"/>
                  </a:cubicBezTo>
                  <a:cubicBezTo>
                    <a:pt x="190" y="721"/>
                    <a:pt x="186" y="719"/>
                    <a:pt x="181" y="720"/>
                  </a:cubicBezTo>
                  <a:cubicBezTo>
                    <a:pt x="178" y="720"/>
                    <a:pt x="174" y="721"/>
                    <a:pt x="170" y="721"/>
                  </a:cubicBezTo>
                  <a:cubicBezTo>
                    <a:pt x="135" y="721"/>
                    <a:pt x="107" y="692"/>
                    <a:pt x="107" y="657"/>
                  </a:cubicBezTo>
                  <a:lnTo>
                    <a:pt x="107" y="657"/>
                  </a:lnTo>
                  <a:lnTo>
                    <a:pt x="107" y="656"/>
                  </a:lnTo>
                  <a:cubicBezTo>
                    <a:pt x="107" y="651"/>
                    <a:pt x="104" y="647"/>
                    <a:pt x="99" y="645"/>
                  </a:cubicBezTo>
                  <a:cubicBezTo>
                    <a:pt x="90" y="642"/>
                    <a:pt x="82" y="638"/>
                    <a:pt x="74" y="632"/>
                  </a:cubicBezTo>
                  <a:cubicBezTo>
                    <a:pt x="69" y="628"/>
                    <a:pt x="62" y="629"/>
                    <a:pt x="58" y="634"/>
                  </a:cubicBezTo>
                  <a:cubicBezTo>
                    <a:pt x="54" y="639"/>
                    <a:pt x="55" y="646"/>
                    <a:pt x="60" y="650"/>
                  </a:cubicBezTo>
                  <a:cubicBezTo>
                    <a:pt x="67" y="656"/>
                    <a:pt x="75" y="661"/>
                    <a:pt x="84" y="664"/>
                  </a:cubicBezTo>
                  <a:cubicBezTo>
                    <a:pt x="88" y="709"/>
                    <a:pt x="125" y="744"/>
                    <a:pt x="170" y="744"/>
                  </a:cubicBezTo>
                  <a:cubicBezTo>
                    <a:pt x="173" y="744"/>
                    <a:pt x="175" y="744"/>
                    <a:pt x="178" y="743"/>
                  </a:cubicBezTo>
                  <a:cubicBezTo>
                    <a:pt x="201" y="774"/>
                    <a:pt x="236" y="792"/>
                    <a:pt x="275" y="792"/>
                  </a:cubicBezTo>
                  <a:cubicBezTo>
                    <a:pt x="312" y="792"/>
                    <a:pt x="346" y="776"/>
                    <a:pt x="369" y="748"/>
                  </a:cubicBezTo>
                  <a:cubicBezTo>
                    <a:pt x="391" y="776"/>
                    <a:pt x="425" y="792"/>
                    <a:pt x="462" y="792"/>
                  </a:cubicBezTo>
                  <a:cubicBezTo>
                    <a:pt x="501" y="792"/>
                    <a:pt x="537" y="774"/>
                    <a:pt x="560" y="743"/>
                  </a:cubicBezTo>
                  <a:cubicBezTo>
                    <a:pt x="562" y="744"/>
                    <a:pt x="564" y="744"/>
                    <a:pt x="567" y="744"/>
                  </a:cubicBezTo>
                  <a:cubicBezTo>
                    <a:pt x="612" y="744"/>
                    <a:pt x="650" y="709"/>
                    <a:pt x="653" y="664"/>
                  </a:cubicBezTo>
                  <a:cubicBezTo>
                    <a:pt x="667" y="658"/>
                    <a:pt x="679" y="650"/>
                    <a:pt x="689" y="640"/>
                  </a:cubicBezTo>
                  <a:cubicBezTo>
                    <a:pt x="694" y="635"/>
                    <a:pt x="694" y="628"/>
                    <a:pt x="689" y="623"/>
                  </a:cubicBezTo>
                  <a:cubicBezTo>
                    <a:pt x="685" y="619"/>
                    <a:pt x="677" y="619"/>
                    <a:pt x="673" y="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283259" y="2661679"/>
              <a:ext cx="120103" cy="228688"/>
            </a:xfrm>
            <a:custGeom>
              <a:rect b="b" l="l" r="r" t="t"/>
              <a:pathLst>
                <a:path extrusionOk="0" h="556" w="292">
                  <a:moveTo>
                    <a:pt x="292" y="408"/>
                  </a:moveTo>
                  <a:cubicBezTo>
                    <a:pt x="292" y="376"/>
                    <a:pt x="279" y="345"/>
                    <a:pt x="257" y="323"/>
                  </a:cubicBezTo>
                  <a:cubicBezTo>
                    <a:pt x="260" y="313"/>
                    <a:pt x="261" y="302"/>
                    <a:pt x="261" y="291"/>
                  </a:cubicBezTo>
                  <a:cubicBezTo>
                    <a:pt x="261" y="260"/>
                    <a:pt x="248" y="231"/>
                    <a:pt x="226" y="210"/>
                  </a:cubicBezTo>
                  <a:cubicBezTo>
                    <a:pt x="228" y="200"/>
                    <a:pt x="229" y="191"/>
                    <a:pt x="229" y="182"/>
                  </a:cubicBezTo>
                  <a:cubicBezTo>
                    <a:pt x="229" y="118"/>
                    <a:pt x="181" y="67"/>
                    <a:pt x="119" y="61"/>
                  </a:cubicBezTo>
                  <a:cubicBezTo>
                    <a:pt x="117" y="40"/>
                    <a:pt x="110" y="21"/>
                    <a:pt x="97" y="5"/>
                  </a:cubicBezTo>
                  <a:cubicBezTo>
                    <a:pt x="93" y="0"/>
                    <a:pt x="86" y="-1"/>
                    <a:pt x="81" y="2"/>
                  </a:cubicBezTo>
                  <a:cubicBezTo>
                    <a:pt x="76" y="6"/>
                    <a:pt x="75" y="14"/>
                    <a:pt x="79" y="19"/>
                  </a:cubicBezTo>
                  <a:cubicBezTo>
                    <a:pt x="88" y="31"/>
                    <a:pt x="94" y="46"/>
                    <a:pt x="96" y="61"/>
                  </a:cubicBezTo>
                  <a:cubicBezTo>
                    <a:pt x="56" y="65"/>
                    <a:pt x="21" y="88"/>
                    <a:pt x="2" y="124"/>
                  </a:cubicBezTo>
                  <a:cubicBezTo>
                    <a:pt x="-1" y="129"/>
                    <a:pt x="1" y="136"/>
                    <a:pt x="6" y="139"/>
                  </a:cubicBezTo>
                  <a:cubicBezTo>
                    <a:pt x="8" y="140"/>
                    <a:pt x="10" y="141"/>
                    <a:pt x="12" y="141"/>
                  </a:cubicBezTo>
                  <a:cubicBezTo>
                    <a:pt x="16" y="141"/>
                    <a:pt x="20" y="139"/>
                    <a:pt x="22" y="135"/>
                  </a:cubicBezTo>
                  <a:cubicBezTo>
                    <a:pt x="39" y="103"/>
                    <a:pt x="72" y="84"/>
                    <a:pt x="108" y="84"/>
                  </a:cubicBezTo>
                  <a:lnTo>
                    <a:pt x="108" y="84"/>
                  </a:lnTo>
                  <a:cubicBezTo>
                    <a:pt x="162" y="84"/>
                    <a:pt x="206" y="128"/>
                    <a:pt x="206" y="182"/>
                  </a:cubicBezTo>
                  <a:cubicBezTo>
                    <a:pt x="206" y="186"/>
                    <a:pt x="206" y="190"/>
                    <a:pt x="205" y="194"/>
                  </a:cubicBezTo>
                  <a:cubicBezTo>
                    <a:pt x="188" y="185"/>
                    <a:pt x="169" y="179"/>
                    <a:pt x="149" y="179"/>
                  </a:cubicBezTo>
                  <a:cubicBezTo>
                    <a:pt x="114" y="179"/>
                    <a:pt x="80" y="197"/>
                    <a:pt x="59" y="226"/>
                  </a:cubicBezTo>
                  <a:cubicBezTo>
                    <a:pt x="55" y="231"/>
                    <a:pt x="56" y="238"/>
                    <a:pt x="62" y="242"/>
                  </a:cubicBezTo>
                  <a:cubicBezTo>
                    <a:pt x="64" y="243"/>
                    <a:pt x="66" y="244"/>
                    <a:pt x="68" y="244"/>
                  </a:cubicBezTo>
                  <a:cubicBezTo>
                    <a:pt x="72" y="244"/>
                    <a:pt x="75" y="242"/>
                    <a:pt x="78" y="239"/>
                  </a:cubicBezTo>
                  <a:cubicBezTo>
                    <a:pt x="94" y="216"/>
                    <a:pt x="121" y="203"/>
                    <a:pt x="149" y="203"/>
                  </a:cubicBezTo>
                  <a:cubicBezTo>
                    <a:pt x="197" y="202"/>
                    <a:pt x="239" y="243"/>
                    <a:pt x="238" y="291"/>
                  </a:cubicBezTo>
                  <a:cubicBezTo>
                    <a:pt x="238" y="302"/>
                    <a:pt x="236" y="312"/>
                    <a:pt x="232" y="322"/>
                  </a:cubicBezTo>
                  <a:cubicBezTo>
                    <a:pt x="231" y="327"/>
                    <a:pt x="232" y="332"/>
                    <a:pt x="236" y="335"/>
                  </a:cubicBezTo>
                  <a:cubicBezTo>
                    <a:pt x="257" y="353"/>
                    <a:pt x="269" y="380"/>
                    <a:pt x="269" y="408"/>
                  </a:cubicBezTo>
                  <a:cubicBezTo>
                    <a:pt x="270" y="460"/>
                    <a:pt x="223" y="506"/>
                    <a:pt x="171" y="505"/>
                  </a:cubicBezTo>
                  <a:cubicBezTo>
                    <a:pt x="164" y="505"/>
                    <a:pt x="159" y="510"/>
                    <a:pt x="159" y="517"/>
                  </a:cubicBezTo>
                  <a:cubicBezTo>
                    <a:pt x="159" y="523"/>
                    <a:pt x="164" y="528"/>
                    <a:pt x="171" y="528"/>
                  </a:cubicBezTo>
                  <a:cubicBezTo>
                    <a:pt x="200" y="528"/>
                    <a:pt x="228" y="518"/>
                    <a:pt x="250" y="499"/>
                  </a:cubicBezTo>
                  <a:cubicBezTo>
                    <a:pt x="252" y="506"/>
                    <a:pt x="253" y="514"/>
                    <a:pt x="253" y="522"/>
                  </a:cubicBezTo>
                  <a:cubicBezTo>
                    <a:pt x="253" y="528"/>
                    <a:pt x="252" y="535"/>
                    <a:pt x="251" y="542"/>
                  </a:cubicBezTo>
                  <a:cubicBezTo>
                    <a:pt x="249" y="548"/>
                    <a:pt x="253" y="554"/>
                    <a:pt x="259" y="556"/>
                  </a:cubicBezTo>
                  <a:cubicBezTo>
                    <a:pt x="260" y="556"/>
                    <a:pt x="261" y="556"/>
                    <a:pt x="262" y="556"/>
                  </a:cubicBezTo>
                  <a:cubicBezTo>
                    <a:pt x="267" y="556"/>
                    <a:pt x="272" y="552"/>
                    <a:pt x="273" y="547"/>
                  </a:cubicBezTo>
                  <a:cubicBezTo>
                    <a:pt x="275" y="539"/>
                    <a:pt x="276" y="530"/>
                    <a:pt x="276" y="522"/>
                  </a:cubicBezTo>
                  <a:cubicBezTo>
                    <a:pt x="276" y="507"/>
                    <a:pt x="273" y="493"/>
                    <a:pt x="268" y="480"/>
                  </a:cubicBezTo>
                  <a:cubicBezTo>
                    <a:pt x="283" y="459"/>
                    <a:pt x="292" y="434"/>
                    <a:pt x="292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Google Shape;1058;p34"/>
          <p:cNvSpPr/>
          <p:nvPr/>
        </p:nvSpPr>
        <p:spPr>
          <a:xfrm>
            <a:off x="3342840" y="2633536"/>
            <a:ext cx="349189" cy="348736"/>
          </a:xfrm>
          <a:custGeom>
            <a:rect b="b" l="l" r="r" t="t"/>
            <a:pathLst>
              <a:path extrusionOk="0" h="772" w="773">
                <a:moveTo>
                  <a:pt x="743" y="314"/>
                </a:moveTo>
                <a:lnTo>
                  <a:pt x="658" y="314"/>
                </a:lnTo>
                <a:cubicBezTo>
                  <a:pt x="651" y="314"/>
                  <a:pt x="646" y="319"/>
                  <a:pt x="646" y="326"/>
                </a:cubicBezTo>
                <a:cubicBezTo>
                  <a:pt x="646" y="332"/>
                  <a:pt x="651" y="337"/>
                  <a:pt x="658" y="337"/>
                </a:cubicBezTo>
                <a:lnTo>
                  <a:pt x="743" y="337"/>
                </a:lnTo>
                <a:cubicBezTo>
                  <a:pt x="747" y="337"/>
                  <a:pt x="750" y="340"/>
                  <a:pt x="750" y="344"/>
                </a:cubicBezTo>
                <a:lnTo>
                  <a:pt x="750" y="375"/>
                </a:lnTo>
                <a:lnTo>
                  <a:pt x="449" y="375"/>
                </a:lnTo>
                <a:cubicBezTo>
                  <a:pt x="450" y="362"/>
                  <a:pt x="452" y="350"/>
                  <a:pt x="454" y="337"/>
                </a:cubicBezTo>
                <a:lnTo>
                  <a:pt x="605" y="337"/>
                </a:lnTo>
                <a:cubicBezTo>
                  <a:pt x="611" y="337"/>
                  <a:pt x="616" y="332"/>
                  <a:pt x="616" y="326"/>
                </a:cubicBezTo>
                <a:cubicBezTo>
                  <a:pt x="616" y="319"/>
                  <a:pt x="611" y="314"/>
                  <a:pt x="605" y="314"/>
                </a:cubicBezTo>
                <a:lnTo>
                  <a:pt x="457" y="314"/>
                </a:lnTo>
                <a:cubicBezTo>
                  <a:pt x="466" y="256"/>
                  <a:pt x="480" y="202"/>
                  <a:pt x="497" y="153"/>
                </a:cubicBezTo>
                <a:cubicBezTo>
                  <a:pt x="519" y="90"/>
                  <a:pt x="543" y="49"/>
                  <a:pt x="559" y="25"/>
                </a:cubicBezTo>
                <a:cubicBezTo>
                  <a:pt x="564" y="18"/>
                  <a:pt x="563" y="10"/>
                  <a:pt x="557" y="4"/>
                </a:cubicBezTo>
                <a:cubicBezTo>
                  <a:pt x="551" y="-1"/>
                  <a:pt x="542" y="-1"/>
                  <a:pt x="536" y="4"/>
                </a:cubicBezTo>
                <a:cubicBezTo>
                  <a:pt x="478" y="51"/>
                  <a:pt x="431" y="121"/>
                  <a:pt x="396" y="210"/>
                </a:cubicBezTo>
                <a:cubicBezTo>
                  <a:pt x="383" y="243"/>
                  <a:pt x="373" y="278"/>
                  <a:pt x="363" y="314"/>
                </a:cubicBezTo>
                <a:lnTo>
                  <a:pt x="29" y="314"/>
                </a:lnTo>
                <a:cubicBezTo>
                  <a:pt x="13" y="314"/>
                  <a:pt x="0" y="328"/>
                  <a:pt x="0" y="344"/>
                </a:cubicBezTo>
                <a:lnTo>
                  <a:pt x="0" y="559"/>
                </a:lnTo>
                <a:cubicBezTo>
                  <a:pt x="0" y="566"/>
                  <a:pt x="5" y="571"/>
                  <a:pt x="11" y="571"/>
                </a:cubicBezTo>
                <a:cubicBezTo>
                  <a:pt x="17" y="571"/>
                  <a:pt x="22" y="566"/>
                  <a:pt x="22" y="559"/>
                </a:cubicBezTo>
                <a:lnTo>
                  <a:pt x="22" y="398"/>
                </a:lnTo>
                <a:lnTo>
                  <a:pt x="346" y="398"/>
                </a:lnTo>
                <a:cubicBezTo>
                  <a:pt x="345" y="407"/>
                  <a:pt x="343" y="417"/>
                  <a:pt x="342" y="426"/>
                </a:cubicBezTo>
                <a:cubicBezTo>
                  <a:pt x="341" y="431"/>
                  <a:pt x="340" y="436"/>
                  <a:pt x="339" y="442"/>
                </a:cubicBezTo>
                <a:cubicBezTo>
                  <a:pt x="338" y="448"/>
                  <a:pt x="342" y="454"/>
                  <a:pt x="348" y="455"/>
                </a:cubicBezTo>
                <a:cubicBezTo>
                  <a:pt x="354" y="456"/>
                  <a:pt x="360" y="452"/>
                  <a:pt x="361" y="446"/>
                </a:cubicBezTo>
                <a:cubicBezTo>
                  <a:pt x="363" y="441"/>
                  <a:pt x="364" y="435"/>
                  <a:pt x="364" y="429"/>
                </a:cubicBezTo>
                <a:cubicBezTo>
                  <a:pt x="375" y="353"/>
                  <a:pt x="393" y="280"/>
                  <a:pt x="417" y="219"/>
                </a:cubicBezTo>
                <a:cubicBezTo>
                  <a:pt x="443" y="152"/>
                  <a:pt x="476" y="96"/>
                  <a:pt x="515" y="54"/>
                </a:cubicBezTo>
                <a:cubicBezTo>
                  <a:pt x="480" y="120"/>
                  <a:pt x="437" y="234"/>
                  <a:pt x="423" y="408"/>
                </a:cubicBezTo>
                <a:cubicBezTo>
                  <a:pt x="420" y="446"/>
                  <a:pt x="427" y="485"/>
                  <a:pt x="443" y="523"/>
                </a:cubicBezTo>
                <a:cubicBezTo>
                  <a:pt x="447" y="531"/>
                  <a:pt x="448" y="540"/>
                  <a:pt x="448" y="548"/>
                </a:cubicBezTo>
                <a:cubicBezTo>
                  <a:pt x="448" y="565"/>
                  <a:pt x="442" y="581"/>
                  <a:pt x="429" y="593"/>
                </a:cubicBezTo>
                <a:cubicBezTo>
                  <a:pt x="417" y="605"/>
                  <a:pt x="401" y="611"/>
                  <a:pt x="384" y="610"/>
                </a:cubicBezTo>
                <a:cubicBezTo>
                  <a:pt x="352" y="609"/>
                  <a:pt x="326" y="583"/>
                  <a:pt x="325" y="551"/>
                </a:cubicBezTo>
                <a:cubicBezTo>
                  <a:pt x="324" y="539"/>
                  <a:pt x="327" y="526"/>
                  <a:pt x="334" y="516"/>
                </a:cubicBezTo>
                <a:cubicBezTo>
                  <a:pt x="337" y="510"/>
                  <a:pt x="340" y="504"/>
                  <a:pt x="343" y="498"/>
                </a:cubicBezTo>
                <a:cubicBezTo>
                  <a:pt x="346" y="492"/>
                  <a:pt x="344" y="485"/>
                  <a:pt x="338" y="483"/>
                </a:cubicBezTo>
                <a:cubicBezTo>
                  <a:pt x="333" y="480"/>
                  <a:pt x="326" y="482"/>
                  <a:pt x="323" y="488"/>
                </a:cubicBezTo>
                <a:cubicBezTo>
                  <a:pt x="320" y="493"/>
                  <a:pt x="317" y="499"/>
                  <a:pt x="314" y="504"/>
                </a:cubicBezTo>
                <a:cubicBezTo>
                  <a:pt x="305" y="518"/>
                  <a:pt x="301" y="535"/>
                  <a:pt x="302" y="552"/>
                </a:cubicBezTo>
                <a:cubicBezTo>
                  <a:pt x="303" y="581"/>
                  <a:pt x="320" y="607"/>
                  <a:pt x="344" y="621"/>
                </a:cubicBezTo>
                <a:cubicBezTo>
                  <a:pt x="329" y="629"/>
                  <a:pt x="315" y="642"/>
                  <a:pt x="298" y="660"/>
                </a:cubicBezTo>
                <a:cubicBezTo>
                  <a:pt x="286" y="643"/>
                  <a:pt x="271" y="629"/>
                  <a:pt x="251" y="627"/>
                </a:cubicBezTo>
                <a:lnTo>
                  <a:pt x="242" y="616"/>
                </a:lnTo>
                <a:cubicBezTo>
                  <a:pt x="234" y="607"/>
                  <a:pt x="230" y="596"/>
                  <a:pt x="230" y="584"/>
                </a:cubicBezTo>
                <a:lnTo>
                  <a:pt x="230" y="575"/>
                </a:lnTo>
                <a:cubicBezTo>
                  <a:pt x="230" y="568"/>
                  <a:pt x="234" y="563"/>
                  <a:pt x="241" y="561"/>
                </a:cubicBezTo>
                <a:lnTo>
                  <a:pt x="254" y="557"/>
                </a:lnTo>
                <a:cubicBezTo>
                  <a:pt x="270" y="552"/>
                  <a:pt x="280" y="537"/>
                  <a:pt x="280" y="521"/>
                </a:cubicBezTo>
                <a:lnTo>
                  <a:pt x="280" y="500"/>
                </a:lnTo>
                <a:cubicBezTo>
                  <a:pt x="280" y="494"/>
                  <a:pt x="275" y="489"/>
                  <a:pt x="269" y="489"/>
                </a:cubicBezTo>
                <a:cubicBezTo>
                  <a:pt x="263" y="489"/>
                  <a:pt x="258" y="494"/>
                  <a:pt x="258" y="500"/>
                </a:cubicBezTo>
                <a:lnTo>
                  <a:pt x="258" y="521"/>
                </a:lnTo>
                <a:cubicBezTo>
                  <a:pt x="258" y="527"/>
                  <a:pt x="253" y="533"/>
                  <a:pt x="247" y="535"/>
                </a:cubicBezTo>
                <a:lnTo>
                  <a:pt x="234" y="539"/>
                </a:lnTo>
                <a:cubicBezTo>
                  <a:pt x="233" y="539"/>
                  <a:pt x="231" y="540"/>
                  <a:pt x="230" y="540"/>
                </a:cubicBezTo>
                <a:lnTo>
                  <a:pt x="230" y="514"/>
                </a:lnTo>
                <a:cubicBezTo>
                  <a:pt x="230" y="508"/>
                  <a:pt x="225" y="503"/>
                  <a:pt x="219" y="503"/>
                </a:cubicBezTo>
                <a:cubicBezTo>
                  <a:pt x="212" y="503"/>
                  <a:pt x="207" y="508"/>
                  <a:pt x="207" y="514"/>
                </a:cubicBezTo>
                <a:lnTo>
                  <a:pt x="207" y="587"/>
                </a:lnTo>
                <a:cubicBezTo>
                  <a:pt x="208" y="603"/>
                  <a:pt x="214" y="619"/>
                  <a:pt x="225" y="631"/>
                </a:cubicBezTo>
                <a:cubicBezTo>
                  <a:pt x="216" y="635"/>
                  <a:pt x="209" y="642"/>
                  <a:pt x="202" y="650"/>
                </a:cubicBezTo>
                <a:cubicBezTo>
                  <a:pt x="194" y="639"/>
                  <a:pt x="179" y="625"/>
                  <a:pt x="158" y="622"/>
                </a:cubicBezTo>
                <a:cubicBezTo>
                  <a:pt x="156" y="622"/>
                  <a:pt x="154" y="621"/>
                  <a:pt x="152" y="621"/>
                </a:cubicBezTo>
                <a:lnTo>
                  <a:pt x="152" y="508"/>
                </a:lnTo>
                <a:cubicBezTo>
                  <a:pt x="152" y="501"/>
                  <a:pt x="147" y="496"/>
                  <a:pt x="140" y="496"/>
                </a:cubicBezTo>
                <a:cubicBezTo>
                  <a:pt x="134" y="496"/>
                  <a:pt x="129" y="501"/>
                  <a:pt x="129" y="508"/>
                </a:cubicBezTo>
                <a:lnTo>
                  <a:pt x="129" y="572"/>
                </a:lnTo>
                <a:cubicBezTo>
                  <a:pt x="129" y="571"/>
                  <a:pt x="128" y="571"/>
                  <a:pt x="128" y="571"/>
                </a:cubicBezTo>
                <a:lnTo>
                  <a:pt x="106" y="549"/>
                </a:lnTo>
                <a:cubicBezTo>
                  <a:pt x="101" y="544"/>
                  <a:pt x="94" y="544"/>
                  <a:pt x="90" y="549"/>
                </a:cubicBezTo>
                <a:cubicBezTo>
                  <a:pt x="85" y="553"/>
                  <a:pt x="85" y="560"/>
                  <a:pt x="90" y="565"/>
                </a:cubicBezTo>
                <a:lnTo>
                  <a:pt x="112" y="587"/>
                </a:lnTo>
                <a:cubicBezTo>
                  <a:pt x="122" y="597"/>
                  <a:pt x="128" y="611"/>
                  <a:pt x="129" y="625"/>
                </a:cubicBezTo>
                <a:cubicBezTo>
                  <a:pt x="119" y="629"/>
                  <a:pt x="108" y="636"/>
                  <a:pt x="98" y="645"/>
                </a:cubicBezTo>
                <a:cubicBezTo>
                  <a:pt x="64" y="676"/>
                  <a:pt x="46" y="689"/>
                  <a:pt x="22" y="692"/>
                </a:cubicBezTo>
                <a:lnTo>
                  <a:pt x="22" y="612"/>
                </a:lnTo>
                <a:cubicBezTo>
                  <a:pt x="22" y="606"/>
                  <a:pt x="17" y="601"/>
                  <a:pt x="11" y="601"/>
                </a:cubicBezTo>
                <a:cubicBezTo>
                  <a:pt x="5" y="601"/>
                  <a:pt x="0" y="606"/>
                  <a:pt x="0" y="612"/>
                </a:cubicBezTo>
                <a:lnTo>
                  <a:pt x="0" y="743"/>
                </a:lnTo>
                <a:cubicBezTo>
                  <a:pt x="0" y="759"/>
                  <a:pt x="13" y="772"/>
                  <a:pt x="29" y="772"/>
                </a:cubicBezTo>
                <a:lnTo>
                  <a:pt x="743" y="772"/>
                </a:lnTo>
                <a:cubicBezTo>
                  <a:pt x="760" y="772"/>
                  <a:pt x="773" y="759"/>
                  <a:pt x="773" y="743"/>
                </a:cubicBezTo>
                <a:lnTo>
                  <a:pt x="773" y="344"/>
                </a:lnTo>
                <a:cubicBezTo>
                  <a:pt x="773" y="328"/>
                  <a:pt x="760" y="314"/>
                  <a:pt x="743" y="314"/>
                </a:cubicBezTo>
                <a:moveTo>
                  <a:pt x="22" y="375"/>
                </a:moveTo>
                <a:lnTo>
                  <a:pt x="22" y="344"/>
                </a:lnTo>
                <a:cubicBezTo>
                  <a:pt x="22" y="340"/>
                  <a:pt x="26" y="337"/>
                  <a:pt x="29" y="337"/>
                </a:cubicBezTo>
                <a:lnTo>
                  <a:pt x="358" y="337"/>
                </a:lnTo>
                <a:cubicBezTo>
                  <a:pt x="355" y="350"/>
                  <a:pt x="353" y="362"/>
                  <a:pt x="350" y="375"/>
                </a:cubicBezTo>
                <a:lnTo>
                  <a:pt x="22" y="375"/>
                </a:lnTo>
                <a:moveTo>
                  <a:pt x="445" y="609"/>
                </a:moveTo>
                <a:cubicBezTo>
                  <a:pt x="462" y="593"/>
                  <a:pt x="471" y="571"/>
                  <a:pt x="471" y="548"/>
                </a:cubicBezTo>
                <a:cubicBezTo>
                  <a:pt x="471" y="536"/>
                  <a:pt x="469" y="525"/>
                  <a:pt x="464" y="514"/>
                </a:cubicBezTo>
                <a:cubicBezTo>
                  <a:pt x="449" y="480"/>
                  <a:pt x="442" y="444"/>
                  <a:pt x="445" y="410"/>
                </a:cubicBezTo>
                <a:cubicBezTo>
                  <a:pt x="446" y="406"/>
                  <a:pt x="446" y="402"/>
                  <a:pt x="446" y="398"/>
                </a:cubicBezTo>
                <a:lnTo>
                  <a:pt x="750" y="398"/>
                </a:lnTo>
                <a:lnTo>
                  <a:pt x="750" y="692"/>
                </a:lnTo>
                <a:cubicBezTo>
                  <a:pt x="727" y="689"/>
                  <a:pt x="709" y="676"/>
                  <a:pt x="675" y="645"/>
                </a:cubicBezTo>
                <a:cubicBezTo>
                  <a:pt x="665" y="636"/>
                  <a:pt x="654" y="629"/>
                  <a:pt x="644" y="625"/>
                </a:cubicBezTo>
                <a:cubicBezTo>
                  <a:pt x="645" y="611"/>
                  <a:pt x="651" y="597"/>
                  <a:pt x="661" y="587"/>
                </a:cubicBezTo>
                <a:lnTo>
                  <a:pt x="683" y="565"/>
                </a:lnTo>
                <a:cubicBezTo>
                  <a:pt x="687" y="560"/>
                  <a:pt x="687" y="553"/>
                  <a:pt x="683" y="549"/>
                </a:cubicBezTo>
                <a:cubicBezTo>
                  <a:pt x="679" y="544"/>
                  <a:pt x="671" y="544"/>
                  <a:pt x="667" y="549"/>
                </a:cubicBezTo>
                <a:lnTo>
                  <a:pt x="645" y="571"/>
                </a:lnTo>
                <a:cubicBezTo>
                  <a:pt x="645" y="571"/>
                  <a:pt x="644" y="571"/>
                  <a:pt x="644" y="572"/>
                </a:cubicBezTo>
                <a:lnTo>
                  <a:pt x="644" y="508"/>
                </a:lnTo>
                <a:cubicBezTo>
                  <a:pt x="644" y="501"/>
                  <a:pt x="639" y="496"/>
                  <a:pt x="633" y="496"/>
                </a:cubicBezTo>
                <a:cubicBezTo>
                  <a:pt x="626" y="496"/>
                  <a:pt x="621" y="501"/>
                  <a:pt x="621" y="508"/>
                </a:cubicBezTo>
                <a:lnTo>
                  <a:pt x="621" y="621"/>
                </a:lnTo>
                <a:cubicBezTo>
                  <a:pt x="619" y="621"/>
                  <a:pt x="617" y="622"/>
                  <a:pt x="615" y="622"/>
                </a:cubicBezTo>
                <a:cubicBezTo>
                  <a:pt x="594" y="625"/>
                  <a:pt x="579" y="639"/>
                  <a:pt x="571" y="650"/>
                </a:cubicBezTo>
                <a:cubicBezTo>
                  <a:pt x="564" y="642"/>
                  <a:pt x="557" y="635"/>
                  <a:pt x="548" y="631"/>
                </a:cubicBezTo>
                <a:cubicBezTo>
                  <a:pt x="559" y="619"/>
                  <a:pt x="565" y="603"/>
                  <a:pt x="565" y="587"/>
                </a:cubicBezTo>
                <a:lnTo>
                  <a:pt x="566" y="514"/>
                </a:lnTo>
                <a:cubicBezTo>
                  <a:pt x="566" y="508"/>
                  <a:pt x="560" y="503"/>
                  <a:pt x="554" y="503"/>
                </a:cubicBezTo>
                <a:cubicBezTo>
                  <a:pt x="548" y="503"/>
                  <a:pt x="543" y="508"/>
                  <a:pt x="543" y="514"/>
                </a:cubicBezTo>
                <a:lnTo>
                  <a:pt x="543" y="540"/>
                </a:lnTo>
                <a:cubicBezTo>
                  <a:pt x="542" y="540"/>
                  <a:pt x="540" y="539"/>
                  <a:pt x="539" y="539"/>
                </a:cubicBezTo>
                <a:lnTo>
                  <a:pt x="526" y="535"/>
                </a:lnTo>
                <a:cubicBezTo>
                  <a:pt x="519" y="533"/>
                  <a:pt x="515" y="527"/>
                  <a:pt x="515" y="521"/>
                </a:cubicBezTo>
                <a:lnTo>
                  <a:pt x="515" y="500"/>
                </a:lnTo>
                <a:cubicBezTo>
                  <a:pt x="515" y="494"/>
                  <a:pt x="510" y="489"/>
                  <a:pt x="504" y="489"/>
                </a:cubicBezTo>
                <a:cubicBezTo>
                  <a:pt x="498" y="489"/>
                  <a:pt x="493" y="494"/>
                  <a:pt x="493" y="500"/>
                </a:cubicBezTo>
                <a:lnTo>
                  <a:pt x="493" y="521"/>
                </a:lnTo>
                <a:cubicBezTo>
                  <a:pt x="493" y="537"/>
                  <a:pt x="503" y="552"/>
                  <a:pt x="519" y="557"/>
                </a:cubicBezTo>
                <a:lnTo>
                  <a:pt x="532" y="561"/>
                </a:lnTo>
                <a:cubicBezTo>
                  <a:pt x="539" y="563"/>
                  <a:pt x="543" y="568"/>
                  <a:pt x="543" y="575"/>
                </a:cubicBezTo>
                <a:lnTo>
                  <a:pt x="543" y="584"/>
                </a:lnTo>
                <a:cubicBezTo>
                  <a:pt x="543" y="596"/>
                  <a:pt x="539" y="607"/>
                  <a:pt x="531" y="616"/>
                </a:cubicBezTo>
                <a:lnTo>
                  <a:pt x="521" y="627"/>
                </a:lnTo>
                <a:cubicBezTo>
                  <a:pt x="502" y="629"/>
                  <a:pt x="487" y="643"/>
                  <a:pt x="475" y="660"/>
                </a:cubicBezTo>
                <a:cubicBezTo>
                  <a:pt x="458" y="642"/>
                  <a:pt x="444" y="629"/>
                  <a:pt x="429" y="621"/>
                </a:cubicBezTo>
                <a:cubicBezTo>
                  <a:pt x="435" y="618"/>
                  <a:pt x="440" y="614"/>
                  <a:pt x="445" y="609"/>
                </a:cubicBezTo>
                <a:moveTo>
                  <a:pt x="196" y="699"/>
                </a:moveTo>
                <a:cubicBezTo>
                  <a:pt x="198" y="695"/>
                  <a:pt x="200" y="692"/>
                  <a:pt x="203" y="688"/>
                </a:cubicBezTo>
                <a:cubicBezTo>
                  <a:pt x="217" y="702"/>
                  <a:pt x="232" y="707"/>
                  <a:pt x="243" y="708"/>
                </a:cubicBezTo>
                <a:cubicBezTo>
                  <a:pt x="260" y="709"/>
                  <a:pt x="277" y="704"/>
                  <a:pt x="293" y="694"/>
                </a:cubicBezTo>
                <a:cubicBezTo>
                  <a:pt x="294" y="696"/>
                  <a:pt x="295" y="697"/>
                  <a:pt x="296" y="699"/>
                </a:cubicBezTo>
                <a:cubicBezTo>
                  <a:pt x="307" y="717"/>
                  <a:pt x="318" y="735"/>
                  <a:pt x="333" y="750"/>
                </a:cubicBezTo>
                <a:lnTo>
                  <a:pt x="159" y="750"/>
                </a:lnTo>
                <a:cubicBezTo>
                  <a:pt x="174" y="735"/>
                  <a:pt x="185" y="717"/>
                  <a:pt x="196" y="699"/>
                </a:cubicBezTo>
                <a:moveTo>
                  <a:pt x="527" y="649"/>
                </a:moveTo>
                <a:cubicBezTo>
                  <a:pt x="539" y="649"/>
                  <a:pt x="548" y="657"/>
                  <a:pt x="557" y="669"/>
                </a:cubicBezTo>
                <a:cubicBezTo>
                  <a:pt x="549" y="679"/>
                  <a:pt x="539" y="684"/>
                  <a:pt x="527" y="685"/>
                </a:cubicBezTo>
                <a:cubicBezTo>
                  <a:pt x="516" y="686"/>
                  <a:pt x="504" y="683"/>
                  <a:pt x="492" y="675"/>
                </a:cubicBezTo>
                <a:cubicBezTo>
                  <a:pt x="502" y="660"/>
                  <a:pt x="513" y="649"/>
                  <a:pt x="527" y="649"/>
                </a:cubicBezTo>
                <a:moveTo>
                  <a:pt x="477" y="699"/>
                </a:moveTo>
                <a:cubicBezTo>
                  <a:pt x="478" y="697"/>
                  <a:pt x="479" y="696"/>
                  <a:pt x="480" y="694"/>
                </a:cubicBezTo>
                <a:cubicBezTo>
                  <a:pt x="496" y="704"/>
                  <a:pt x="513" y="709"/>
                  <a:pt x="530" y="708"/>
                </a:cubicBezTo>
                <a:cubicBezTo>
                  <a:pt x="541" y="707"/>
                  <a:pt x="556" y="702"/>
                  <a:pt x="570" y="688"/>
                </a:cubicBezTo>
                <a:cubicBezTo>
                  <a:pt x="572" y="692"/>
                  <a:pt x="575" y="695"/>
                  <a:pt x="577" y="699"/>
                </a:cubicBezTo>
                <a:cubicBezTo>
                  <a:pt x="587" y="717"/>
                  <a:pt x="599" y="735"/>
                  <a:pt x="614" y="750"/>
                </a:cubicBezTo>
                <a:lnTo>
                  <a:pt x="440" y="750"/>
                </a:lnTo>
                <a:cubicBezTo>
                  <a:pt x="455" y="735"/>
                  <a:pt x="466" y="717"/>
                  <a:pt x="477" y="699"/>
                </a:cubicBezTo>
                <a:moveTo>
                  <a:pt x="608" y="701"/>
                </a:moveTo>
                <a:lnTo>
                  <a:pt x="606" y="703"/>
                </a:lnTo>
                <a:cubicBezTo>
                  <a:pt x="603" y="698"/>
                  <a:pt x="599" y="693"/>
                  <a:pt x="596" y="687"/>
                </a:cubicBezTo>
                <a:cubicBezTo>
                  <a:pt x="593" y="681"/>
                  <a:pt x="589" y="675"/>
                  <a:pt x="585" y="669"/>
                </a:cubicBezTo>
                <a:cubicBezTo>
                  <a:pt x="589" y="664"/>
                  <a:pt x="600" y="647"/>
                  <a:pt x="618" y="644"/>
                </a:cubicBezTo>
                <a:cubicBezTo>
                  <a:pt x="619" y="644"/>
                  <a:pt x="620" y="644"/>
                  <a:pt x="621" y="644"/>
                </a:cubicBezTo>
                <a:lnTo>
                  <a:pt x="621" y="672"/>
                </a:lnTo>
                <a:cubicBezTo>
                  <a:pt x="621" y="683"/>
                  <a:pt x="616" y="693"/>
                  <a:pt x="608" y="701"/>
                </a:cubicBezTo>
                <a:moveTo>
                  <a:pt x="314" y="676"/>
                </a:moveTo>
                <a:cubicBezTo>
                  <a:pt x="346" y="640"/>
                  <a:pt x="366" y="633"/>
                  <a:pt x="386" y="633"/>
                </a:cubicBezTo>
                <a:cubicBezTo>
                  <a:pt x="407" y="633"/>
                  <a:pt x="426" y="640"/>
                  <a:pt x="459" y="676"/>
                </a:cubicBezTo>
                <a:cubicBezTo>
                  <a:pt x="460" y="677"/>
                  <a:pt x="461" y="678"/>
                  <a:pt x="462" y="679"/>
                </a:cubicBezTo>
                <a:cubicBezTo>
                  <a:pt x="461" y="682"/>
                  <a:pt x="459" y="685"/>
                  <a:pt x="457" y="687"/>
                </a:cubicBezTo>
                <a:cubicBezTo>
                  <a:pt x="438" y="719"/>
                  <a:pt x="420" y="750"/>
                  <a:pt x="386" y="750"/>
                </a:cubicBezTo>
                <a:cubicBezTo>
                  <a:pt x="353" y="750"/>
                  <a:pt x="335" y="719"/>
                  <a:pt x="315" y="687"/>
                </a:cubicBezTo>
                <a:cubicBezTo>
                  <a:pt x="314" y="685"/>
                  <a:pt x="312" y="682"/>
                  <a:pt x="311" y="679"/>
                </a:cubicBezTo>
                <a:cubicBezTo>
                  <a:pt x="312" y="678"/>
                  <a:pt x="313" y="677"/>
                  <a:pt x="314" y="676"/>
                </a:cubicBezTo>
                <a:moveTo>
                  <a:pt x="246" y="649"/>
                </a:moveTo>
                <a:cubicBezTo>
                  <a:pt x="260" y="649"/>
                  <a:pt x="270" y="660"/>
                  <a:pt x="281" y="675"/>
                </a:cubicBezTo>
                <a:cubicBezTo>
                  <a:pt x="269" y="683"/>
                  <a:pt x="257" y="686"/>
                  <a:pt x="245" y="685"/>
                </a:cubicBezTo>
                <a:cubicBezTo>
                  <a:pt x="234" y="684"/>
                  <a:pt x="224" y="679"/>
                  <a:pt x="215" y="669"/>
                </a:cubicBezTo>
                <a:cubicBezTo>
                  <a:pt x="225" y="657"/>
                  <a:pt x="234" y="649"/>
                  <a:pt x="246" y="649"/>
                </a:cubicBezTo>
                <a:moveTo>
                  <a:pt x="188" y="669"/>
                </a:moveTo>
                <a:cubicBezTo>
                  <a:pt x="184" y="675"/>
                  <a:pt x="180" y="681"/>
                  <a:pt x="177" y="687"/>
                </a:cubicBezTo>
                <a:cubicBezTo>
                  <a:pt x="173" y="693"/>
                  <a:pt x="170" y="698"/>
                  <a:pt x="167" y="703"/>
                </a:cubicBezTo>
                <a:lnTo>
                  <a:pt x="165" y="701"/>
                </a:lnTo>
                <a:cubicBezTo>
                  <a:pt x="156" y="693"/>
                  <a:pt x="152" y="683"/>
                  <a:pt x="152" y="672"/>
                </a:cubicBezTo>
                <a:lnTo>
                  <a:pt x="152" y="644"/>
                </a:lnTo>
                <a:cubicBezTo>
                  <a:pt x="153" y="644"/>
                  <a:pt x="154" y="644"/>
                  <a:pt x="155" y="644"/>
                </a:cubicBezTo>
                <a:cubicBezTo>
                  <a:pt x="172" y="647"/>
                  <a:pt x="184" y="664"/>
                  <a:pt x="188" y="669"/>
                </a:cubicBezTo>
                <a:moveTo>
                  <a:pt x="22" y="743"/>
                </a:moveTo>
                <a:lnTo>
                  <a:pt x="22" y="714"/>
                </a:lnTo>
                <a:cubicBezTo>
                  <a:pt x="55" y="711"/>
                  <a:pt x="78" y="694"/>
                  <a:pt x="113" y="662"/>
                </a:cubicBezTo>
                <a:cubicBezTo>
                  <a:pt x="119" y="657"/>
                  <a:pt x="124" y="653"/>
                  <a:pt x="129" y="650"/>
                </a:cubicBezTo>
                <a:lnTo>
                  <a:pt x="129" y="672"/>
                </a:lnTo>
                <a:cubicBezTo>
                  <a:pt x="129" y="690"/>
                  <a:pt x="137" y="706"/>
                  <a:pt x="150" y="718"/>
                </a:cubicBezTo>
                <a:lnTo>
                  <a:pt x="154" y="722"/>
                </a:lnTo>
                <a:cubicBezTo>
                  <a:pt x="141" y="738"/>
                  <a:pt x="126" y="750"/>
                  <a:pt x="106" y="750"/>
                </a:cubicBezTo>
                <a:lnTo>
                  <a:pt x="106" y="750"/>
                </a:lnTo>
                <a:lnTo>
                  <a:pt x="29" y="750"/>
                </a:lnTo>
                <a:cubicBezTo>
                  <a:pt x="26" y="750"/>
                  <a:pt x="22" y="747"/>
                  <a:pt x="22" y="743"/>
                </a:cubicBezTo>
                <a:moveTo>
                  <a:pt x="743" y="750"/>
                </a:moveTo>
                <a:lnTo>
                  <a:pt x="667" y="750"/>
                </a:lnTo>
                <a:lnTo>
                  <a:pt x="667" y="750"/>
                </a:lnTo>
                <a:cubicBezTo>
                  <a:pt x="646" y="750"/>
                  <a:pt x="632" y="738"/>
                  <a:pt x="619" y="722"/>
                </a:cubicBezTo>
                <a:lnTo>
                  <a:pt x="623" y="718"/>
                </a:lnTo>
                <a:cubicBezTo>
                  <a:pt x="636" y="706"/>
                  <a:pt x="644" y="690"/>
                  <a:pt x="644" y="672"/>
                </a:cubicBezTo>
                <a:lnTo>
                  <a:pt x="644" y="650"/>
                </a:lnTo>
                <a:cubicBezTo>
                  <a:pt x="649" y="653"/>
                  <a:pt x="654" y="657"/>
                  <a:pt x="660" y="662"/>
                </a:cubicBezTo>
                <a:cubicBezTo>
                  <a:pt x="695" y="694"/>
                  <a:pt x="718" y="711"/>
                  <a:pt x="750" y="714"/>
                </a:cubicBezTo>
                <a:lnTo>
                  <a:pt x="750" y="743"/>
                </a:lnTo>
                <a:cubicBezTo>
                  <a:pt x="750" y="747"/>
                  <a:pt x="747" y="750"/>
                  <a:pt x="743" y="7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4"/>
          <p:cNvSpPr/>
          <p:nvPr/>
        </p:nvSpPr>
        <p:spPr>
          <a:xfrm>
            <a:off x="2703640" y="2627663"/>
            <a:ext cx="238515" cy="360932"/>
          </a:xfrm>
          <a:custGeom>
            <a:rect b="b" l="l" r="r" t="t"/>
            <a:pathLst>
              <a:path extrusionOk="0" h="799" w="528">
                <a:moveTo>
                  <a:pt x="449" y="48"/>
                </a:moveTo>
                <a:cubicBezTo>
                  <a:pt x="399" y="17"/>
                  <a:pt x="334" y="0"/>
                  <a:pt x="264" y="0"/>
                </a:cubicBezTo>
                <a:cubicBezTo>
                  <a:pt x="214" y="0"/>
                  <a:pt x="166" y="8"/>
                  <a:pt x="124" y="25"/>
                </a:cubicBezTo>
                <a:cubicBezTo>
                  <a:pt x="118" y="28"/>
                  <a:pt x="115" y="34"/>
                  <a:pt x="117" y="40"/>
                </a:cubicBezTo>
                <a:cubicBezTo>
                  <a:pt x="120" y="46"/>
                  <a:pt x="127" y="49"/>
                  <a:pt x="133" y="47"/>
                </a:cubicBezTo>
                <a:cubicBezTo>
                  <a:pt x="172" y="31"/>
                  <a:pt x="217" y="23"/>
                  <a:pt x="264" y="23"/>
                </a:cubicBezTo>
                <a:cubicBezTo>
                  <a:pt x="329" y="23"/>
                  <a:pt x="390" y="39"/>
                  <a:pt x="436" y="68"/>
                </a:cubicBezTo>
                <a:cubicBezTo>
                  <a:pt x="480" y="95"/>
                  <a:pt x="505" y="131"/>
                  <a:pt x="505" y="169"/>
                </a:cubicBezTo>
                <a:cubicBezTo>
                  <a:pt x="505" y="207"/>
                  <a:pt x="480" y="243"/>
                  <a:pt x="436" y="271"/>
                </a:cubicBezTo>
                <a:cubicBezTo>
                  <a:pt x="390" y="300"/>
                  <a:pt x="329" y="315"/>
                  <a:pt x="264" y="315"/>
                </a:cubicBezTo>
                <a:cubicBezTo>
                  <a:pt x="199" y="315"/>
                  <a:pt x="137" y="300"/>
                  <a:pt x="92" y="271"/>
                </a:cubicBezTo>
                <a:cubicBezTo>
                  <a:pt x="47" y="243"/>
                  <a:pt x="23" y="207"/>
                  <a:pt x="23" y="169"/>
                </a:cubicBezTo>
                <a:cubicBezTo>
                  <a:pt x="23" y="133"/>
                  <a:pt x="46" y="98"/>
                  <a:pt x="86" y="71"/>
                </a:cubicBezTo>
                <a:cubicBezTo>
                  <a:pt x="92" y="67"/>
                  <a:pt x="93" y="60"/>
                  <a:pt x="90" y="55"/>
                </a:cubicBezTo>
                <a:cubicBezTo>
                  <a:pt x="86" y="49"/>
                  <a:pt x="79" y="48"/>
                  <a:pt x="73" y="51"/>
                </a:cubicBezTo>
                <a:cubicBezTo>
                  <a:pt x="26" y="83"/>
                  <a:pt x="0" y="125"/>
                  <a:pt x="0" y="169"/>
                </a:cubicBezTo>
                <a:cubicBezTo>
                  <a:pt x="0" y="216"/>
                  <a:pt x="28" y="259"/>
                  <a:pt x="79" y="291"/>
                </a:cubicBezTo>
                <a:cubicBezTo>
                  <a:pt x="116" y="314"/>
                  <a:pt x="163" y="329"/>
                  <a:pt x="213" y="336"/>
                </a:cubicBezTo>
                <a:cubicBezTo>
                  <a:pt x="208" y="344"/>
                  <a:pt x="203" y="353"/>
                  <a:pt x="198" y="362"/>
                </a:cubicBezTo>
                <a:cubicBezTo>
                  <a:pt x="193" y="371"/>
                  <a:pt x="188" y="380"/>
                  <a:pt x="183" y="389"/>
                </a:cubicBezTo>
                <a:cubicBezTo>
                  <a:pt x="171" y="386"/>
                  <a:pt x="157" y="390"/>
                  <a:pt x="149" y="400"/>
                </a:cubicBezTo>
                <a:cubicBezTo>
                  <a:pt x="109" y="445"/>
                  <a:pt x="101" y="497"/>
                  <a:pt x="102" y="534"/>
                </a:cubicBezTo>
                <a:cubicBezTo>
                  <a:pt x="102" y="575"/>
                  <a:pt x="132" y="610"/>
                  <a:pt x="173" y="615"/>
                </a:cubicBezTo>
                <a:lnTo>
                  <a:pt x="174" y="616"/>
                </a:lnTo>
                <a:cubicBezTo>
                  <a:pt x="179" y="634"/>
                  <a:pt x="185" y="655"/>
                  <a:pt x="191" y="676"/>
                </a:cubicBezTo>
                <a:cubicBezTo>
                  <a:pt x="193" y="681"/>
                  <a:pt x="198" y="684"/>
                  <a:pt x="202" y="684"/>
                </a:cubicBezTo>
                <a:cubicBezTo>
                  <a:pt x="204" y="684"/>
                  <a:pt x="205" y="684"/>
                  <a:pt x="206" y="683"/>
                </a:cubicBezTo>
                <a:cubicBezTo>
                  <a:pt x="212" y="682"/>
                  <a:pt x="216" y="675"/>
                  <a:pt x="214" y="669"/>
                </a:cubicBezTo>
                <a:cubicBezTo>
                  <a:pt x="208" y="651"/>
                  <a:pt x="203" y="634"/>
                  <a:pt x="198" y="618"/>
                </a:cubicBezTo>
                <a:cubicBezTo>
                  <a:pt x="203" y="618"/>
                  <a:pt x="207" y="618"/>
                  <a:pt x="211" y="618"/>
                </a:cubicBezTo>
                <a:cubicBezTo>
                  <a:pt x="235" y="618"/>
                  <a:pt x="257" y="615"/>
                  <a:pt x="273" y="612"/>
                </a:cubicBezTo>
                <a:cubicBezTo>
                  <a:pt x="283" y="659"/>
                  <a:pt x="299" y="705"/>
                  <a:pt x="312" y="737"/>
                </a:cubicBezTo>
                <a:cubicBezTo>
                  <a:pt x="314" y="742"/>
                  <a:pt x="314" y="747"/>
                  <a:pt x="312" y="752"/>
                </a:cubicBezTo>
                <a:cubicBezTo>
                  <a:pt x="310" y="757"/>
                  <a:pt x="306" y="761"/>
                  <a:pt x="301" y="763"/>
                </a:cubicBezTo>
                <a:lnTo>
                  <a:pt x="272" y="774"/>
                </a:lnTo>
                <a:cubicBezTo>
                  <a:pt x="267" y="776"/>
                  <a:pt x="262" y="776"/>
                  <a:pt x="257" y="774"/>
                </a:cubicBezTo>
                <a:cubicBezTo>
                  <a:pt x="252" y="771"/>
                  <a:pt x="249" y="767"/>
                  <a:pt x="247" y="762"/>
                </a:cubicBezTo>
                <a:cubicBezTo>
                  <a:pt x="241" y="749"/>
                  <a:pt x="236" y="734"/>
                  <a:pt x="231" y="720"/>
                </a:cubicBezTo>
                <a:cubicBezTo>
                  <a:pt x="229" y="714"/>
                  <a:pt x="222" y="711"/>
                  <a:pt x="216" y="713"/>
                </a:cubicBezTo>
                <a:cubicBezTo>
                  <a:pt x="210" y="715"/>
                  <a:pt x="207" y="722"/>
                  <a:pt x="209" y="728"/>
                </a:cubicBezTo>
                <a:cubicBezTo>
                  <a:pt x="214" y="742"/>
                  <a:pt x="219" y="757"/>
                  <a:pt x="225" y="771"/>
                </a:cubicBezTo>
                <a:cubicBezTo>
                  <a:pt x="229" y="782"/>
                  <a:pt x="237" y="790"/>
                  <a:pt x="248" y="795"/>
                </a:cubicBezTo>
                <a:cubicBezTo>
                  <a:pt x="253" y="797"/>
                  <a:pt x="259" y="799"/>
                  <a:pt x="265" y="799"/>
                </a:cubicBezTo>
                <a:cubicBezTo>
                  <a:pt x="270" y="799"/>
                  <a:pt x="276" y="798"/>
                  <a:pt x="281" y="796"/>
                </a:cubicBezTo>
                <a:lnTo>
                  <a:pt x="309" y="785"/>
                </a:lnTo>
                <a:cubicBezTo>
                  <a:pt x="320" y="781"/>
                  <a:pt x="329" y="772"/>
                  <a:pt x="334" y="762"/>
                </a:cubicBezTo>
                <a:cubicBezTo>
                  <a:pt x="338" y="751"/>
                  <a:pt x="338" y="739"/>
                  <a:pt x="334" y="728"/>
                </a:cubicBezTo>
                <a:cubicBezTo>
                  <a:pt x="321" y="697"/>
                  <a:pt x="305" y="651"/>
                  <a:pt x="295" y="605"/>
                </a:cubicBezTo>
                <a:cubicBezTo>
                  <a:pt x="304" y="599"/>
                  <a:pt x="309" y="588"/>
                  <a:pt x="308" y="577"/>
                </a:cubicBezTo>
                <a:cubicBezTo>
                  <a:pt x="307" y="564"/>
                  <a:pt x="307" y="545"/>
                  <a:pt x="310" y="528"/>
                </a:cubicBezTo>
                <a:cubicBezTo>
                  <a:pt x="313" y="515"/>
                  <a:pt x="318" y="500"/>
                  <a:pt x="326" y="487"/>
                </a:cubicBezTo>
                <a:cubicBezTo>
                  <a:pt x="331" y="479"/>
                  <a:pt x="331" y="470"/>
                  <a:pt x="328" y="462"/>
                </a:cubicBezTo>
                <a:cubicBezTo>
                  <a:pt x="326" y="458"/>
                  <a:pt x="324" y="455"/>
                  <a:pt x="321" y="453"/>
                </a:cubicBezTo>
                <a:cubicBezTo>
                  <a:pt x="335" y="435"/>
                  <a:pt x="350" y="419"/>
                  <a:pt x="364" y="405"/>
                </a:cubicBezTo>
                <a:cubicBezTo>
                  <a:pt x="369" y="406"/>
                  <a:pt x="375" y="407"/>
                  <a:pt x="380" y="407"/>
                </a:cubicBezTo>
                <a:cubicBezTo>
                  <a:pt x="381" y="407"/>
                  <a:pt x="381" y="407"/>
                  <a:pt x="381" y="407"/>
                </a:cubicBezTo>
                <a:cubicBezTo>
                  <a:pt x="398" y="407"/>
                  <a:pt x="413" y="400"/>
                  <a:pt x="424" y="389"/>
                </a:cubicBezTo>
                <a:lnTo>
                  <a:pt x="425" y="388"/>
                </a:lnTo>
                <a:lnTo>
                  <a:pt x="426" y="387"/>
                </a:lnTo>
                <a:cubicBezTo>
                  <a:pt x="430" y="382"/>
                  <a:pt x="430" y="375"/>
                  <a:pt x="425" y="370"/>
                </a:cubicBezTo>
                <a:cubicBezTo>
                  <a:pt x="420" y="366"/>
                  <a:pt x="413" y="366"/>
                  <a:pt x="409" y="371"/>
                </a:cubicBezTo>
                <a:cubicBezTo>
                  <a:pt x="408" y="371"/>
                  <a:pt x="408" y="372"/>
                  <a:pt x="408" y="372"/>
                </a:cubicBezTo>
                <a:lnTo>
                  <a:pt x="407" y="372"/>
                </a:lnTo>
                <a:cubicBezTo>
                  <a:pt x="401" y="380"/>
                  <a:pt x="391" y="384"/>
                  <a:pt x="381" y="384"/>
                </a:cubicBezTo>
                <a:cubicBezTo>
                  <a:pt x="371" y="384"/>
                  <a:pt x="361" y="379"/>
                  <a:pt x="355" y="372"/>
                </a:cubicBezTo>
                <a:cubicBezTo>
                  <a:pt x="341" y="356"/>
                  <a:pt x="325" y="345"/>
                  <a:pt x="312" y="336"/>
                </a:cubicBezTo>
                <a:cubicBezTo>
                  <a:pt x="363" y="330"/>
                  <a:pt x="411" y="315"/>
                  <a:pt x="449" y="291"/>
                </a:cubicBezTo>
                <a:cubicBezTo>
                  <a:pt x="461" y="283"/>
                  <a:pt x="472" y="274"/>
                  <a:pt x="482" y="265"/>
                </a:cubicBezTo>
                <a:cubicBezTo>
                  <a:pt x="472" y="287"/>
                  <a:pt x="459" y="308"/>
                  <a:pt x="443" y="330"/>
                </a:cubicBezTo>
                <a:cubicBezTo>
                  <a:pt x="439" y="335"/>
                  <a:pt x="440" y="343"/>
                  <a:pt x="446" y="347"/>
                </a:cubicBezTo>
                <a:cubicBezTo>
                  <a:pt x="448" y="348"/>
                  <a:pt x="450" y="349"/>
                  <a:pt x="453" y="349"/>
                </a:cubicBezTo>
                <a:cubicBezTo>
                  <a:pt x="456" y="349"/>
                  <a:pt x="460" y="347"/>
                  <a:pt x="462" y="344"/>
                </a:cubicBezTo>
                <a:cubicBezTo>
                  <a:pt x="506" y="285"/>
                  <a:pt x="528" y="226"/>
                  <a:pt x="528" y="169"/>
                </a:cubicBezTo>
                <a:cubicBezTo>
                  <a:pt x="528" y="123"/>
                  <a:pt x="500" y="80"/>
                  <a:pt x="449" y="48"/>
                </a:cubicBezTo>
                <a:moveTo>
                  <a:pt x="166" y="415"/>
                </a:moveTo>
                <a:cubicBezTo>
                  <a:pt x="169" y="413"/>
                  <a:pt x="172" y="411"/>
                  <a:pt x="175" y="411"/>
                </a:cubicBezTo>
                <a:cubicBezTo>
                  <a:pt x="178" y="411"/>
                  <a:pt x="180" y="412"/>
                  <a:pt x="182" y="414"/>
                </a:cubicBezTo>
                <a:lnTo>
                  <a:pt x="182" y="414"/>
                </a:lnTo>
                <a:cubicBezTo>
                  <a:pt x="204" y="431"/>
                  <a:pt x="242" y="454"/>
                  <a:pt x="302" y="468"/>
                </a:cubicBezTo>
                <a:cubicBezTo>
                  <a:pt x="305" y="469"/>
                  <a:pt x="306" y="470"/>
                  <a:pt x="306" y="471"/>
                </a:cubicBezTo>
                <a:cubicBezTo>
                  <a:pt x="306" y="472"/>
                  <a:pt x="307" y="474"/>
                  <a:pt x="306" y="476"/>
                </a:cubicBezTo>
                <a:cubicBezTo>
                  <a:pt x="301" y="484"/>
                  <a:pt x="297" y="491"/>
                  <a:pt x="294" y="499"/>
                </a:cubicBezTo>
                <a:cubicBezTo>
                  <a:pt x="243" y="494"/>
                  <a:pt x="204" y="479"/>
                  <a:pt x="181" y="466"/>
                </a:cubicBezTo>
                <a:cubicBezTo>
                  <a:pt x="164" y="458"/>
                  <a:pt x="153" y="449"/>
                  <a:pt x="146" y="444"/>
                </a:cubicBezTo>
                <a:cubicBezTo>
                  <a:pt x="152" y="434"/>
                  <a:pt x="158" y="425"/>
                  <a:pt x="166" y="415"/>
                </a:cubicBezTo>
                <a:moveTo>
                  <a:pt x="168" y="522"/>
                </a:moveTo>
                <a:cubicBezTo>
                  <a:pt x="148" y="513"/>
                  <a:pt x="134" y="505"/>
                  <a:pt x="128" y="500"/>
                </a:cubicBezTo>
                <a:cubicBezTo>
                  <a:pt x="129" y="489"/>
                  <a:pt x="132" y="478"/>
                  <a:pt x="136" y="466"/>
                </a:cubicBezTo>
                <a:cubicBezTo>
                  <a:pt x="159" y="483"/>
                  <a:pt x="209" y="513"/>
                  <a:pt x="287" y="522"/>
                </a:cubicBezTo>
                <a:cubicBezTo>
                  <a:pt x="287" y="523"/>
                  <a:pt x="287" y="523"/>
                  <a:pt x="287" y="524"/>
                </a:cubicBezTo>
                <a:cubicBezTo>
                  <a:pt x="286" y="532"/>
                  <a:pt x="285" y="540"/>
                  <a:pt x="284" y="548"/>
                </a:cubicBezTo>
                <a:cubicBezTo>
                  <a:pt x="233" y="546"/>
                  <a:pt x="193" y="533"/>
                  <a:pt x="168" y="522"/>
                </a:cubicBezTo>
                <a:moveTo>
                  <a:pt x="176" y="592"/>
                </a:moveTo>
                <a:cubicBezTo>
                  <a:pt x="147" y="588"/>
                  <a:pt x="125" y="563"/>
                  <a:pt x="125" y="534"/>
                </a:cubicBezTo>
                <a:cubicBezTo>
                  <a:pt x="125" y="532"/>
                  <a:pt x="125" y="529"/>
                  <a:pt x="125" y="526"/>
                </a:cubicBezTo>
                <a:cubicBezTo>
                  <a:pt x="151" y="542"/>
                  <a:pt x="205" y="569"/>
                  <a:pt x="285" y="571"/>
                </a:cubicBezTo>
                <a:cubicBezTo>
                  <a:pt x="285" y="574"/>
                  <a:pt x="285" y="576"/>
                  <a:pt x="285" y="579"/>
                </a:cubicBezTo>
                <a:cubicBezTo>
                  <a:pt x="285" y="583"/>
                  <a:pt x="283" y="586"/>
                  <a:pt x="279" y="587"/>
                </a:cubicBezTo>
                <a:cubicBezTo>
                  <a:pt x="259" y="591"/>
                  <a:pt x="219" y="598"/>
                  <a:pt x="176" y="592"/>
                </a:cubicBezTo>
                <a:moveTo>
                  <a:pt x="337" y="388"/>
                </a:moveTo>
                <a:cubicBezTo>
                  <a:pt x="339" y="390"/>
                  <a:pt x="341" y="391"/>
                  <a:pt x="343" y="393"/>
                </a:cubicBezTo>
                <a:cubicBezTo>
                  <a:pt x="328" y="408"/>
                  <a:pt x="313" y="424"/>
                  <a:pt x="299" y="443"/>
                </a:cubicBezTo>
                <a:cubicBezTo>
                  <a:pt x="252" y="431"/>
                  <a:pt x="220" y="413"/>
                  <a:pt x="203" y="400"/>
                </a:cubicBezTo>
                <a:cubicBezTo>
                  <a:pt x="208" y="391"/>
                  <a:pt x="213" y="382"/>
                  <a:pt x="218" y="374"/>
                </a:cubicBezTo>
                <a:cubicBezTo>
                  <a:pt x="225" y="362"/>
                  <a:pt x="232" y="350"/>
                  <a:pt x="238" y="338"/>
                </a:cubicBezTo>
                <a:cubicBezTo>
                  <a:pt x="246" y="339"/>
                  <a:pt x="254" y="339"/>
                  <a:pt x="262" y="339"/>
                </a:cubicBezTo>
                <a:cubicBezTo>
                  <a:pt x="269" y="341"/>
                  <a:pt x="306" y="353"/>
                  <a:pt x="337" y="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p34"/>
          <p:cNvGrpSpPr/>
          <p:nvPr/>
        </p:nvGrpSpPr>
        <p:grpSpPr>
          <a:xfrm>
            <a:off x="1975506" y="2627735"/>
            <a:ext cx="294987" cy="360942"/>
            <a:chOff x="2207790" y="2643993"/>
            <a:chExt cx="268585" cy="328637"/>
          </a:xfrm>
        </p:grpSpPr>
        <p:sp>
          <p:nvSpPr>
            <p:cNvPr id="1061" name="Google Shape;1061;p34"/>
            <p:cNvSpPr/>
            <p:nvPr/>
          </p:nvSpPr>
          <p:spPr>
            <a:xfrm>
              <a:off x="2361209" y="2698697"/>
              <a:ext cx="27558" cy="72391"/>
            </a:xfrm>
            <a:custGeom>
              <a:rect b="b" l="l" r="r" t="t"/>
              <a:pathLst>
                <a:path extrusionOk="0" h="176" w="67">
                  <a:moveTo>
                    <a:pt x="49" y="20"/>
                  </a:moveTo>
                  <a:cubicBezTo>
                    <a:pt x="53" y="15"/>
                    <a:pt x="52" y="7"/>
                    <a:pt x="47" y="3"/>
                  </a:cubicBezTo>
                  <a:cubicBezTo>
                    <a:pt x="42" y="-1"/>
                    <a:pt x="34" y="0"/>
                    <a:pt x="30" y="6"/>
                  </a:cubicBezTo>
                  <a:lnTo>
                    <a:pt x="23" y="15"/>
                  </a:lnTo>
                  <a:cubicBezTo>
                    <a:pt x="-13" y="61"/>
                    <a:pt x="-6" y="127"/>
                    <a:pt x="38" y="165"/>
                  </a:cubicBezTo>
                  <a:lnTo>
                    <a:pt x="48" y="173"/>
                  </a:lnTo>
                  <a:cubicBezTo>
                    <a:pt x="50" y="175"/>
                    <a:pt x="53" y="176"/>
                    <a:pt x="55" y="176"/>
                  </a:cubicBezTo>
                  <a:cubicBezTo>
                    <a:pt x="59" y="176"/>
                    <a:pt x="62" y="175"/>
                    <a:pt x="64" y="172"/>
                  </a:cubicBezTo>
                  <a:cubicBezTo>
                    <a:pt x="68" y="167"/>
                    <a:pt x="68" y="160"/>
                    <a:pt x="63" y="155"/>
                  </a:cubicBezTo>
                  <a:lnTo>
                    <a:pt x="54" y="147"/>
                  </a:lnTo>
                  <a:cubicBezTo>
                    <a:pt x="19" y="117"/>
                    <a:pt x="14" y="65"/>
                    <a:pt x="42" y="29"/>
                  </a:cubicBezTo>
                  <a:lnTo>
                    <a:pt x="49" y="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354628" y="2666615"/>
              <a:ext cx="58406" cy="50180"/>
            </a:xfrm>
            <a:custGeom>
              <a:rect b="b" l="l" r="r" t="t"/>
              <a:pathLst>
                <a:path extrusionOk="0" h="122" w="142">
                  <a:moveTo>
                    <a:pt x="117" y="100"/>
                  </a:moveTo>
                  <a:lnTo>
                    <a:pt x="119" y="111"/>
                  </a:lnTo>
                  <a:cubicBezTo>
                    <a:pt x="120" y="117"/>
                    <a:pt x="125" y="122"/>
                    <a:pt x="130" y="122"/>
                  </a:cubicBezTo>
                  <a:cubicBezTo>
                    <a:pt x="131" y="122"/>
                    <a:pt x="131" y="122"/>
                    <a:pt x="132" y="122"/>
                  </a:cubicBezTo>
                  <a:cubicBezTo>
                    <a:pt x="138" y="121"/>
                    <a:pt x="143" y="115"/>
                    <a:pt x="142" y="108"/>
                  </a:cubicBezTo>
                  <a:lnTo>
                    <a:pt x="141" y="97"/>
                  </a:lnTo>
                  <a:cubicBezTo>
                    <a:pt x="133" y="39"/>
                    <a:pt x="82" y="-3"/>
                    <a:pt x="24" y="1"/>
                  </a:cubicBezTo>
                  <a:lnTo>
                    <a:pt x="11" y="2"/>
                  </a:lnTo>
                  <a:cubicBezTo>
                    <a:pt x="5" y="3"/>
                    <a:pt x="0" y="8"/>
                    <a:pt x="0" y="15"/>
                  </a:cubicBezTo>
                  <a:cubicBezTo>
                    <a:pt x="1" y="21"/>
                    <a:pt x="7" y="26"/>
                    <a:pt x="13" y="25"/>
                  </a:cubicBezTo>
                  <a:lnTo>
                    <a:pt x="25" y="25"/>
                  </a:lnTo>
                  <a:cubicBezTo>
                    <a:pt x="71" y="21"/>
                    <a:pt x="112" y="54"/>
                    <a:pt x="117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269898" y="2666615"/>
              <a:ext cx="49769" cy="58817"/>
            </a:xfrm>
            <a:custGeom>
              <a:rect b="b" l="l" r="r" t="t"/>
              <a:pathLst>
                <a:path extrusionOk="0" h="143" w="121">
                  <a:moveTo>
                    <a:pt x="99" y="26"/>
                  </a:moveTo>
                  <a:lnTo>
                    <a:pt x="111" y="24"/>
                  </a:lnTo>
                  <a:cubicBezTo>
                    <a:pt x="117" y="23"/>
                    <a:pt x="122" y="18"/>
                    <a:pt x="121" y="11"/>
                  </a:cubicBezTo>
                  <a:cubicBezTo>
                    <a:pt x="120" y="5"/>
                    <a:pt x="114" y="0"/>
                    <a:pt x="108" y="1"/>
                  </a:cubicBezTo>
                  <a:lnTo>
                    <a:pt x="96" y="2"/>
                  </a:lnTo>
                  <a:cubicBezTo>
                    <a:pt x="38" y="10"/>
                    <a:pt x="-4" y="61"/>
                    <a:pt x="0" y="119"/>
                  </a:cubicBezTo>
                  <a:lnTo>
                    <a:pt x="1" y="132"/>
                  </a:lnTo>
                  <a:cubicBezTo>
                    <a:pt x="2" y="138"/>
                    <a:pt x="7" y="143"/>
                    <a:pt x="13" y="143"/>
                  </a:cubicBezTo>
                  <a:lnTo>
                    <a:pt x="14" y="143"/>
                  </a:lnTo>
                  <a:cubicBezTo>
                    <a:pt x="20" y="142"/>
                    <a:pt x="25" y="136"/>
                    <a:pt x="25" y="130"/>
                  </a:cubicBezTo>
                  <a:lnTo>
                    <a:pt x="24" y="118"/>
                  </a:lnTo>
                  <a:cubicBezTo>
                    <a:pt x="21" y="72"/>
                    <a:pt x="54" y="32"/>
                    <a:pt x="99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304448" y="2729957"/>
              <a:ext cx="171516" cy="164113"/>
            </a:xfrm>
            <a:custGeom>
              <a:rect b="b" l="l" r="r" t="t"/>
              <a:pathLst>
                <a:path extrusionOk="0" h="399" w="417">
                  <a:moveTo>
                    <a:pt x="406" y="60"/>
                  </a:moveTo>
                  <a:lnTo>
                    <a:pt x="406" y="60"/>
                  </a:lnTo>
                  <a:cubicBezTo>
                    <a:pt x="399" y="60"/>
                    <a:pt x="394" y="66"/>
                    <a:pt x="394" y="72"/>
                  </a:cubicBezTo>
                  <a:lnTo>
                    <a:pt x="394" y="98"/>
                  </a:lnTo>
                  <a:lnTo>
                    <a:pt x="393" y="98"/>
                  </a:lnTo>
                  <a:cubicBezTo>
                    <a:pt x="347" y="101"/>
                    <a:pt x="306" y="68"/>
                    <a:pt x="301" y="23"/>
                  </a:cubicBezTo>
                  <a:lnTo>
                    <a:pt x="299" y="11"/>
                  </a:lnTo>
                  <a:cubicBezTo>
                    <a:pt x="298" y="5"/>
                    <a:pt x="292" y="0"/>
                    <a:pt x="286" y="1"/>
                  </a:cubicBezTo>
                  <a:cubicBezTo>
                    <a:pt x="280" y="2"/>
                    <a:pt x="275" y="8"/>
                    <a:pt x="276" y="14"/>
                  </a:cubicBezTo>
                  <a:lnTo>
                    <a:pt x="277" y="26"/>
                  </a:lnTo>
                  <a:cubicBezTo>
                    <a:pt x="284" y="81"/>
                    <a:pt x="331" y="121"/>
                    <a:pt x="386" y="121"/>
                  </a:cubicBezTo>
                  <a:cubicBezTo>
                    <a:pt x="389" y="121"/>
                    <a:pt x="391" y="121"/>
                    <a:pt x="394" y="121"/>
                  </a:cubicBezTo>
                  <a:cubicBezTo>
                    <a:pt x="393" y="154"/>
                    <a:pt x="376" y="183"/>
                    <a:pt x="350" y="201"/>
                  </a:cubicBezTo>
                  <a:cubicBezTo>
                    <a:pt x="334" y="211"/>
                    <a:pt x="315" y="217"/>
                    <a:pt x="296" y="217"/>
                  </a:cubicBezTo>
                  <a:cubicBezTo>
                    <a:pt x="295" y="217"/>
                    <a:pt x="261" y="217"/>
                    <a:pt x="261" y="217"/>
                  </a:cubicBezTo>
                  <a:cubicBezTo>
                    <a:pt x="221" y="217"/>
                    <a:pt x="183" y="197"/>
                    <a:pt x="160" y="164"/>
                  </a:cubicBezTo>
                  <a:lnTo>
                    <a:pt x="153" y="154"/>
                  </a:lnTo>
                  <a:cubicBezTo>
                    <a:pt x="150" y="148"/>
                    <a:pt x="142" y="147"/>
                    <a:pt x="137" y="151"/>
                  </a:cubicBezTo>
                  <a:cubicBezTo>
                    <a:pt x="132" y="154"/>
                    <a:pt x="130" y="162"/>
                    <a:pt x="134" y="167"/>
                  </a:cubicBezTo>
                  <a:lnTo>
                    <a:pt x="141" y="177"/>
                  </a:lnTo>
                  <a:cubicBezTo>
                    <a:pt x="162" y="208"/>
                    <a:pt x="194" y="229"/>
                    <a:pt x="229" y="237"/>
                  </a:cubicBezTo>
                  <a:cubicBezTo>
                    <a:pt x="214" y="243"/>
                    <a:pt x="197" y="246"/>
                    <a:pt x="180" y="246"/>
                  </a:cubicBezTo>
                  <a:cubicBezTo>
                    <a:pt x="153" y="246"/>
                    <a:pt x="128" y="238"/>
                    <a:pt x="106" y="223"/>
                  </a:cubicBezTo>
                  <a:cubicBezTo>
                    <a:pt x="84" y="208"/>
                    <a:pt x="68" y="188"/>
                    <a:pt x="59" y="163"/>
                  </a:cubicBezTo>
                  <a:cubicBezTo>
                    <a:pt x="51" y="143"/>
                    <a:pt x="36" y="127"/>
                    <a:pt x="17" y="117"/>
                  </a:cubicBezTo>
                  <a:cubicBezTo>
                    <a:pt x="12" y="114"/>
                    <a:pt x="4" y="117"/>
                    <a:pt x="2" y="122"/>
                  </a:cubicBezTo>
                  <a:cubicBezTo>
                    <a:pt x="-1" y="128"/>
                    <a:pt x="1" y="135"/>
                    <a:pt x="7" y="138"/>
                  </a:cubicBezTo>
                  <a:cubicBezTo>
                    <a:pt x="21" y="145"/>
                    <a:pt x="31" y="157"/>
                    <a:pt x="37" y="172"/>
                  </a:cubicBezTo>
                  <a:cubicBezTo>
                    <a:pt x="48" y="200"/>
                    <a:pt x="67" y="225"/>
                    <a:pt x="92" y="242"/>
                  </a:cubicBezTo>
                  <a:cubicBezTo>
                    <a:pt x="106" y="252"/>
                    <a:pt x="120" y="259"/>
                    <a:pt x="136" y="263"/>
                  </a:cubicBezTo>
                  <a:lnTo>
                    <a:pt x="136" y="387"/>
                  </a:lnTo>
                  <a:cubicBezTo>
                    <a:pt x="136" y="394"/>
                    <a:pt x="141" y="399"/>
                    <a:pt x="147" y="399"/>
                  </a:cubicBezTo>
                  <a:cubicBezTo>
                    <a:pt x="154" y="399"/>
                    <a:pt x="159" y="394"/>
                    <a:pt x="159" y="387"/>
                  </a:cubicBezTo>
                  <a:lnTo>
                    <a:pt x="159" y="269"/>
                  </a:lnTo>
                  <a:cubicBezTo>
                    <a:pt x="166" y="269"/>
                    <a:pt x="173" y="270"/>
                    <a:pt x="180" y="270"/>
                  </a:cubicBezTo>
                  <a:cubicBezTo>
                    <a:pt x="207" y="270"/>
                    <a:pt x="234" y="263"/>
                    <a:pt x="257" y="249"/>
                  </a:cubicBezTo>
                  <a:cubicBezTo>
                    <a:pt x="267" y="243"/>
                    <a:pt x="280" y="240"/>
                    <a:pt x="292" y="240"/>
                  </a:cubicBezTo>
                  <a:cubicBezTo>
                    <a:pt x="293" y="240"/>
                    <a:pt x="295" y="240"/>
                    <a:pt x="296" y="240"/>
                  </a:cubicBezTo>
                  <a:cubicBezTo>
                    <a:pt x="320" y="240"/>
                    <a:pt x="343" y="233"/>
                    <a:pt x="363" y="220"/>
                  </a:cubicBezTo>
                  <a:cubicBezTo>
                    <a:pt x="397" y="198"/>
                    <a:pt x="417" y="160"/>
                    <a:pt x="417" y="118"/>
                  </a:cubicBezTo>
                  <a:lnTo>
                    <a:pt x="417" y="72"/>
                  </a:lnTo>
                  <a:cubicBezTo>
                    <a:pt x="417" y="66"/>
                    <a:pt x="412" y="61"/>
                    <a:pt x="40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207790" y="2643993"/>
              <a:ext cx="268585" cy="328637"/>
            </a:xfrm>
            <a:custGeom>
              <a:rect b="b" l="l" r="r" t="t"/>
              <a:pathLst>
                <a:path extrusionOk="0" h="799" w="653">
                  <a:moveTo>
                    <a:pt x="593" y="60"/>
                  </a:moveTo>
                  <a:cubicBezTo>
                    <a:pt x="554" y="21"/>
                    <a:pt x="502" y="0"/>
                    <a:pt x="447" y="0"/>
                  </a:cubicBezTo>
                  <a:lnTo>
                    <a:pt x="207" y="0"/>
                  </a:lnTo>
                  <a:cubicBezTo>
                    <a:pt x="170" y="0"/>
                    <a:pt x="136" y="16"/>
                    <a:pt x="114" y="45"/>
                  </a:cubicBezTo>
                  <a:cubicBezTo>
                    <a:pt x="106" y="55"/>
                    <a:pt x="95" y="62"/>
                    <a:pt x="83" y="66"/>
                  </a:cubicBezTo>
                  <a:cubicBezTo>
                    <a:pt x="32" y="82"/>
                    <a:pt x="-2" y="129"/>
                    <a:pt x="0" y="182"/>
                  </a:cubicBezTo>
                  <a:cubicBezTo>
                    <a:pt x="1" y="222"/>
                    <a:pt x="22" y="257"/>
                    <a:pt x="54" y="277"/>
                  </a:cubicBezTo>
                  <a:cubicBezTo>
                    <a:pt x="65" y="326"/>
                    <a:pt x="109" y="373"/>
                    <a:pt x="167" y="399"/>
                  </a:cubicBezTo>
                  <a:cubicBezTo>
                    <a:pt x="177" y="403"/>
                    <a:pt x="183" y="413"/>
                    <a:pt x="183" y="423"/>
                  </a:cubicBezTo>
                  <a:cubicBezTo>
                    <a:pt x="182" y="465"/>
                    <a:pt x="198" y="498"/>
                    <a:pt x="228" y="517"/>
                  </a:cubicBezTo>
                  <a:cubicBezTo>
                    <a:pt x="235" y="521"/>
                    <a:pt x="239" y="528"/>
                    <a:pt x="240" y="536"/>
                  </a:cubicBezTo>
                  <a:lnTo>
                    <a:pt x="271" y="769"/>
                  </a:lnTo>
                  <a:cubicBezTo>
                    <a:pt x="273" y="786"/>
                    <a:pt x="288" y="799"/>
                    <a:pt x="304" y="799"/>
                  </a:cubicBezTo>
                  <a:lnTo>
                    <a:pt x="360" y="799"/>
                  </a:lnTo>
                  <a:cubicBezTo>
                    <a:pt x="379" y="799"/>
                    <a:pt x="394" y="784"/>
                    <a:pt x="394" y="765"/>
                  </a:cubicBezTo>
                  <a:lnTo>
                    <a:pt x="394" y="651"/>
                  </a:lnTo>
                  <a:cubicBezTo>
                    <a:pt x="394" y="644"/>
                    <a:pt x="389" y="639"/>
                    <a:pt x="382" y="639"/>
                  </a:cubicBezTo>
                  <a:cubicBezTo>
                    <a:pt x="376" y="639"/>
                    <a:pt x="371" y="644"/>
                    <a:pt x="371" y="651"/>
                  </a:cubicBezTo>
                  <a:lnTo>
                    <a:pt x="371" y="765"/>
                  </a:lnTo>
                  <a:cubicBezTo>
                    <a:pt x="371" y="771"/>
                    <a:pt x="366" y="775"/>
                    <a:pt x="360" y="775"/>
                  </a:cubicBezTo>
                  <a:lnTo>
                    <a:pt x="304" y="775"/>
                  </a:lnTo>
                  <a:cubicBezTo>
                    <a:pt x="299" y="775"/>
                    <a:pt x="295" y="771"/>
                    <a:pt x="294" y="766"/>
                  </a:cubicBezTo>
                  <a:lnTo>
                    <a:pt x="263" y="533"/>
                  </a:lnTo>
                  <a:cubicBezTo>
                    <a:pt x="262" y="518"/>
                    <a:pt x="253" y="505"/>
                    <a:pt x="241" y="497"/>
                  </a:cubicBezTo>
                  <a:cubicBezTo>
                    <a:pt x="211" y="480"/>
                    <a:pt x="206" y="448"/>
                    <a:pt x="206" y="424"/>
                  </a:cubicBezTo>
                  <a:cubicBezTo>
                    <a:pt x="207" y="404"/>
                    <a:pt x="195" y="386"/>
                    <a:pt x="177" y="377"/>
                  </a:cubicBezTo>
                  <a:cubicBezTo>
                    <a:pt x="126" y="355"/>
                    <a:pt x="97" y="321"/>
                    <a:pt x="83" y="291"/>
                  </a:cubicBezTo>
                  <a:cubicBezTo>
                    <a:pt x="92" y="294"/>
                    <a:pt x="102" y="296"/>
                    <a:pt x="112" y="296"/>
                  </a:cubicBezTo>
                  <a:cubicBezTo>
                    <a:pt x="119" y="296"/>
                    <a:pt x="127" y="296"/>
                    <a:pt x="135" y="295"/>
                  </a:cubicBezTo>
                  <a:cubicBezTo>
                    <a:pt x="154" y="292"/>
                    <a:pt x="174" y="298"/>
                    <a:pt x="188" y="312"/>
                  </a:cubicBezTo>
                  <a:cubicBezTo>
                    <a:pt x="190" y="313"/>
                    <a:pt x="191" y="315"/>
                    <a:pt x="193" y="317"/>
                  </a:cubicBezTo>
                  <a:cubicBezTo>
                    <a:pt x="195" y="319"/>
                    <a:pt x="198" y="320"/>
                    <a:pt x="201" y="320"/>
                  </a:cubicBezTo>
                  <a:cubicBezTo>
                    <a:pt x="204" y="320"/>
                    <a:pt x="207" y="318"/>
                    <a:pt x="210" y="316"/>
                  </a:cubicBezTo>
                  <a:cubicBezTo>
                    <a:pt x="214" y="311"/>
                    <a:pt x="214" y="303"/>
                    <a:pt x="209" y="299"/>
                  </a:cubicBezTo>
                  <a:cubicBezTo>
                    <a:pt x="207" y="298"/>
                    <a:pt x="206" y="296"/>
                    <a:pt x="204" y="295"/>
                  </a:cubicBezTo>
                  <a:cubicBezTo>
                    <a:pt x="199" y="289"/>
                    <a:pt x="192" y="285"/>
                    <a:pt x="185" y="281"/>
                  </a:cubicBezTo>
                  <a:cubicBezTo>
                    <a:pt x="221" y="261"/>
                    <a:pt x="245" y="221"/>
                    <a:pt x="242" y="177"/>
                  </a:cubicBezTo>
                  <a:lnTo>
                    <a:pt x="241" y="164"/>
                  </a:lnTo>
                  <a:cubicBezTo>
                    <a:pt x="240" y="158"/>
                    <a:pt x="235" y="153"/>
                    <a:pt x="228" y="153"/>
                  </a:cubicBezTo>
                  <a:cubicBezTo>
                    <a:pt x="222" y="154"/>
                    <a:pt x="217" y="159"/>
                    <a:pt x="217" y="166"/>
                  </a:cubicBezTo>
                  <a:lnTo>
                    <a:pt x="218" y="178"/>
                  </a:lnTo>
                  <a:cubicBezTo>
                    <a:pt x="222" y="224"/>
                    <a:pt x="188" y="264"/>
                    <a:pt x="143" y="270"/>
                  </a:cubicBezTo>
                  <a:cubicBezTo>
                    <a:pt x="133" y="271"/>
                    <a:pt x="122" y="273"/>
                    <a:pt x="113" y="273"/>
                  </a:cubicBezTo>
                  <a:cubicBezTo>
                    <a:pt x="64" y="270"/>
                    <a:pt x="25" y="230"/>
                    <a:pt x="23" y="182"/>
                  </a:cubicBezTo>
                  <a:cubicBezTo>
                    <a:pt x="22" y="139"/>
                    <a:pt x="49" y="101"/>
                    <a:pt x="90" y="89"/>
                  </a:cubicBezTo>
                  <a:cubicBezTo>
                    <a:pt x="107" y="83"/>
                    <a:pt x="122" y="73"/>
                    <a:pt x="132" y="59"/>
                  </a:cubicBezTo>
                  <a:cubicBezTo>
                    <a:pt x="150" y="36"/>
                    <a:pt x="177" y="23"/>
                    <a:pt x="207" y="23"/>
                  </a:cubicBezTo>
                  <a:lnTo>
                    <a:pt x="447" y="23"/>
                  </a:lnTo>
                  <a:cubicBezTo>
                    <a:pt x="496" y="23"/>
                    <a:pt x="542" y="42"/>
                    <a:pt x="576" y="77"/>
                  </a:cubicBezTo>
                  <a:cubicBezTo>
                    <a:pt x="610" y="111"/>
                    <a:pt x="629" y="157"/>
                    <a:pt x="629" y="205"/>
                  </a:cubicBezTo>
                  <a:lnTo>
                    <a:pt x="629" y="226"/>
                  </a:lnTo>
                  <a:cubicBezTo>
                    <a:pt x="629" y="233"/>
                    <a:pt x="634" y="238"/>
                    <a:pt x="641" y="238"/>
                  </a:cubicBezTo>
                  <a:lnTo>
                    <a:pt x="641" y="238"/>
                  </a:lnTo>
                  <a:cubicBezTo>
                    <a:pt x="647" y="238"/>
                    <a:pt x="652" y="233"/>
                    <a:pt x="652" y="227"/>
                  </a:cubicBezTo>
                  <a:lnTo>
                    <a:pt x="653" y="206"/>
                  </a:lnTo>
                  <a:cubicBezTo>
                    <a:pt x="653" y="151"/>
                    <a:pt x="631" y="99"/>
                    <a:pt x="593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34"/>
          <p:cNvSpPr/>
          <p:nvPr/>
        </p:nvSpPr>
        <p:spPr>
          <a:xfrm>
            <a:off x="7591823" y="1934709"/>
            <a:ext cx="279171" cy="350994"/>
          </a:xfrm>
          <a:custGeom>
            <a:rect b="b" l="l" r="r" t="t"/>
            <a:pathLst>
              <a:path extrusionOk="0" h="777" w="618">
                <a:moveTo>
                  <a:pt x="463" y="467"/>
                </a:moveTo>
                <a:lnTo>
                  <a:pt x="468" y="444"/>
                </a:lnTo>
                <a:cubicBezTo>
                  <a:pt x="470" y="436"/>
                  <a:pt x="477" y="431"/>
                  <a:pt x="485" y="431"/>
                </a:cubicBezTo>
                <a:lnTo>
                  <a:pt x="494" y="431"/>
                </a:lnTo>
                <a:cubicBezTo>
                  <a:pt x="495" y="431"/>
                  <a:pt x="496" y="431"/>
                  <a:pt x="497" y="432"/>
                </a:cubicBezTo>
                <a:cubicBezTo>
                  <a:pt x="510" y="448"/>
                  <a:pt x="529" y="457"/>
                  <a:pt x="549" y="457"/>
                </a:cubicBezTo>
                <a:cubicBezTo>
                  <a:pt x="587" y="457"/>
                  <a:pt x="617" y="427"/>
                  <a:pt x="618" y="389"/>
                </a:cubicBezTo>
                <a:cubicBezTo>
                  <a:pt x="618" y="372"/>
                  <a:pt x="611" y="355"/>
                  <a:pt x="599" y="342"/>
                </a:cubicBezTo>
                <a:cubicBezTo>
                  <a:pt x="594" y="337"/>
                  <a:pt x="587" y="337"/>
                  <a:pt x="582" y="341"/>
                </a:cubicBezTo>
                <a:cubicBezTo>
                  <a:pt x="578" y="346"/>
                  <a:pt x="578" y="353"/>
                  <a:pt x="582" y="357"/>
                </a:cubicBezTo>
                <a:cubicBezTo>
                  <a:pt x="590" y="366"/>
                  <a:pt x="595" y="377"/>
                  <a:pt x="595" y="389"/>
                </a:cubicBezTo>
                <a:cubicBezTo>
                  <a:pt x="595" y="414"/>
                  <a:pt x="574" y="434"/>
                  <a:pt x="549" y="434"/>
                </a:cubicBezTo>
                <a:cubicBezTo>
                  <a:pt x="536" y="434"/>
                  <a:pt x="523" y="428"/>
                  <a:pt x="515" y="418"/>
                </a:cubicBezTo>
                <a:cubicBezTo>
                  <a:pt x="510" y="411"/>
                  <a:pt x="502" y="408"/>
                  <a:pt x="494" y="408"/>
                </a:cubicBezTo>
                <a:lnTo>
                  <a:pt x="485" y="408"/>
                </a:lnTo>
                <a:cubicBezTo>
                  <a:pt x="466" y="408"/>
                  <a:pt x="450" y="421"/>
                  <a:pt x="446" y="439"/>
                </a:cubicBezTo>
                <a:lnTo>
                  <a:pt x="441" y="462"/>
                </a:lnTo>
                <a:cubicBezTo>
                  <a:pt x="439" y="470"/>
                  <a:pt x="432" y="475"/>
                  <a:pt x="424" y="475"/>
                </a:cubicBezTo>
                <a:lnTo>
                  <a:pt x="339" y="475"/>
                </a:lnTo>
                <a:lnTo>
                  <a:pt x="364" y="453"/>
                </a:lnTo>
                <a:cubicBezTo>
                  <a:pt x="381" y="438"/>
                  <a:pt x="391" y="417"/>
                  <a:pt x="393" y="394"/>
                </a:cubicBezTo>
                <a:lnTo>
                  <a:pt x="405" y="381"/>
                </a:lnTo>
                <a:cubicBezTo>
                  <a:pt x="416" y="370"/>
                  <a:pt x="422" y="355"/>
                  <a:pt x="422" y="339"/>
                </a:cubicBezTo>
                <a:lnTo>
                  <a:pt x="422" y="333"/>
                </a:lnTo>
                <a:cubicBezTo>
                  <a:pt x="422" y="327"/>
                  <a:pt x="417" y="322"/>
                  <a:pt x="411" y="322"/>
                </a:cubicBezTo>
                <a:cubicBezTo>
                  <a:pt x="405" y="322"/>
                  <a:pt x="400" y="327"/>
                  <a:pt x="400" y="333"/>
                </a:cubicBezTo>
                <a:lnTo>
                  <a:pt x="400" y="339"/>
                </a:lnTo>
                <a:cubicBezTo>
                  <a:pt x="400" y="349"/>
                  <a:pt x="396" y="358"/>
                  <a:pt x="389" y="365"/>
                </a:cubicBezTo>
                <a:cubicBezTo>
                  <a:pt x="385" y="349"/>
                  <a:pt x="376" y="335"/>
                  <a:pt x="364" y="324"/>
                </a:cubicBezTo>
                <a:lnTo>
                  <a:pt x="339" y="302"/>
                </a:lnTo>
                <a:lnTo>
                  <a:pt x="424" y="302"/>
                </a:lnTo>
                <a:cubicBezTo>
                  <a:pt x="432" y="302"/>
                  <a:pt x="439" y="308"/>
                  <a:pt x="441" y="316"/>
                </a:cubicBezTo>
                <a:lnTo>
                  <a:pt x="446" y="338"/>
                </a:lnTo>
                <a:cubicBezTo>
                  <a:pt x="450" y="357"/>
                  <a:pt x="466" y="369"/>
                  <a:pt x="485" y="369"/>
                </a:cubicBezTo>
                <a:lnTo>
                  <a:pt x="494" y="369"/>
                </a:lnTo>
                <a:cubicBezTo>
                  <a:pt x="502" y="369"/>
                  <a:pt x="510" y="366"/>
                  <a:pt x="515" y="360"/>
                </a:cubicBezTo>
                <a:cubicBezTo>
                  <a:pt x="522" y="351"/>
                  <a:pt x="532" y="345"/>
                  <a:pt x="543" y="344"/>
                </a:cubicBezTo>
                <a:cubicBezTo>
                  <a:pt x="549" y="343"/>
                  <a:pt x="554" y="337"/>
                  <a:pt x="553" y="331"/>
                </a:cubicBezTo>
                <a:cubicBezTo>
                  <a:pt x="552" y="325"/>
                  <a:pt x="546" y="320"/>
                  <a:pt x="540" y="321"/>
                </a:cubicBezTo>
                <a:cubicBezTo>
                  <a:pt x="523" y="324"/>
                  <a:pt x="508" y="332"/>
                  <a:pt x="497" y="345"/>
                </a:cubicBezTo>
                <a:cubicBezTo>
                  <a:pt x="496" y="346"/>
                  <a:pt x="495" y="347"/>
                  <a:pt x="494" y="347"/>
                </a:cubicBezTo>
                <a:lnTo>
                  <a:pt x="485" y="347"/>
                </a:lnTo>
                <a:cubicBezTo>
                  <a:pt x="477" y="347"/>
                  <a:pt x="470" y="341"/>
                  <a:pt x="468" y="333"/>
                </a:cubicBezTo>
                <a:lnTo>
                  <a:pt x="463" y="310"/>
                </a:lnTo>
                <a:cubicBezTo>
                  <a:pt x="460" y="299"/>
                  <a:pt x="454" y="290"/>
                  <a:pt x="444" y="285"/>
                </a:cubicBezTo>
                <a:cubicBezTo>
                  <a:pt x="453" y="275"/>
                  <a:pt x="458" y="263"/>
                  <a:pt x="458" y="249"/>
                </a:cubicBezTo>
                <a:cubicBezTo>
                  <a:pt x="458" y="236"/>
                  <a:pt x="453" y="223"/>
                  <a:pt x="444" y="214"/>
                </a:cubicBezTo>
                <a:cubicBezTo>
                  <a:pt x="454" y="208"/>
                  <a:pt x="460" y="199"/>
                  <a:pt x="463" y="188"/>
                </a:cubicBezTo>
                <a:lnTo>
                  <a:pt x="468" y="165"/>
                </a:lnTo>
                <a:cubicBezTo>
                  <a:pt x="470" y="157"/>
                  <a:pt x="477" y="152"/>
                  <a:pt x="485" y="152"/>
                </a:cubicBezTo>
                <a:lnTo>
                  <a:pt x="494" y="152"/>
                </a:lnTo>
                <a:cubicBezTo>
                  <a:pt x="495" y="152"/>
                  <a:pt x="496" y="152"/>
                  <a:pt x="497" y="153"/>
                </a:cubicBezTo>
                <a:cubicBezTo>
                  <a:pt x="510" y="169"/>
                  <a:pt x="529" y="178"/>
                  <a:pt x="549" y="178"/>
                </a:cubicBezTo>
                <a:cubicBezTo>
                  <a:pt x="587" y="178"/>
                  <a:pt x="617" y="148"/>
                  <a:pt x="617" y="111"/>
                </a:cubicBezTo>
                <a:cubicBezTo>
                  <a:pt x="618" y="74"/>
                  <a:pt x="589" y="43"/>
                  <a:pt x="552" y="42"/>
                </a:cubicBezTo>
                <a:cubicBezTo>
                  <a:pt x="531" y="41"/>
                  <a:pt x="511" y="50"/>
                  <a:pt x="497" y="66"/>
                </a:cubicBezTo>
                <a:cubicBezTo>
                  <a:pt x="496" y="67"/>
                  <a:pt x="495" y="68"/>
                  <a:pt x="494" y="68"/>
                </a:cubicBezTo>
                <a:lnTo>
                  <a:pt x="485" y="68"/>
                </a:lnTo>
                <a:cubicBezTo>
                  <a:pt x="477" y="68"/>
                  <a:pt x="470" y="62"/>
                  <a:pt x="468" y="54"/>
                </a:cubicBezTo>
                <a:lnTo>
                  <a:pt x="463" y="32"/>
                </a:lnTo>
                <a:cubicBezTo>
                  <a:pt x="459" y="13"/>
                  <a:pt x="443" y="0"/>
                  <a:pt x="424" y="0"/>
                </a:cubicBezTo>
                <a:lnTo>
                  <a:pt x="275" y="0"/>
                </a:lnTo>
                <a:cubicBezTo>
                  <a:pt x="268" y="0"/>
                  <a:pt x="263" y="6"/>
                  <a:pt x="263" y="12"/>
                </a:cubicBezTo>
                <a:cubicBezTo>
                  <a:pt x="263" y="18"/>
                  <a:pt x="268" y="23"/>
                  <a:pt x="275" y="23"/>
                </a:cubicBezTo>
                <a:lnTo>
                  <a:pt x="424" y="23"/>
                </a:lnTo>
                <a:cubicBezTo>
                  <a:pt x="432" y="23"/>
                  <a:pt x="439" y="29"/>
                  <a:pt x="441" y="37"/>
                </a:cubicBezTo>
                <a:lnTo>
                  <a:pt x="446" y="59"/>
                </a:lnTo>
                <a:cubicBezTo>
                  <a:pt x="450" y="78"/>
                  <a:pt x="466" y="91"/>
                  <a:pt x="485" y="91"/>
                </a:cubicBezTo>
                <a:lnTo>
                  <a:pt x="494" y="91"/>
                </a:lnTo>
                <a:cubicBezTo>
                  <a:pt x="502" y="91"/>
                  <a:pt x="510" y="87"/>
                  <a:pt x="515" y="81"/>
                </a:cubicBezTo>
                <a:cubicBezTo>
                  <a:pt x="524" y="70"/>
                  <a:pt x="537" y="64"/>
                  <a:pt x="551" y="65"/>
                </a:cubicBezTo>
                <a:cubicBezTo>
                  <a:pt x="576" y="66"/>
                  <a:pt x="595" y="86"/>
                  <a:pt x="595" y="110"/>
                </a:cubicBezTo>
                <a:cubicBezTo>
                  <a:pt x="595" y="135"/>
                  <a:pt x="574" y="155"/>
                  <a:pt x="549" y="155"/>
                </a:cubicBezTo>
                <a:cubicBezTo>
                  <a:pt x="536" y="155"/>
                  <a:pt x="523" y="149"/>
                  <a:pt x="515" y="139"/>
                </a:cubicBezTo>
                <a:cubicBezTo>
                  <a:pt x="510" y="133"/>
                  <a:pt x="502" y="129"/>
                  <a:pt x="494" y="129"/>
                </a:cubicBezTo>
                <a:lnTo>
                  <a:pt x="485" y="129"/>
                </a:lnTo>
                <a:cubicBezTo>
                  <a:pt x="466" y="129"/>
                  <a:pt x="450" y="142"/>
                  <a:pt x="446" y="160"/>
                </a:cubicBezTo>
                <a:lnTo>
                  <a:pt x="441" y="183"/>
                </a:lnTo>
                <a:cubicBezTo>
                  <a:pt x="439" y="191"/>
                  <a:pt x="432" y="197"/>
                  <a:pt x="424" y="197"/>
                </a:cubicBezTo>
                <a:lnTo>
                  <a:pt x="395" y="197"/>
                </a:lnTo>
                <a:cubicBezTo>
                  <a:pt x="395" y="194"/>
                  <a:pt x="395" y="192"/>
                  <a:pt x="395" y="190"/>
                </a:cubicBezTo>
                <a:lnTo>
                  <a:pt x="395" y="186"/>
                </a:lnTo>
                <a:cubicBezTo>
                  <a:pt x="395" y="179"/>
                  <a:pt x="398" y="172"/>
                  <a:pt x="404" y="166"/>
                </a:cubicBezTo>
                <a:lnTo>
                  <a:pt x="426" y="144"/>
                </a:lnTo>
                <a:cubicBezTo>
                  <a:pt x="436" y="134"/>
                  <a:pt x="441" y="121"/>
                  <a:pt x="441" y="107"/>
                </a:cubicBezTo>
                <a:lnTo>
                  <a:pt x="441" y="102"/>
                </a:lnTo>
                <a:cubicBezTo>
                  <a:pt x="441" y="96"/>
                  <a:pt x="436" y="91"/>
                  <a:pt x="430" y="91"/>
                </a:cubicBezTo>
                <a:cubicBezTo>
                  <a:pt x="424" y="91"/>
                  <a:pt x="419" y="96"/>
                  <a:pt x="419" y="102"/>
                </a:cubicBezTo>
                <a:lnTo>
                  <a:pt x="419" y="107"/>
                </a:lnTo>
                <a:cubicBezTo>
                  <a:pt x="419" y="115"/>
                  <a:pt x="416" y="122"/>
                  <a:pt x="410" y="128"/>
                </a:cubicBezTo>
                <a:lnTo>
                  <a:pt x="395" y="142"/>
                </a:lnTo>
                <a:lnTo>
                  <a:pt x="395" y="90"/>
                </a:lnTo>
                <a:cubicBezTo>
                  <a:pt x="395" y="83"/>
                  <a:pt x="390" y="78"/>
                  <a:pt x="384" y="78"/>
                </a:cubicBezTo>
                <a:cubicBezTo>
                  <a:pt x="378" y="78"/>
                  <a:pt x="373" y="83"/>
                  <a:pt x="373" y="90"/>
                </a:cubicBezTo>
                <a:lnTo>
                  <a:pt x="373" y="127"/>
                </a:lnTo>
                <a:lnTo>
                  <a:pt x="361" y="115"/>
                </a:lnTo>
                <a:cubicBezTo>
                  <a:pt x="354" y="108"/>
                  <a:pt x="349" y="98"/>
                  <a:pt x="349" y="88"/>
                </a:cubicBezTo>
                <a:lnTo>
                  <a:pt x="349" y="58"/>
                </a:lnTo>
                <a:cubicBezTo>
                  <a:pt x="349" y="52"/>
                  <a:pt x="344" y="46"/>
                  <a:pt x="338" y="46"/>
                </a:cubicBezTo>
                <a:cubicBezTo>
                  <a:pt x="332" y="46"/>
                  <a:pt x="327" y="52"/>
                  <a:pt x="327" y="58"/>
                </a:cubicBezTo>
                <a:lnTo>
                  <a:pt x="327" y="88"/>
                </a:lnTo>
                <a:cubicBezTo>
                  <a:pt x="327" y="104"/>
                  <a:pt x="333" y="120"/>
                  <a:pt x="345" y="132"/>
                </a:cubicBezTo>
                <a:lnTo>
                  <a:pt x="361" y="148"/>
                </a:lnTo>
                <a:cubicBezTo>
                  <a:pt x="369" y="155"/>
                  <a:pt x="373" y="165"/>
                  <a:pt x="373" y="176"/>
                </a:cubicBezTo>
                <a:cubicBezTo>
                  <a:pt x="373" y="176"/>
                  <a:pt x="373" y="195"/>
                  <a:pt x="372" y="197"/>
                </a:cubicBezTo>
                <a:lnTo>
                  <a:pt x="246" y="197"/>
                </a:lnTo>
                <a:cubicBezTo>
                  <a:pt x="245" y="195"/>
                  <a:pt x="245" y="176"/>
                  <a:pt x="245" y="176"/>
                </a:cubicBezTo>
                <a:cubicBezTo>
                  <a:pt x="245" y="165"/>
                  <a:pt x="249" y="155"/>
                  <a:pt x="257" y="148"/>
                </a:cubicBezTo>
                <a:lnTo>
                  <a:pt x="273" y="132"/>
                </a:lnTo>
                <a:cubicBezTo>
                  <a:pt x="285" y="120"/>
                  <a:pt x="291" y="104"/>
                  <a:pt x="291" y="88"/>
                </a:cubicBezTo>
                <a:lnTo>
                  <a:pt x="291" y="58"/>
                </a:lnTo>
                <a:cubicBezTo>
                  <a:pt x="291" y="52"/>
                  <a:pt x="286" y="46"/>
                  <a:pt x="280" y="46"/>
                </a:cubicBezTo>
                <a:cubicBezTo>
                  <a:pt x="274" y="46"/>
                  <a:pt x="268" y="52"/>
                  <a:pt x="268" y="58"/>
                </a:cubicBezTo>
                <a:lnTo>
                  <a:pt x="268" y="88"/>
                </a:lnTo>
                <a:cubicBezTo>
                  <a:pt x="268" y="98"/>
                  <a:pt x="264" y="108"/>
                  <a:pt x="257" y="115"/>
                </a:cubicBezTo>
                <a:lnTo>
                  <a:pt x="245" y="127"/>
                </a:lnTo>
                <a:lnTo>
                  <a:pt x="245" y="90"/>
                </a:lnTo>
                <a:cubicBezTo>
                  <a:pt x="245" y="83"/>
                  <a:pt x="240" y="78"/>
                  <a:pt x="234" y="78"/>
                </a:cubicBezTo>
                <a:cubicBezTo>
                  <a:pt x="228" y="78"/>
                  <a:pt x="222" y="83"/>
                  <a:pt x="222" y="90"/>
                </a:cubicBezTo>
                <a:lnTo>
                  <a:pt x="222" y="142"/>
                </a:lnTo>
                <a:lnTo>
                  <a:pt x="208" y="128"/>
                </a:lnTo>
                <a:cubicBezTo>
                  <a:pt x="202" y="122"/>
                  <a:pt x="199" y="115"/>
                  <a:pt x="199" y="107"/>
                </a:cubicBezTo>
                <a:lnTo>
                  <a:pt x="199" y="102"/>
                </a:lnTo>
                <a:cubicBezTo>
                  <a:pt x="199" y="96"/>
                  <a:pt x="194" y="91"/>
                  <a:pt x="188" y="91"/>
                </a:cubicBezTo>
                <a:cubicBezTo>
                  <a:pt x="182" y="91"/>
                  <a:pt x="176" y="96"/>
                  <a:pt x="176" y="102"/>
                </a:cubicBezTo>
                <a:lnTo>
                  <a:pt x="176" y="107"/>
                </a:lnTo>
                <a:cubicBezTo>
                  <a:pt x="176" y="121"/>
                  <a:pt x="182" y="134"/>
                  <a:pt x="191" y="144"/>
                </a:cubicBezTo>
                <a:lnTo>
                  <a:pt x="214" y="166"/>
                </a:lnTo>
                <a:cubicBezTo>
                  <a:pt x="219" y="172"/>
                  <a:pt x="222" y="179"/>
                  <a:pt x="222" y="186"/>
                </a:cubicBezTo>
                <a:lnTo>
                  <a:pt x="222" y="190"/>
                </a:lnTo>
                <a:cubicBezTo>
                  <a:pt x="222" y="192"/>
                  <a:pt x="223" y="194"/>
                  <a:pt x="223" y="197"/>
                </a:cubicBezTo>
                <a:lnTo>
                  <a:pt x="194" y="197"/>
                </a:lnTo>
                <a:cubicBezTo>
                  <a:pt x="186" y="197"/>
                  <a:pt x="179" y="191"/>
                  <a:pt x="177" y="183"/>
                </a:cubicBezTo>
                <a:lnTo>
                  <a:pt x="172" y="160"/>
                </a:lnTo>
                <a:cubicBezTo>
                  <a:pt x="168" y="142"/>
                  <a:pt x="152" y="129"/>
                  <a:pt x="133" y="129"/>
                </a:cubicBezTo>
                <a:lnTo>
                  <a:pt x="124" y="129"/>
                </a:lnTo>
                <a:cubicBezTo>
                  <a:pt x="116" y="129"/>
                  <a:pt x="108" y="133"/>
                  <a:pt x="103" y="139"/>
                </a:cubicBezTo>
                <a:cubicBezTo>
                  <a:pt x="95" y="149"/>
                  <a:pt x="82" y="155"/>
                  <a:pt x="68" y="155"/>
                </a:cubicBezTo>
                <a:cubicBezTo>
                  <a:pt x="44" y="155"/>
                  <a:pt x="23" y="135"/>
                  <a:pt x="23" y="110"/>
                </a:cubicBezTo>
                <a:cubicBezTo>
                  <a:pt x="23" y="86"/>
                  <a:pt x="42" y="66"/>
                  <a:pt x="67" y="65"/>
                </a:cubicBezTo>
                <a:cubicBezTo>
                  <a:pt x="81" y="64"/>
                  <a:pt x="94" y="70"/>
                  <a:pt x="103" y="81"/>
                </a:cubicBezTo>
                <a:cubicBezTo>
                  <a:pt x="108" y="87"/>
                  <a:pt x="116" y="91"/>
                  <a:pt x="124" y="91"/>
                </a:cubicBezTo>
                <a:lnTo>
                  <a:pt x="133" y="91"/>
                </a:lnTo>
                <a:cubicBezTo>
                  <a:pt x="152" y="91"/>
                  <a:pt x="168" y="78"/>
                  <a:pt x="172" y="59"/>
                </a:cubicBezTo>
                <a:lnTo>
                  <a:pt x="177" y="37"/>
                </a:lnTo>
                <a:cubicBezTo>
                  <a:pt x="179" y="29"/>
                  <a:pt x="186" y="23"/>
                  <a:pt x="194" y="23"/>
                </a:cubicBezTo>
                <a:lnTo>
                  <a:pt x="222" y="23"/>
                </a:lnTo>
                <a:cubicBezTo>
                  <a:pt x="228" y="23"/>
                  <a:pt x="233" y="18"/>
                  <a:pt x="233" y="12"/>
                </a:cubicBezTo>
                <a:cubicBezTo>
                  <a:pt x="233" y="6"/>
                  <a:pt x="228" y="0"/>
                  <a:pt x="222" y="0"/>
                </a:cubicBezTo>
                <a:lnTo>
                  <a:pt x="194" y="0"/>
                </a:lnTo>
                <a:cubicBezTo>
                  <a:pt x="175" y="0"/>
                  <a:pt x="159" y="13"/>
                  <a:pt x="155" y="32"/>
                </a:cubicBezTo>
                <a:lnTo>
                  <a:pt x="150" y="54"/>
                </a:lnTo>
                <a:cubicBezTo>
                  <a:pt x="148" y="62"/>
                  <a:pt x="141" y="68"/>
                  <a:pt x="133" y="68"/>
                </a:cubicBezTo>
                <a:lnTo>
                  <a:pt x="124" y="68"/>
                </a:lnTo>
                <a:cubicBezTo>
                  <a:pt x="123" y="68"/>
                  <a:pt x="122" y="67"/>
                  <a:pt x="121" y="66"/>
                </a:cubicBezTo>
                <a:cubicBezTo>
                  <a:pt x="107" y="50"/>
                  <a:pt x="87" y="41"/>
                  <a:pt x="66" y="42"/>
                </a:cubicBezTo>
                <a:cubicBezTo>
                  <a:pt x="29" y="43"/>
                  <a:pt x="0" y="74"/>
                  <a:pt x="0" y="111"/>
                </a:cubicBezTo>
                <a:cubicBezTo>
                  <a:pt x="1" y="148"/>
                  <a:pt x="31" y="178"/>
                  <a:pt x="68" y="178"/>
                </a:cubicBezTo>
                <a:cubicBezTo>
                  <a:pt x="89" y="178"/>
                  <a:pt x="108" y="169"/>
                  <a:pt x="121" y="153"/>
                </a:cubicBezTo>
                <a:cubicBezTo>
                  <a:pt x="122" y="152"/>
                  <a:pt x="123" y="152"/>
                  <a:pt x="124" y="152"/>
                </a:cubicBezTo>
                <a:lnTo>
                  <a:pt x="133" y="152"/>
                </a:lnTo>
                <a:cubicBezTo>
                  <a:pt x="141" y="152"/>
                  <a:pt x="148" y="157"/>
                  <a:pt x="150" y="165"/>
                </a:cubicBezTo>
                <a:lnTo>
                  <a:pt x="155" y="188"/>
                </a:lnTo>
                <a:cubicBezTo>
                  <a:pt x="157" y="199"/>
                  <a:pt x="164" y="208"/>
                  <a:pt x="174" y="214"/>
                </a:cubicBezTo>
                <a:cubicBezTo>
                  <a:pt x="165" y="223"/>
                  <a:pt x="160" y="236"/>
                  <a:pt x="160" y="249"/>
                </a:cubicBezTo>
                <a:cubicBezTo>
                  <a:pt x="160" y="263"/>
                  <a:pt x="165" y="275"/>
                  <a:pt x="174" y="285"/>
                </a:cubicBezTo>
                <a:cubicBezTo>
                  <a:pt x="164" y="290"/>
                  <a:pt x="157" y="299"/>
                  <a:pt x="155" y="310"/>
                </a:cubicBezTo>
                <a:lnTo>
                  <a:pt x="150" y="333"/>
                </a:lnTo>
                <a:cubicBezTo>
                  <a:pt x="148" y="341"/>
                  <a:pt x="141" y="347"/>
                  <a:pt x="133" y="347"/>
                </a:cubicBezTo>
                <a:lnTo>
                  <a:pt x="124" y="347"/>
                </a:lnTo>
                <a:cubicBezTo>
                  <a:pt x="123" y="347"/>
                  <a:pt x="122" y="346"/>
                  <a:pt x="121" y="345"/>
                </a:cubicBezTo>
                <a:cubicBezTo>
                  <a:pt x="107" y="329"/>
                  <a:pt x="87" y="320"/>
                  <a:pt x="66" y="321"/>
                </a:cubicBezTo>
                <a:cubicBezTo>
                  <a:pt x="29" y="322"/>
                  <a:pt x="0" y="353"/>
                  <a:pt x="0" y="389"/>
                </a:cubicBezTo>
                <a:cubicBezTo>
                  <a:pt x="1" y="427"/>
                  <a:pt x="31" y="457"/>
                  <a:pt x="68" y="457"/>
                </a:cubicBezTo>
                <a:cubicBezTo>
                  <a:pt x="89" y="457"/>
                  <a:pt x="108" y="448"/>
                  <a:pt x="121" y="432"/>
                </a:cubicBezTo>
                <a:cubicBezTo>
                  <a:pt x="122" y="431"/>
                  <a:pt x="123" y="431"/>
                  <a:pt x="124" y="431"/>
                </a:cubicBezTo>
                <a:lnTo>
                  <a:pt x="133" y="431"/>
                </a:lnTo>
                <a:cubicBezTo>
                  <a:pt x="141" y="431"/>
                  <a:pt x="148" y="436"/>
                  <a:pt x="150" y="444"/>
                </a:cubicBezTo>
                <a:lnTo>
                  <a:pt x="155" y="467"/>
                </a:lnTo>
                <a:cubicBezTo>
                  <a:pt x="157" y="478"/>
                  <a:pt x="164" y="487"/>
                  <a:pt x="174" y="493"/>
                </a:cubicBezTo>
                <a:cubicBezTo>
                  <a:pt x="165" y="502"/>
                  <a:pt x="160" y="514"/>
                  <a:pt x="160" y="528"/>
                </a:cubicBezTo>
                <a:cubicBezTo>
                  <a:pt x="160" y="542"/>
                  <a:pt x="165" y="554"/>
                  <a:pt x="174" y="564"/>
                </a:cubicBezTo>
                <a:cubicBezTo>
                  <a:pt x="164" y="569"/>
                  <a:pt x="157" y="578"/>
                  <a:pt x="155" y="589"/>
                </a:cubicBezTo>
                <a:lnTo>
                  <a:pt x="150" y="612"/>
                </a:lnTo>
                <a:cubicBezTo>
                  <a:pt x="148" y="620"/>
                  <a:pt x="141" y="625"/>
                  <a:pt x="133" y="625"/>
                </a:cubicBezTo>
                <a:lnTo>
                  <a:pt x="124" y="625"/>
                </a:lnTo>
                <a:cubicBezTo>
                  <a:pt x="123" y="625"/>
                  <a:pt x="122" y="625"/>
                  <a:pt x="121" y="624"/>
                </a:cubicBezTo>
                <a:cubicBezTo>
                  <a:pt x="107" y="608"/>
                  <a:pt x="87" y="599"/>
                  <a:pt x="66" y="600"/>
                </a:cubicBezTo>
                <a:cubicBezTo>
                  <a:pt x="29" y="601"/>
                  <a:pt x="0" y="632"/>
                  <a:pt x="0" y="668"/>
                </a:cubicBezTo>
                <a:cubicBezTo>
                  <a:pt x="1" y="705"/>
                  <a:pt x="31" y="736"/>
                  <a:pt x="68" y="736"/>
                </a:cubicBezTo>
                <a:cubicBezTo>
                  <a:pt x="89" y="736"/>
                  <a:pt x="108" y="727"/>
                  <a:pt x="121" y="711"/>
                </a:cubicBezTo>
                <a:cubicBezTo>
                  <a:pt x="122" y="710"/>
                  <a:pt x="123" y="710"/>
                  <a:pt x="124" y="710"/>
                </a:cubicBezTo>
                <a:lnTo>
                  <a:pt x="133" y="710"/>
                </a:lnTo>
                <a:cubicBezTo>
                  <a:pt x="141" y="710"/>
                  <a:pt x="148" y="715"/>
                  <a:pt x="150" y="723"/>
                </a:cubicBezTo>
                <a:lnTo>
                  <a:pt x="155" y="746"/>
                </a:lnTo>
                <a:cubicBezTo>
                  <a:pt x="159" y="764"/>
                  <a:pt x="175" y="777"/>
                  <a:pt x="194" y="777"/>
                </a:cubicBezTo>
                <a:lnTo>
                  <a:pt x="328" y="777"/>
                </a:lnTo>
                <a:cubicBezTo>
                  <a:pt x="335" y="777"/>
                  <a:pt x="340" y="772"/>
                  <a:pt x="340" y="766"/>
                </a:cubicBezTo>
                <a:cubicBezTo>
                  <a:pt x="340" y="759"/>
                  <a:pt x="335" y="754"/>
                  <a:pt x="328" y="754"/>
                </a:cubicBezTo>
                <a:lnTo>
                  <a:pt x="194" y="754"/>
                </a:lnTo>
                <a:cubicBezTo>
                  <a:pt x="186" y="754"/>
                  <a:pt x="179" y="749"/>
                  <a:pt x="177" y="741"/>
                </a:cubicBezTo>
                <a:lnTo>
                  <a:pt x="172" y="718"/>
                </a:lnTo>
                <a:cubicBezTo>
                  <a:pt x="168" y="700"/>
                  <a:pt x="152" y="687"/>
                  <a:pt x="133" y="687"/>
                </a:cubicBezTo>
                <a:lnTo>
                  <a:pt x="124" y="687"/>
                </a:lnTo>
                <a:cubicBezTo>
                  <a:pt x="116" y="687"/>
                  <a:pt x="108" y="690"/>
                  <a:pt x="103" y="696"/>
                </a:cubicBezTo>
                <a:cubicBezTo>
                  <a:pt x="95" y="707"/>
                  <a:pt x="82" y="713"/>
                  <a:pt x="68" y="713"/>
                </a:cubicBezTo>
                <a:cubicBezTo>
                  <a:pt x="44" y="713"/>
                  <a:pt x="23" y="693"/>
                  <a:pt x="23" y="668"/>
                </a:cubicBezTo>
                <a:cubicBezTo>
                  <a:pt x="23" y="644"/>
                  <a:pt x="42" y="623"/>
                  <a:pt x="67" y="622"/>
                </a:cubicBezTo>
                <a:cubicBezTo>
                  <a:pt x="81" y="622"/>
                  <a:pt x="94" y="628"/>
                  <a:pt x="103" y="639"/>
                </a:cubicBezTo>
                <a:cubicBezTo>
                  <a:pt x="108" y="645"/>
                  <a:pt x="116" y="648"/>
                  <a:pt x="124" y="648"/>
                </a:cubicBezTo>
                <a:lnTo>
                  <a:pt x="133" y="648"/>
                </a:lnTo>
                <a:cubicBezTo>
                  <a:pt x="152" y="648"/>
                  <a:pt x="168" y="635"/>
                  <a:pt x="172" y="617"/>
                </a:cubicBezTo>
                <a:lnTo>
                  <a:pt x="177" y="594"/>
                </a:lnTo>
                <a:cubicBezTo>
                  <a:pt x="179" y="586"/>
                  <a:pt x="186" y="581"/>
                  <a:pt x="194" y="581"/>
                </a:cubicBezTo>
                <a:lnTo>
                  <a:pt x="223" y="581"/>
                </a:lnTo>
                <a:cubicBezTo>
                  <a:pt x="223" y="583"/>
                  <a:pt x="222" y="585"/>
                  <a:pt x="222" y="587"/>
                </a:cubicBezTo>
                <a:lnTo>
                  <a:pt x="222" y="591"/>
                </a:lnTo>
                <a:cubicBezTo>
                  <a:pt x="222" y="599"/>
                  <a:pt x="220" y="606"/>
                  <a:pt x="214" y="611"/>
                </a:cubicBezTo>
                <a:lnTo>
                  <a:pt x="192" y="634"/>
                </a:lnTo>
                <a:cubicBezTo>
                  <a:pt x="182" y="643"/>
                  <a:pt x="177" y="656"/>
                  <a:pt x="177" y="670"/>
                </a:cubicBezTo>
                <a:lnTo>
                  <a:pt x="177" y="675"/>
                </a:lnTo>
                <a:cubicBezTo>
                  <a:pt x="177" y="682"/>
                  <a:pt x="182" y="687"/>
                  <a:pt x="188" y="687"/>
                </a:cubicBezTo>
                <a:cubicBezTo>
                  <a:pt x="194" y="687"/>
                  <a:pt x="199" y="682"/>
                  <a:pt x="199" y="675"/>
                </a:cubicBezTo>
                <a:lnTo>
                  <a:pt x="199" y="670"/>
                </a:lnTo>
                <a:cubicBezTo>
                  <a:pt x="199" y="662"/>
                  <a:pt x="202" y="655"/>
                  <a:pt x="208" y="650"/>
                </a:cubicBezTo>
                <a:lnTo>
                  <a:pt x="222" y="635"/>
                </a:lnTo>
                <a:lnTo>
                  <a:pt x="222" y="688"/>
                </a:lnTo>
                <a:cubicBezTo>
                  <a:pt x="222" y="694"/>
                  <a:pt x="228" y="699"/>
                  <a:pt x="234" y="699"/>
                </a:cubicBezTo>
                <a:cubicBezTo>
                  <a:pt x="240" y="699"/>
                  <a:pt x="245" y="694"/>
                  <a:pt x="245" y="688"/>
                </a:cubicBezTo>
                <a:lnTo>
                  <a:pt x="245" y="650"/>
                </a:lnTo>
                <a:lnTo>
                  <a:pt x="257" y="662"/>
                </a:lnTo>
                <a:cubicBezTo>
                  <a:pt x="264" y="669"/>
                  <a:pt x="268" y="679"/>
                  <a:pt x="268" y="690"/>
                </a:cubicBezTo>
                <a:lnTo>
                  <a:pt x="268" y="720"/>
                </a:lnTo>
                <a:cubicBezTo>
                  <a:pt x="268" y="726"/>
                  <a:pt x="274" y="731"/>
                  <a:pt x="280" y="731"/>
                </a:cubicBezTo>
                <a:cubicBezTo>
                  <a:pt x="286" y="731"/>
                  <a:pt x="291" y="726"/>
                  <a:pt x="291" y="720"/>
                </a:cubicBezTo>
                <a:lnTo>
                  <a:pt x="291" y="690"/>
                </a:lnTo>
                <a:cubicBezTo>
                  <a:pt x="291" y="673"/>
                  <a:pt x="285" y="658"/>
                  <a:pt x="273" y="646"/>
                </a:cubicBezTo>
                <a:lnTo>
                  <a:pt x="257" y="630"/>
                </a:lnTo>
                <a:cubicBezTo>
                  <a:pt x="249" y="622"/>
                  <a:pt x="245" y="612"/>
                  <a:pt x="245" y="602"/>
                </a:cubicBezTo>
                <a:cubicBezTo>
                  <a:pt x="245" y="602"/>
                  <a:pt x="245" y="583"/>
                  <a:pt x="246" y="581"/>
                </a:cubicBezTo>
                <a:lnTo>
                  <a:pt x="372" y="581"/>
                </a:lnTo>
                <a:cubicBezTo>
                  <a:pt x="373" y="583"/>
                  <a:pt x="373" y="602"/>
                  <a:pt x="373" y="602"/>
                </a:cubicBezTo>
                <a:cubicBezTo>
                  <a:pt x="373" y="612"/>
                  <a:pt x="369" y="622"/>
                  <a:pt x="361" y="630"/>
                </a:cubicBezTo>
                <a:lnTo>
                  <a:pt x="345" y="646"/>
                </a:lnTo>
                <a:cubicBezTo>
                  <a:pt x="333" y="658"/>
                  <a:pt x="327" y="673"/>
                  <a:pt x="327" y="690"/>
                </a:cubicBezTo>
                <a:lnTo>
                  <a:pt x="327" y="720"/>
                </a:lnTo>
                <a:cubicBezTo>
                  <a:pt x="327" y="726"/>
                  <a:pt x="332" y="731"/>
                  <a:pt x="338" y="731"/>
                </a:cubicBezTo>
                <a:cubicBezTo>
                  <a:pt x="344" y="731"/>
                  <a:pt x="349" y="726"/>
                  <a:pt x="349" y="720"/>
                </a:cubicBezTo>
                <a:lnTo>
                  <a:pt x="349" y="690"/>
                </a:lnTo>
                <a:cubicBezTo>
                  <a:pt x="349" y="679"/>
                  <a:pt x="354" y="669"/>
                  <a:pt x="361" y="662"/>
                </a:cubicBezTo>
                <a:lnTo>
                  <a:pt x="373" y="650"/>
                </a:lnTo>
                <a:lnTo>
                  <a:pt x="373" y="688"/>
                </a:lnTo>
                <a:cubicBezTo>
                  <a:pt x="373" y="694"/>
                  <a:pt x="378" y="699"/>
                  <a:pt x="384" y="699"/>
                </a:cubicBezTo>
                <a:cubicBezTo>
                  <a:pt x="390" y="699"/>
                  <a:pt x="395" y="694"/>
                  <a:pt x="395" y="688"/>
                </a:cubicBezTo>
                <a:lnTo>
                  <a:pt x="395" y="635"/>
                </a:lnTo>
                <a:lnTo>
                  <a:pt x="410" y="650"/>
                </a:lnTo>
                <a:cubicBezTo>
                  <a:pt x="416" y="655"/>
                  <a:pt x="419" y="662"/>
                  <a:pt x="419" y="670"/>
                </a:cubicBezTo>
                <a:lnTo>
                  <a:pt x="419" y="675"/>
                </a:lnTo>
                <a:cubicBezTo>
                  <a:pt x="419" y="682"/>
                  <a:pt x="424" y="687"/>
                  <a:pt x="430" y="687"/>
                </a:cubicBezTo>
                <a:cubicBezTo>
                  <a:pt x="436" y="687"/>
                  <a:pt x="441" y="682"/>
                  <a:pt x="441" y="675"/>
                </a:cubicBezTo>
                <a:lnTo>
                  <a:pt x="441" y="670"/>
                </a:lnTo>
                <a:cubicBezTo>
                  <a:pt x="441" y="656"/>
                  <a:pt x="436" y="643"/>
                  <a:pt x="426" y="634"/>
                </a:cubicBezTo>
                <a:lnTo>
                  <a:pt x="404" y="611"/>
                </a:lnTo>
                <a:cubicBezTo>
                  <a:pt x="398" y="606"/>
                  <a:pt x="395" y="599"/>
                  <a:pt x="395" y="591"/>
                </a:cubicBezTo>
                <a:lnTo>
                  <a:pt x="395" y="587"/>
                </a:lnTo>
                <a:cubicBezTo>
                  <a:pt x="395" y="585"/>
                  <a:pt x="395" y="583"/>
                  <a:pt x="395" y="581"/>
                </a:cubicBezTo>
                <a:lnTo>
                  <a:pt x="424" y="581"/>
                </a:lnTo>
                <a:cubicBezTo>
                  <a:pt x="432" y="581"/>
                  <a:pt x="439" y="586"/>
                  <a:pt x="441" y="594"/>
                </a:cubicBezTo>
                <a:lnTo>
                  <a:pt x="446" y="617"/>
                </a:lnTo>
                <a:cubicBezTo>
                  <a:pt x="450" y="635"/>
                  <a:pt x="466" y="648"/>
                  <a:pt x="485" y="648"/>
                </a:cubicBezTo>
                <a:lnTo>
                  <a:pt x="494" y="648"/>
                </a:lnTo>
                <a:cubicBezTo>
                  <a:pt x="502" y="648"/>
                  <a:pt x="510" y="645"/>
                  <a:pt x="515" y="639"/>
                </a:cubicBezTo>
                <a:cubicBezTo>
                  <a:pt x="524" y="628"/>
                  <a:pt x="537" y="622"/>
                  <a:pt x="551" y="622"/>
                </a:cubicBezTo>
                <a:cubicBezTo>
                  <a:pt x="576" y="623"/>
                  <a:pt x="595" y="644"/>
                  <a:pt x="595" y="668"/>
                </a:cubicBezTo>
                <a:cubicBezTo>
                  <a:pt x="595" y="693"/>
                  <a:pt x="574" y="713"/>
                  <a:pt x="549" y="713"/>
                </a:cubicBezTo>
                <a:cubicBezTo>
                  <a:pt x="536" y="713"/>
                  <a:pt x="523" y="707"/>
                  <a:pt x="515" y="696"/>
                </a:cubicBezTo>
                <a:cubicBezTo>
                  <a:pt x="510" y="690"/>
                  <a:pt x="502" y="687"/>
                  <a:pt x="494" y="687"/>
                </a:cubicBezTo>
                <a:lnTo>
                  <a:pt x="485" y="687"/>
                </a:lnTo>
                <a:cubicBezTo>
                  <a:pt x="466" y="687"/>
                  <a:pt x="450" y="700"/>
                  <a:pt x="446" y="718"/>
                </a:cubicBezTo>
                <a:lnTo>
                  <a:pt x="441" y="741"/>
                </a:lnTo>
                <a:cubicBezTo>
                  <a:pt x="439" y="749"/>
                  <a:pt x="432" y="754"/>
                  <a:pt x="424" y="754"/>
                </a:cubicBezTo>
                <a:lnTo>
                  <a:pt x="381" y="754"/>
                </a:lnTo>
                <a:cubicBezTo>
                  <a:pt x="375" y="754"/>
                  <a:pt x="370" y="759"/>
                  <a:pt x="370" y="766"/>
                </a:cubicBezTo>
                <a:cubicBezTo>
                  <a:pt x="370" y="772"/>
                  <a:pt x="375" y="777"/>
                  <a:pt x="381" y="777"/>
                </a:cubicBezTo>
                <a:lnTo>
                  <a:pt x="424" y="777"/>
                </a:lnTo>
                <a:cubicBezTo>
                  <a:pt x="443" y="777"/>
                  <a:pt x="459" y="764"/>
                  <a:pt x="463" y="746"/>
                </a:cubicBezTo>
                <a:lnTo>
                  <a:pt x="468" y="723"/>
                </a:lnTo>
                <a:cubicBezTo>
                  <a:pt x="470" y="715"/>
                  <a:pt x="477" y="710"/>
                  <a:pt x="485" y="710"/>
                </a:cubicBezTo>
                <a:lnTo>
                  <a:pt x="494" y="710"/>
                </a:lnTo>
                <a:cubicBezTo>
                  <a:pt x="495" y="710"/>
                  <a:pt x="496" y="710"/>
                  <a:pt x="497" y="711"/>
                </a:cubicBezTo>
                <a:cubicBezTo>
                  <a:pt x="510" y="727"/>
                  <a:pt x="529" y="736"/>
                  <a:pt x="549" y="736"/>
                </a:cubicBezTo>
                <a:cubicBezTo>
                  <a:pt x="587" y="736"/>
                  <a:pt x="617" y="705"/>
                  <a:pt x="617" y="668"/>
                </a:cubicBezTo>
                <a:cubicBezTo>
                  <a:pt x="618" y="632"/>
                  <a:pt x="589" y="601"/>
                  <a:pt x="552" y="600"/>
                </a:cubicBezTo>
                <a:cubicBezTo>
                  <a:pt x="531" y="599"/>
                  <a:pt x="511" y="608"/>
                  <a:pt x="497" y="624"/>
                </a:cubicBezTo>
                <a:cubicBezTo>
                  <a:pt x="496" y="625"/>
                  <a:pt x="495" y="625"/>
                  <a:pt x="494" y="625"/>
                </a:cubicBezTo>
                <a:lnTo>
                  <a:pt x="485" y="625"/>
                </a:lnTo>
                <a:cubicBezTo>
                  <a:pt x="477" y="625"/>
                  <a:pt x="470" y="620"/>
                  <a:pt x="468" y="612"/>
                </a:cubicBezTo>
                <a:lnTo>
                  <a:pt x="463" y="589"/>
                </a:lnTo>
                <a:cubicBezTo>
                  <a:pt x="460" y="578"/>
                  <a:pt x="454" y="569"/>
                  <a:pt x="444" y="564"/>
                </a:cubicBezTo>
                <a:cubicBezTo>
                  <a:pt x="453" y="554"/>
                  <a:pt x="458" y="542"/>
                  <a:pt x="458" y="528"/>
                </a:cubicBezTo>
                <a:cubicBezTo>
                  <a:pt x="458" y="514"/>
                  <a:pt x="453" y="502"/>
                  <a:pt x="444" y="493"/>
                </a:cubicBezTo>
                <a:cubicBezTo>
                  <a:pt x="454" y="487"/>
                  <a:pt x="460" y="478"/>
                  <a:pt x="463" y="467"/>
                </a:cubicBezTo>
                <a:moveTo>
                  <a:pt x="252" y="522"/>
                </a:moveTo>
                <a:cubicBezTo>
                  <a:pt x="241" y="532"/>
                  <a:pt x="232" y="544"/>
                  <a:pt x="227" y="558"/>
                </a:cubicBezTo>
                <a:lnTo>
                  <a:pt x="212" y="558"/>
                </a:lnTo>
                <a:cubicBezTo>
                  <a:pt x="196" y="558"/>
                  <a:pt x="182" y="545"/>
                  <a:pt x="182" y="528"/>
                </a:cubicBezTo>
                <a:cubicBezTo>
                  <a:pt x="182" y="512"/>
                  <a:pt x="196" y="498"/>
                  <a:pt x="212" y="498"/>
                </a:cubicBezTo>
                <a:lnTo>
                  <a:pt x="279" y="498"/>
                </a:lnTo>
                <a:lnTo>
                  <a:pt x="252" y="522"/>
                </a:lnTo>
                <a:moveTo>
                  <a:pt x="309" y="502"/>
                </a:moveTo>
                <a:lnTo>
                  <a:pt x="351" y="539"/>
                </a:lnTo>
                <a:cubicBezTo>
                  <a:pt x="357" y="545"/>
                  <a:pt x="362" y="551"/>
                  <a:pt x="366" y="558"/>
                </a:cubicBezTo>
                <a:lnTo>
                  <a:pt x="252" y="558"/>
                </a:lnTo>
                <a:cubicBezTo>
                  <a:pt x="256" y="551"/>
                  <a:pt x="261" y="545"/>
                  <a:pt x="267" y="539"/>
                </a:cubicBezTo>
                <a:lnTo>
                  <a:pt x="309" y="502"/>
                </a:lnTo>
                <a:moveTo>
                  <a:pt x="390" y="558"/>
                </a:moveTo>
                <a:cubicBezTo>
                  <a:pt x="386" y="544"/>
                  <a:pt x="377" y="532"/>
                  <a:pt x="366" y="522"/>
                </a:cubicBezTo>
                <a:lnTo>
                  <a:pt x="339" y="498"/>
                </a:lnTo>
                <a:lnTo>
                  <a:pt x="405" y="498"/>
                </a:lnTo>
                <a:cubicBezTo>
                  <a:pt x="422" y="498"/>
                  <a:pt x="435" y="512"/>
                  <a:pt x="435" y="528"/>
                </a:cubicBezTo>
                <a:cubicBezTo>
                  <a:pt x="435" y="545"/>
                  <a:pt x="422" y="558"/>
                  <a:pt x="405" y="558"/>
                </a:cubicBezTo>
                <a:lnTo>
                  <a:pt x="390" y="558"/>
                </a:lnTo>
                <a:moveTo>
                  <a:pt x="370" y="389"/>
                </a:moveTo>
                <a:cubicBezTo>
                  <a:pt x="370" y="407"/>
                  <a:pt x="362" y="424"/>
                  <a:pt x="349" y="436"/>
                </a:cubicBezTo>
                <a:lnTo>
                  <a:pt x="346" y="438"/>
                </a:lnTo>
                <a:lnTo>
                  <a:pt x="346" y="413"/>
                </a:lnTo>
                <a:cubicBezTo>
                  <a:pt x="346" y="407"/>
                  <a:pt x="341" y="401"/>
                  <a:pt x="335" y="401"/>
                </a:cubicBezTo>
                <a:cubicBezTo>
                  <a:pt x="329" y="401"/>
                  <a:pt x="324" y="407"/>
                  <a:pt x="324" y="413"/>
                </a:cubicBezTo>
                <a:lnTo>
                  <a:pt x="324" y="443"/>
                </a:lnTo>
                <a:cubicBezTo>
                  <a:pt x="324" y="453"/>
                  <a:pt x="320" y="462"/>
                  <a:pt x="312" y="469"/>
                </a:cubicBezTo>
                <a:lnTo>
                  <a:pt x="309" y="472"/>
                </a:lnTo>
                <a:lnTo>
                  <a:pt x="269" y="436"/>
                </a:lnTo>
                <a:cubicBezTo>
                  <a:pt x="256" y="424"/>
                  <a:pt x="248" y="407"/>
                  <a:pt x="248" y="389"/>
                </a:cubicBezTo>
                <a:cubicBezTo>
                  <a:pt x="248" y="370"/>
                  <a:pt x="256" y="353"/>
                  <a:pt x="269" y="341"/>
                </a:cubicBezTo>
                <a:lnTo>
                  <a:pt x="271" y="339"/>
                </a:lnTo>
                <a:lnTo>
                  <a:pt x="271" y="365"/>
                </a:lnTo>
                <a:cubicBezTo>
                  <a:pt x="271" y="371"/>
                  <a:pt x="277" y="376"/>
                  <a:pt x="283" y="376"/>
                </a:cubicBezTo>
                <a:cubicBezTo>
                  <a:pt x="289" y="376"/>
                  <a:pt x="294" y="371"/>
                  <a:pt x="294" y="365"/>
                </a:cubicBezTo>
                <a:lnTo>
                  <a:pt x="294" y="334"/>
                </a:lnTo>
                <a:cubicBezTo>
                  <a:pt x="294" y="325"/>
                  <a:pt x="298" y="315"/>
                  <a:pt x="306" y="309"/>
                </a:cubicBezTo>
                <a:lnTo>
                  <a:pt x="309" y="306"/>
                </a:lnTo>
                <a:lnTo>
                  <a:pt x="349" y="341"/>
                </a:lnTo>
                <a:cubicBezTo>
                  <a:pt x="362" y="353"/>
                  <a:pt x="370" y="370"/>
                  <a:pt x="370" y="389"/>
                </a:cubicBezTo>
                <a:moveTo>
                  <a:pt x="339" y="279"/>
                </a:moveTo>
                <a:lnTo>
                  <a:pt x="366" y="255"/>
                </a:lnTo>
                <a:cubicBezTo>
                  <a:pt x="377" y="245"/>
                  <a:pt x="386" y="233"/>
                  <a:pt x="390" y="219"/>
                </a:cubicBezTo>
                <a:lnTo>
                  <a:pt x="405" y="219"/>
                </a:lnTo>
                <a:cubicBezTo>
                  <a:pt x="422" y="219"/>
                  <a:pt x="435" y="233"/>
                  <a:pt x="435" y="249"/>
                </a:cubicBezTo>
                <a:cubicBezTo>
                  <a:pt x="435" y="266"/>
                  <a:pt x="422" y="279"/>
                  <a:pt x="405" y="279"/>
                </a:cubicBezTo>
                <a:lnTo>
                  <a:pt x="339" y="279"/>
                </a:lnTo>
                <a:moveTo>
                  <a:pt x="309" y="275"/>
                </a:moveTo>
                <a:lnTo>
                  <a:pt x="267" y="238"/>
                </a:lnTo>
                <a:cubicBezTo>
                  <a:pt x="261" y="233"/>
                  <a:pt x="256" y="226"/>
                  <a:pt x="252" y="219"/>
                </a:cubicBezTo>
                <a:lnTo>
                  <a:pt x="366" y="219"/>
                </a:lnTo>
                <a:cubicBezTo>
                  <a:pt x="362" y="226"/>
                  <a:pt x="357" y="233"/>
                  <a:pt x="351" y="238"/>
                </a:cubicBezTo>
                <a:lnTo>
                  <a:pt x="309" y="275"/>
                </a:lnTo>
                <a:moveTo>
                  <a:pt x="227" y="219"/>
                </a:moveTo>
                <a:cubicBezTo>
                  <a:pt x="232" y="233"/>
                  <a:pt x="241" y="245"/>
                  <a:pt x="252" y="255"/>
                </a:cubicBezTo>
                <a:lnTo>
                  <a:pt x="279" y="279"/>
                </a:lnTo>
                <a:lnTo>
                  <a:pt x="212" y="279"/>
                </a:lnTo>
                <a:cubicBezTo>
                  <a:pt x="196" y="279"/>
                  <a:pt x="182" y="266"/>
                  <a:pt x="182" y="249"/>
                </a:cubicBezTo>
                <a:cubicBezTo>
                  <a:pt x="182" y="233"/>
                  <a:pt x="196" y="219"/>
                  <a:pt x="212" y="219"/>
                </a:cubicBezTo>
                <a:lnTo>
                  <a:pt x="227" y="219"/>
                </a:lnTo>
                <a:moveTo>
                  <a:pt x="133" y="408"/>
                </a:moveTo>
                <a:lnTo>
                  <a:pt x="124" y="408"/>
                </a:lnTo>
                <a:cubicBezTo>
                  <a:pt x="116" y="408"/>
                  <a:pt x="108" y="411"/>
                  <a:pt x="103" y="418"/>
                </a:cubicBezTo>
                <a:cubicBezTo>
                  <a:pt x="95" y="428"/>
                  <a:pt x="82" y="434"/>
                  <a:pt x="68" y="434"/>
                </a:cubicBezTo>
                <a:cubicBezTo>
                  <a:pt x="44" y="434"/>
                  <a:pt x="23" y="414"/>
                  <a:pt x="23" y="389"/>
                </a:cubicBezTo>
                <a:cubicBezTo>
                  <a:pt x="23" y="365"/>
                  <a:pt x="42" y="344"/>
                  <a:pt x="67" y="343"/>
                </a:cubicBezTo>
                <a:cubicBezTo>
                  <a:pt x="81" y="343"/>
                  <a:pt x="94" y="349"/>
                  <a:pt x="103" y="360"/>
                </a:cubicBezTo>
                <a:cubicBezTo>
                  <a:pt x="108" y="366"/>
                  <a:pt x="116" y="369"/>
                  <a:pt x="124" y="369"/>
                </a:cubicBezTo>
                <a:lnTo>
                  <a:pt x="133" y="369"/>
                </a:lnTo>
                <a:cubicBezTo>
                  <a:pt x="152" y="369"/>
                  <a:pt x="168" y="357"/>
                  <a:pt x="172" y="338"/>
                </a:cubicBezTo>
                <a:lnTo>
                  <a:pt x="177" y="316"/>
                </a:lnTo>
                <a:cubicBezTo>
                  <a:pt x="179" y="308"/>
                  <a:pt x="186" y="302"/>
                  <a:pt x="194" y="302"/>
                </a:cubicBezTo>
                <a:lnTo>
                  <a:pt x="279" y="302"/>
                </a:lnTo>
                <a:lnTo>
                  <a:pt x="254" y="324"/>
                </a:lnTo>
                <a:cubicBezTo>
                  <a:pt x="237" y="339"/>
                  <a:pt x="227" y="361"/>
                  <a:pt x="225" y="384"/>
                </a:cubicBezTo>
                <a:lnTo>
                  <a:pt x="213" y="396"/>
                </a:lnTo>
                <a:cubicBezTo>
                  <a:pt x="202" y="407"/>
                  <a:pt x="195" y="422"/>
                  <a:pt x="195" y="438"/>
                </a:cubicBezTo>
                <a:lnTo>
                  <a:pt x="195" y="444"/>
                </a:lnTo>
                <a:cubicBezTo>
                  <a:pt x="195" y="451"/>
                  <a:pt x="201" y="456"/>
                  <a:pt x="207" y="456"/>
                </a:cubicBezTo>
                <a:cubicBezTo>
                  <a:pt x="213" y="456"/>
                  <a:pt x="218" y="451"/>
                  <a:pt x="218" y="444"/>
                </a:cubicBezTo>
                <a:lnTo>
                  <a:pt x="218" y="438"/>
                </a:lnTo>
                <a:cubicBezTo>
                  <a:pt x="218" y="429"/>
                  <a:pt x="222" y="420"/>
                  <a:pt x="229" y="413"/>
                </a:cubicBezTo>
                <a:cubicBezTo>
                  <a:pt x="233" y="428"/>
                  <a:pt x="242" y="443"/>
                  <a:pt x="254" y="453"/>
                </a:cubicBezTo>
                <a:lnTo>
                  <a:pt x="279" y="475"/>
                </a:lnTo>
                <a:lnTo>
                  <a:pt x="194" y="475"/>
                </a:lnTo>
                <a:cubicBezTo>
                  <a:pt x="186" y="475"/>
                  <a:pt x="179" y="470"/>
                  <a:pt x="177" y="462"/>
                </a:cubicBezTo>
                <a:lnTo>
                  <a:pt x="172" y="439"/>
                </a:lnTo>
                <a:cubicBezTo>
                  <a:pt x="168" y="421"/>
                  <a:pt x="152" y="408"/>
                  <a:pt x="133" y="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34"/>
          <p:cNvGrpSpPr/>
          <p:nvPr/>
        </p:nvGrpSpPr>
        <p:grpSpPr>
          <a:xfrm>
            <a:off x="1241426" y="2745187"/>
            <a:ext cx="322544" cy="123326"/>
            <a:chOff x="1539411" y="2750934"/>
            <a:chExt cx="293675" cy="112288"/>
          </a:xfrm>
        </p:grpSpPr>
        <p:sp>
          <p:nvSpPr>
            <p:cNvPr id="1068" name="Google Shape;1068;p34"/>
            <p:cNvSpPr/>
            <p:nvPr/>
          </p:nvSpPr>
          <p:spPr>
            <a:xfrm>
              <a:off x="1539411" y="2750934"/>
              <a:ext cx="293675" cy="112288"/>
            </a:xfrm>
            <a:custGeom>
              <a:rect b="b" l="l" r="r" t="t"/>
              <a:pathLst>
                <a:path extrusionOk="0" h="273" w="714">
                  <a:moveTo>
                    <a:pt x="671" y="37"/>
                  </a:moveTo>
                  <a:cubicBezTo>
                    <a:pt x="667" y="33"/>
                    <a:pt x="660" y="33"/>
                    <a:pt x="656" y="38"/>
                  </a:cubicBezTo>
                  <a:cubicBezTo>
                    <a:pt x="652" y="42"/>
                    <a:pt x="652" y="48"/>
                    <a:pt x="656" y="52"/>
                  </a:cubicBezTo>
                  <a:cubicBezTo>
                    <a:pt x="680" y="75"/>
                    <a:pt x="693" y="105"/>
                    <a:pt x="693" y="137"/>
                  </a:cubicBezTo>
                  <a:cubicBezTo>
                    <a:pt x="693" y="201"/>
                    <a:pt x="641" y="252"/>
                    <a:pt x="576" y="252"/>
                  </a:cubicBezTo>
                  <a:lnTo>
                    <a:pt x="562" y="252"/>
                  </a:lnTo>
                  <a:cubicBezTo>
                    <a:pt x="601" y="228"/>
                    <a:pt x="627" y="186"/>
                    <a:pt x="627" y="137"/>
                  </a:cubicBezTo>
                  <a:cubicBezTo>
                    <a:pt x="627" y="88"/>
                    <a:pt x="601" y="45"/>
                    <a:pt x="562" y="21"/>
                  </a:cubicBezTo>
                  <a:lnTo>
                    <a:pt x="576" y="21"/>
                  </a:lnTo>
                  <a:cubicBezTo>
                    <a:pt x="591" y="21"/>
                    <a:pt x="605" y="23"/>
                    <a:pt x="619" y="29"/>
                  </a:cubicBezTo>
                  <a:cubicBezTo>
                    <a:pt x="620" y="29"/>
                    <a:pt x="621" y="29"/>
                    <a:pt x="623" y="29"/>
                  </a:cubicBezTo>
                  <a:cubicBezTo>
                    <a:pt x="627" y="29"/>
                    <a:pt x="631" y="27"/>
                    <a:pt x="632" y="23"/>
                  </a:cubicBezTo>
                  <a:cubicBezTo>
                    <a:pt x="634" y="17"/>
                    <a:pt x="632" y="11"/>
                    <a:pt x="626" y="9"/>
                  </a:cubicBezTo>
                  <a:cubicBezTo>
                    <a:pt x="610" y="3"/>
                    <a:pt x="594" y="0"/>
                    <a:pt x="576" y="0"/>
                  </a:cubicBezTo>
                  <a:lnTo>
                    <a:pt x="490" y="0"/>
                  </a:lnTo>
                  <a:cubicBezTo>
                    <a:pt x="489" y="0"/>
                    <a:pt x="489" y="0"/>
                    <a:pt x="489" y="0"/>
                  </a:cubicBezTo>
                  <a:cubicBezTo>
                    <a:pt x="461" y="0"/>
                    <a:pt x="435" y="8"/>
                    <a:pt x="412" y="24"/>
                  </a:cubicBezTo>
                  <a:cubicBezTo>
                    <a:pt x="390" y="9"/>
                    <a:pt x="363" y="0"/>
                    <a:pt x="334" y="0"/>
                  </a:cubicBezTo>
                  <a:lnTo>
                    <a:pt x="316" y="0"/>
                  </a:lnTo>
                  <a:cubicBezTo>
                    <a:pt x="310" y="0"/>
                    <a:pt x="305" y="4"/>
                    <a:pt x="305" y="10"/>
                  </a:cubicBezTo>
                  <a:cubicBezTo>
                    <a:pt x="305" y="16"/>
                    <a:pt x="310" y="21"/>
                    <a:pt x="316" y="21"/>
                  </a:cubicBezTo>
                  <a:lnTo>
                    <a:pt x="334" y="21"/>
                  </a:lnTo>
                  <a:cubicBezTo>
                    <a:pt x="399" y="21"/>
                    <a:pt x="451" y="73"/>
                    <a:pt x="451" y="137"/>
                  </a:cubicBezTo>
                  <a:cubicBezTo>
                    <a:pt x="451" y="201"/>
                    <a:pt x="399" y="252"/>
                    <a:pt x="334" y="252"/>
                  </a:cubicBezTo>
                  <a:lnTo>
                    <a:pt x="252" y="252"/>
                  </a:lnTo>
                  <a:cubicBezTo>
                    <a:pt x="291" y="228"/>
                    <a:pt x="317" y="186"/>
                    <a:pt x="317" y="137"/>
                  </a:cubicBezTo>
                  <a:cubicBezTo>
                    <a:pt x="317" y="88"/>
                    <a:pt x="291" y="45"/>
                    <a:pt x="252" y="21"/>
                  </a:cubicBezTo>
                  <a:lnTo>
                    <a:pt x="267" y="21"/>
                  </a:lnTo>
                  <a:cubicBezTo>
                    <a:pt x="273" y="21"/>
                    <a:pt x="277" y="16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lnTo>
                    <a:pt x="180" y="0"/>
                  </a:lnTo>
                  <a:cubicBezTo>
                    <a:pt x="124" y="0"/>
                    <a:pt x="74" y="33"/>
                    <a:pt x="53" y="84"/>
                  </a:cubicBezTo>
                  <a:lnTo>
                    <a:pt x="53" y="84"/>
                  </a:lnTo>
                  <a:cubicBezTo>
                    <a:pt x="24" y="84"/>
                    <a:pt x="0" y="108"/>
                    <a:pt x="0" y="137"/>
                  </a:cubicBezTo>
                  <a:cubicBezTo>
                    <a:pt x="0" y="166"/>
                    <a:pt x="24" y="190"/>
                    <a:pt x="53" y="190"/>
                  </a:cubicBezTo>
                  <a:lnTo>
                    <a:pt x="53" y="190"/>
                  </a:lnTo>
                  <a:cubicBezTo>
                    <a:pt x="58" y="202"/>
                    <a:pt x="65" y="214"/>
                    <a:pt x="74" y="225"/>
                  </a:cubicBezTo>
                  <a:cubicBezTo>
                    <a:pt x="77" y="228"/>
                    <a:pt x="79" y="228"/>
                    <a:pt x="82" y="228"/>
                  </a:cubicBezTo>
                  <a:cubicBezTo>
                    <a:pt x="85" y="228"/>
                    <a:pt x="87" y="228"/>
                    <a:pt x="89" y="226"/>
                  </a:cubicBezTo>
                  <a:cubicBezTo>
                    <a:pt x="94" y="223"/>
                    <a:pt x="94" y="216"/>
                    <a:pt x="90" y="212"/>
                  </a:cubicBezTo>
                  <a:cubicBezTo>
                    <a:pt x="85" y="205"/>
                    <a:pt x="80" y="197"/>
                    <a:pt x="76" y="190"/>
                  </a:cubicBezTo>
                  <a:lnTo>
                    <a:pt x="123" y="190"/>
                  </a:lnTo>
                  <a:cubicBezTo>
                    <a:pt x="152" y="190"/>
                    <a:pt x="176" y="166"/>
                    <a:pt x="176" y="137"/>
                  </a:cubicBezTo>
                  <a:cubicBezTo>
                    <a:pt x="176" y="108"/>
                    <a:pt x="152" y="84"/>
                    <a:pt x="123" y="84"/>
                  </a:cubicBezTo>
                  <a:lnTo>
                    <a:pt x="76" y="84"/>
                  </a:lnTo>
                  <a:cubicBezTo>
                    <a:pt x="95" y="46"/>
                    <a:pt x="135" y="21"/>
                    <a:pt x="180" y="21"/>
                  </a:cubicBezTo>
                  <a:cubicBezTo>
                    <a:pt x="244" y="21"/>
                    <a:pt x="296" y="73"/>
                    <a:pt x="296" y="137"/>
                  </a:cubicBezTo>
                  <a:cubicBezTo>
                    <a:pt x="296" y="201"/>
                    <a:pt x="244" y="252"/>
                    <a:pt x="180" y="252"/>
                  </a:cubicBezTo>
                  <a:cubicBezTo>
                    <a:pt x="161" y="252"/>
                    <a:pt x="142" y="247"/>
                    <a:pt x="125" y="239"/>
                  </a:cubicBezTo>
                  <a:cubicBezTo>
                    <a:pt x="120" y="236"/>
                    <a:pt x="114" y="238"/>
                    <a:pt x="111" y="243"/>
                  </a:cubicBezTo>
                  <a:cubicBezTo>
                    <a:pt x="108" y="248"/>
                    <a:pt x="110" y="254"/>
                    <a:pt x="115" y="257"/>
                  </a:cubicBezTo>
                  <a:cubicBezTo>
                    <a:pt x="135" y="268"/>
                    <a:pt x="157" y="273"/>
                    <a:pt x="180" y="273"/>
                  </a:cubicBezTo>
                  <a:lnTo>
                    <a:pt x="334" y="273"/>
                  </a:lnTo>
                  <a:cubicBezTo>
                    <a:pt x="363" y="273"/>
                    <a:pt x="390" y="264"/>
                    <a:pt x="412" y="249"/>
                  </a:cubicBezTo>
                  <a:cubicBezTo>
                    <a:pt x="435" y="265"/>
                    <a:pt x="461" y="273"/>
                    <a:pt x="489" y="273"/>
                  </a:cubicBezTo>
                  <a:lnTo>
                    <a:pt x="490" y="273"/>
                  </a:lnTo>
                  <a:lnTo>
                    <a:pt x="576" y="273"/>
                  </a:lnTo>
                  <a:cubicBezTo>
                    <a:pt x="652" y="273"/>
                    <a:pt x="714" y="213"/>
                    <a:pt x="714" y="137"/>
                  </a:cubicBezTo>
                  <a:cubicBezTo>
                    <a:pt x="714" y="99"/>
                    <a:pt x="698" y="63"/>
                    <a:pt x="671" y="37"/>
                  </a:cubicBezTo>
                  <a:moveTo>
                    <a:pt x="21" y="137"/>
                  </a:moveTo>
                  <a:cubicBezTo>
                    <a:pt x="21" y="119"/>
                    <a:pt x="35" y="105"/>
                    <a:pt x="53" y="105"/>
                  </a:cubicBezTo>
                  <a:cubicBezTo>
                    <a:pt x="70" y="105"/>
                    <a:pt x="85" y="119"/>
                    <a:pt x="85" y="137"/>
                  </a:cubicBezTo>
                  <a:cubicBezTo>
                    <a:pt x="85" y="154"/>
                    <a:pt x="70" y="169"/>
                    <a:pt x="53" y="169"/>
                  </a:cubicBezTo>
                  <a:cubicBezTo>
                    <a:pt x="35" y="169"/>
                    <a:pt x="21" y="154"/>
                    <a:pt x="21" y="137"/>
                  </a:cubicBezTo>
                  <a:moveTo>
                    <a:pt x="155" y="137"/>
                  </a:moveTo>
                  <a:cubicBezTo>
                    <a:pt x="155" y="154"/>
                    <a:pt x="141" y="169"/>
                    <a:pt x="123" y="169"/>
                  </a:cubicBezTo>
                  <a:lnTo>
                    <a:pt x="95" y="169"/>
                  </a:lnTo>
                  <a:cubicBezTo>
                    <a:pt x="102" y="160"/>
                    <a:pt x="106" y="149"/>
                    <a:pt x="106" y="137"/>
                  </a:cubicBezTo>
                  <a:cubicBezTo>
                    <a:pt x="106" y="125"/>
                    <a:pt x="102" y="114"/>
                    <a:pt x="95" y="105"/>
                  </a:cubicBezTo>
                  <a:lnTo>
                    <a:pt x="123" y="105"/>
                  </a:lnTo>
                  <a:cubicBezTo>
                    <a:pt x="141" y="105"/>
                    <a:pt x="155" y="119"/>
                    <a:pt x="155" y="137"/>
                  </a:cubicBezTo>
                  <a:moveTo>
                    <a:pt x="468" y="105"/>
                  </a:moveTo>
                  <a:lnTo>
                    <a:pt x="489" y="105"/>
                  </a:lnTo>
                  <a:cubicBezTo>
                    <a:pt x="507" y="105"/>
                    <a:pt x="521" y="119"/>
                    <a:pt x="521" y="137"/>
                  </a:cubicBezTo>
                  <a:cubicBezTo>
                    <a:pt x="521" y="154"/>
                    <a:pt x="507" y="169"/>
                    <a:pt x="489" y="169"/>
                  </a:cubicBezTo>
                  <a:lnTo>
                    <a:pt x="468" y="169"/>
                  </a:lnTo>
                  <a:cubicBezTo>
                    <a:pt x="470" y="158"/>
                    <a:pt x="472" y="148"/>
                    <a:pt x="472" y="137"/>
                  </a:cubicBezTo>
                  <a:cubicBezTo>
                    <a:pt x="472" y="126"/>
                    <a:pt x="470" y="115"/>
                    <a:pt x="468" y="105"/>
                  </a:cubicBezTo>
                  <a:moveTo>
                    <a:pt x="461" y="190"/>
                  </a:moveTo>
                  <a:lnTo>
                    <a:pt x="489" y="190"/>
                  </a:lnTo>
                  <a:cubicBezTo>
                    <a:pt x="518" y="190"/>
                    <a:pt x="542" y="166"/>
                    <a:pt x="542" y="137"/>
                  </a:cubicBezTo>
                  <a:cubicBezTo>
                    <a:pt x="542" y="108"/>
                    <a:pt x="518" y="84"/>
                    <a:pt x="489" y="84"/>
                  </a:cubicBezTo>
                  <a:lnTo>
                    <a:pt x="461" y="84"/>
                  </a:lnTo>
                  <a:cubicBezTo>
                    <a:pt x="454" y="66"/>
                    <a:pt x="443" y="51"/>
                    <a:pt x="429" y="38"/>
                  </a:cubicBezTo>
                  <a:cubicBezTo>
                    <a:pt x="447" y="26"/>
                    <a:pt x="468" y="21"/>
                    <a:pt x="490" y="21"/>
                  </a:cubicBezTo>
                  <a:cubicBezTo>
                    <a:pt x="554" y="21"/>
                    <a:pt x="606" y="73"/>
                    <a:pt x="606" y="137"/>
                  </a:cubicBezTo>
                  <a:cubicBezTo>
                    <a:pt x="606" y="201"/>
                    <a:pt x="554" y="252"/>
                    <a:pt x="490" y="252"/>
                  </a:cubicBezTo>
                  <a:cubicBezTo>
                    <a:pt x="468" y="252"/>
                    <a:pt x="447" y="246"/>
                    <a:pt x="429" y="235"/>
                  </a:cubicBezTo>
                  <a:cubicBezTo>
                    <a:pt x="443" y="223"/>
                    <a:pt x="454" y="207"/>
                    <a:pt x="461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617560" y="2776435"/>
              <a:ext cx="27146" cy="27146"/>
            </a:xfrm>
            <a:custGeom>
              <a:rect b="b" l="l" r="r" t="t"/>
              <a:pathLst>
                <a:path extrusionOk="0" h="66" w="66">
                  <a:moveTo>
                    <a:pt x="66" y="33"/>
                  </a:moveTo>
                  <a:cubicBezTo>
                    <a:pt x="66" y="14"/>
                    <a:pt x="51" y="0"/>
                    <a:pt x="33" y="0"/>
                  </a:cubicBezTo>
                  <a:cubicBezTo>
                    <a:pt x="15" y="0"/>
                    <a:pt x="0" y="14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moveTo>
                    <a:pt x="21" y="33"/>
                  </a:moveTo>
                  <a:cubicBezTo>
                    <a:pt x="21" y="26"/>
                    <a:pt x="26" y="21"/>
                    <a:pt x="33" y="21"/>
                  </a:cubicBezTo>
                  <a:cubicBezTo>
                    <a:pt x="39" y="21"/>
                    <a:pt x="45" y="26"/>
                    <a:pt x="45" y="33"/>
                  </a:cubicBezTo>
                  <a:cubicBezTo>
                    <a:pt x="45" y="39"/>
                    <a:pt x="39" y="45"/>
                    <a:pt x="33" y="45"/>
                  </a:cubicBezTo>
                  <a:cubicBezTo>
                    <a:pt x="26" y="45"/>
                    <a:pt x="21" y="39"/>
                    <a:pt x="21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621262" y="2824558"/>
              <a:ext cx="8638" cy="8226"/>
            </a:xfrm>
            <a:custGeom>
              <a:rect b="b" l="l" r="r" t="t"/>
              <a:pathLst>
                <a:path extrusionOk="0" h="20" w="21">
                  <a:moveTo>
                    <a:pt x="21" y="10"/>
                  </a:moveTo>
                  <a:cubicBezTo>
                    <a:pt x="21" y="16"/>
                    <a:pt x="16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745066" y="2836075"/>
              <a:ext cx="8638" cy="8638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741365" y="2768209"/>
              <a:ext cx="8638" cy="8638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7"/>
                    <a:pt x="16" y="21"/>
                    <a:pt x="10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767688" y="2790419"/>
              <a:ext cx="8638" cy="8638"/>
            </a:xfrm>
            <a:custGeom>
              <a:rect b="b" l="l" r="r" t="t"/>
              <a:pathLst>
                <a:path extrusionOk="0" h="21" w="21">
                  <a:moveTo>
                    <a:pt x="21" y="11"/>
                  </a:moveTo>
                  <a:cubicBezTo>
                    <a:pt x="21" y="16"/>
                    <a:pt x="16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4" name="Google Shape;1074;p34"/>
          <p:cNvGrpSpPr/>
          <p:nvPr/>
        </p:nvGrpSpPr>
        <p:grpSpPr>
          <a:xfrm>
            <a:off x="6867416" y="2049957"/>
            <a:ext cx="341517" cy="234906"/>
            <a:chOff x="6661864" y="2117928"/>
            <a:chExt cx="310950" cy="213881"/>
          </a:xfrm>
        </p:grpSpPr>
        <p:sp>
          <p:nvSpPr>
            <p:cNvPr id="1075" name="Google Shape;1075;p34"/>
            <p:cNvSpPr/>
            <p:nvPr/>
          </p:nvSpPr>
          <p:spPr>
            <a:xfrm>
              <a:off x="6784846" y="2157002"/>
              <a:ext cx="187969" cy="62519"/>
            </a:xfrm>
            <a:custGeom>
              <a:rect b="b" l="l" r="r" t="t"/>
              <a:pathLst>
                <a:path extrusionOk="0" h="152" w="457">
                  <a:moveTo>
                    <a:pt x="446" y="130"/>
                  </a:moveTo>
                  <a:lnTo>
                    <a:pt x="289" y="130"/>
                  </a:lnTo>
                  <a:cubicBezTo>
                    <a:pt x="230" y="130"/>
                    <a:pt x="175" y="104"/>
                    <a:pt x="138" y="59"/>
                  </a:cubicBezTo>
                  <a:cubicBezTo>
                    <a:pt x="106" y="22"/>
                    <a:pt x="60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54" y="22"/>
                    <a:pt x="94" y="41"/>
                    <a:pt x="121" y="73"/>
                  </a:cubicBezTo>
                  <a:cubicBezTo>
                    <a:pt x="141" y="97"/>
                    <a:pt x="165" y="116"/>
                    <a:pt x="193" y="130"/>
                  </a:cubicBezTo>
                  <a:lnTo>
                    <a:pt x="154" y="130"/>
                  </a:lnTo>
                  <a:cubicBezTo>
                    <a:pt x="144" y="130"/>
                    <a:pt x="135" y="126"/>
                    <a:pt x="128" y="119"/>
                  </a:cubicBezTo>
                  <a:lnTo>
                    <a:pt x="101" y="92"/>
                  </a:lnTo>
                  <a:cubicBezTo>
                    <a:pt x="90" y="81"/>
                    <a:pt x="75" y="75"/>
                    <a:pt x="59" y="75"/>
                  </a:cubicBezTo>
                  <a:lnTo>
                    <a:pt x="53" y="75"/>
                  </a:lnTo>
                  <a:cubicBezTo>
                    <a:pt x="50" y="75"/>
                    <a:pt x="48" y="73"/>
                    <a:pt x="47" y="70"/>
                  </a:cubicBezTo>
                  <a:lnTo>
                    <a:pt x="39" y="52"/>
                  </a:lnTo>
                  <a:cubicBezTo>
                    <a:pt x="37" y="47"/>
                    <a:pt x="30" y="44"/>
                    <a:pt x="24" y="47"/>
                  </a:cubicBezTo>
                  <a:cubicBezTo>
                    <a:pt x="19" y="49"/>
                    <a:pt x="16" y="56"/>
                    <a:pt x="19" y="61"/>
                  </a:cubicBezTo>
                  <a:lnTo>
                    <a:pt x="24" y="75"/>
                  </a:lnTo>
                  <a:lnTo>
                    <a:pt x="11" y="75"/>
                  </a:lnTo>
                  <a:cubicBezTo>
                    <a:pt x="5" y="75"/>
                    <a:pt x="0" y="80"/>
                    <a:pt x="0" y="86"/>
                  </a:cubicBezTo>
                  <a:cubicBezTo>
                    <a:pt x="0" y="92"/>
                    <a:pt x="5" y="97"/>
                    <a:pt x="11" y="97"/>
                  </a:cubicBezTo>
                  <a:lnTo>
                    <a:pt x="59" y="97"/>
                  </a:lnTo>
                  <a:cubicBezTo>
                    <a:pt x="66" y="97"/>
                    <a:pt x="73" y="99"/>
                    <a:pt x="79" y="102"/>
                  </a:cubicBezTo>
                  <a:cubicBezTo>
                    <a:pt x="74" y="104"/>
                    <a:pt x="71" y="107"/>
                    <a:pt x="68" y="110"/>
                  </a:cubicBezTo>
                  <a:lnTo>
                    <a:pt x="64" y="114"/>
                  </a:lnTo>
                  <a:cubicBezTo>
                    <a:pt x="60" y="118"/>
                    <a:pt x="55" y="120"/>
                    <a:pt x="50" y="120"/>
                  </a:cubicBezTo>
                  <a:lnTo>
                    <a:pt x="11" y="120"/>
                  </a:lnTo>
                  <a:cubicBezTo>
                    <a:pt x="5" y="120"/>
                    <a:pt x="0" y="125"/>
                    <a:pt x="0" y="131"/>
                  </a:cubicBezTo>
                  <a:cubicBezTo>
                    <a:pt x="0" y="137"/>
                    <a:pt x="5" y="142"/>
                    <a:pt x="11" y="142"/>
                  </a:cubicBezTo>
                  <a:lnTo>
                    <a:pt x="50" y="142"/>
                  </a:lnTo>
                  <a:cubicBezTo>
                    <a:pt x="61" y="142"/>
                    <a:pt x="72" y="138"/>
                    <a:pt x="80" y="130"/>
                  </a:cubicBezTo>
                  <a:lnTo>
                    <a:pt x="84" y="126"/>
                  </a:lnTo>
                  <a:cubicBezTo>
                    <a:pt x="86" y="123"/>
                    <a:pt x="89" y="121"/>
                    <a:pt x="93" y="121"/>
                  </a:cubicBezTo>
                  <a:lnTo>
                    <a:pt x="93" y="121"/>
                  </a:lnTo>
                  <a:cubicBezTo>
                    <a:pt x="97" y="121"/>
                    <a:pt x="100" y="123"/>
                    <a:pt x="103" y="125"/>
                  </a:cubicBezTo>
                  <a:lnTo>
                    <a:pt x="112" y="135"/>
                  </a:lnTo>
                  <a:cubicBezTo>
                    <a:pt x="123" y="146"/>
                    <a:pt x="138" y="152"/>
                    <a:pt x="154" y="152"/>
                  </a:cubicBezTo>
                  <a:lnTo>
                    <a:pt x="446" y="152"/>
                  </a:lnTo>
                  <a:cubicBezTo>
                    <a:pt x="452" y="152"/>
                    <a:pt x="457" y="147"/>
                    <a:pt x="457" y="141"/>
                  </a:cubicBezTo>
                  <a:cubicBezTo>
                    <a:pt x="457" y="135"/>
                    <a:pt x="452" y="130"/>
                    <a:pt x="446" y="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935385" y="2249547"/>
              <a:ext cx="37429" cy="9460"/>
            </a:xfrm>
            <a:custGeom>
              <a:rect b="b" l="l" r="r" t="t"/>
              <a:pathLst>
                <a:path extrusionOk="0" h="23" w="91">
                  <a:moveTo>
                    <a:pt x="80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lnTo>
                    <a:pt x="80" y="23"/>
                  </a:lnTo>
                  <a:cubicBezTo>
                    <a:pt x="86" y="23"/>
                    <a:pt x="91" y="18"/>
                    <a:pt x="91" y="11"/>
                  </a:cubicBezTo>
                  <a:cubicBezTo>
                    <a:pt x="91" y="5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661864" y="2117928"/>
              <a:ext cx="310950" cy="213881"/>
            </a:xfrm>
            <a:custGeom>
              <a:rect b="b" l="l" r="r" t="t"/>
              <a:pathLst>
                <a:path extrusionOk="0" h="520" w="756">
                  <a:moveTo>
                    <a:pt x="624" y="320"/>
                  </a:moveTo>
                  <a:lnTo>
                    <a:pt x="588" y="320"/>
                  </a:lnTo>
                  <a:cubicBezTo>
                    <a:pt x="537" y="320"/>
                    <a:pt x="489" y="343"/>
                    <a:pt x="456" y="382"/>
                  </a:cubicBezTo>
                  <a:cubicBezTo>
                    <a:pt x="420" y="425"/>
                    <a:pt x="367" y="450"/>
                    <a:pt x="310" y="450"/>
                  </a:cubicBezTo>
                  <a:cubicBezTo>
                    <a:pt x="239" y="450"/>
                    <a:pt x="176" y="410"/>
                    <a:pt x="144" y="351"/>
                  </a:cubicBezTo>
                  <a:cubicBezTo>
                    <a:pt x="154" y="357"/>
                    <a:pt x="165" y="360"/>
                    <a:pt x="176" y="360"/>
                  </a:cubicBezTo>
                  <a:cubicBezTo>
                    <a:pt x="219" y="360"/>
                    <a:pt x="255" y="315"/>
                    <a:pt x="255" y="260"/>
                  </a:cubicBezTo>
                  <a:cubicBezTo>
                    <a:pt x="255" y="204"/>
                    <a:pt x="219" y="159"/>
                    <a:pt x="176" y="159"/>
                  </a:cubicBezTo>
                  <a:cubicBezTo>
                    <a:pt x="165" y="159"/>
                    <a:pt x="154" y="162"/>
                    <a:pt x="144" y="168"/>
                  </a:cubicBezTo>
                  <a:cubicBezTo>
                    <a:pt x="176" y="109"/>
                    <a:pt x="239" y="70"/>
                    <a:pt x="310" y="70"/>
                  </a:cubicBezTo>
                  <a:cubicBezTo>
                    <a:pt x="367" y="70"/>
                    <a:pt x="420" y="94"/>
                    <a:pt x="456" y="138"/>
                  </a:cubicBezTo>
                  <a:cubicBezTo>
                    <a:pt x="489" y="177"/>
                    <a:pt x="537" y="199"/>
                    <a:pt x="588" y="199"/>
                  </a:cubicBezTo>
                  <a:lnTo>
                    <a:pt x="745" y="199"/>
                  </a:lnTo>
                  <a:cubicBezTo>
                    <a:pt x="751" y="199"/>
                    <a:pt x="756" y="194"/>
                    <a:pt x="756" y="188"/>
                  </a:cubicBezTo>
                  <a:cubicBezTo>
                    <a:pt x="756" y="182"/>
                    <a:pt x="751" y="177"/>
                    <a:pt x="745" y="177"/>
                  </a:cubicBezTo>
                  <a:lnTo>
                    <a:pt x="588" y="177"/>
                  </a:lnTo>
                  <a:cubicBezTo>
                    <a:pt x="577" y="177"/>
                    <a:pt x="566" y="176"/>
                    <a:pt x="556" y="174"/>
                  </a:cubicBezTo>
                  <a:cubicBezTo>
                    <a:pt x="543" y="138"/>
                    <a:pt x="523" y="105"/>
                    <a:pt x="496" y="78"/>
                  </a:cubicBezTo>
                  <a:cubicBezTo>
                    <a:pt x="492" y="73"/>
                    <a:pt x="485" y="73"/>
                    <a:pt x="481" y="78"/>
                  </a:cubicBezTo>
                  <a:cubicBezTo>
                    <a:pt x="476" y="82"/>
                    <a:pt x="476" y="89"/>
                    <a:pt x="480" y="93"/>
                  </a:cubicBezTo>
                  <a:cubicBezTo>
                    <a:pt x="501" y="114"/>
                    <a:pt x="517" y="138"/>
                    <a:pt x="529" y="165"/>
                  </a:cubicBezTo>
                  <a:cubicBezTo>
                    <a:pt x="508" y="156"/>
                    <a:pt x="489" y="142"/>
                    <a:pt x="473" y="123"/>
                  </a:cubicBezTo>
                  <a:cubicBezTo>
                    <a:pt x="433" y="75"/>
                    <a:pt x="373" y="47"/>
                    <a:pt x="310" y="47"/>
                  </a:cubicBezTo>
                  <a:cubicBezTo>
                    <a:pt x="230" y="47"/>
                    <a:pt x="159" y="93"/>
                    <a:pt x="123" y="159"/>
                  </a:cubicBezTo>
                  <a:cubicBezTo>
                    <a:pt x="108" y="160"/>
                    <a:pt x="93" y="166"/>
                    <a:pt x="81" y="177"/>
                  </a:cubicBezTo>
                  <a:cubicBezTo>
                    <a:pt x="76" y="181"/>
                    <a:pt x="76" y="188"/>
                    <a:pt x="80" y="193"/>
                  </a:cubicBezTo>
                  <a:cubicBezTo>
                    <a:pt x="82" y="195"/>
                    <a:pt x="85" y="197"/>
                    <a:pt x="88" y="197"/>
                  </a:cubicBezTo>
                  <a:cubicBezTo>
                    <a:pt x="91" y="197"/>
                    <a:pt x="93" y="196"/>
                    <a:pt x="95" y="194"/>
                  </a:cubicBezTo>
                  <a:cubicBezTo>
                    <a:pt x="101" y="189"/>
                    <a:pt x="106" y="186"/>
                    <a:pt x="112" y="184"/>
                  </a:cubicBezTo>
                  <a:cubicBezTo>
                    <a:pt x="103" y="207"/>
                    <a:pt x="98" y="233"/>
                    <a:pt x="98" y="260"/>
                  </a:cubicBezTo>
                  <a:cubicBezTo>
                    <a:pt x="98" y="287"/>
                    <a:pt x="103" y="312"/>
                    <a:pt x="112" y="336"/>
                  </a:cubicBezTo>
                  <a:cubicBezTo>
                    <a:pt x="88" y="328"/>
                    <a:pt x="69" y="297"/>
                    <a:pt x="69" y="260"/>
                  </a:cubicBezTo>
                  <a:cubicBezTo>
                    <a:pt x="69" y="250"/>
                    <a:pt x="71" y="241"/>
                    <a:pt x="73" y="233"/>
                  </a:cubicBezTo>
                  <a:cubicBezTo>
                    <a:pt x="75" y="227"/>
                    <a:pt x="71" y="221"/>
                    <a:pt x="65" y="219"/>
                  </a:cubicBezTo>
                  <a:cubicBezTo>
                    <a:pt x="59" y="218"/>
                    <a:pt x="53" y="221"/>
                    <a:pt x="52" y="227"/>
                  </a:cubicBezTo>
                  <a:cubicBezTo>
                    <a:pt x="49" y="238"/>
                    <a:pt x="47" y="249"/>
                    <a:pt x="47" y="260"/>
                  </a:cubicBezTo>
                  <a:cubicBezTo>
                    <a:pt x="47" y="314"/>
                    <a:pt x="81" y="359"/>
                    <a:pt x="123" y="360"/>
                  </a:cubicBezTo>
                  <a:cubicBezTo>
                    <a:pt x="159" y="427"/>
                    <a:pt x="230" y="472"/>
                    <a:pt x="310" y="472"/>
                  </a:cubicBezTo>
                  <a:cubicBezTo>
                    <a:pt x="373" y="472"/>
                    <a:pt x="433" y="445"/>
                    <a:pt x="473" y="396"/>
                  </a:cubicBezTo>
                  <a:cubicBezTo>
                    <a:pt x="489" y="378"/>
                    <a:pt x="508" y="364"/>
                    <a:pt x="529" y="355"/>
                  </a:cubicBezTo>
                  <a:cubicBezTo>
                    <a:pt x="512" y="393"/>
                    <a:pt x="486" y="426"/>
                    <a:pt x="452" y="451"/>
                  </a:cubicBezTo>
                  <a:cubicBezTo>
                    <a:pt x="410" y="482"/>
                    <a:pt x="362" y="498"/>
                    <a:pt x="310" y="498"/>
                  </a:cubicBezTo>
                  <a:cubicBezTo>
                    <a:pt x="229" y="498"/>
                    <a:pt x="154" y="457"/>
                    <a:pt x="110" y="388"/>
                  </a:cubicBezTo>
                  <a:cubicBezTo>
                    <a:pt x="108" y="386"/>
                    <a:pt x="106" y="384"/>
                    <a:pt x="103" y="383"/>
                  </a:cubicBezTo>
                  <a:cubicBezTo>
                    <a:pt x="82" y="378"/>
                    <a:pt x="63" y="364"/>
                    <a:pt x="49" y="345"/>
                  </a:cubicBezTo>
                  <a:cubicBezTo>
                    <a:pt x="31" y="322"/>
                    <a:pt x="22" y="292"/>
                    <a:pt x="22" y="260"/>
                  </a:cubicBezTo>
                  <a:cubicBezTo>
                    <a:pt x="22" y="228"/>
                    <a:pt x="31" y="198"/>
                    <a:pt x="49" y="174"/>
                  </a:cubicBezTo>
                  <a:cubicBezTo>
                    <a:pt x="63" y="155"/>
                    <a:pt x="82" y="142"/>
                    <a:pt x="103" y="136"/>
                  </a:cubicBezTo>
                  <a:cubicBezTo>
                    <a:pt x="106" y="136"/>
                    <a:pt x="108" y="134"/>
                    <a:pt x="110" y="132"/>
                  </a:cubicBezTo>
                  <a:cubicBezTo>
                    <a:pt x="154" y="63"/>
                    <a:pt x="229" y="22"/>
                    <a:pt x="310" y="22"/>
                  </a:cubicBezTo>
                  <a:cubicBezTo>
                    <a:pt x="358" y="22"/>
                    <a:pt x="403" y="36"/>
                    <a:pt x="442" y="62"/>
                  </a:cubicBezTo>
                  <a:cubicBezTo>
                    <a:pt x="448" y="65"/>
                    <a:pt x="454" y="64"/>
                    <a:pt x="458" y="59"/>
                  </a:cubicBezTo>
                  <a:cubicBezTo>
                    <a:pt x="461" y="54"/>
                    <a:pt x="460" y="47"/>
                    <a:pt x="455" y="43"/>
                  </a:cubicBezTo>
                  <a:cubicBezTo>
                    <a:pt x="412" y="15"/>
                    <a:pt x="362" y="0"/>
                    <a:pt x="310" y="0"/>
                  </a:cubicBezTo>
                  <a:cubicBezTo>
                    <a:pt x="223" y="0"/>
                    <a:pt x="142" y="43"/>
                    <a:pt x="94" y="116"/>
                  </a:cubicBezTo>
                  <a:cubicBezTo>
                    <a:pt x="69" y="124"/>
                    <a:pt x="48" y="139"/>
                    <a:pt x="31" y="161"/>
                  </a:cubicBezTo>
                  <a:cubicBezTo>
                    <a:pt x="11" y="188"/>
                    <a:pt x="0" y="223"/>
                    <a:pt x="0" y="260"/>
                  </a:cubicBezTo>
                  <a:cubicBezTo>
                    <a:pt x="0" y="296"/>
                    <a:pt x="11" y="331"/>
                    <a:pt x="31" y="358"/>
                  </a:cubicBezTo>
                  <a:cubicBezTo>
                    <a:pt x="48" y="381"/>
                    <a:pt x="69" y="396"/>
                    <a:pt x="94" y="403"/>
                  </a:cubicBezTo>
                  <a:cubicBezTo>
                    <a:pt x="142" y="477"/>
                    <a:pt x="223" y="520"/>
                    <a:pt x="310" y="520"/>
                  </a:cubicBezTo>
                  <a:cubicBezTo>
                    <a:pt x="366" y="520"/>
                    <a:pt x="420" y="502"/>
                    <a:pt x="465" y="469"/>
                  </a:cubicBezTo>
                  <a:cubicBezTo>
                    <a:pt x="507" y="438"/>
                    <a:pt x="539" y="395"/>
                    <a:pt x="556" y="346"/>
                  </a:cubicBezTo>
                  <a:cubicBezTo>
                    <a:pt x="566" y="344"/>
                    <a:pt x="577" y="343"/>
                    <a:pt x="588" y="343"/>
                  </a:cubicBezTo>
                  <a:lnTo>
                    <a:pt x="624" y="343"/>
                  </a:lnTo>
                  <a:cubicBezTo>
                    <a:pt x="630" y="343"/>
                    <a:pt x="635" y="338"/>
                    <a:pt x="635" y="331"/>
                  </a:cubicBezTo>
                  <a:cubicBezTo>
                    <a:pt x="635" y="325"/>
                    <a:pt x="630" y="320"/>
                    <a:pt x="624" y="320"/>
                  </a:cubicBezTo>
                  <a:moveTo>
                    <a:pt x="232" y="260"/>
                  </a:moveTo>
                  <a:cubicBezTo>
                    <a:pt x="232" y="303"/>
                    <a:pt x="207" y="338"/>
                    <a:pt x="176" y="338"/>
                  </a:cubicBezTo>
                  <a:cubicBezTo>
                    <a:pt x="145" y="338"/>
                    <a:pt x="120" y="303"/>
                    <a:pt x="120" y="260"/>
                  </a:cubicBezTo>
                  <a:cubicBezTo>
                    <a:pt x="120" y="217"/>
                    <a:pt x="145" y="181"/>
                    <a:pt x="176" y="181"/>
                  </a:cubicBezTo>
                  <a:cubicBezTo>
                    <a:pt x="207" y="181"/>
                    <a:pt x="232" y="217"/>
                    <a:pt x="23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784846" y="2230215"/>
              <a:ext cx="187969" cy="62108"/>
            </a:xfrm>
            <a:custGeom>
              <a:rect b="b" l="l" r="r" t="t"/>
              <a:pathLst>
                <a:path extrusionOk="0" h="151" w="457">
                  <a:moveTo>
                    <a:pt x="446" y="0"/>
                  </a:moveTo>
                  <a:lnTo>
                    <a:pt x="154" y="0"/>
                  </a:lnTo>
                  <a:cubicBezTo>
                    <a:pt x="138" y="0"/>
                    <a:pt x="123" y="6"/>
                    <a:pt x="112" y="17"/>
                  </a:cubicBezTo>
                  <a:lnTo>
                    <a:pt x="103" y="26"/>
                  </a:lnTo>
                  <a:cubicBezTo>
                    <a:pt x="100" y="29"/>
                    <a:pt x="97" y="30"/>
                    <a:pt x="93" y="30"/>
                  </a:cubicBezTo>
                  <a:lnTo>
                    <a:pt x="93" y="30"/>
                  </a:lnTo>
                  <a:cubicBezTo>
                    <a:pt x="89" y="30"/>
                    <a:pt x="86" y="29"/>
                    <a:pt x="84" y="26"/>
                  </a:cubicBezTo>
                  <a:lnTo>
                    <a:pt x="80" y="22"/>
                  </a:lnTo>
                  <a:cubicBezTo>
                    <a:pt x="72" y="14"/>
                    <a:pt x="61" y="9"/>
                    <a:pt x="50" y="9"/>
                  </a:cubicBezTo>
                  <a:lnTo>
                    <a:pt x="11" y="9"/>
                  </a:lnTo>
                  <a:cubicBezTo>
                    <a:pt x="5" y="9"/>
                    <a:pt x="0" y="14"/>
                    <a:pt x="0" y="20"/>
                  </a:cubicBezTo>
                  <a:cubicBezTo>
                    <a:pt x="0" y="26"/>
                    <a:pt x="5" y="31"/>
                    <a:pt x="11" y="31"/>
                  </a:cubicBezTo>
                  <a:lnTo>
                    <a:pt x="50" y="31"/>
                  </a:lnTo>
                  <a:cubicBezTo>
                    <a:pt x="55" y="31"/>
                    <a:pt x="60" y="33"/>
                    <a:pt x="64" y="37"/>
                  </a:cubicBezTo>
                  <a:lnTo>
                    <a:pt x="68" y="41"/>
                  </a:lnTo>
                  <a:cubicBezTo>
                    <a:pt x="71" y="45"/>
                    <a:pt x="74" y="47"/>
                    <a:pt x="79" y="49"/>
                  </a:cubicBezTo>
                  <a:cubicBezTo>
                    <a:pt x="73" y="53"/>
                    <a:pt x="66" y="55"/>
                    <a:pt x="59" y="55"/>
                  </a:cubicBezTo>
                  <a:lnTo>
                    <a:pt x="11" y="55"/>
                  </a:lnTo>
                  <a:cubicBezTo>
                    <a:pt x="5" y="55"/>
                    <a:pt x="0" y="60"/>
                    <a:pt x="0" y="66"/>
                  </a:cubicBezTo>
                  <a:cubicBezTo>
                    <a:pt x="0" y="72"/>
                    <a:pt x="5" y="77"/>
                    <a:pt x="11" y="77"/>
                  </a:cubicBezTo>
                  <a:lnTo>
                    <a:pt x="24" y="77"/>
                  </a:lnTo>
                  <a:lnTo>
                    <a:pt x="19" y="90"/>
                  </a:lnTo>
                  <a:cubicBezTo>
                    <a:pt x="16" y="96"/>
                    <a:pt x="19" y="103"/>
                    <a:pt x="24" y="105"/>
                  </a:cubicBezTo>
                  <a:cubicBezTo>
                    <a:pt x="26" y="106"/>
                    <a:pt x="27" y="106"/>
                    <a:pt x="29" y="106"/>
                  </a:cubicBezTo>
                  <a:cubicBezTo>
                    <a:pt x="33" y="106"/>
                    <a:pt x="37" y="103"/>
                    <a:pt x="39" y="99"/>
                  </a:cubicBezTo>
                  <a:lnTo>
                    <a:pt x="47" y="81"/>
                  </a:lnTo>
                  <a:cubicBezTo>
                    <a:pt x="48" y="79"/>
                    <a:pt x="50" y="77"/>
                    <a:pt x="53" y="77"/>
                  </a:cubicBezTo>
                  <a:lnTo>
                    <a:pt x="59" y="77"/>
                  </a:lnTo>
                  <a:cubicBezTo>
                    <a:pt x="75" y="77"/>
                    <a:pt x="90" y="71"/>
                    <a:pt x="101" y="60"/>
                  </a:cubicBezTo>
                  <a:lnTo>
                    <a:pt x="128" y="33"/>
                  </a:lnTo>
                  <a:cubicBezTo>
                    <a:pt x="135" y="26"/>
                    <a:pt x="144" y="22"/>
                    <a:pt x="154" y="22"/>
                  </a:cubicBezTo>
                  <a:lnTo>
                    <a:pt x="193" y="22"/>
                  </a:lnTo>
                  <a:cubicBezTo>
                    <a:pt x="165" y="35"/>
                    <a:pt x="141" y="54"/>
                    <a:pt x="121" y="78"/>
                  </a:cubicBezTo>
                  <a:cubicBezTo>
                    <a:pt x="94" y="111"/>
                    <a:pt x="54" y="129"/>
                    <a:pt x="11" y="129"/>
                  </a:cubicBezTo>
                  <a:cubicBezTo>
                    <a:pt x="5" y="129"/>
                    <a:pt x="0" y="134"/>
                    <a:pt x="0" y="140"/>
                  </a:cubicBezTo>
                  <a:cubicBezTo>
                    <a:pt x="0" y="146"/>
                    <a:pt x="5" y="151"/>
                    <a:pt x="11" y="151"/>
                  </a:cubicBezTo>
                  <a:cubicBezTo>
                    <a:pt x="60" y="151"/>
                    <a:pt x="106" y="130"/>
                    <a:pt x="138" y="92"/>
                  </a:cubicBezTo>
                  <a:cubicBezTo>
                    <a:pt x="175" y="48"/>
                    <a:pt x="230" y="22"/>
                    <a:pt x="289" y="22"/>
                  </a:cubicBezTo>
                  <a:lnTo>
                    <a:pt x="446" y="22"/>
                  </a:lnTo>
                  <a:cubicBezTo>
                    <a:pt x="452" y="22"/>
                    <a:pt x="457" y="17"/>
                    <a:pt x="457" y="11"/>
                  </a:cubicBezTo>
                  <a:cubicBezTo>
                    <a:pt x="457" y="5"/>
                    <a:pt x="452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9350" lIns="90000" spcFirstLastPara="1" rIns="90000" wrap="square" tIns="9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34"/>
          <p:cNvGrpSpPr/>
          <p:nvPr/>
        </p:nvGrpSpPr>
        <p:grpSpPr>
          <a:xfrm>
            <a:off x="6164054" y="2022401"/>
            <a:ext cx="339710" cy="262914"/>
            <a:chOff x="6021455" y="2092838"/>
            <a:chExt cx="309305" cy="239382"/>
          </a:xfrm>
        </p:grpSpPr>
        <p:sp>
          <p:nvSpPr>
            <p:cNvPr id="1080" name="Google Shape;1080;p34"/>
            <p:cNvSpPr/>
            <p:nvPr/>
          </p:nvSpPr>
          <p:spPr>
            <a:xfrm>
              <a:off x="6040786" y="2245845"/>
              <a:ext cx="28792" cy="28380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15"/>
                    <a:pt x="54" y="0"/>
                    <a:pt x="35" y="0"/>
                  </a:cubicBezTo>
                  <a:cubicBezTo>
                    <a:pt x="16" y="0"/>
                    <a:pt x="0" y="1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70" y="54"/>
                    <a:pt x="70" y="34"/>
                  </a:cubicBezTo>
                  <a:moveTo>
                    <a:pt x="22" y="34"/>
                  </a:moveTo>
                  <a:cubicBezTo>
                    <a:pt x="22" y="27"/>
                    <a:pt x="28" y="22"/>
                    <a:pt x="35" y="22"/>
                  </a:cubicBezTo>
                  <a:cubicBezTo>
                    <a:pt x="42" y="22"/>
                    <a:pt x="48" y="27"/>
                    <a:pt x="48" y="34"/>
                  </a:cubicBezTo>
                  <a:cubicBezTo>
                    <a:pt x="48" y="41"/>
                    <a:pt x="42" y="47"/>
                    <a:pt x="35" y="47"/>
                  </a:cubicBezTo>
                  <a:cubicBezTo>
                    <a:pt x="28" y="47"/>
                    <a:pt x="22" y="41"/>
                    <a:pt x="2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021455" y="2092838"/>
              <a:ext cx="252544" cy="140257"/>
            </a:xfrm>
            <a:custGeom>
              <a:rect b="b" l="l" r="r" t="t"/>
              <a:pathLst>
                <a:path extrusionOk="0" h="341" w="614">
                  <a:moveTo>
                    <a:pt x="35" y="216"/>
                  </a:moveTo>
                  <a:lnTo>
                    <a:pt x="92" y="216"/>
                  </a:lnTo>
                  <a:cubicBezTo>
                    <a:pt x="106" y="216"/>
                    <a:pt x="119" y="221"/>
                    <a:pt x="128" y="231"/>
                  </a:cubicBezTo>
                  <a:lnTo>
                    <a:pt x="177" y="280"/>
                  </a:lnTo>
                  <a:cubicBezTo>
                    <a:pt x="188" y="291"/>
                    <a:pt x="201" y="300"/>
                    <a:pt x="216" y="306"/>
                  </a:cubicBezTo>
                  <a:cubicBezTo>
                    <a:pt x="221" y="308"/>
                    <a:pt x="225" y="309"/>
                    <a:pt x="230" y="311"/>
                  </a:cubicBezTo>
                  <a:cubicBezTo>
                    <a:pt x="221" y="314"/>
                    <a:pt x="212" y="317"/>
                    <a:pt x="202" y="319"/>
                  </a:cubicBezTo>
                  <a:cubicBezTo>
                    <a:pt x="196" y="320"/>
                    <a:pt x="192" y="326"/>
                    <a:pt x="194" y="332"/>
                  </a:cubicBezTo>
                  <a:cubicBezTo>
                    <a:pt x="195" y="337"/>
                    <a:pt x="199" y="341"/>
                    <a:pt x="204" y="341"/>
                  </a:cubicBezTo>
                  <a:cubicBezTo>
                    <a:pt x="205" y="341"/>
                    <a:pt x="206" y="341"/>
                    <a:pt x="207" y="340"/>
                  </a:cubicBezTo>
                  <a:cubicBezTo>
                    <a:pt x="231" y="335"/>
                    <a:pt x="255" y="326"/>
                    <a:pt x="277" y="314"/>
                  </a:cubicBezTo>
                  <a:cubicBezTo>
                    <a:pt x="281" y="311"/>
                    <a:pt x="283" y="306"/>
                    <a:pt x="282" y="301"/>
                  </a:cubicBezTo>
                  <a:cubicBezTo>
                    <a:pt x="281" y="296"/>
                    <a:pt x="276" y="293"/>
                    <a:pt x="271" y="293"/>
                  </a:cubicBezTo>
                  <a:lnTo>
                    <a:pt x="263" y="293"/>
                  </a:lnTo>
                  <a:cubicBezTo>
                    <a:pt x="249" y="293"/>
                    <a:pt x="237" y="291"/>
                    <a:pt x="225" y="286"/>
                  </a:cubicBezTo>
                  <a:cubicBezTo>
                    <a:pt x="212" y="280"/>
                    <a:pt x="202" y="273"/>
                    <a:pt x="192" y="264"/>
                  </a:cubicBezTo>
                  <a:lnTo>
                    <a:pt x="144" y="216"/>
                  </a:lnTo>
                  <a:cubicBezTo>
                    <a:pt x="130" y="202"/>
                    <a:pt x="111" y="194"/>
                    <a:pt x="92" y="194"/>
                  </a:cubicBezTo>
                  <a:lnTo>
                    <a:pt x="35" y="194"/>
                  </a:lnTo>
                  <a:cubicBezTo>
                    <a:pt x="28" y="194"/>
                    <a:pt x="22" y="188"/>
                    <a:pt x="22" y="181"/>
                  </a:cubicBezTo>
                  <a:cubicBezTo>
                    <a:pt x="22" y="174"/>
                    <a:pt x="28" y="169"/>
                    <a:pt x="35" y="169"/>
                  </a:cubicBezTo>
                  <a:lnTo>
                    <a:pt x="92" y="169"/>
                  </a:lnTo>
                  <a:cubicBezTo>
                    <a:pt x="103" y="169"/>
                    <a:pt x="115" y="171"/>
                    <a:pt x="126" y="174"/>
                  </a:cubicBezTo>
                  <a:cubicBezTo>
                    <a:pt x="129" y="176"/>
                    <a:pt x="133" y="175"/>
                    <a:pt x="136" y="173"/>
                  </a:cubicBezTo>
                  <a:cubicBezTo>
                    <a:pt x="139" y="171"/>
                    <a:pt x="140" y="168"/>
                    <a:pt x="140" y="164"/>
                  </a:cubicBezTo>
                  <a:lnTo>
                    <a:pt x="140" y="64"/>
                  </a:lnTo>
                  <a:cubicBezTo>
                    <a:pt x="140" y="57"/>
                    <a:pt x="146" y="52"/>
                    <a:pt x="153" y="52"/>
                  </a:cubicBezTo>
                  <a:cubicBezTo>
                    <a:pt x="160" y="52"/>
                    <a:pt x="166" y="57"/>
                    <a:pt x="166" y="64"/>
                  </a:cubicBezTo>
                  <a:lnTo>
                    <a:pt x="166" y="172"/>
                  </a:lnTo>
                  <a:cubicBezTo>
                    <a:pt x="166" y="191"/>
                    <a:pt x="173" y="209"/>
                    <a:pt x="187" y="222"/>
                  </a:cubicBezTo>
                  <a:lnTo>
                    <a:pt x="210" y="246"/>
                  </a:lnTo>
                  <a:cubicBezTo>
                    <a:pt x="224" y="260"/>
                    <a:pt x="243" y="268"/>
                    <a:pt x="263" y="268"/>
                  </a:cubicBezTo>
                  <a:lnTo>
                    <a:pt x="332" y="268"/>
                  </a:lnTo>
                  <a:cubicBezTo>
                    <a:pt x="335" y="268"/>
                    <a:pt x="338" y="267"/>
                    <a:pt x="340" y="265"/>
                  </a:cubicBezTo>
                  <a:cubicBezTo>
                    <a:pt x="374" y="232"/>
                    <a:pt x="414" y="206"/>
                    <a:pt x="458" y="188"/>
                  </a:cubicBezTo>
                  <a:cubicBezTo>
                    <a:pt x="472" y="182"/>
                    <a:pt x="488" y="177"/>
                    <a:pt x="503" y="173"/>
                  </a:cubicBezTo>
                  <a:cubicBezTo>
                    <a:pt x="507" y="172"/>
                    <a:pt x="510" y="170"/>
                    <a:pt x="511" y="166"/>
                  </a:cubicBezTo>
                  <a:cubicBezTo>
                    <a:pt x="512" y="162"/>
                    <a:pt x="511" y="158"/>
                    <a:pt x="508" y="155"/>
                  </a:cubicBezTo>
                  <a:cubicBezTo>
                    <a:pt x="499" y="144"/>
                    <a:pt x="491" y="132"/>
                    <a:pt x="485" y="119"/>
                  </a:cubicBezTo>
                  <a:cubicBezTo>
                    <a:pt x="483" y="115"/>
                    <a:pt x="479" y="113"/>
                    <a:pt x="475" y="113"/>
                  </a:cubicBezTo>
                  <a:lnTo>
                    <a:pt x="400" y="113"/>
                  </a:lnTo>
                  <a:cubicBezTo>
                    <a:pt x="396" y="113"/>
                    <a:pt x="393" y="112"/>
                    <a:pt x="391" y="109"/>
                  </a:cubicBezTo>
                  <a:cubicBezTo>
                    <a:pt x="388" y="107"/>
                    <a:pt x="387" y="104"/>
                    <a:pt x="387" y="100"/>
                  </a:cubicBezTo>
                  <a:cubicBezTo>
                    <a:pt x="387" y="93"/>
                    <a:pt x="393" y="87"/>
                    <a:pt x="400" y="87"/>
                  </a:cubicBezTo>
                  <a:lnTo>
                    <a:pt x="461" y="87"/>
                  </a:lnTo>
                  <a:cubicBezTo>
                    <a:pt x="465" y="87"/>
                    <a:pt x="468" y="86"/>
                    <a:pt x="470" y="84"/>
                  </a:cubicBezTo>
                  <a:cubicBezTo>
                    <a:pt x="472" y="81"/>
                    <a:pt x="473" y="78"/>
                    <a:pt x="472" y="75"/>
                  </a:cubicBezTo>
                  <a:cubicBezTo>
                    <a:pt x="472" y="69"/>
                    <a:pt x="471" y="64"/>
                    <a:pt x="471" y="58"/>
                  </a:cubicBezTo>
                  <a:lnTo>
                    <a:pt x="471" y="35"/>
                  </a:lnTo>
                  <a:cubicBezTo>
                    <a:pt x="471" y="31"/>
                    <a:pt x="473" y="28"/>
                    <a:pt x="475" y="26"/>
                  </a:cubicBezTo>
                  <a:cubicBezTo>
                    <a:pt x="478" y="23"/>
                    <a:pt x="481" y="22"/>
                    <a:pt x="484" y="22"/>
                  </a:cubicBezTo>
                  <a:cubicBezTo>
                    <a:pt x="491" y="22"/>
                    <a:pt x="497" y="28"/>
                    <a:pt x="497" y="35"/>
                  </a:cubicBezTo>
                  <a:lnTo>
                    <a:pt x="497" y="58"/>
                  </a:lnTo>
                  <a:cubicBezTo>
                    <a:pt x="497" y="90"/>
                    <a:pt x="509" y="121"/>
                    <a:pt x="532" y="144"/>
                  </a:cubicBezTo>
                  <a:cubicBezTo>
                    <a:pt x="539" y="150"/>
                    <a:pt x="546" y="156"/>
                    <a:pt x="554" y="161"/>
                  </a:cubicBezTo>
                  <a:cubicBezTo>
                    <a:pt x="556" y="162"/>
                    <a:pt x="559" y="163"/>
                    <a:pt x="561" y="163"/>
                  </a:cubicBezTo>
                  <a:cubicBezTo>
                    <a:pt x="575" y="161"/>
                    <a:pt x="589" y="161"/>
                    <a:pt x="603" y="161"/>
                  </a:cubicBezTo>
                  <a:lnTo>
                    <a:pt x="603" y="161"/>
                  </a:lnTo>
                  <a:cubicBezTo>
                    <a:pt x="609" y="161"/>
                    <a:pt x="614" y="156"/>
                    <a:pt x="614" y="150"/>
                  </a:cubicBezTo>
                  <a:cubicBezTo>
                    <a:pt x="614" y="143"/>
                    <a:pt x="609" y="139"/>
                    <a:pt x="603" y="139"/>
                  </a:cubicBezTo>
                  <a:lnTo>
                    <a:pt x="603" y="139"/>
                  </a:lnTo>
                  <a:cubicBezTo>
                    <a:pt x="590" y="139"/>
                    <a:pt x="576" y="139"/>
                    <a:pt x="563" y="140"/>
                  </a:cubicBezTo>
                  <a:cubicBezTo>
                    <a:pt x="557" y="137"/>
                    <a:pt x="552" y="133"/>
                    <a:pt x="548" y="128"/>
                  </a:cubicBezTo>
                  <a:cubicBezTo>
                    <a:pt x="529" y="109"/>
                    <a:pt x="519" y="84"/>
                    <a:pt x="519" y="58"/>
                  </a:cubicBezTo>
                  <a:lnTo>
                    <a:pt x="519" y="35"/>
                  </a:lnTo>
                  <a:cubicBezTo>
                    <a:pt x="519" y="15"/>
                    <a:pt x="503" y="0"/>
                    <a:pt x="484" y="0"/>
                  </a:cubicBezTo>
                  <a:cubicBezTo>
                    <a:pt x="475" y="0"/>
                    <a:pt x="466" y="3"/>
                    <a:pt x="460" y="10"/>
                  </a:cubicBezTo>
                  <a:cubicBezTo>
                    <a:pt x="453" y="17"/>
                    <a:pt x="449" y="25"/>
                    <a:pt x="449" y="35"/>
                  </a:cubicBezTo>
                  <a:lnTo>
                    <a:pt x="449" y="58"/>
                  </a:lnTo>
                  <a:cubicBezTo>
                    <a:pt x="449" y="60"/>
                    <a:pt x="449" y="63"/>
                    <a:pt x="449" y="65"/>
                  </a:cubicBezTo>
                  <a:lnTo>
                    <a:pt x="400" y="65"/>
                  </a:lnTo>
                  <a:cubicBezTo>
                    <a:pt x="380" y="65"/>
                    <a:pt x="365" y="81"/>
                    <a:pt x="365" y="100"/>
                  </a:cubicBezTo>
                  <a:cubicBezTo>
                    <a:pt x="365" y="109"/>
                    <a:pt x="368" y="118"/>
                    <a:pt x="375" y="125"/>
                  </a:cubicBezTo>
                  <a:cubicBezTo>
                    <a:pt x="382" y="131"/>
                    <a:pt x="390" y="135"/>
                    <a:pt x="400" y="135"/>
                  </a:cubicBezTo>
                  <a:lnTo>
                    <a:pt x="468" y="135"/>
                  </a:lnTo>
                  <a:cubicBezTo>
                    <a:pt x="472" y="142"/>
                    <a:pt x="476" y="150"/>
                    <a:pt x="481" y="157"/>
                  </a:cubicBezTo>
                  <a:cubicBezTo>
                    <a:pt x="470" y="160"/>
                    <a:pt x="460" y="164"/>
                    <a:pt x="450" y="168"/>
                  </a:cubicBezTo>
                  <a:cubicBezTo>
                    <a:pt x="404" y="186"/>
                    <a:pt x="363" y="212"/>
                    <a:pt x="328" y="246"/>
                  </a:cubicBezTo>
                  <a:lnTo>
                    <a:pt x="263" y="246"/>
                  </a:lnTo>
                  <a:cubicBezTo>
                    <a:pt x="249" y="246"/>
                    <a:pt x="236" y="240"/>
                    <a:pt x="226" y="230"/>
                  </a:cubicBezTo>
                  <a:lnTo>
                    <a:pt x="202" y="207"/>
                  </a:lnTo>
                  <a:cubicBezTo>
                    <a:pt x="193" y="197"/>
                    <a:pt x="188" y="185"/>
                    <a:pt x="188" y="172"/>
                  </a:cubicBezTo>
                  <a:lnTo>
                    <a:pt x="188" y="129"/>
                  </a:lnTo>
                  <a:cubicBezTo>
                    <a:pt x="188" y="116"/>
                    <a:pt x="193" y="103"/>
                    <a:pt x="203" y="95"/>
                  </a:cubicBezTo>
                  <a:lnTo>
                    <a:pt x="215" y="86"/>
                  </a:lnTo>
                  <a:lnTo>
                    <a:pt x="280" y="32"/>
                  </a:lnTo>
                  <a:cubicBezTo>
                    <a:pt x="285" y="28"/>
                    <a:pt x="285" y="21"/>
                    <a:pt x="281" y="16"/>
                  </a:cubicBezTo>
                  <a:cubicBezTo>
                    <a:pt x="278" y="12"/>
                    <a:pt x="271" y="11"/>
                    <a:pt x="266" y="15"/>
                  </a:cubicBezTo>
                  <a:lnTo>
                    <a:pt x="239" y="38"/>
                  </a:lnTo>
                  <a:cubicBezTo>
                    <a:pt x="239" y="37"/>
                    <a:pt x="239" y="36"/>
                    <a:pt x="239" y="35"/>
                  </a:cubicBez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cubicBezTo>
                    <a:pt x="222" y="0"/>
                    <a:pt x="217" y="5"/>
                    <a:pt x="217" y="11"/>
                  </a:cubicBezTo>
                  <a:lnTo>
                    <a:pt x="217" y="35"/>
                  </a:lnTo>
                  <a:cubicBezTo>
                    <a:pt x="217" y="48"/>
                    <a:pt x="211" y="61"/>
                    <a:pt x="201" y="69"/>
                  </a:cubicBezTo>
                  <a:cubicBezTo>
                    <a:pt x="200" y="70"/>
                    <a:pt x="189" y="78"/>
                    <a:pt x="188" y="79"/>
                  </a:cubicBezTo>
                  <a:lnTo>
                    <a:pt x="188" y="64"/>
                  </a:lnTo>
                  <a:cubicBezTo>
                    <a:pt x="188" y="45"/>
                    <a:pt x="172" y="29"/>
                    <a:pt x="153" y="29"/>
                  </a:cubicBezTo>
                  <a:cubicBezTo>
                    <a:pt x="144" y="29"/>
                    <a:pt x="135" y="33"/>
                    <a:pt x="128" y="40"/>
                  </a:cubicBezTo>
                  <a:cubicBezTo>
                    <a:pt x="122" y="46"/>
                    <a:pt x="118" y="55"/>
                    <a:pt x="118" y="64"/>
                  </a:cubicBezTo>
                  <a:lnTo>
                    <a:pt x="118" y="149"/>
                  </a:lnTo>
                  <a:cubicBezTo>
                    <a:pt x="110" y="148"/>
                    <a:pt x="101" y="147"/>
                    <a:pt x="92" y="147"/>
                  </a:cubicBezTo>
                  <a:lnTo>
                    <a:pt x="35" y="147"/>
                  </a:lnTo>
                  <a:cubicBezTo>
                    <a:pt x="15" y="147"/>
                    <a:pt x="0" y="162"/>
                    <a:pt x="0" y="181"/>
                  </a:cubicBezTo>
                  <a:cubicBezTo>
                    <a:pt x="0" y="200"/>
                    <a:pt x="15" y="216"/>
                    <a:pt x="35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6241917" y="2150010"/>
              <a:ext cx="88843" cy="70745"/>
            </a:xfrm>
            <a:custGeom>
              <a:rect b="b" l="l" r="r" t="t"/>
              <a:pathLst>
                <a:path extrusionOk="0" h="172" w="216">
                  <a:moveTo>
                    <a:pt x="192" y="24"/>
                  </a:moveTo>
                  <a:cubicBezTo>
                    <a:pt x="176" y="8"/>
                    <a:pt x="156" y="0"/>
                    <a:pt x="134" y="0"/>
                  </a:cubicBezTo>
                  <a:lnTo>
                    <a:pt x="119" y="0"/>
                  </a:lnTo>
                  <a:cubicBezTo>
                    <a:pt x="113" y="0"/>
                    <a:pt x="108" y="4"/>
                    <a:pt x="108" y="11"/>
                  </a:cubicBezTo>
                  <a:cubicBezTo>
                    <a:pt x="108" y="17"/>
                    <a:pt x="113" y="22"/>
                    <a:pt x="119" y="22"/>
                  </a:cubicBezTo>
                  <a:lnTo>
                    <a:pt x="134" y="22"/>
                  </a:lnTo>
                  <a:cubicBezTo>
                    <a:pt x="150" y="22"/>
                    <a:pt x="165" y="28"/>
                    <a:pt x="176" y="39"/>
                  </a:cubicBezTo>
                  <a:cubicBezTo>
                    <a:pt x="188" y="51"/>
                    <a:pt x="194" y="66"/>
                    <a:pt x="194" y="82"/>
                  </a:cubicBezTo>
                  <a:cubicBezTo>
                    <a:pt x="194" y="115"/>
                    <a:pt x="167" y="142"/>
                    <a:pt x="134" y="142"/>
                  </a:cubicBezTo>
                  <a:lnTo>
                    <a:pt x="62" y="142"/>
                  </a:lnTo>
                  <a:cubicBezTo>
                    <a:pt x="43" y="142"/>
                    <a:pt x="25" y="145"/>
                    <a:pt x="7" y="151"/>
                  </a:cubicBezTo>
                  <a:cubicBezTo>
                    <a:pt x="1" y="152"/>
                    <a:pt x="-2" y="159"/>
                    <a:pt x="0" y="164"/>
                  </a:cubicBezTo>
                  <a:cubicBezTo>
                    <a:pt x="1" y="169"/>
                    <a:pt x="5" y="172"/>
                    <a:pt x="10" y="172"/>
                  </a:cubicBezTo>
                  <a:cubicBezTo>
                    <a:pt x="11" y="172"/>
                    <a:pt x="12" y="172"/>
                    <a:pt x="13" y="172"/>
                  </a:cubicBezTo>
                  <a:cubicBezTo>
                    <a:pt x="29" y="167"/>
                    <a:pt x="45" y="164"/>
                    <a:pt x="62" y="164"/>
                  </a:cubicBezTo>
                  <a:lnTo>
                    <a:pt x="134" y="164"/>
                  </a:lnTo>
                  <a:cubicBezTo>
                    <a:pt x="179" y="164"/>
                    <a:pt x="216" y="127"/>
                    <a:pt x="216" y="82"/>
                  </a:cubicBezTo>
                  <a:cubicBezTo>
                    <a:pt x="216" y="60"/>
                    <a:pt x="207" y="39"/>
                    <a:pt x="192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6021455" y="2220755"/>
              <a:ext cx="263238" cy="111465"/>
            </a:xfrm>
            <a:custGeom>
              <a:rect b="b" l="l" r="r" t="t"/>
              <a:pathLst>
                <a:path extrusionOk="0" h="271" w="640">
                  <a:moveTo>
                    <a:pt x="606" y="184"/>
                  </a:moveTo>
                  <a:lnTo>
                    <a:pt x="629" y="184"/>
                  </a:lnTo>
                  <a:cubicBezTo>
                    <a:pt x="635" y="184"/>
                    <a:pt x="640" y="179"/>
                    <a:pt x="640" y="173"/>
                  </a:cubicBezTo>
                  <a:cubicBezTo>
                    <a:pt x="640" y="167"/>
                    <a:pt x="635" y="162"/>
                    <a:pt x="629" y="162"/>
                  </a:cubicBezTo>
                  <a:lnTo>
                    <a:pt x="531" y="162"/>
                  </a:lnTo>
                  <a:cubicBezTo>
                    <a:pt x="516" y="162"/>
                    <a:pt x="503" y="155"/>
                    <a:pt x="494" y="144"/>
                  </a:cubicBezTo>
                  <a:lnTo>
                    <a:pt x="484" y="130"/>
                  </a:lnTo>
                  <a:cubicBezTo>
                    <a:pt x="476" y="119"/>
                    <a:pt x="472" y="106"/>
                    <a:pt x="474" y="93"/>
                  </a:cubicBezTo>
                  <a:lnTo>
                    <a:pt x="479" y="60"/>
                  </a:lnTo>
                  <a:cubicBezTo>
                    <a:pt x="481" y="46"/>
                    <a:pt x="488" y="34"/>
                    <a:pt x="499" y="26"/>
                  </a:cubicBezTo>
                  <a:cubicBezTo>
                    <a:pt x="501" y="24"/>
                    <a:pt x="503" y="22"/>
                    <a:pt x="506" y="21"/>
                  </a:cubicBezTo>
                  <a:cubicBezTo>
                    <a:pt x="511" y="17"/>
                    <a:pt x="512" y="10"/>
                    <a:pt x="509" y="5"/>
                  </a:cubicBezTo>
                  <a:cubicBezTo>
                    <a:pt x="506" y="0"/>
                    <a:pt x="499" y="-1"/>
                    <a:pt x="494" y="2"/>
                  </a:cubicBezTo>
                  <a:cubicBezTo>
                    <a:pt x="491" y="4"/>
                    <a:pt x="488" y="6"/>
                    <a:pt x="486" y="8"/>
                  </a:cubicBezTo>
                  <a:cubicBezTo>
                    <a:pt x="470" y="20"/>
                    <a:pt x="460" y="37"/>
                    <a:pt x="457" y="57"/>
                  </a:cubicBezTo>
                  <a:lnTo>
                    <a:pt x="452" y="90"/>
                  </a:lnTo>
                  <a:cubicBezTo>
                    <a:pt x="450" y="109"/>
                    <a:pt x="454" y="128"/>
                    <a:pt x="466" y="143"/>
                  </a:cubicBezTo>
                  <a:lnTo>
                    <a:pt x="531" y="229"/>
                  </a:lnTo>
                  <a:cubicBezTo>
                    <a:pt x="532" y="231"/>
                    <a:pt x="533" y="234"/>
                    <a:pt x="533" y="236"/>
                  </a:cubicBezTo>
                  <a:cubicBezTo>
                    <a:pt x="533" y="241"/>
                    <a:pt x="531" y="244"/>
                    <a:pt x="528" y="247"/>
                  </a:cubicBezTo>
                  <a:cubicBezTo>
                    <a:pt x="522" y="251"/>
                    <a:pt x="514" y="250"/>
                    <a:pt x="510" y="244"/>
                  </a:cubicBezTo>
                  <a:lnTo>
                    <a:pt x="450" y="164"/>
                  </a:lnTo>
                  <a:cubicBezTo>
                    <a:pt x="448" y="161"/>
                    <a:pt x="445" y="160"/>
                    <a:pt x="441" y="160"/>
                  </a:cubicBezTo>
                  <a:cubicBezTo>
                    <a:pt x="437" y="160"/>
                    <a:pt x="434" y="162"/>
                    <a:pt x="432" y="165"/>
                  </a:cubicBezTo>
                  <a:cubicBezTo>
                    <a:pt x="426" y="175"/>
                    <a:pt x="418" y="183"/>
                    <a:pt x="409" y="190"/>
                  </a:cubicBezTo>
                  <a:lnTo>
                    <a:pt x="363" y="224"/>
                  </a:lnTo>
                  <a:cubicBezTo>
                    <a:pt x="361" y="226"/>
                    <a:pt x="358" y="227"/>
                    <a:pt x="355" y="227"/>
                  </a:cubicBezTo>
                  <a:cubicBezTo>
                    <a:pt x="351" y="227"/>
                    <a:pt x="348" y="225"/>
                    <a:pt x="345" y="222"/>
                  </a:cubicBezTo>
                  <a:cubicBezTo>
                    <a:pt x="341" y="216"/>
                    <a:pt x="342" y="208"/>
                    <a:pt x="348" y="204"/>
                  </a:cubicBezTo>
                  <a:lnTo>
                    <a:pt x="393" y="170"/>
                  </a:lnTo>
                  <a:cubicBezTo>
                    <a:pt x="409" y="158"/>
                    <a:pt x="419" y="140"/>
                    <a:pt x="422" y="121"/>
                  </a:cubicBezTo>
                  <a:lnTo>
                    <a:pt x="431" y="61"/>
                  </a:lnTo>
                  <a:cubicBezTo>
                    <a:pt x="431" y="56"/>
                    <a:pt x="429" y="52"/>
                    <a:pt x="425" y="50"/>
                  </a:cubicBezTo>
                  <a:cubicBezTo>
                    <a:pt x="421" y="47"/>
                    <a:pt x="415" y="48"/>
                    <a:pt x="412" y="51"/>
                  </a:cubicBezTo>
                  <a:cubicBezTo>
                    <a:pt x="378" y="84"/>
                    <a:pt x="339" y="109"/>
                    <a:pt x="295" y="127"/>
                  </a:cubicBezTo>
                  <a:cubicBezTo>
                    <a:pt x="250" y="146"/>
                    <a:pt x="200" y="156"/>
                    <a:pt x="149" y="156"/>
                  </a:cubicBezTo>
                  <a:lnTo>
                    <a:pt x="138" y="156"/>
                  </a:lnTo>
                  <a:cubicBezTo>
                    <a:pt x="154" y="141"/>
                    <a:pt x="164" y="119"/>
                    <a:pt x="164" y="95"/>
                  </a:cubicBezTo>
                  <a:cubicBezTo>
                    <a:pt x="164" y="72"/>
                    <a:pt x="154" y="50"/>
                    <a:pt x="138" y="35"/>
                  </a:cubicBezTo>
                  <a:lnTo>
                    <a:pt x="153" y="35"/>
                  </a:lnTo>
                  <a:cubicBezTo>
                    <a:pt x="159" y="35"/>
                    <a:pt x="164" y="30"/>
                    <a:pt x="164" y="24"/>
                  </a:cubicBezTo>
                  <a:cubicBezTo>
                    <a:pt x="164" y="18"/>
                    <a:pt x="159" y="13"/>
                    <a:pt x="153" y="13"/>
                  </a:cubicBezTo>
                  <a:lnTo>
                    <a:pt x="82" y="13"/>
                  </a:lnTo>
                  <a:lnTo>
                    <a:pt x="82" y="13"/>
                  </a:lnTo>
                  <a:cubicBezTo>
                    <a:pt x="37" y="13"/>
                    <a:pt x="0" y="50"/>
                    <a:pt x="0" y="95"/>
                  </a:cubicBezTo>
                  <a:cubicBezTo>
                    <a:pt x="0" y="141"/>
                    <a:pt x="37" y="178"/>
                    <a:pt x="82" y="178"/>
                  </a:cubicBezTo>
                  <a:lnTo>
                    <a:pt x="82" y="178"/>
                  </a:lnTo>
                  <a:lnTo>
                    <a:pt x="149" y="178"/>
                  </a:lnTo>
                  <a:cubicBezTo>
                    <a:pt x="203" y="178"/>
                    <a:pt x="255" y="168"/>
                    <a:pt x="304" y="148"/>
                  </a:cubicBezTo>
                  <a:cubicBezTo>
                    <a:pt x="340" y="133"/>
                    <a:pt x="374" y="112"/>
                    <a:pt x="405" y="87"/>
                  </a:cubicBezTo>
                  <a:lnTo>
                    <a:pt x="400" y="118"/>
                  </a:lnTo>
                  <a:cubicBezTo>
                    <a:pt x="398" y="132"/>
                    <a:pt x="391" y="144"/>
                    <a:pt x="380" y="152"/>
                  </a:cubicBezTo>
                  <a:lnTo>
                    <a:pt x="334" y="186"/>
                  </a:lnTo>
                  <a:cubicBezTo>
                    <a:pt x="327" y="192"/>
                    <a:pt x="322" y="200"/>
                    <a:pt x="321" y="209"/>
                  </a:cubicBezTo>
                  <a:cubicBezTo>
                    <a:pt x="320" y="219"/>
                    <a:pt x="322" y="228"/>
                    <a:pt x="328" y="235"/>
                  </a:cubicBezTo>
                  <a:cubicBezTo>
                    <a:pt x="334" y="244"/>
                    <a:pt x="344" y="249"/>
                    <a:pt x="355" y="249"/>
                  </a:cubicBezTo>
                  <a:cubicBezTo>
                    <a:pt x="363" y="249"/>
                    <a:pt x="370" y="247"/>
                    <a:pt x="376" y="242"/>
                  </a:cubicBezTo>
                  <a:lnTo>
                    <a:pt x="422" y="208"/>
                  </a:lnTo>
                  <a:cubicBezTo>
                    <a:pt x="429" y="202"/>
                    <a:pt x="436" y="196"/>
                    <a:pt x="441" y="189"/>
                  </a:cubicBezTo>
                  <a:lnTo>
                    <a:pt x="493" y="257"/>
                  </a:lnTo>
                  <a:cubicBezTo>
                    <a:pt x="499" y="266"/>
                    <a:pt x="510" y="271"/>
                    <a:pt x="520" y="271"/>
                  </a:cubicBezTo>
                  <a:cubicBezTo>
                    <a:pt x="528" y="271"/>
                    <a:pt x="535" y="269"/>
                    <a:pt x="541" y="264"/>
                  </a:cubicBezTo>
                  <a:cubicBezTo>
                    <a:pt x="550" y="258"/>
                    <a:pt x="555" y="247"/>
                    <a:pt x="555" y="236"/>
                  </a:cubicBezTo>
                  <a:cubicBezTo>
                    <a:pt x="555" y="229"/>
                    <a:pt x="553" y="222"/>
                    <a:pt x="548" y="216"/>
                  </a:cubicBezTo>
                  <a:lnTo>
                    <a:pt x="524" y="184"/>
                  </a:lnTo>
                  <a:cubicBezTo>
                    <a:pt x="526" y="184"/>
                    <a:pt x="529" y="184"/>
                    <a:pt x="531" y="184"/>
                  </a:cubicBezTo>
                  <a:lnTo>
                    <a:pt x="555" y="184"/>
                  </a:lnTo>
                  <a:cubicBezTo>
                    <a:pt x="568" y="184"/>
                    <a:pt x="579" y="189"/>
                    <a:pt x="588" y="198"/>
                  </a:cubicBezTo>
                  <a:lnTo>
                    <a:pt x="621" y="231"/>
                  </a:lnTo>
                  <a:cubicBezTo>
                    <a:pt x="623" y="233"/>
                    <a:pt x="626" y="234"/>
                    <a:pt x="629" y="234"/>
                  </a:cubicBezTo>
                  <a:cubicBezTo>
                    <a:pt x="632" y="234"/>
                    <a:pt x="635" y="233"/>
                    <a:pt x="637" y="231"/>
                  </a:cubicBezTo>
                  <a:cubicBezTo>
                    <a:pt x="641" y="227"/>
                    <a:pt x="641" y="220"/>
                    <a:pt x="637" y="215"/>
                  </a:cubicBezTo>
                  <a:lnTo>
                    <a:pt x="606" y="184"/>
                  </a:lnTo>
                  <a:moveTo>
                    <a:pt x="22" y="95"/>
                  </a:moveTo>
                  <a:cubicBezTo>
                    <a:pt x="22" y="62"/>
                    <a:pt x="49" y="35"/>
                    <a:pt x="82" y="35"/>
                  </a:cubicBezTo>
                  <a:cubicBezTo>
                    <a:pt x="115" y="35"/>
                    <a:pt x="142" y="62"/>
                    <a:pt x="142" y="95"/>
                  </a:cubicBezTo>
                  <a:cubicBezTo>
                    <a:pt x="142" y="129"/>
                    <a:pt x="115" y="156"/>
                    <a:pt x="82" y="156"/>
                  </a:cubicBezTo>
                  <a:cubicBezTo>
                    <a:pt x="49" y="156"/>
                    <a:pt x="22" y="129"/>
                    <a:pt x="22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34"/>
          <p:cNvGrpSpPr/>
          <p:nvPr/>
        </p:nvGrpSpPr>
        <p:grpSpPr>
          <a:xfrm>
            <a:off x="5477407" y="1934311"/>
            <a:ext cx="315767" cy="351455"/>
            <a:chOff x="5396264" y="2012633"/>
            <a:chExt cx="287506" cy="319999"/>
          </a:xfrm>
        </p:grpSpPr>
        <p:sp>
          <p:nvSpPr>
            <p:cNvPr id="1085" name="Google Shape;1085;p34"/>
            <p:cNvSpPr/>
            <p:nvPr/>
          </p:nvSpPr>
          <p:spPr>
            <a:xfrm>
              <a:off x="5462073" y="2143018"/>
              <a:ext cx="51002" cy="60463"/>
            </a:xfrm>
            <a:custGeom>
              <a:rect b="b" l="l" r="r" t="t"/>
              <a:pathLst>
                <a:path extrusionOk="0" h="147" w="124">
                  <a:moveTo>
                    <a:pt x="119" y="32"/>
                  </a:moveTo>
                  <a:cubicBezTo>
                    <a:pt x="124" y="28"/>
                    <a:pt x="125" y="20"/>
                    <a:pt x="121" y="16"/>
                  </a:cubicBezTo>
                  <a:cubicBezTo>
                    <a:pt x="117" y="11"/>
                    <a:pt x="110" y="10"/>
                    <a:pt x="105" y="14"/>
                  </a:cubicBezTo>
                  <a:cubicBezTo>
                    <a:pt x="96" y="21"/>
                    <a:pt x="85" y="25"/>
                    <a:pt x="73" y="25"/>
                  </a:cubicBezTo>
                  <a:cubicBezTo>
                    <a:pt x="57" y="25"/>
                    <a:pt x="42" y="18"/>
                    <a:pt x="33" y="5"/>
                  </a:cubicBezTo>
                  <a:cubicBezTo>
                    <a:pt x="29" y="0"/>
                    <a:pt x="22" y="-1"/>
                    <a:pt x="17" y="2"/>
                  </a:cubicBezTo>
                  <a:cubicBezTo>
                    <a:pt x="12" y="6"/>
                    <a:pt x="11" y="13"/>
                    <a:pt x="15" y="18"/>
                  </a:cubicBezTo>
                  <a:cubicBezTo>
                    <a:pt x="26" y="33"/>
                    <a:pt x="42" y="43"/>
                    <a:pt x="60" y="47"/>
                  </a:cubicBezTo>
                  <a:cubicBezTo>
                    <a:pt x="58" y="58"/>
                    <a:pt x="52" y="68"/>
                    <a:pt x="43" y="75"/>
                  </a:cubicBezTo>
                  <a:cubicBezTo>
                    <a:pt x="34" y="82"/>
                    <a:pt x="23" y="86"/>
                    <a:pt x="11" y="86"/>
                  </a:cubicBezTo>
                  <a:cubicBezTo>
                    <a:pt x="5" y="86"/>
                    <a:pt x="0" y="91"/>
                    <a:pt x="0" y="98"/>
                  </a:cubicBezTo>
                  <a:cubicBezTo>
                    <a:pt x="0" y="104"/>
                    <a:pt x="5" y="109"/>
                    <a:pt x="11" y="109"/>
                  </a:cubicBezTo>
                  <a:cubicBezTo>
                    <a:pt x="23" y="109"/>
                    <a:pt x="35" y="106"/>
                    <a:pt x="45" y="101"/>
                  </a:cubicBezTo>
                  <a:cubicBezTo>
                    <a:pt x="54" y="102"/>
                    <a:pt x="63" y="106"/>
                    <a:pt x="69" y="113"/>
                  </a:cubicBezTo>
                  <a:cubicBezTo>
                    <a:pt x="74" y="120"/>
                    <a:pt x="77" y="127"/>
                    <a:pt x="77" y="136"/>
                  </a:cubicBezTo>
                  <a:cubicBezTo>
                    <a:pt x="77" y="142"/>
                    <a:pt x="82" y="147"/>
                    <a:pt x="88" y="147"/>
                  </a:cubicBezTo>
                  <a:cubicBezTo>
                    <a:pt x="95" y="147"/>
                    <a:pt x="100" y="142"/>
                    <a:pt x="100" y="136"/>
                  </a:cubicBezTo>
                  <a:cubicBezTo>
                    <a:pt x="100" y="122"/>
                    <a:pt x="95" y="109"/>
                    <a:pt x="87" y="99"/>
                  </a:cubicBezTo>
                  <a:cubicBezTo>
                    <a:pt x="81" y="92"/>
                    <a:pt x="74" y="87"/>
                    <a:pt x="67" y="83"/>
                  </a:cubicBezTo>
                  <a:cubicBezTo>
                    <a:pt x="75" y="73"/>
                    <a:pt x="81" y="61"/>
                    <a:pt x="83" y="48"/>
                  </a:cubicBezTo>
                  <a:cubicBezTo>
                    <a:pt x="96" y="46"/>
                    <a:pt x="109" y="40"/>
                    <a:pt x="119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567369" y="2143018"/>
              <a:ext cx="50591" cy="60463"/>
            </a:xfrm>
            <a:custGeom>
              <a:rect b="b" l="l" r="r" t="t"/>
              <a:pathLst>
                <a:path extrusionOk="0" h="147" w="123">
                  <a:moveTo>
                    <a:pt x="112" y="86"/>
                  </a:moveTo>
                  <a:cubicBezTo>
                    <a:pt x="100" y="86"/>
                    <a:pt x="89" y="82"/>
                    <a:pt x="80" y="75"/>
                  </a:cubicBezTo>
                  <a:cubicBezTo>
                    <a:pt x="71" y="68"/>
                    <a:pt x="65" y="58"/>
                    <a:pt x="63" y="47"/>
                  </a:cubicBezTo>
                  <a:cubicBezTo>
                    <a:pt x="81" y="43"/>
                    <a:pt x="97" y="33"/>
                    <a:pt x="108" y="18"/>
                  </a:cubicBezTo>
                  <a:cubicBezTo>
                    <a:pt x="112" y="13"/>
                    <a:pt x="111" y="6"/>
                    <a:pt x="106" y="2"/>
                  </a:cubicBezTo>
                  <a:cubicBezTo>
                    <a:pt x="101" y="-1"/>
                    <a:pt x="93" y="0"/>
                    <a:pt x="90" y="5"/>
                  </a:cubicBezTo>
                  <a:cubicBezTo>
                    <a:pt x="80" y="18"/>
                    <a:pt x="65" y="25"/>
                    <a:pt x="50" y="25"/>
                  </a:cubicBezTo>
                  <a:cubicBezTo>
                    <a:pt x="38" y="25"/>
                    <a:pt x="27" y="21"/>
                    <a:pt x="18" y="14"/>
                  </a:cubicBezTo>
                  <a:cubicBezTo>
                    <a:pt x="13" y="10"/>
                    <a:pt x="6" y="11"/>
                    <a:pt x="2" y="16"/>
                  </a:cubicBezTo>
                  <a:cubicBezTo>
                    <a:pt x="-2" y="20"/>
                    <a:pt x="-1" y="28"/>
                    <a:pt x="3" y="32"/>
                  </a:cubicBezTo>
                  <a:cubicBezTo>
                    <a:pt x="14" y="40"/>
                    <a:pt x="27" y="46"/>
                    <a:pt x="40" y="48"/>
                  </a:cubicBezTo>
                  <a:cubicBezTo>
                    <a:pt x="42" y="61"/>
                    <a:pt x="48" y="73"/>
                    <a:pt x="56" y="83"/>
                  </a:cubicBezTo>
                  <a:cubicBezTo>
                    <a:pt x="49" y="87"/>
                    <a:pt x="42" y="92"/>
                    <a:pt x="36" y="99"/>
                  </a:cubicBezTo>
                  <a:cubicBezTo>
                    <a:pt x="28" y="109"/>
                    <a:pt x="23" y="122"/>
                    <a:pt x="23" y="136"/>
                  </a:cubicBezTo>
                  <a:cubicBezTo>
                    <a:pt x="23" y="142"/>
                    <a:pt x="28" y="147"/>
                    <a:pt x="35" y="147"/>
                  </a:cubicBezTo>
                  <a:cubicBezTo>
                    <a:pt x="41" y="147"/>
                    <a:pt x="46" y="142"/>
                    <a:pt x="46" y="136"/>
                  </a:cubicBezTo>
                  <a:cubicBezTo>
                    <a:pt x="46" y="127"/>
                    <a:pt x="49" y="120"/>
                    <a:pt x="54" y="113"/>
                  </a:cubicBezTo>
                  <a:cubicBezTo>
                    <a:pt x="60" y="106"/>
                    <a:pt x="69" y="102"/>
                    <a:pt x="78" y="101"/>
                  </a:cubicBezTo>
                  <a:cubicBezTo>
                    <a:pt x="88" y="106"/>
                    <a:pt x="100" y="109"/>
                    <a:pt x="112" y="109"/>
                  </a:cubicBezTo>
                  <a:cubicBezTo>
                    <a:pt x="118" y="109"/>
                    <a:pt x="123" y="104"/>
                    <a:pt x="123" y="98"/>
                  </a:cubicBezTo>
                  <a:cubicBezTo>
                    <a:pt x="123" y="91"/>
                    <a:pt x="118" y="86"/>
                    <a:pt x="11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427523" y="2051707"/>
              <a:ext cx="224987" cy="241850"/>
            </a:xfrm>
            <a:custGeom>
              <a:rect b="b" l="l" r="r" t="t"/>
              <a:pathLst>
                <a:path extrusionOk="0" h="588" w="547">
                  <a:moveTo>
                    <a:pt x="420" y="74"/>
                  </a:moveTo>
                  <a:cubicBezTo>
                    <a:pt x="414" y="32"/>
                    <a:pt x="379" y="0"/>
                    <a:pt x="335" y="0"/>
                  </a:cubicBezTo>
                  <a:cubicBezTo>
                    <a:pt x="312" y="0"/>
                    <a:pt x="289" y="10"/>
                    <a:pt x="273" y="27"/>
                  </a:cubicBezTo>
                  <a:cubicBezTo>
                    <a:pt x="258" y="10"/>
                    <a:pt x="235" y="0"/>
                    <a:pt x="211" y="0"/>
                  </a:cubicBezTo>
                  <a:cubicBezTo>
                    <a:pt x="168" y="0"/>
                    <a:pt x="132" y="32"/>
                    <a:pt x="127" y="74"/>
                  </a:cubicBezTo>
                  <a:cubicBezTo>
                    <a:pt x="117" y="75"/>
                    <a:pt x="107" y="78"/>
                    <a:pt x="98" y="83"/>
                  </a:cubicBezTo>
                  <a:cubicBezTo>
                    <a:pt x="92" y="85"/>
                    <a:pt x="90" y="92"/>
                    <a:pt x="92" y="98"/>
                  </a:cubicBezTo>
                  <a:cubicBezTo>
                    <a:pt x="95" y="103"/>
                    <a:pt x="102" y="106"/>
                    <a:pt x="108" y="103"/>
                  </a:cubicBezTo>
                  <a:cubicBezTo>
                    <a:pt x="117" y="98"/>
                    <a:pt x="127" y="96"/>
                    <a:pt x="138" y="96"/>
                  </a:cubicBezTo>
                  <a:lnTo>
                    <a:pt x="138" y="96"/>
                  </a:lnTo>
                  <a:cubicBezTo>
                    <a:pt x="176" y="96"/>
                    <a:pt x="207" y="127"/>
                    <a:pt x="207" y="165"/>
                  </a:cubicBezTo>
                  <a:cubicBezTo>
                    <a:pt x="207" y="171"/>
                    <a:pt x="212" y="176"/>
                    <a:pt x="218" y="176"/>
                  </a:cubicBezTo>
                  <a:cubicBezTo>
                    <a:pt x="225" y="176"/>
                    <a:pt x="230" y="171"/>
                    <a:pt x="230" y="165"/>
                  </a:cubicBezTo>
                  <a:cubicBezTo>
                    <a:pt x="230" y="119"/>
                    <a:pt x="195" y="80"/>
                    <a:pt x="150" y="74"/>
                  </a:cubicBezTo>
                  <a:cubicBezTo>
                    <a:pt x="155" y="45"/>
                    <a:pt x="181" y="23"/>
                    <a:pt x="211" y="23"/>
                  </a:cubicBezTo>
                  <a:cubicBezTo>
                    <a:pt x="232" y="23"/>
                    <a:pt x="250" y="32"/>
                    <a:pt x="262" y="49"/>
                  </a:cubicBezTo>
                  <a:lnTo>
                    <a:pt x="262" y="79"/>
                  </a:lnTo>
                  <a:cubicBezTo>
                    <a:pt x="258" y="75"/>
                    <a:pt x="253" y="71"/>
                    <a:pt x="248" y="68"/>
                  </a:cubicBezTo>
                  <a:cubicBezTo>
                    <a:pt x="243" y="64"/>
                    <a:pt x="236" y="66"/>
                    <a:pt x="233" y="71"/>
                  </a:cubicBezTo>
                  <a:cubicBezTo>
                    <a:pt x="229" y="76"/>
                    <a:pt x="231" y="84"/>
                    <a:pt x="236" y="87"/>
                  </a:cubicBezTo>
                  <a:cubicBezTo>
                    <a:pt x="252" y="98"/>
                    <a:pt x="262" y="116"/>
                    <a:pt x="262" y="135"/>
                  </a:cubicBezTo>
                  <a:lnTo>
                    <a:pt x="262" y="262"/>
                  </a:lnTo>
                  <a:cubicBezTo>
                    <a:pt x="258" y="258"/>
                    <a:pt x="253" y="254"/>
                    <a:pt x="248" y="251"/>
                  </a:cubicBezTo>
                  <a:cubicBezTo>
                    <a:pt x="243" y="247"/>
                    <a:pt x="236" y="249"/>
                    <a:pt x="233" y="254"/>
                  </a:cubicBezTo>
                  <a:cubicBezTo>
                    <a:pt x="229" y="259"/>
                    <a:pt x="231" y="266"/>
                    <a:pt x="236" y="270"/>
                  </a:cubicBezTo>
                  <a:cubicBezTo>
                    <a:pt x="252" y="281"/>
                    <a:pt x="262" y="299"/>
                    <a:pt x="262" y="318"/>
                  </a:cubicBezTo>
                  <a:lnTo>
                    <a:pt x="262" y="419"/>
                  </a:lnTo>
                  <a:cubicBezTo>
                    <a:pt x="247" y="404"/>
                    <a:pt x="227" y="395"/>
                    <a:pt x="204" y="395"/>
                  </a:cubicBezTo>
                  <a:cubicBezTo>
                    <a:pt x="198" y="395"/>
                    <a:pt x="193" y="400"/>
                    <a:pt x="193" y="406"/>
                  </a:cubicBezTo>
                  <a:cubicBezTo>
                    <a:pt x="193" y="412"/>
                    <a:pt x="198" y="417"/>
                    <a:pt x="204" y="417"/>
                  </a:cubicBezTo>
                  <a:cubicBezTo>
                    <a:pt x="236" y="417"/>
                    <a:pt x="262" y="443"/>
                    <a:pt x="262" y="475"/>
                  </a:cubicBezTo>
                  <a:lnTo>
                    <a:pt x="262" y="534"/>
                  </a:lnTo>
                  <a:cubicBezTo>
                    <a:pt x="249" y="553"/>
                    <a:pt x="228" y="565"/>
                    <a:pt x="204" y="565"/>
                  </a:cubicBezTo>
                  <a:cubicBezTo>
                    <a:pt x="181" y="565"/>
                    <a:pt x="160" y="553"/>
                    <a:pt x="147" y="534"/>
                  </a:cubicBezTo>
                  <a:cubicBezTo>
                    <a:pt x="144" y="530"/>
                    <a:pt x="140" y="528"/>
                    <a:pt x="135" y="529"/>
                  </a:cubicBezTo>
                  <a:cubicBezTo>
                    <a:pt x="133" y="529"/>
                    <a:pt x="130" y="529"/>
                    <a:pt x="128" y="529"/>
                  </a:cubicBezTo>
                  <a:cubicBezTo>
                    <a:pt x="104" y="529"/>
                    <a:pt x="84" y="510"/>
                    <a:pt x="84" y="486"/>
                  </a:cubicBezTo>
                  <a:cubicBezTo>
                    <a:pt x="84" y="485"/>
                    <a:pt x="84" y="485"/>
                    <a:pt x="84" y="485"/>
                  </a:cubicBezTo>
                  <a:cubicBezTo>
                    <a:pt x="84" y="480"/>
                    <a:pt x="81" y="476"/>
                    <a:pt x="76" y="474"/>
                  </a:cubicBezTo>
                  <a:cubicBezTo>
                    <a:pt x="51" y="466"/>
                    <a:pt x="34" y="442"/>
                    <a:pt x="34" y="415"/>
                  </a:cubicBezTo>
                  <a:cubicBezTo>
                    <a:pt x="34" y="412"/>
                    <a:pt x="35" y="408"/>
                    <a:pt x="36" y="404"/>
                  </a:cubicBezTo>
                  <a:cubicBezTo>
                    <a:pt x="51" y="417"/>
                    <a:pt x="71" y="423"/>
                    <a:pt x="92" y="423"/>
                  </a:cubicBezTo>
                  <a:cubicBezTo>
                    <a:pt x="98" y="423"/>
                    <a:pt x="103" y="418"/>
                    <a:pt x="103" y="412"/>
                  </a:cubicBezTo>
                  <a:cubicBezTo>
                    <a:pt x="103" y="406"/>
                    <a:pt x="98" y="401"/>
                    <a:pt x="92" y="401"/>
                  </a:cubicBezTo>
                  <a:cubicBezTo>
                    <a:pt x="72" y="401"/>
                    <a:pt x="52" y="392"/>
                    <a:pt x="39" y="376"/>
                  </a:cubicBezTo>
                  <a:lnTo>
                    <a:pt x="39" y="376"/>
                  </a:lnTo>
                  <a:cubicBezTo>
                    <a:pt x="29" y="364"/>
                    <a:pt x="23" y="348"/>
                    <a:pt x="23" y="332"/>
                  </a:cubicBezTo>
                  <a:cubicBezTo>
                    <a:pt x="23" y="312"/>
                    <a:pt x="31" y="293"/>
                    <a:pt x="46" y="280"/>
                  </a:cubicBezTo>
                  <a:cubicBezTo>
                    <a:pt x="50" y="277"/>
                    <a:pt x="51" y="272"/>
                    <a:pt x="49" y="267"/>
                  </a:cubicBezTo>
                  <a:cubicBezTo>
                    <a:pt x="47" y="260"/>
                    <a:pt x="45" y="253"/>
                    <a:pt x="45" y="245"/>
                  </a:cubicBezTo>
                  <a:cubicBezTo>
                    <a:pt x="45" y="227"/>
                    <a:pt x="54" y="209"/>
                    <a:pt x="68" y="198"/>
                  </a:cubicBezTo>
                  <a:cubicBezTo>
                    <a:pt x="79" y="188"/>
                    <a:pt x="93" y="183"/>
                    <a:pt x="108" y="183"/>
                  </a:cubicBezTo>
                  <a:cubicBezTo>
                    <a:pt x="127" y="183"/>
                    <a:pt x="146" y="193"/>
                    <a:pt x="158" y="209"/>
                  </a:cubicBezTo>
                  <a:cubicBezTo>
                    <a:pt x="160" y="212"/>
                    <a:pt x="164" y="214"/>
                    <a:pt x="167" y="214"/>
                  </a:cubicBezTo>
                  <a:cubicBezTo>
                    <a:pt x="169" y="214"/>
                    <a:pt x="172" y="213"/>
                    <a:pt x="174" y="212"/>
                  </a:cubicBezTo>
                  <a:cubicBezTo>
                    <a:pt x="179" y="208"/>
                    <a:pt x="180" y="201"/>
                    <a:pt x="176" y="196"/>
                  </a:cubicBezTo>
                  <a:cubicBezTo>
                    <a:pt x="160" y="174"/>
                    <a:pt x="135" y="161"/>
                    <a:pt x="108" y="161"/>
                  </a:cubicBezTo>
                  <a:cubicBezTo>
                    <a:pt x="94" y="161"/>
                    <a:pt x="81" y="164"/>
                    <a:pt x="69" y="170"/>
                  </a:cubicBezTo>
                  <a:cubicBezTo>
                    <a:pt x="69" y="168"/>
                    <a:pt x="69" y="167"/>
                    <a:pt x="69" y="165"/>
                  </a:cubicBezTo>
                  <a:cubicBezTo>
                    <a:pt x="69" y="154"/>
                    <a:pt x="71" y="144"/>
                    <a:pt x="76" y="135"/>
                  </a:cubicBezTo>
                  <a:cubicBezTo>
                    <a:pt x="78" y="129"/>
                    <a:pt x="76" y="122"/>
                    <a:pt x="70" y="120"/>
                  </a:cubicBezTo>
                  <a:cubicBezTo>
                    <a:pt x="65" y="117"/>
                    <a:pt x="58" y="119"/>
                    <a:pt x="55" y="125"/>
                  </a:cubicBezTo>
                  <a:cubicBezTo>
                    <a:pt x="49" y="138"/>
                    <a:pt x="46" y="151"/>
                    <a:pt x="46" y="165"/>
                  </a:cubicBezTo>
                  <a:cubicBezTo>
                    <a:pt x="46" y="172"/>
                    <a:pt x="47" y="178"/>
                    <a:pt x="48" y="185"/>
                  </a:cubicBezTo>
                  <a:cubicBezTo>
                    <a:pt x="32" y="201"/>
                    <a:pt x="23" y="222"/>
                    <a:pt x="23" y="245"/>
                  </a:cubicBezTo>
                  <a:cubicBezTo>
                    <a:pt x="23" y="253"/>
                    <a:pt x="24" y="261"/>
                    <a:pt x="26" y="268"/>
                  </a:cubicBezTo>
                  <a:cubicBezTo>
                    <a:pt x="9" y="285"/>
                    <a:pt x="0" y="308"/>
                    <a:pt x="0" y="332"/>
                  </a:cubicBezTo>
                  <a:cubicBezTo>
                    <a:pt x="0" y="351"/>
                    <a:pt x="6" y="370"/>
                    <a:pt x="17" y="385"/>
                  </a:cubicBezTo>
                  <a:cubicBezTo>
                    <a:pt x="14" y="395"/>
                    <a:pt x="12" y="405"/>
                    <a:pt x="12" y="415"/>
                  </a:cubicBezTo>
                  <a:cubicBezTo>
                    <a:pt x="12" y="449"/>
                    <a:pt x="31" y="479"/>
                    <a:pt x="62" y="493"/>
                  </a:cubicBezTo>
                  <a:cubicBezTo>
                    <a:pt x="65" y="526"/>
                    <a:pt x="94" y="552"/>
                    <a:pt x="128" y="552"/>
                  </a:cubicBezTo>
                  <a:cubicBezTo>
                    <a:pt x="129" y="552"/>
                    <a:pt x="131" y="552"/>
                    <a:pt x="132" y="552"/>
                  </a:cubicBezTo>
                  <a:cubicBezTo>
                    <a:pt x="149" y="574"/>
                    <a:pt x="176" y="588"/>
                    <a:pt x="204" y="588"/>
                  </a:cubicBezTo>
                  <a:cubicBezTo>
                    <a:pt x="231" y="588"/>
                    <a:pt x="256" y="576"/>
                    <a:pt x="273" y="556"/>
                  </a:cubicBezTo>
                  <a:cubicBezTo>
                    <a:pt x="291" y="576"/>
                    <a:pt x="316" y="588"/>
                    <a:pt x="342" y="588"/>
                  </a:cubicBezTo>
                  <a:cubicBezTo>
                    <a:pt x="371" y="588"/>
                    <a:pt x="398" y="574"/>
                    <a:pt x="415" y="552"/>
                  </a:cubicBezTo>
                  <a:cubicBezTo>
                    <a:pt x="416" y="552"/>
                    <a:pt x="418" y="552"/>
                    <a:pt x="419" y="552"/>
                  </a:cubicBezTo>
                  <a:cubicBezTo>
                    <a:pt x="453" y="552"/>
                    <a:pt x="482" y="526"/>
                    <a:pt x="485" y="493"/>
                  </a:cubicBezTo>
                  <a:cubicBezTo>
                    <a:pt x="515" y="479"/>
                    <a:pt x="535" y="449"/>
                    <a:pt x="535" y="415"/>
                  </a:cubicBezTo>
                  <a:cubicBezTo>
                    <a:pt x="535" y="405"/>
                    <a:pt x="533" y="395"/>
                    <a:pt x="530" y="385"/>
                  </a:cubicBezTo>
                  <a:cubicBezTo>
                    <a:pt x="541" y="370"/>
                    <a:pt x="547" y="351"/>
                    <a:pt x="547" y="332"/>
                  </a:cubicBezTo>
                  <a:cubicBezTo>
                    <a:pt x="547" y="308"/>
                    <a:pt x="538" y="285"/>
                    <a:pt x="521" y="268"/>
                  </a:cubicBezTo>
                  <a:cubicBezTo>
                    <a:pt x="523" y="261"/>
                    <a:pt x="524" y="253"/>
                    <a:pt x="524" y="245"/>
                  </a:cubicBezTo>
                  <a:cubicBezTo>
                    <a:pt x="524" y="222"/>
                    <a:pt x="515" y="201"/>
                    <a:pt x="499" y="185"/>
                  </a:cubicBezTo>
                  <a:cubicBezTo>
                    <a:pt x="500" y="178"/>
                    <a:pt x="501" y="172"/>
                    <a:pt x="501" y="165"/>
                  </a:cubicBezTo>
                  <a:cubicBezTo>
                    <a:pt x="501" y="118"/>
                    <a:pt x="465" y="79"/>
                    <a:pt x="420" y="74"/>
                  </a:cubicBezTo>
                  <a:moveTo>
                    <a:pt x="501" y="245"/>
                  </a:moveTo>
                  <a:cubicBezTo>
                    <a:pt x="501" y="253"/>
                    <a:pt x="500" y="260"/>
                    <a:pt x="497" y="267"/>
                  </a:cubicBezTo>
                  <a:cubicBezTo>
                    <a:pt x="496" y="272"/>
                    <a:pt x="497" y="277"/>
                    <a:pt x="501" y="280"/>
                  </a:cubicBezTo>
                  <a:cubicBezTo>
                    <a:pt x="515" y="293"/>
                    <a:pt x="524" y="312"/>
                    <a:pt x="524" y="332"/>
                  </a:cubicBezTo>
                  <a:cubicBezTo>
                    <a:pt x="524" y="348"/>
                    <a:pt x="518" y="364"/>
                    <a:pt x="508" y="376"/>
                  </a:cubicBezTo>
                  <a:lnTo>
                    <a:pt x="508" y="376"/>
                  </a:lnTo>
                  <a:cubicBezTo>
                    <a:pt x="494" y="392"/>
                    <a:pt x="475" y="401"/>
                    <a:pt x="455" y="401"/>
                  </a:cubicBezTo>
                  <a:cubicBezTo>
                    <a:pt x="449" y="401"/>
                    <a:pt x="444" y="406"/>
                    <a:pt x="444" y="412"/>
                  </a:cubicBezTo>
                  <a:cubicBezTo>
                    <a:pt x="444" y="418"/>
                    <a:pt x="449" y="423"/>
                    <a:pt x="455" y="423"/>
                  </a:cubicBezTo>
                  <a:cubicBezTo>
                    <a:pt x="476" y="423"/>
                    <a:pt x="495" y="417"/>
                    <a:pt x="511" y="404"/>
                  </a:cubicBezTo>
                  <a:cubicBezTo>
                    <a:pt x="512" y="408"/>
                    <a:pt x="512" y="412"/>
                    <a:pt x="512" y="415"/>
                  </a:cubicBezTo>
                  <a:cubicBezTo>
                    <a:pt x="512" y="442"/>
                    <a:pt x="496" y="466"/>
                    <a:pt x="470" y="474"/>
                  </a:cubicBezTo>
                  <a:cubicBezTo>
                    <a:pt x="466" y="476"/>
                    <a:pt x="463" y="480"/>
                    <a:pt x="463" y="485"/>
                  </a:cubicBezTo>
                  <a:lnTo>
                    <a:pt x="463" y="486"/>
                  </a:lnTo>
                  <a:cubicBezTo>
                    <a:pt x="463" y="510"/>
                    <a:pt x="443" y="529"/>
                    <a:pt x="419" y="529"/>
                  </a:cubicBezTo>
                  <a:cubicBezTo>
                    <a:pt x="417" y="529"/>
                    <a:pt x="414" y="529"/>
                    <a:pt x="411" y="529"/>
                  </a:cubicBezTo>
                  <a:cubicBezTo>
                    <a:pt x="407" y="528"/>
                    <a:pt x="403" y="530"/>
                    <a:pt x="400" y="534"/>
                  </a:cubicBezTo>
                  <a:cubicBezTo>
                    <a:pt x="387" y="553"/>
                    <a:pt x="366" y="565"/>
                    <a:pt x="342" y="565"/>
                  </a:cubicBezTo>
                  <a:cubicBezTo>
                    <a:pt x="319" y="565"/>
                    <a:pt x="298" y="553"/>
                    <a:pt x="285" y="534"/>
                  </a:cubicBezTo>
                  <a:lnTo>
                    <a:pt x="285" y="475"/>
                  </a:lnTo>
                  <a:cubicBezTo>
                    <a:pt x="285" y="443"/>
                    <a:pt x="311" y="417"/>
                    <a:pt x="342" y="417"/>
                  </a:cubicBezTo>
                  <a:cubicBezTo>
                    <a:pt x="349" y="417"/>
                    <a:pt x="354" y="412"/>
                    <a:pt x="354" y="406"/>
                  </a:cubicBezTo>
                  <a:cubicBezTo>
                    <a:pt x="354" y="400"/>
                    <a:pt x="349" y="395"/>
                    <a:pt x="342" y="395"/>
                  </a:cubicBezTo>
                  <a:cubicBezTo>
                    <a:pt x="320" y="395"/>
                    <a:pt x="299" y="404"/>
                    <a:pt x="285" y="419"/>
                  </a:cubicBezTo>
                  <a:lnTo>
                    <a:pt x="285" y="318"/>
                  </a:lnTo>
                  <a:cubicBezTo>
                    <a:pt x="285" y="299"/>
                    <a:pt x="295" y="281"/>
                    <a:pt x="311" y="270"/>
                  </a:cubicBezTo>
                  <a:cubicBezTo>
                    <a:pt x="316" y="266"/>
                    <a:pt x="318" y="259"/>
                    <a:pt x="314" y="254"/>
                  </a:cubicBezTo>
                  <a:cubicBezTo>
                    <a:pt x="311" y="249"/>
                    <a:pt x="304" y="247"/>
                    <a:pt x="298" y="251"/>
                  </a:cubicBezTo>
                  <a:cubicBezTo>
                    <a:pt x="293" y="254"/>
                    <a:pt x="289" y="258"/>
                    <a:pt x="285" y="262"/>
                  </a:cubicBezTo>
                  <a:lnTo>
                    <a:pt x="285" y="135"/>
                  </a:lnTo>
                  <a:cubicBezTo>
                    <a:pt x="285" y="116"/>
                    <a:pt x="295" y="98"/>
                    <a:pt x="311" y="87"/>
                  </a:cubicBezTo>
                  <a:cubicBezTo>
                    <a:pt x="316" y="84"/>
                    <a:pt x="318" y="76"/>
                    <a:pt x="314" y="71"/>
                  </a:cubicBezTo>
                  <a:cubicBezTo>
                    <a:pt x="311" y="66"/>
                    <a:pt x="304" y="64"/>
                    <a:pt x="298" y="68"/>
                  </a:cubicBezTo>
                  <a:cubicBezTo>
                    <a:pt x="293" y="71"/>
                    <a:pt x="289" y="75"/>
                    <a:pt x="285" y="79"/>
                  </a:cubicBezTo>
                  <a:lnTo>
                    <a:pt x="285" y="49"/>
                  </a:lnTo>
                  <a:cubicBezTo>
                    <a:pt x="296" y="32"/>
                    <a:pt x="315" y="23"/>
                    <a:pt x="335" y="23"/>
                  </a:cubicBezTo>
                  <a:cubicBezTo>
                    <a:pt x="366" y="23"/>
                    <a:pt x="392" y="45"/>
                    <a:pt x="397" y="74"/>
                  </a:cubicBezTo>
                  <a:cubicBezTo>
                    <a:pt x="352" y="80"/>
                    <a:pt x="317" y="119"/>
                    <a:pt x="317" y="165"/>
                  </a:cubicBezTo>
                  <a:cubicBezTo>
                    <a:pt x="317" y="171"/>
                    <a:pt x="322" y="176"/>
                    <a:pt x="329" y="176"/>
                  </a:cubicBezTo>
                  <a:cubicBezTo>
                    <a:pt x="335" y="176"/>
                    <a:pt x="340" y="171"/>
                    <a:pt x="340" y="165"/>
                  </a:cubicBezTo>
                  <a:cubicBezTo>
                    <a:pt x="340" y="127"/>
                    <a:pt x="371" y="96"/>
                    <a:pt x="409" y="96"/>
                  </a:cubicBezTo>
                  <a:lnTo>
                    <a:pt x="409" y="96"/>
                  </a:lnTo>
                  <a:cubicBezTo>
                    <a:pt x="447" y="96"/>
                    <a:pt x="478" y="127"/>
                    <a:pt x="478" y="165"/>
                  </a:cubicBezTo>
                  <a:cubicBezTo>
                    <a:pt x="478" y="167"/>
                    <a:pt x="478" y="168"/>
                    <a:pt x="478" y="170"/>
                  </a:cubicBezTo>
                  <a:cubicBezTo>
                    <a:pt x="466" y="164"/>
                    <a:pt x="453" y="161"/>
                    <a:pt x="439" y="161"/>
                  </a:cubicBezTo>
                  <a:cubicBezTo>
                    <a:pt x="412" y="161"/>
                    <a:pt x="386" y="174"/>
                    <a:pt x="370" y="196"/>
                  </a:cubicBezTo>
                  <a:cubicBezTo>
                    <a:pt x="367" y="201"/>
                    <a:pt x="368" y="208"/>
                    <a:pt x="373" y="212"/>
                  </a:cubicBezTo>
                  <a:cubicBezTo>
                    <a:pt x="375" y="213"/>
                    <a:pt x="377" y="214"/>
                    <a:pt x="380" y="214"/>
                  </a:cubicBezTo>
                  <a:cubicBezTo>
                    <a:pt x="383" y="214"/>
                    <a:pt x="387" y="212"/>
                    <a:pt x="389" y="209"/>
                  </a:cubicBezTo>
                  <a:cubicBezTo>
                    <a:pt x="401" y="193"/>
                    <a:pt x="419" y="183"/>
                    <a:pt x="439" y="183"/>
                  </a:cubicBezTo>
                  <a:cubicBezTo>
                    <a:pt x="454" y="183"/>
                    <a:pt x="468" y="188"/>
                    <a:pt x="479" y="198"/>
                  </a:cubicBezTo>
                  <a:cubicBezTo>
                    <a:pt x="493" y="209"/>
                    <a:pt x="501" y="227"/>
                    <a:pt x="501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396264" y="2012633"/>
              <a:ext cx="287506" cy="203187"/>
            </a:xfrm>
            <a:custGeom>
              <a:rect b="b" l="l" r="r" t="t"/>
              <a:pathLst>
                <a:path extrusionOk="0" h="494" w="699">
                  <a:moveTo>
                    <a:pt x="626" y="0"/>
                  </a:moveTo>
                  <a:lnTo>
                    <a:pt x="73" y="0"/>
                  </a:lnTo>
                  <a:cubicBezTo>
                    <a:pt x="33" y="0"/>
                    <a:pt x="0" y="32"/>
                    <a:pt x="0" y="72"/>
                  </a:cubicBezTo>
                  <a:lnTo>
                    <a:pt x="0" y="483"/>
                  </a:lnTo>
                  <a:cubicBezTo>
                    <a:pt x="0" y="489"/>
                    <a:pt x="5" y="494"/>
                    <a:pt x="12" y="494"/>
                  </a:cubicBezTo>
                  <a:cubicBezTo>
                    <a:pt x="18" y="494"/>
                    <a:pt x="23" y="489"/>
                    <a:pt x="23" y="483"/>
                  </a:cubicBezTo>
                  <a:lnTo>
                    <a:pt x="23" y="72"/>
                  </a:lnTo>
                  <a:cubicBezTo>
                    <a:pt x="23" y="45"/>
                    <a:pt x="45" y="22"/>
                    <a:pt x="73" y="22"/>
                  </a:cubicBezTo>
                  <a:lnTo>
                    <a:pt x="626" y="22"/>
                  </a:lnTo>
                  <a:cubicBezTo>
                    <a:pt x="653" y="22"/>
                    <a:pt x="676" y="45"/>
                    <a:pt x="676" y="72"/>
                  </a:cubicBezTo>
                  <a:lnTo>
                    <a:pt x="676" y="233"/>
                  </a:lnTo>
                  <a:cubicBezTo>
                    <a:pt x="676" y="239"/>
                    <a:pt x="681" y="244"/>
                    <a:pt x="687" y="244"/>
                  </a:cubicBezTo>
                  <a:cubicBezTo>
                    <a:pt x="694" y="244"/>
                    <a:pt x="699" y="239"/>
                    <a:pt x="699" y="233"/>
                  </a:cubicBezTo>
                  <a:lnTo>
                    <a:pt x="699" y="72"/>
                  </a:lnTo>
                  <a:cubicBezTo>
                    <a:pt x="699" y="32"/>
                    <a:pt x="666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396264" y="2125743"/>
              <a:ext cx="287506" cy="206889"/>
            </a:xfrm>
            <a:custGeom>
              <a:rect b="b" l="l" r="r" t="t"/>
              <a:pathLst>
                <a:path extrusionOk="0" h="503" w="699">
                  <a:moveTo>
                    <a:pt x="687" y="0"/>
                  </a:moveTo>
                  <a:cubicBezTo>
                    <a:pt x="681" y="0"/>
                    <a:pt x="676" y="5"/>
                    <a:pt x="676" y="11"/>
                  </a:cubicBezTo>
                  <a:lnTo>
                    <a:pt x="676" y="430"/>
                  </a:lnTo>
                  <a:cubicBezTo>
                    <a:pt x="676" y="458"/>
                    <a:pt x="653" y="480"/>
                    <a:pt x="626" y="480"/>
                  </a:cubicBezTo>
                  <a:lnTo>
                    <a:pt x="73" y="480"/>
                  </a:lnTo>
                  <a:cubicBezTo>
                    <a:pt x="45" y="480"/>
                    <a:pt x="23" y="458"/>
                    <a:pt x="23" y="430"/>
                  </a:cubicBezTo>
                  <a:lnTo>
                    <a:pt x="23" y="261"/>
                  </a:lnTo>
                  <a:cubicBezTo>
                    <a:pt x="23" y="255"/>
                    <a:pt x="18" y="250"/>
                    <a:pt x="12" y="250"/>
                  </a:cubicBezTo>
                  <a:cubicBezTo>
                    <a:pt x="5" y="250"/>
                    <a:pt x="0" y="255"/>
                    <a:pt x="0" y="261"/>
                  </a:cubicBezTo>
                  <a:lnTo>
                    <a:pt x="0" y="430"/>
                  </a:lnTo>
                  <a:cubicBezTo>
                    <a:pt x="0" y="470"/>
                    <a:pt x="33" y="503"/>
                    <a:pt x="73" y="503"/>
                  </a:cubicBezTo>
                  <a:lnTo>
                    <a:pt x="626" y="503"/>
                  </a:lnTo>
                  <a:cubicBezTo>
                    <a:pt x="666" y="503"/>
                    <a:pt x="699" y="470"/>
                    <a:pt x="699" y="430"/>
                  </a:cubicBezTo>
                  <a:lnTo>
                    <a:pt x="699" y="11"/>
                  </a:lnTo>
                  <a:cubicBezTo>
                    <a:pt x="699" y="5"/>
                    <a:pt x="694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418886" y="2032787"/>
              <a:ext cx="57583" cy="34550"/>
            </a:xfrm>
            <a:custGeom>
              <a:rect b="b" l="l" r="r" t="t"/>
              <a:pathLst>
                <a:path extrusionOk="0" h="84" w="140">
                  <a:moveTo>
                    <a:pt x="11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57"/>
                  </a:lnTo>
                  <a:cubicBezTo>
                    <a:pt x="0" y="72"/>
                    <a:pt x="12" y="84"/>
                    <a:pt x="27" y="84"/>
                  </a:cubicBezTo>
                  <a:lnTo>
                    <a:pt x="113" y="84"/>
                  </a:lnTo>
                  <a:cubicBezTo>
                    <a:pt x="128" y="84"/>
                    <a:pt x="140" y="72"/>
                    <a:pt x="140" y="57"/>
                  </a:cubicBezTo>
                  <a:lnTo>
                    <a:pt x="140" y="26"/>
                  </a:lnTo>
                  <a:cubicBezTo>
                    <a:pt x="140" y="12"/>
                    <a:pt x="128" y="0"/>
                    <a:pt x="113" y="0"/>
                  </a:cubicBezTo>
                  <a:moveTo>
                    <a:pt x="117" y="57"/>
                  </a:moveTo>
                  <a:cubicBezTo>
                    <a:pt x="117" y="59"/>
                    <a:pt x="115" y="61"/>
                    <a:pt x="113" y="61"/>
                  </a:cubicBezTo>
                  <a:lnTo>
                    <a:pt x="27" y="61"/>
                  </a:lnTo>
                  <a:cubicBezTo>
                    <a:pt x="25" y="61"/>
                    <a:pt x="23" y="59"/>
                    <a:pt x="23" y="57"/>
                  </a:cubicBezTo>
                  <a:lnTo>
                    <a:pt x="23" y="26"/>
                  </a:lnTo>
                  <a:cubicBezTo>
                    <a:pt x="23" y="24"/>
                    <a:pt x="25" y="22"/>
                    <a:pt x="27" y="22"/>
                  </a:cubicBezTo>
                  <a:lnTo>
                    <a:pt x="113" y="22"/>
                  </a:lnTo>
                  <a:cubicBezTo>
                    <a:pt x="115" y="22"/>
                    <a:pt x="117" y="24"/>
                    <a:pt x="117" y="26"/>
                  </a:cubicBezTo>
                  <a:lnTo>
                    <a:pt x="117" y="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418886" y="2282863"/>
              <a:ext cx="36195" cy="9460"/>
            </a:xfrm>
            <a:custGeom>
              <a:rect b="b" l="l" r="r" t="t"/>
              <a:pathLst>
                <a:path extrusionOk="0" h="23" w="88">
                  <a:moveTo>
                    <a:pt x="12" y="23"/>
                  </a:moveTo>
                  <a:lnTo>
                    <a:pt x="76" y="23"/>
                  </a:lnTo>
                  <a:cubicBezTo>
                    <a:pt x="83" y="23"/>
                    <a:pt x="88" y="18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418886" y="2303017"/>
              <a:ext cx="21388" cy="9460"/>
            </a:xfrm>
            <a:custGeom>
              <a:rect b="b" l="l" r="r" t="t"/>
              <a:pathLst>
                <a:path extrusionOk="0" h="23" w="52">
                  <a:moveTo>
                    <a:pt x="12" y="23"/>
                  </a:moveTo>
                  <a:lnTo>
                    <a:pt x="41" y="23"/>
                  </a:lnTo>
                  <a:cubicBezTo>
                    <a:pt x="47" y="23"/>
                    <a:pt x="52" y="18"/>
                    <a:pt x="52" y="11"/>
                  </a:cubicBezTo>
                  <a:cubicBezTo>
                    <a:pt x="52" y="5"/>
                    <a:pt x="47" y="0"/>
                    <a:pt x="41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624952" y="2282863"/>
              <a:ext cx="35784" cy="9460"/>
            </a:xfrm>
            <a:custGeom>
              <a:rect b="b" l="l" r="r" t="t"/>
              <a:pathLst>
                <a:path extrusionOk="0" h="23" w="87">
                  <a:moveTo>
                    <a:pt x="76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lnTo>
                    <a:pt x="76" y="23"/>
                  </a:lnTo>
                  <a:cubicBezTo>
                    <a:pt x="82" y="23"/>
                    <a:pt x="87" y="18"/>
                    <a:pt x="87" y="11"/>
                  </a:cubicBezTo>
                  <a:cubicBezTo>
                    <a:pt x="87" y="5"/>
                    <a:pt x="82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639348" y="2303017"/>
              <a:ext cx="21388" cy="9460"/>
            </a:xfrm>
            <a:custGeom>
              <a:rect b="b" l="l" r="r" t="t"/>
              <a:pathLst>
                <a:path extrusionOk="0" h="23" w="52">
                  <a:moveTo>
                    <a:pt x="41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41" y="23"/>
                  </a:lnTo>
                  <a:cubicBezTo>
                    <a:pt x="47" y="23"/>
                    <a:pt x="52" y="18"/>
                    <a:pt x="52" y="11"/>
                  </a:cubicBezTo>
                  <a:cubicBezTo>
                    <a:pt x="52" y="5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5" name="Google Shape;1095;p34"/>
          <p:cNvSpPr/>
          <p:nvPr/>
        </p:nvSpPr>
        <p:spPr>
          <a:xfrm>
            <a:off x="4808707" y="1937871"/>
            <a:ext cx="207345" cy="349639"/>
          </a:xfrm>
          <a:custGeom>
            <a:rect b="b" l="l" r="r" t="t"/>
            <a:pathLst>
              <a:path extrusionOk="0" h="774" w="459">
                <a:moveTo>
                  <a:pt x="456" y="414"/>
                </a:moveTo>
                <a:lnTo>
                  <a:pt x="456" y="316"/>
                </a:lnTo>
                <a:cubicBezTo>
                  <a:pt x="456" y="309"/>
                  <a:pt x="451" y="304"/>
                  <a:pt x="445" y="304"/>
                </a:cubicBezTo>
                <a:cubicBezTo>
                  <a:pt x="438" y="304"/>
                  <a:pt x="433" y="309"/>
                  <a:pt x="433" y="316"/>
                </a:cubicBezTo>
                <a:lnTo>
                  <a:pt x="433" y="338"/>
                </a:lnTo>
                <a:cubicBezTo>
                  <a:pt x="419" y="309"/>
                  <a:pt x="399" y="283"/>
                  <a:pt x="368" y="267"/>
                </a:cubicBezTo>
                <a:lnTo>
                  <a:pt x="368" y="267"/>
                </a:lnTo>
                <a:lnTo>
                  <a:pt x="368" y="228"/>
                </a:lnTo>
                <a:cubicBezTo>
                  <a:pt x="368" y="175"/>
                  <a:pt x="337" y="125"/>
                  <a:pt x="288" y="103"/>
                </a:cubicBezTo>
                <a:cubicBezTo>
                  <a:pt x="278" y="98"/>
                  <a:pt x="267" y="99"/>
                  <a:pt x="257" y="104"/>
                </a:cubicBezTo>
                <a:cubicBezTo>
                  <a:pt x="248" y="110"/>
                  <a:pt x="242" y="121"/>
                  <a:pt x="242" y="132"/>
                </a:cubicBezTo>
                <a:cubicBezTo>
                  <a:pt x="242" y="139"/>
                  <a:pt x="245" y="146"/>
                  <a:pt x="249" y="151"/>
                </a:cubicBezTo>
                <a:cubicBezTo>
                  <a:pt x="253" y="156"/>
                  <a:pt x="255" y="162"/>
                  <a:pt x="255" y="169"/>
                </a:cubicBezTo>
                <a:cubicBezTo>
                  <a:pt x="254" y="181"/>
                  <a:pt x="244" y="192"/>
                  <a:pt x="231" y="192"/>
                </a:cubicBezTo>
                <a:cubicBezTo>
                  <a:pt x="224" y="193"/>
                  <a:pt x="217" y="190"/>
                  <a:pt x="212" y="186"/>
                </a:cubicBezTo>
                <a:cubicBezTo>
                  <a:pt x="207" y="181"/>
                  <a:pt x="204" y="174"/>
                  <a:pt x="204" y="167"/>
                </a:cubicBezTo>
                <a:cubicBezTo>
                  <a:pt x="204" y="161"/>
                  <a:pt x="206" y="156"/>
                  <a:pt x="209" y="151"/>
                </a:cubicBezTo>
                <a:cubicBezTo>
                  <a:pt x="214" y="146"/>
                  <a:pt x="216" y="139"/>
                  <a:pt x="216" y="132"/>
                </a:cubicBezTo>
                <a:cubicBezTo>
                  <a:pt x="216" y="121"/>
                  <a:pt x="211" y="110"/>
                  <a:pt x="201" y="104"/>
                </a:cubicBezTo>
                <a:cubicBezTo>
                  <a:pt x="192" y="98"/>
                  <a:pt x="180" y="98"/>
                  <a:pt x="170" y="102"/>
                </a:cubicBezTo>
                <a:cubicBezTo>
                  <a:pt x="155" y="110"/>
                  <a:pt x="142" y="119"/>
                  <a:pt x="130" y="131"/>
                </a:cubicBezTo>
                <a:cubicBezTo>
                  <a:pt x="126" y="136"/>
                  <a:pt x="126" y="143"/>
                  <a:pt x="130" y="147"/>
                </a:cubicBezTo>
                <a:cubicBezTo>
                  <a:pt x="135" y="152"/>
                  <a:pt x="142" y="152"/>
                  <a:pt x="146" y="147"/>
                </a:cubicBezTo>
                <a:cubicBezTo>
                  <a:pt x="156" y="137"/>
                  <a:pt x="167" y="129"/>
                  <a:pt x="180" y="123"/>
                </a:cubicBezTo>
                <a:cubicBezTo>
                  <a:pt x="184" y="121"/>
                  <a:pt x="188" y="123"/>
                  <a:pt x="189" y="124"/>
                </a:cubicBezTo>
                <a:cubicBezTo>
                  <a:pt x="191" y="124"/>
                  <a:pt x="194" y="127"/>
                  <a:pt x="194" y="132"/>
                </a:cubicBezTo>
                <a:cubicBezTo>
                  <a:pt x="194" y="134"/>
                  <a:pt x="193" y="136"/>
                  <a:pt x="192" y="137"/>
                </a:cubicBezTo>
                <a:cubicBezTo>
                  <a:pt x="185" y="146"/>
                  <a:pt x="181" y="156"/>
                  <a:pt x="181" y="167"/>
                </a:cubicBezTo>
                <a:cubicBezTo>
                  <a:pt x="181" y="180"/>
                  <a:pt x="187" y="193"/>
                  <a:pt x="197" y="202"/>
                </a:cubicBezTo>
                <a:cubicBezTo>
                  <a:pt x="206" y="211"/>
                  <a:pt x="219" y="216"/>
                  <a:pt x="232" y="215"/>
                </a:cubicBezTo>
                <a:cubicBezTo>
                  <a:pt x="257" y="213"/>
                  <a:pt x="276" y="194"/>
                  <a:pt x="277" y="170"/>
                </a:cubicBezTo>
                <a:cubicBezTo>
                  <a:pt x="278" y="158"/>
                  <a:pt x="274" y="147"/>
                  <a:pt x="267" y="137"/>
                </a:cubicBezTo>
                <a:cubicBezTo>
                  <a:pt x="266" y="136"/>
                  <a:pt x="265" y="134"/>
                  <a:pt x="265" y="132"/>
                </a:cubicBezTo>
                <a:cubicBezTo>
                  <a:pt x="265" y="127"/>
                  <a:pt x="268" y="124"/>
                  <a:pt x="270" y="124"/>
                </a:cubicBezTo>
                <a:cubicBezTo>
                  <a:pt x="271" y="123"/>
                  <a:pt x="274" y="121"/>
                  <a:pt x="279" y="123"/>
                </a:cubicBezTo>
                <a:cubicBezTo>
                  <a:pt x="319" y="142"/>
                  <a:pt x="345" y="183"/>
                  <a:pt x="345" y="228"/>
                </a:cubicBezTo>
                <a:lnTo>
                  <a:pt x="345" y="258"/>
                </a:lnTo>
                <a:cubicBezTo>
                  <a:pt x="320" y="252"/>
                  <a:pt x="293" y="253"/>
                  <a:pt x="266" y="264"/>
                </a:cubicBezTo>
                <a:cubicBezTo>
                  <a:pt x="250" y="270"/>
                  <a:pt x="237" y="278"/>
                  <a:pt x="229" y="283"/>
                </a:cubicBezTo>
                <a:cubicBezTo>
                  <a:pt x="222" y="278"/>
                  <a:pt x="209" y="270"/>
                  <a:pt x="192" y="264"/>
                </a:cubicBezTo>
                <a:cubicBezTo>
                  <a:pt x="165" y="253"/>
                  <a:pt x="138" y="252"/>
                  <a:pt x="114" y="258"/>
                </a:cubicBezTo>
                <a:lnTo>
                  <a:pt x="114" y="228"/>
                </a:lnTo>
                <a:cubicBezTo>
                  <a:pt x="114" y="214"/>
                  <a:pt x="116" y="201"/>
                  <a:pt x="121" y="188"/>
                </a:cubicBezTo>
                <a:cubicBezTo>
                  <a:pt x="123" y="182"/>
                  <a:pt x="120" y="175"/>
                  <a:pt x="114" y="173"/>
                </a:cubicBezTo>
                <a:cubicBezTo>
                  <a:pt x="108" y="171"/>
                  <a:pt x="102" y="174"/>
                  <a:pt x="99" y="180"/>
                </a:cubicBezTo>
                <a:cubicBezTo>
                  <a:pt x="94" y="195"/>
                  <a:pt x="91" y="211"/>
                  <a:pt x="91" y="228"/>
                </a:cubicBezTo>
                <a:lnTo>
                  <a:pt x="91" y="267"/>
                </a:lnTo>
                <a:lnTo>
                  <a:pt x="91" y="267"/>
                </a:lnTo>
                <a:cubicBezTo>
                  <a:pt x="60" y="283"/>
                  <a:pt x="39" y="310"/>
                  <a:pt x="25" y="338"/>
                </a:cubicBezTo>
                <a:lnTo>
                  <a:pt x="25" y="227"/>
                </a:lnTo>
                <a:cubicBezTo>
                  <a:pt x="25" y="115"/>
                  <a:pt x="117" y="23"/>
                  <a:pt x="229" y="23"/>
                </a:cubicBezTo>
                <a:cubicBezTo>
                  <a:pt x="342" y="23"/>
                  <a:pt x="433" y="115"/>
                  <a:pt x="433" y="227"/>
                </a:cubicBezTo>
                <a:lnTo>
                  <a:pt x="433" y="263"/>
                </a:lnTo>
                <a:cubicBezTo>
                  <a:pt x="433" y="269"/>
                  <a:pt x="438" y="274"/>
                  <a:pt x="445" y="274"/>
                </a:cubicBezTo>
                <a:cubicBezTo>
                  <a:pt x="451" y="274"/>
                  <a:pt x="456" y="269"/>
                  <a:pt x="456" y="263"/>
                </a:cubicBezTo>
                <a:lnTo>
                  <a:pt x="456" y="227"/>
                </a:lnTo>
                <a:cubicBezTo>
                  <a:pt x="456" y="102"/>
                  <a:pt x="354" y="0"/>
                  <a:pt x="229" y="0"/>
                </a:cubicBezTo>
                <a:cubicBezTo>
                  <a:pt x="104" y="0"/>
                  <a:pt x="3" y="102"/>
                  <a:pt x="3" y="227"/>
                </a:cubicBezTo>
                <a:lnTo>
                  <a:pt x="3" y="414"/>
                </a:lnTo>
                <a:cubicBezTo>
                  <a:pt x="1" y="427"/>
                  <a:pt x="0" y="438"/>
                  <a:pt x="0" y="448"/>
                </a:cubicBezTo>
                <a:cubicBezTo>
                  <a:pt x="0" y="470"/>
                  <a:pt x="3" y="509"/>
                  <a:pt x="11" y="549"/>
                </a:cubicBezTo>
                <a:cubicBezTo>
                  <a:pt x="12" y="555"/>
                  <a:pt x="18" y="559"/>
                  <a:pt x="25" y="558"/>
                </a:cubicBezTo>
                <a:cubicBezTo>
                  <a:pt x="31" y="557"/>
                  <a:pt x="35" y="551"/>
                  <a:pt x="33" y="545"/>
                </a:cubicBezTo>
                <a:cubicBezTo>
                  <a:pt x="23" y="495"/>
                  <a:pt x="23" y="455"/>
                  <a:pt x="23" y="448"/>
                </a:cubicBezTo>
                <a:cubicBezTo>
                  <a:pt x="23" y="430"/>
                  <a:pt x="27" y="398"/>
                  <a:pt x="37" y="368"/>
                </a:cubicBezTo>
                <a:cubicBezTo>
                  <a:pt x="43" y="352"/>
                  <a:pt x="50" y="338"/>
                  <a:pt x="59" y="326"/>
                </a:cubicBezTo>
                <a:lnTo>
                  <a:pt x="59" y="374"/>
                </a:lnTo>
                <a:cubicBezTo>
                  <a:pt x="59" y="395"/>
                  <a:pt x="66" y="415"/>
                  <a:pt x="79" y="431"/>
                </a:cubicBezTo>
                <a:lnTo>
                  <a:pt x="57" y="453"/>
                </a:lnTo>
                <a:cubicBezTo>
                  <a:pt x="53" y="457"/>
                  <a:pt x="53" y="464"/>
                  <a:pt x="57" y="469"/>
                </a:cubicBezTo>
                <a:cubicBezTo>
                  <a:pt x="62" y="473"/>
                  <a:pt x="69" y="473"/>
                  <a:pt x="73" y="469"/>
                </a:cubicBezTo>
                <a:lnTo>
                  <a:pt x="94" y="448"/>
                </a:lnTo>
                <a:lnTo>
                  <a:pt x="114" y="468"/>
                </a:lnTo>
                <a:cubicBezTo>
                  <a:pt x="119" y="473"/>
                  <a:pt x="121" y="479"/>
                  <a:pt x="121" y="486"/>
                </a:cubicBezTo>
                <a:lnTo>
                  <a:pt x="121" y="516"/>
                </a:lnTo>
                <a:cubicBezTo>
                  <a:pt x="121" y="524"/>
                  <a:pt x="119" y="531"/>
                  <a:pt x="113" y="536"/>
                </a:cubicBezTo>
                <a:lnTo>
                  <a:pt x="98" y="551"/>
                </a:lnTo>
                <a:cubicBezTo>
                  <a:pt x="89" y="561"/>
                  <a:pt x="83" y="574"/>
                  <a:pt x="83" y="587"/>
                </a:cubicBezTo>
                <a:lnTo>
                  <a:pt x="83" y="622"/>
                </a:lnTo>
                <a:cubicBezTo>
                  <a:pt x="83" y="629"/>
                  <a:pt x="88" y="634"/>
                  <a:pt x="95" y="634"/>
                </a:cubicBezTo>
                <a:cubicBezTo>
                  <a:pt x="101" y="634"/>
                  <a:pt x="106" y="629"/>
                  <a:pt x="106" y="622"/>
                </a:cubicBezTo>
                <a:lnTo>
                  <a:pt x="106" y="587"/>
                </a:lnTo>
                <a:cubicBezTo>
                  <a:pt x="106" y="580"/>
                  <a:pt x="109" y="573"/>
                  <a:pt x="114" y="567"/>
                </a:cubicBezTo>
                <a:lnTo>
                  <a:pt x="127" y="555"/>
                </a:lnTo>
                <a:cubicBezTo>
                  <a:pt x="129" y="559"/>
                  <a:pt x="132" y="563"/>
                  <a:pt x="136" y="567"/>
                </a:cubicBezTo>
                <a:lnTo>
                  <a:pt x="146" y="577"/>
                </a:lnTo>
                <a:lnTo>
                  <a:pt x="146" y="609"/>
                </a:lnTo>
                <a:cubicBezTo>
                  <a:pt x="146" y="626"/>
                  <a:pt x="153" y="642"/>
                  <a:pt x="165" y="654"/>
                </a:cubicBezTo>
                <a:cubicBezTo>
                  <a:pt x="172" y="662"/>
                  <a:pt x="177" y="672"/>
                  <a:pt x="177" y="683"/>
                </a:cubicBezTo>
                <a:lnTo>
                  <a:pt x="177" y="704"/>
                </a:lnTo>
                <a:cubicBezTo>
                  <a:pt x="177" y="710"/>
                  <a:pt x="182" y="715"/>
                  <a:pt x="188" y="715"/>
                </a:cubicBezTo>
                <a:cubicBezTo>
                  <a:pt x="194" y="715"/>
                  <a:pt x="199" y="710"/>
                  <a:pt x="199" y="704"/>
                </a:cubicBezTo>
                <a:lnTo>
                  <a:pt x="199" y="683"/>
                </a:lnTo>
                <a:cubicBezTo>
                  <a:pt x="199" y="666"/>
                  <a:pt x="193" y="650"/>
                  <a:pt x="181" y="638"/>
                </a:cubicBezTo>
                <a:cubicBezTo>
                  <a:pt x="173" y="630"/>
                  <a:pt x="169" y="620"/>
                  <a:pt x="169" y="609"/>
                </a:cubicBezTo>
                <a:lnTo>
                  <a:pt x="169" y="600"/>
                </a:lnTo>
                <a:lnTo>
                  <a:pt x="174" y="605"/>
                </a:lnTo>
                <a:cubicBezTo>
                  <a:pt x="176" y="608"/>
                  <a:pt x="179" y="609"/>
                  <a:pt x="182" y="609"/>
                </a:cubicBezTo>
                <a:cubicBezTo>
                  <a:pt x="185" y="609"/>
                  <a:pt x="188" y="608"/>
                  <a:pt x="190" y="605"/>
                </a:cubicBezTo>
                <a:cubicBezTo>
                  <a:pt x="195" y="601"/>
                  <a:pt x="195" y="594"/>
                  <a:pt x="190" y="589"/>
                </a:cubicBezTo>
                <a:lnTo>
                  <a:pt x="152" y="551"/>
                </a:lnTo>
                <a:cubicBezTo>
                  <a:pt x="147" y="546"/>
                  <a:pt x="144" y="540"/>
                  <a:pt x="144" y="533"/>
                </a:cubicBezTo>
                <a:lnTo>
                  <a:pt x="144" y="486"/>
                </a:lnTo>
                <a:cubicBezTo>
                  <a:pt x="144" y="481"/>
                  <a:pt x="143" y="476"/>
                  <a:pt x="142" y="471"/>
                </a:cubicBezTo>
                <a:lnTo>
                  <a:pt x="143" y="471"/>
                </a:lnTo>
                <a:cubicBezTo>
                  <a:pt x="153" y="471"/>
                  <a:pt x="163" y="475"/>
                  <a:pt x="170" y="483"/>
                </a:cubicBezTo>
                <a:lnTo>
                  <a:pt x="190" y="502"/>
                </a:lnTo>
                <a:cubicBezTo>
                  <a:pt x="193" y="505"/>
                  <a:pt x="195" y="506"/>
                  <a:pt x="198" y="506"/>
                </a:cubicBezTo>
                <a:cubicBezTo>
                  <a:pt x="201" y="506"/>
                  <a:pt x="204" y="505"/>
                  <a:pt x="206" y="502"/>
                </a:cubicBezTo>
                <a:cubicBezTo>
                  <a:pt x="211" y="498"/>
                  <a:pt x="211" y="491"/>
                  <a:pt x="206" y="486"/>
                </a:cubicBezTo>
                <a:lnTo>
                  <a:pt x="187" y="467"/>
                </a:lnTo>
                <a:cubicBezTo>
                  <a:pt x="175" y="455"/>
                  <a:pt x="159" y="448"/>
                  <a:pt x="143" y="448"/>
                </a:cubicBezTo>
                <a:cubicBezTo>
                  <a:pt x="133" y="448"/>
                  <a:pt x="123" y="444"/>
                  <a:pt x="115" y="437"/>
                </a:cubicBezTo>
                <a:lnTo>
                  <a:pt x="102" y="424"/>
                </a:lnTo>
                <a:cubicBezTo>
                  <a:pt x="89" y="410"/>
                  <a:pt x="81" y="393"/>
                  <a:pt x="81" y="374"/>
                </a:cubicBezTo>
                <a:lnTo>
                  <a:pt x="81" y="301"/>
                </a:lnTo>
                <a:cubicBezTo>
                  <a:pt x="87" y="295"/>
                  <a:pt x="94" y="291"/>
                  <a:pt x="101" y="288"/>
                </a:cubicBezTo>
                <a:cubicBezTo>
                  <a:pt x="126" y="275"/>
                  <a:pt x="154" y="274"/>
                  <a:pt x="184" y="285"/>
                </a:cubicBezTo>
                <a:cubicBezTo>
                  <a:pt x="207" y="293"/>
                  <a:pt x="222" y="306"/>
                  <a:pt x="222" y="306"/>
                </a:cubicBezTo>
                <a:cubicBezTo>
                  <a:pt x="226" y="310"/>
                  <a:pt x="232" y="310"/>
                  <a:pt x="237" y="306"/>
                </a:cubicBezTo>
                <a:cubicBezTo>
                  <a:pt x="237" y="306"/>
                  <a:pt x="252" y="293"/>
                  <a:pt x="275" y="285"/>
                </a:cubicBezTo>
                <a:cubicBezTo>
                  <a:pt x="305" y="274"/>
                  <a:pt x="333" y="275"/>
                  <a:pt x="358" y="288"/>
                </a:cubicBezTo>
                <a:cubicBezTo>
                  <a:pt x="365" y="291"/>
                  <a:pt x="371" y="295"/>
                  <a:pt x="377" y="301"/>
                </a:cubicBezTo>
                <a:lnTo>
                  <a:pt x="377" y="374"/>
                </a:lnTo>
                <a:cubicBezTo>
                  <a:pt x="377" y="393"/>
                  <a:pt x="370" y="410"/>
                  <a:pt x="357" y="424"/>
                </a:cubicBezTo>
                <a:lnTo>
                  <a:pt x="343" y="437"/>
                </a:lnTo>
                <a:cubicBezTo>
                  <a:pt x="336" y="444"/>
                  <a:pt x="326" y="448"/>
                  <a:pt x="316" y="448"/>
                </a:cubicBezTo>
                <a:cubicBezTo>
                  <a:pt x="299" y="448"/>
                  <a:pt x="284" y="455"/>
                  <a:pt x="272" y="467"/>
                </a:cubicBezTo>
                <a:lnTo>
                  <a:pt x="252" y="486"/>
                </a:lnTo>
                <a:cubicBezTo>
                  <a:pt x="248" y="491"/>
                  <a:pt x="248" y="498"/>
                  <a:pt x="252" y="502"/>
                </a:cubicBezTo>
                <a:cubicBezTo>
                  <a:pt x="255" y="505"/>
                  <a:pt x="258" y="506"/>
                  <a:pt x="260" y="506"/>
                </a:cubicBezTo>
                <a:cubicBezTo>
                  <a:pt x="263" y="506"/>
                  <a:pt x="266" y="505"/>
                  <a:pt x="268" y="502"/>
                </a:cubicBezTo>
                <a:lnTo>
                  <a:pt x="288" y="483"/>
                </a:lnTo>
                <a:cubicBezTo>
                  <a:pt x="296" y="475"/>
                  <a:pt x="305" y="471"/>
                  <a:pt x="316" y="471"/>
                </a:cubicBezTo>
                <a:lnTo>
                  <a:pt x="317" y="471"/>
                </a:lnTo>
                <a:cubicBezTo>
                  <a:pt x="315" y="476"/>
                  <a:pt x="315" y="481"/>
                  <a:pt x="315" y="486"/>
                </a:cubicBezTo>
                <a:lnTo>
                  <a:pt x="315" y="533"/>
                </a:lnTo>
                <a:cubicBezTo>
                  <a:pt x="315" y="540"/>
                  <a:pt x="312" y="546"/>
                  <a:pt x="307" y="551"/>
                </a:cubicBezTo>
                <a:lnTo>
                  <a:pt x="269" y="589"/>
                </a:lnTo>
                <a:cubicBezTo>
                  <a:pt x="264" y="594"/>
                  <a:pt x="264" y="601"/>
                  <a:pt x="269" y="605"/>
                </a:cubicBezTo>
                <a:cubicBezTo>
                  <a:pt x="271" y="608"/>
                  <a:pt x="274" y="609"/>
                  <a:pt x="277" y="609"/>
                </a:cubicBezTo>
                <a:cubicBezTo>
                  <a:pt x="279" y="609"/>
                  <a:pt x="282" y="608"/>
                  <a:pt x="285" y="605"/>
                </a:cubicBezTo>
                <a:lnTo>
                  <a:pt x="290" y="600"/>
                </a:lnTo>
                <a:lnTo>
                  <a:pt x="290" y="609"/>
                </a:lnTo>
                <a:cubicBezTo>
                  <a:pt x="290" y="620"/>
                  <a:pt x="286" y="630"/>
                  <a:pt x="278" y="638"/>
                </a:cubicBezTo>
                <a:cubicBezTo>
                  <a:pt x="266" y="650"/>
                  <a:pt x="259" y="666"/>
                  <a:pt x="259" y="683"/>
                </a:cubicBezTo>
                <a:lnTo>
                  <a:pt x="259" y="704"/>
                </a:lnTo>
                <a:cubicBezTo>
                  <a:pt x="259" y="710"/>
                  <a:pt x="265" y="715"/>
                  <a:pt x="271" y="715"/>
                </a:cubicBezTo>
                <a:cubicBezTo>
                  <a:pt x="278" y="715"/>
                  <a:pt x="282" y="710"/>
                  <a:pt x="282" y="704"/>
                </a:cubicBezTo>
                <a:lnTo>
                  <a:pt x="282" y="683"/>
                </a:lnTo>
                <a:cubicBezTo>
                  <a:pt x="282" y="672"/>
                  <a:pt x="286" y="662"/>
                  <a:pt x="294" y="654"/>
                </a:cubicBezTo>
                <a:cubicBezTo>
                  <a:pt x="306" y="642"/>
                  <a:pt x="313" y="626"/>
                  <a:pt x="313" y="609"/>
                </a:cubicBezTo>
                <a:lnTo>
                  <a:pt x="313" y="577"/>
                </a:lnTo>
                <a:lnTo>
                  <a:pt x="323" y="567"/>
                </a:lnTo>
                <a:cubicBezTo>
                  <a:pt x="327" y="563"/>
                  <a:pt x="330" y="559"/>
                  <a:pt x="332" y="555"/>
                </a:cubicBezTo>
                <a:lnTo>
                  <a:pt x="344" y="567"/>
                </a:lnTo>
                <a:cubicBezTo>
                  <a:pt x="350" y="573"/>
                  <a:pt x="353" y="580"/>
                  <a:pt x="353" y="587"/>
                </a:cubicBezTo>
                <a:lnTo>
                  <a:pt x="353" y="622"/>
                </a:lnTo>
                <a:cubicBezTo>
                  <a:pt x="353" y="629"/>
                  <a:pt x="358" y="634"/>
                  <a:pt x="364" y="634"/>
                </a:cubicBezTo>
                <a:cubicBezTo>
                  <a:pt x="370" y="634"/>
                  <a:pt x="375" y="629"/>
                  <a:pt x="375" y="622"/>
                </a:cubicBezTo>
                <a:lnTo>
                  <a:pt x="375" y="587"/>
                </a:lnTo>
                <a:cubicBezTo>
                  <a:pt x="375" y="574"/>
                  <a:pt x="370" y="561"/>
                  <a:pt x="360" y="551"/>
                </a:cubicBezTo>
                <a:lnTo>
                  <a:pt x="346" y="536"/>
                </a:lnTo>
                <a:cubicBezTo>
                  <a:pt x="340" y="531"/>
                  <a:pt x="337" y="524"/>
                  <a:pt x="337" y="516"/>
                </a:cubicBezTo>
                <a:lnTo>
                  <a:pt x="337" y="486"/>
                </a:lnTo>
                <a:cubicBezTo>
                  <a:pt x="337" y="479"/>
                  <a:pt x="340" y="473"/>
                  <a:pt x="345" y="468"/>
                </a:cubicBezTo>
                <a:lnTo>
                  <a:pt x="365" y="448"/>
                </a:lnTo>
                <a:lnTo>
                  <a:pt x="385" y="469"/>
                </a:lnTo>
                <a:cubicBezTo>
                  <a:pt x="390" y="473"/>
                  <a:pt x="397" y="473"/>
                  <a:pt x="401" y="469"/>
                </a:cubicBezTo>
                <a:cubicBezTo>
                  <a:pt x="406" y="464"/>
                  <a:pt x="406" y="457"/>
                  <a:pt x="401" y="453"/>
                </a:cubicBezTo>
                <a:lnTo>
                  <a:pt x="380" y="431"/>
                </a:lnTo>
                <a:cubicBezTo>
                  <a:pt x="393" y="415"/>
                  <a:pt x="400" y="395"/>
                  <a:pt x="400" y="374"/>
                </a:cubicBezTo>
                <a:lnTo>
                  <a:pt x="400" y="326"/>
                </a:lnTo>
                <a:cubicBezTo>
                  <a:pt x="408" y="338"/>
                  <a:pt x="416" y="352"/>
                  <a:pt x="421" y="368"/>
                </a:cubicBezTo>
                <a:cubicBezTo>
                  <a:pt x="432" y="398"/>
                  <a:pt x="436" y="430"/>
                  <a:pt x="436" y="448"/>
                </a:cubicBezTo>
                <a:cubicBezTo>
                  <a:pt x="436" y="457"/>
                  <a:pt x="435" y="542"/>
                  <a:pt x="402" y="621"/>
                </a:cubicBezTo>
                <a:cubicBezTo>
                  <a:pt x="367" y="708"/>
                  <a:pt x="309" y="751"/>
                  <a:pt x="229" y="751"/>
                </a:cubicBezTo>
                <a:cubicBezTo>
                  <a:pt x="181" y="751"/>
                  <a:pt x="141" y="735"/>
                  <a:pt x="109" y="703"/>
                </a:cubicBezTo>
                <a:cubicBezTo>
                  <a:pt x="82" y="677"/>
                  <a:pt x="61" y="641"/>
                  <a:pt x="47" y="595"/>
                </a:cubicBezTo>
                <a:cubicBezTo>
                  <a:pt x="45" y="589"/>
                  <a:pt x="38" y="585"/>
                  <a:pt x="32" y="587"/>
                </a:cubicBezTo>
                <a:cubicBezTo>
                  <a:pt x="26" y="589"/>
                  <a:pt x="23" y="596"/>
                  <a:pt x="25" y="602"/>
                </a:cubicBezTo>
                <a:cubicBezTo>
                  <a:pt x="62" y="715"/>
                  <a:pt x="132" y="774"/>
                  <a:pt x="229" y="774"/>
                </a:cubicBezTo>
                <a:cubicBezTo>
                  <a:pt x="278" y="774"/>
                  <a:pt x="320" y="759"/>
                  <a:pt x="355" y="730"/>
                </a:cubicBezTo>
                <a:cubicBezTo>
                  <a:pt x="383" y="706"/>
                  <a:pt x="406" y="672"/>
                  <a:pt x="423" y="630"/>
                </a:cubicBezTo>
                <a:cubicBezTo>
                  <a:pt x="458" y="547"/>
                  <a:pt x="459" y="458"/>
                  <a:pt x="459" y="448"/>
                </a:cubicBezTo>
                <a:cubicBezTo>
                  <a:pt x="459" y="438"/>
                  <a:pt x="458" y="427"/>
                  <a:pt x="456" y="4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p34"/>
          <p:cNvGrpSpPr/>
          <p:nvPr/>
        </p:nvGrpSpPr>
        <p:grpSpPr>
          <a:xfrm>
            <a:off x="4045386" y="1963223"/>
            <a:ext cx="350100" cy="321640"/>
            <a:chOff x="4092412" y="2038956"/>
            <a:chExt cx="318765" cy="292853"/>
          </a:xfrm>
        </p:grpSpPr>
        <p:sp>
          <p:nvSpPr>
            <p:cNvPr id="1097" name="Google Shape;1097;p34"/>
            <p:cNvSpPr/>
            <p:nvPr/>
          </p:nvSpPr>
          <p:spPr>
            <a:xfrm>
              <a:off x="4092412" y="2038956"/>
              <a:ext cx="184678" cy="292853"/>
            </a:xfrm>
            <a:custGeom>
              <a:rect b="b" l="l" r="r" t="t"/>
              <a:pathLst>
                <a:path extrusionOk="0" h="712" w="449">
                  <a:moveTo>
                    <a:pt x="297" y="57"/>
                  </a:moveTo>
                  <a:lnTo>
                    <a:pt x="55" y="2"/>
                  </a:lnTo>
                  <a:cubicBezTo>
                    <a:pt x="41" y="-1"/>
                    <a:pt x="27" y="2"/>
                    <a:pt x="17" y="11"/>
                  </a:cubicBezTo>
                  <a:cubicBezTo>
                    <a:pt x="6" y="20"/>
                    <a:pt x="0" y="32"/>
                    <a:pt x="0" y="46"/>
                  </a:cubicBezTo>
                  <a:lnTo>
                    <a:pt x="0" y="291"/>
                  </a:lnTo>
                  <a:cubicBezTo>
                    <a:pt x="0" y="315"/>
                    <a:pt x="18" y="334"/>
                    <a:pt x="42" y="336"/>
                  </a:cubicBezTo>
                  <a:cubicBezTo>
                    <a:pt x="58" y="337"/>
                    <a:pt x="73" y="337"/>
                    <a:pt x="87" y="337"/>
                  </a:cubicBezTo>
                  <a:cubicBezTo>
                    <a:pt x="130" y="337"/>
                    <a:pt x="174" y="329"/>
                    <a:pt x="199" y="323"/>
                  </a:cubicBezTo>
                  <a:cubicBezTo>
                    <a:pt x="195" y="335"/>
                    <a:pt x="190" y="352"/>
                    <a:pt x="187" y="372"/>
                  </a:cubicBezTo>
                  <a:cubicBezTo>
                    <a:pt x="181" y="412"/>
                    <a:pt x="180" y="475"/>
                    <a:pt x="210" y="547"/>
                  </a:cubicBezTo>
                  <a:cubicBezTo>
                    <a:pt x="234" y="605"/>
                    <a:pt x="246" y="659"/>
                    <a:pt x="251" y="685"/>
                  </a:cubicBezTo>
                  <a:cubicBezTo>
                    <a:pt x="254" y="701"/>
                    <a:pt x="268" y="712"/>
                    <a:pt x="283" y="712"/>
                  </a:cubicBezTo>
                  <a:lnTo>
                    <a:pt x="416" y="712"/>
                  </a:lnTo>
                  <a:cubicBezTo>
                    <a:pt x="434" y="712"/>
                    <a:pt x="449" y="697"/>
                    <a:pt x="449" y="679"/>
                  </a:cubicBezTo>
                  <a:lnTo>
                    <a:pt x="449" y="604"/>
                  </a:lnTo>
                  <a:cubicBezTo>
                    <a:pt x="449" y="597"/>
                    <a:pt x="444" y="592"/>
                    <a:pt x="438" y="592"/>
                  </a:cubicBezTo>
                  <a:cubicBezTo>
                    <a:pt x="431" y="592"/>
                    <a:pt x="426" y="597"/>
                    <a:pt x="426" y="604"/>
                  </a:cubicBezTo>
                  <a:lnTo>
                    <a:pt x="426" y="679"/>
                  </a:lnTo>
                  <a:cubicBezTo>
                    <a:pt x="426" y="685"/>
                    <a:pt x="422" y="689"/>
                    <a:pt x="416" y="689"/>
                  </a:cubicBezTo>
                  <a:lnTo>
                    <a:pt x="283" y="689"/>
                  </a:lnTo>
                  <a:cubicBezTo>
                    <a:pt x="278" y="689"/>
                    <a:pt x="274" y="686"/>
                    <a:pt x="273" y="681"/>
                  </a:cubicBezTo>
                  <a:cubicBezTo>
                    <a:pt x="268" y="654"/>
                    <a:pt x="256" y="598"/>
                    <a:pt x="231" y="539"/>
                  </a:cubicBezTo>
                  <a:cubicBezTo>
                    <a:pt x="203" y="472"/>
                    <a:pt x="204" y="414"/>
                    <a:pt x="209" y="377"/>
                  </a:cubicBezTo>
                  <a:cubicBezTo>
                    <a:pt x="216" y="336"/>
                    <a:pt x="228" y="311"/>
                    <a:pt x="229" y="311"/>
                  </a:cubicBezTo>
                  <a:cubicBezTo>
                    <a:pt x="231" y="307"/>
                    <a:pt x="230" y="302"/>
                    <a:pt x="227" y="299"/>
                  </a:cubicBezTo>
                  <a:cubicBezTo>
                    <a:pt x="224" y="295"/>
                    <a:pt x="220" y="294"/>
                    <a:pt x="215" y="295"/>
                  </a:cubicBezTo>
                  <a:cubicBezTo>
                    <a:pt x="215" y="295"/>
                    <a:pt x="148" y="315"/>
                    <a:pt x="87" y="315"/>
                  </a:cubicBezTo>
                  <a:cubicBezTo>
                    <a:pt x="73" y="315"/>
                    <a:pt x="59" y="314"/>
                    <a:pt x="43" y="313"/>
                  </a:cubicBezTo>
                  <a:cubicBezTo>
                    <a:pt x="32" y="312"/>
                    <a:pt x="23" y="303"/>
                    <a:pt x="23" y="291"/>
                  </a:cubicBezTo>
                  <a:lnTo>
                    <a:pt x="23" y="46"/>
                  </a:lnTo>
                  <a:cubicBezTo>
                    <a:pt x="23" y="39"/>
                    <a:pt x="26" y="33"/>
                    <a:pt x="31" y="29"/>
                  </a:cubicBezTo>
                  <a:cubicBezTo>
                    <a:pt x="36" y="24"/>
                    <a:pt x="43" y="23"/>
                    <a:pt x="50" y="24"/>
                  </a:cubicBezTo>
                  <a:lnTo>
                    <a:pt x="292" y="79"/>
                  </a:lnTo>
                  <a:cubicBezTo>
                    <a:pt x="330" y="88"/>
                    <a:pt x="364" y="109"/>
                    <a:pt x="389" y="140"/>
                  </a:cubicBezTo>
                  <a:cubicBezTo>
                    <a:pt x="413" y="170"/>
                    <a:pt x="426" y="208"/>
                    <a:pt x="426" y="247"/>
                  </a:cubicBezTo>
                  <a:lnTo>
                    <a:pt x="426" y="551"/>
                  </a:lnTo>
                  <a:cubicBezTo>
                    <a:pt x="426" y="557"/>
                    <a:pt x="431" y="562"/>
                    <a:pt x="438" y="562"/>
                  </a:cubicBezTo>
                  <a:cubicBezTo>
                    <a:pt x="444" y="562"/>
                    <a:pt x="449" y="557"/>
                    <a:pt x="449" y="551"/>
                  </a:cubicBezTo>
                  <a:lnTo>
                    <a:pt x="449" y="247"/>
                  </a:lnTo>
                  <a:cubicBezTo>
                    <a:pt x="449" y="203"/>
                    <a:pt x="434" y="160"/>
                    <a:pt x="406" y="126"/>
                  </a:cubicBezTo>
                  <a:cubicBezTo>
                    <a:pt x="379" y="91"/>
                    <a:pt x="340" y="67"/>
                    <a:pt x="297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297244" y="2054998"/>
              <a:ext cx="113933" cy="247609"/>
            </a:xfrm>
            <a:custGeom>
              <a:rect b="b" l="l" r="r" t="t"/>
              <a:pathLst>
                <a:path extrusionOk="0" h="602" w="277">
                  <a:moveTo>
                    <a:pt x="277" y="535"/>
                  </a:moveTo>
                  <a:lnTo>
                    <a:pt x="250" y="384"/>
                  </a:lnTo>
                  <a:cubicBezTo>
                    <a:pt x="248" y="372"/>
                    <a:pt x="237" y="363"/>
                    <a:pt x="224" y="362"/>
                  </a:cubicBezTo>
                  <a:lnTo>
                    <a:pt x="191" y="172"/>
                  </a:lnTo>
                  <a:cubicBezTo>
                    <a:pt x="202" y="167"/>
                    <a:pt x="209" y="154"/>
                    <a:pt x="207" y="141"/>
                  </a:cubicBezTo>
                  <a:lnTo>
                    <a:pt x="204" y="122"/>
                  </a:lnTo>
                  <a:lnTo>
                    <a:pt x="250" y="113"/>
                  </a:lnTo>
                  <a:cubicBezTo>
                    <a:pt x="258" y="112"/>
                    <a:pt x="264" y="108"/>
                    <a:pt x="269" y="101"/>
                  </a:cubicBezTo>
                  <a:cubicBezTo>
                    <a:pt x="274" y="95"/>
                    <a:pt x="275" y="87"/>
                    <a:pt x="274" y="79"/>
                  </a:cubicBezTo>
                  <a:lnTo>
                    <a:pt x="264" y="25"/>
                  </a:lnTo>
                  <a:cubicBezTo>
                    <a:pt x="261" y="9"/>
                    <a:pt x="246" y="-2"/>
                    <a:pt x="230" y="1"/>
                  </a:cubicBezTo>
                  <a:lnTo>
                    <a:pt x="124" y="19"/>
                  </a:lnTo>
                  <a:cubicBezTo>
                    <a:pt x="118" y="20"/>
                    <a:pt x="114" y="26"/>
                    <a:pt x="115" y="32"/>
                  </a:cubicBezTo>
                  <a:cubicBezTo>
                    <a:pt x="116" y="39"/>
                    <a:pt x="122" y="43"/>
                    <a:pt x="128" y="42"/>
                  </a:cubicBezTo>
                  <a:lnTo>
                    <a:pt x="234" y="23"/>
                  </a:lnTo>
                  <a:cubicBezTo>
                    <a:pt x="238" y="22"/>
                    <a:pt x="241" y="25"/>
                    <a:pt x="242" y="29"/>
                  </a:cubicBezTo>
                  <a:lnTo>
                    <a:pt x="252" y="83"/>
                  </a:lnTo>
                  <a:cubicBezTo>
                    <a:pt x="252" y="85"/>
                    <a:pt x="251" y="87"/>
                    <a:pt x="250" y="88"/>
                  </a:cubicBezTo>
                  <a:cubicBezTo>
                    <a:pt x="249" y="90"/>
                    <a:pt x="248" y="91"/>
                    <a:pt x="246" y="91"/>
                  </a:cubicBezTo>
                  <a:lnTo>
                    <a:pt x="41" y="127"/>
                  </a:lnTo>
                  <a:cubicBezTo>
                    <a:pt x="39" y="128"/>
                    <a:pt x="37" y="127"/>
                    <a:pt x="36" y="126"/>
                  </a:cubicBezTo>
                  <a:cubicBezTo>
                    <a:pt x="34" y="125"/>
                    <a:pt x="33" y="123"/>
                    <a:pt x="33" y="122"/>
                  </a:cubicBezTo>
                  <a:lnTo>
                    <a:pt x="23" y="67"/>
                  </a:lnTo>
                  <a:cubicBezTo>
                    <a:pt x="23" y="63"/>
                    <a:pt x="25" y="60"/>
                    <a:pt x="29" y="59"/>
                  </a:cubicBezTo>
                  <a:lnTo>
                    <a:pt x="76" y="51"/>
                  </a:lnTo>
                  <a:cubicBezTo>
                    <a:pt x="82" y="50"/>
                    <a:pt x="86" y="44"/>
                    <a:pt x="85" y="38"/>
                  </a:cubicBezTo>
                  <a:cubicBezTo>
                    <a:pt x="84" y="32"/>
                    <a:pt x="78" y="27"/>
                    <a:pt x="72" y="28"/>
                  </a:cubicBezTo>
                  <a:lnTo>
                    <a:pt x="25" y="37"/>
                  </a:lnTo>
                  <a:cubicBezTo>
                    <a:pt x="9" y="40"/>
                    <a:pt x="-2" y="55"/>
                    <a:pt x="1" y="71"/>
                  </a:cubicBezTo>
                  <a:lnTo>
                    <a:pt x="10" y="125"/>
                  </a:lnTo>
                  <a:cubicBezTo>
                    <a:pt x="12" y="133"/>
                    <a:pt x="16" y="140"/>
                    <a:pt x="23" y="145"/>
                  </a:cubicBezTo>
                  <a:cubicBezTo>
                    <a:pt x="28" y="148"/>
                    <a:pt x="34" y="150"/>
                    <a:pt x="40" y="150"/>
                  </a:cubicBezTo>
                  <a:cubicBezTo>
                    <a:pt x="41" y="150"/>
                    <a:pt x="43" y="150"/>
                    <a:pt x="45" y="150"/>
                  </a:cubicBezTo>
                  <a:lnTo>
                    <a:pt x="91" y="141"/>
                  </a:lnTo>
                  <a:lnTo>
                    <a:pt x="94" y="160"/>
                  </a:lnTo>
                  <a:cubicBezTo>
                    <a:pt x="96" y="168"/>
                    <a:pt x="100" y="175"/>
                    <a:pt x="106" y="180"/>
                  </a:cubicBezTo>
                  <a:cubicBezTo>
                    <a:pt x="111" y="183"/>
                    <a:pt x="115" y="184"/>
                    <a:pt x="120" y="185"/>
                  </a:cubicBezTo>
                  <a:lnTo>
                    <a:pt x="154" y="375"/>
                  </a:lnTo>
                  <a:cubicBezTo>
                    <a:pt x="142" y="379"/>
                    <a:pt x="135" y="391"/>
                    <a:pt x="137" y="404"/>
                  </a:cubicBezTo>
                  <a:lnTo>
                    <a:pt x="143" y="439"/>
                  </a:lnTo>
                  <a:cubicBezTo>
                    <a:pt x="145" y="446"/>
                    <a:pt x="150" y="450"/>
                    <a:pt x="157" y="449"/>
                  </a:cubicBezTo>
                  <a:cubicBezTo>
                    <a:pt x="163" y="447"/>
                    <a:pt x="167" y="442"/>
                    <a:pt x="166" y="435"/>
                  </a:cubicBezTo>
                  <a:lnTo>
                    <a:pt x="160" y="400"/>
                  </a:lnTo>
                  <a:cubicBezTo>
                    <a:pt x="159" y="398"/>
                    <a:pt x="161" y="396"/>
                    <a:pt x="163" y="396"/>
                  </a:cubicBezTo>
                  <a:lnTo>
                    <a:pt x="223" y="385"/>
                  </a:lnTo>
                  <a:cubicBezTo>
                    <a:pt x="225" y="385"/>
                    <a:pt x="227" y="386"/>
                    <a:pt x="228" y="388"/>
                  </a:cubicBezTo>
                  <a:lnTo>
                    <a:pt x="254" y="539"/>
                  </a:lnTo>
                  <a:cubicBezTo>
                    <a:pt x="256" y="548"/>
                    <a:pt x="254" y="557"/>
                    <a:pt x="248" y="565"/>
                  </a:cubicBezTo>
                  <a:cubicBezTo>
                    <a:pt x="243" y="572"/>
                    <a:pt x="235" y="577"/>
                    <a:pt x="226" y="579"/>
                  </a:cubicBezTo>
                  <a:cubicBezTo>
                    <a:pt x="217" y="581"/>
                    <a:pt x="208" y="579"/>
                    <a:pt x="200" y="573"/>
                  </a:cubicBezTo>
                  <a:cubicBezTo>
                    <a:pt x="193" y="568"/>
                    <a:pt x="188" y="560"/>
                    <a:pt x="186" y="551"/>
                  </a:cubicBezTo>
                  <a:lnTo>
                    <a:pt x="175" y="488"/>
                  </a:lnTo>
                  <a:cubicBezTo>
                    <a:pt x="174" y="481"/>
                    <a:pt x="168" y="477"/>
                    <a:pt x="162" y="478"/>
                  </a:cubicBezTo>
                  <a:cubicBezTo>
                    <a:pt x="156" y="479"/>
                    <a:pt x="152" y="485"/>
                    <a:pt x="153" y="492"/>
                  </a:cubicBezTo>
                  <a:lnTo>
                    <a:pt x="164" y="555"/>
                  </a:lnTo>
                  <a:cubicBezTo>
                    <a:pt x="166" y="570"/>
                    <a:pt x="175" y="583"/>
                    <a:pt x="187" y="592"/>
                  </a:cubicBezTo>
                  <a:cubicBezTo>
                    <a:pt x="197" y="599"/>
                    <a:pt x="208" y="602"/>
                    <a:pt x="220" y="602"/>
                  </a:cubicBezTo>
                  <a:cubicBezTo>
                    <a:pt x="223" y="602"/>
                    <a:pt x="227" y="602"/>
                    <a:pt x="230" y="601"/>
                  </a:cubicBezTo>
                  <a:cubicBezTo>
                    <a:pt x="245" y="599"/>
                    <a:pt x="258" y="590"/>
                    <a:pt x="267" y="578"/>
                  </a:cubicBezTo>
                  <a:cubicBezTo>
                    <a:pt x="276" y="565"/>
                    <a:pt x="279" y="550"/>
                    <a:pt x="277" y="535"/>
                  </a:cubicBezTo>
                  <a:moveTo>
                    <a:pt x="176" y="370"/>
                  </a:moveTo>
                  <a:lnTo>
                    <a:pt x="143" y="182"/>
                  </a:lnTo>
                  <a:lnTo>
                    <a:pt x="169" y="177"/>
                  </a:lnTo>
                  <a:lnTo>
                    <a:pt x="202" y="366"/>
                  </a:lnTo>
                  <a:lnTo>
                    <a:pt x="176" y="370"/>
                  </a:lnTo>
                  <a:moveTo>
                    <a:pt x="113" y="138"/>
                  </a:moveTo>
                  <a:lnTo>
                    <a:pt x="181" y="126"/>
                  </a:lnTo>
                  <a:lnTo>
                    <a:pt x="185" y="144"/>
                  </a:lnTo>
                  <a:cubicBezTo>
                    <a:pt x="185" y="148"/>
                    <a:pt x="183" y="152"/>
                    <a:pt x="179" y="153"/>
                  </a:cubicBezTo>
                  <a:lnTo>
                    <a:pt x="125" y="162"/>
                  </a:lnTo>
                  <a:cubicBezTo>
                    <a:pt x="123" y="162"/>
                    <a:pt x="121" y="162"/>
                    <a:pt x="119" y="161"/>
                  </a:cubicBezTo>
                  <a:cubicBezTo>
                    <a:pt x="118" y="160"/>
                    <a:pt x="117" y="158"/>
                    <a:pt x="117" y="156"/>
                  </a:cubicBezTo>
                  <a:lnTo>
                    <a:pt x="113" y="1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255290" y="2042247"/>
              <a:ext cx="15630" cy="20565"/>
            </a:xfrm>
            <a:custGeom>
              <a:rect b="b" l="l" r="r" t="t"/>
              <a:pathLst>
                <a:path extrusionOk="0" h="50" w="38">
                  <a:moveTo>
                    <a:pt x="6" y="48"/>
                  </a:moveTo>
                  <a:cubicBezTo>
                    <a:pt x="8" y="49"/>
                    <a:pt x="10" y="50"/>
                    <a:pt x="12" y="50"/>
                  </a:cubicBezTo>
                  <a:cubicBezTo>
                    <a:pt x="16" y="50"/>
                    <a:pt x="20" y="48"/>
                    <a:pt x="22" y="44"/>
                  </a:cubicBezTo>
                  <a:lnTo>
                    <a:pt x="36" y="17"/>
                  </a:lnTo>
                  <a:cubicBezTo>
                    <a:pt x="40" y="12"/>
                    <a:pt x="38" y="5"/>
                    <a:pt x="32" y="2"/>
                  </a:cubicBezTo>
                  <a:cubicBezTo>
                    <a:pt x="27" y="-1"/>
                    <a:pt x="20" y="1"/>
                    <a:pt x="17" y="6"/>
                  </a:cubicBezTo>
                  <a:lnTo>
                    <a:pt x="2" y="33"/>
                  </a:lnTo>
                  <a:cubicBezTo>
                    <a:pt x="-1" y="38"/>
                    <a:pt x="1" y="45"/>
                    <a:pt x="6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267630" y="2066103"/>
              <a:ext cx="21799" cy="12751"/>
            </a:xfrm>
            <a:custGeom>
              <a:rect b="b" l="l" r="r" t="t"/>
              <a:pathLst>
                <a:path extrusionOk="0" h="31" w="53">
                  <a:moveTo>
                    <a:pt x="39" y="1"/>
                  </a:moveTo>
                  <a:lnTo>
                    <a:pt x="9" y="9"/>
                  </a:lnTo>
                  <a:cubicBezTo>
                    <a:pt x="3" y="11"/>
                    <a:pt x="0" y="17"/>
                    <a:pt x="1" y="23"/>
                  </a:cubicBezTo>
                  <a:cubicBezTo>
                    <a:pt x="3" y="28"/>
                    <a:pt x="7" y="31"/>
                    <a:pt x="12" y="31"/>
                  </a:cubicBezTo>
                  <a:cubicBezTo>
                    <a:pt x="13" y="31"/>
                    <a:pt x="14" y="31"/>
                    <a:pt x="15" y="31"/>
                  </a:cubicBezTo>
                  <a:lnTo>
                    <a:pt x="45" y="22"/>
                  </a:lnTo>
                  <a:cubicBezTo>
                    <a:pt x="51" y="21"/>
                    <a:pt x="54" y="14"/>
                    <a:pt x="53" y="8"/>
                  </a:cubicBezTo>
                  <a:cubicBezTo>
                    <a:pt x="51" y="2"/>
                    <a:pt x="45" y="-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4231434" y="2038956"/>
              <a:ext cx="12751" cy="21799"/>
            </a:xfrm>
            <a:custGeom>
              <a:rect b="b" l="l" r="r" t="t"/>
              <a:pathLst>
                <a:path extrusionOk="0" h="53" w="31">
                  <a:moveTo>
                    <a:pt x="9" y="45"/>
                  </a:moveTo>
                  <a:cubicBezTo>
                    <a:pt x="10" y="50"/>
                    <a:pt x="15" y="53"/>
                    <a:pt x="20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9" y="51"/>
                    <a:pt x="33" y="44"/>
                    <a:pt x="31" y="38"/>
                  </a:cubicBezTo>
                  <a:lnTo>
                    <a:pt x="22" y="9"/>
                  </a:lnTo>
                  <a:cubicBezTo>
                    <a:pt x="21" y="3"/>
                    <a:pt x="14" y="-1"/>
                    <a:pt x="8" y="1"/>
                  </a:cubicBezTo>
                  <a:cubicBezTo>
                    <a:pt x="2" y="3"/>
                    <a:pt x="-1" y="9"/>
                    <a:pt x="1" y="15"/>
                  </a:cubicBezTo>
                  <a:lnTo>
                    <a:pt x="9" y="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34"/>
          <p:cNvGrpSpPr/>
          <p:nvPr/>
        </p:nvGrpSpPr>
        <p:grpSpPr>
          <a:xfrm>
            <a:off x="3355125" y="1937925"/>
            <a:ext cx="324802" cy="349648"/>
            <a:chOff x="3463930" y="2015923"/>
            <a:chExt cx="295732" cy="318354"/>
          </a:xfrm>
        </p:grpSpPr>
        <p:sp>
          <p:nvSpPr>
            <p:cNvPr id="1103" name="Google Shape;1103;p34"/>
            <p:cNvSpPr/>
            <p:nvPr/>
          </p:nvSpPr>
          <p:spPr>
            <a:xfrm>
              <a:off x="3527683" y="2235151"/>
              <a:ext cx="39486" cy="39486"/>
            </a:xfrm>
            <a:custGeom>
              <a:rect b="b" l="l" r="r" t="t"/>
              <a:pathLst>
                <a:path extrusionOk="0" h="96" w="96">
                  <a:moveTo>
                    <a:pt x="73" y="85"/>
                  </a:moveTo>
                  <a:cubicBezTo>
                    <a:pt x="73" y="91"/>
                    <a:pt x="78" y="96"/>
                    <a:pt x="84" y="96"/>
                  </a:cubicBezTo>
                  <a:cubicBezTo>
                    <a:pt x="90" y="96"/>
                    <a:pt x="96" y="91"/>
                    <a:pt x="96" y="85"/>
                  </a:cubicBezTo>
                  <a:cubicBezTo>
                    <a:pt x="96" y="38"/>
                    <a:pt x="58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5" y="23"/>
                    <a:pt x="73" y="51"/>
                    <a:pt x="73" y="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656423" y="2235151"/>
              <a:ext cx="39486" cy="39486"/>
            </a:xfrm>
            <a:custGeom>
              <a:rect b="b" l="l" r="r" t="t"/>
              <a:pathLst>
                <a:path extrusionOk="0" h="96" w="96">
                  <a:moveTo>
                    <a:pt x="12" y="96"/>
                  </a:moveTo>
                  <a:cubicBezTo>
                    <a:pt x="18" y="96"/>
                    <a:pt x="23" y="91"/>
                    <a:pt x="23" y="85"/>
                  </a:cubicBezTo>
                  <a:cubicBezTo>
                    <a:pt x="23" y="51"/>
                    <a:pt x="51" y="23"/>
                    <a:pt x="85" y="23"/>
                  </a:cubicBezTo>
                  <a:cubicBezTo>
                    <a:pt x="91" y="23"/>
                    <a:pt x="96" y="18"/>
                    <a:pt x="96" y="12"/>
                  </a:cubicBezTo>
                  <a:cubicBezTo>
                    <a:pt x="96" y="5"/>
                    <a:pt x="91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91"/>
                    <a:pt x="5" y="96"/>
                    <a:pt x="12" y="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463930" y="2015923"/>
              <a:ext cx="295732" cy="318354"/>
            </a:xfrm>
            <a:custGeom>
              <a:rect b="b" l="l" r="r" t="t"/>
              <a:pathLst>
                <a:path extrusionOk="0" h="774" w="719">
                  <a:moveTo>
                    <a:pt x="719" y="438"/>
                  </a:moveTo>
                  <a:cubicBezTo>
                    <a:pt x="719" y="406"/>
                    <a:pt x="706" y="376"/>
                    <a:pt x="684" y="354"/>
                  </a:cubicBezTo>
                  <a:cubicBezTo>
                    <a:pt x="687" y="344"/>
                    <a:pt x="689" y="334"/>
                    <a:pt x="689" y="323"/>
                  </a:cubicBezTo>
                  <a:cubicBezTo>
                    <a:pt x="689" y="293"/>
                    <a:pt x="676" y="264"/>
                    <a:pt x="655" y="244"/>
                  </a:cubicBezTo>
                  <a:cubicBezTo>
                    <a:pt x="657" y="235"/>
                    <a:pt x="658" y="226"/>
                    <a:pt x="658" y="216"/>
                  </a:cubicBezTo>
                  <a:cubicBezTo>
                    <a:pt x="658" y="155"/>
                    <a:pt x="610" y="104"/>
                    <a:pt x="550" y="99"/>
                  </a:cubicBezTo>
                  <a:cubicBezTo>
                    <a:pt x="548" y="72"/>
                    <a:pt x="535" y="47"/>
                    <a:pt x="516" y="29"/>
                  </a:cubicBezTo>
                  <a:cubicBezTo>
                    <a:pt x="511" y="25"/>
                    <a:pt x="504" y="25"/>
                    <a:pt x="500" y="30"/>
                  </a:cubicBezTo>
                  <a:cubicBezTo>
                    <a:pt x="496" y="35"/>
                    <a:pt x="496" y="42"/>
                    <a:pt x="500" y="46"/>
                  </a:cubicBezTo>
                  <a:cubicBezTo>
                    <a:pt x="515" y="60"/>
                    <a:pt x="525" y="79"/>
                    <a:pt x="528" y="99"/>
                  </a:cubicBezTo>
                  <a:cubicBezTo>
                    <a:pt x="468" y="105"/>
                    <a:pt x="421" y="155"/>
                    <a:pt x="421" y="216"/>
                  </a:cubicBezTo>
                  <a:cubicBezTo>
                    <a:pt x="421" y="223"/>
                    <a:pt x="426" y="228"/>
                    <a:pt x="433" y="228"/>
                  </a:cubicBezTo>
                  <a:cubicBezTo>
                    <a:pt x="439" y="228"/>
                    <a:pt x="444" y="223"/>
                    <a:pt x="444" y="216"/>
                  </a:cubicBezTo>
                  <a:cubicBezTo>
                    <a:pt x="444" y="164"/>
                    <a:pt x="487" y="121"/>
                    <a:pt x="540" y="121"/>
                  </a:cubicBezTo>
                  <a:cubicBezTo>
                    <a:pt x="592" y="121"/>
                    <a:pt x="540" y="121"/>
                    <a:pt x="540" y="121"/>
                  </a:cubicBezTo>
                  <a:cubicBezTo>
                    <a:pt x="592" y="121"/>
                    <a:pt x="635" y="164"/>
                    <a:pt x="635" y="216"/>
                  </a:cubicBezTo>
                  <a:cubicBezTo>
                    <a:pt x="635" y="220"/>
                    <a:pt x="635" y="225"/>
                    <a:pt x="634" y="229"/>
                  </a:cubicBezTo>
                  <a:cubicBezTo>
                    <a:pt x="618" y="219"/>
                    <a:pt x="599" y="214"/>
                    <a:pt x="580" y="214"/>
                  </a:cubicBezTo>
                  <a:cubicBezTo>
                    <a:pt x="545" y="214"/>
                    <a:pt x="512" y="231"/>
                    <a:pt x="491" y="259"/>
                  </a:cubicBezTo>
                  <a:cubicBezTo>
                    <a:pt x="488" y="264"/>
                    <a:pt x="489" y="271"/>
                    <a:pt x="494" y="275"/>
                  </a:cubicBezTo>
                  <a:cubicBezTo>
                    <a:pt x="496" y="277"/>
                    <a:pt x="498" y="277"/>
                    <a:pt x="501" y="277"/>
                  </a:cubicBezTo>
                  <a:cubicBezTo>
                    <a:pt x="504" y="277"/>
                    <a:pt x="508" y="276"/>
                    <a:pt x="510" y="273"/>
                  </a:cubicBezTo>
                  <a:cubicBezTo>
                    <a:pt x="526" y="250"/>
                    <a:pt x="552" y="237"/>
                    <a:pt x="580" y="237"/>
                  </a:cubicBezTo>
                  <a:cubicBezTo>
                    <a:pt x="626" y="236"/>
                    <a:pt x="667" y="277"/>
                    <a:pt x="666" y="323"/>
                  </a:cubicBezTo>
                  <a:cubicBezTo>
                    <a:pt x="666" y="334"/>
                    <a:pt x="664" y="344"/>
                    <a:pt x="661" y="353"/>
                  </a:cubicBezTo>
                  <a:cubicBezTo>
                    <a:pt x="659" y="358"/>
                    <a:pt x="660" y="363"/>
                    <a:pt x="664" y="366"/>
                  </a:cubicBezTo>
                  <a:cubicBezTo>
                    <a:pt x="684" y="384"/>
                    <a:pt x="696" y="410"/>
                    <a:pt x="696" y="438"/>
                  </a:cubicBezTo>
                  <a:cubicBezTo>
                    <a:pt x="696" y="460"/>
                    <a:pt x="688" y="482"/>
                    <a:pt x="674" y="499"/>
                  </a:cubicBezTo>
                  <a:cubicBezTo>
                    <a:pt x="655" y="521"/>
                    <a:pt x="629" y="533"/>
                    <a:pt x="601" y="533"/>
                  </a:cubicBezTo>
                  <a:cubicBezTo>
                    <a:pt x="594" y="533"/>
                    <a:pt x="589" y="538"/>
                    <a:pt x="589" y="545"/>
                  </a:cubicBezTo>
                  <a:cubicBezTo>
                    <a:pt x="589" y="551"/>
                    <a:pt x="594" y="556"/>
                    <a:pt x="601" y="556"/>
                  </a:cubicBezTo>
                  <a:cubicBezTo>
                    <a:pt x="629" y="556"/>
                    <a:pt x="657" y="546"/>
                    <a:pt x="678" y="527"/>
                  </a:cubicBezTo>
                  <a:cubicBezTo>
                    <a:pt x="680" y="534"/>
                    <a:pt x="681" y="542"/>
                    <a:pt x="681" y="549"/>
                  </a:cubicBezTo>
                  <a:cubicBezTo>
                    <a:pt x="681" y="586"/>
                    <a:pt x="657" y="619"/>
                    <a:pt x="623" y="631"/>
                  </a:cubicBezTo>
                  <a:cubicBezTo>
                    <a:pt x="618" y="632"/>
                    <a:pt x="615" y="637"/>
                    <a:pt x="615" y="641"/>
                  </a:cubicBezTo>
                  <a:cubicBezTo>
                    <a:pt x="615" y="642"/>
                    <a:pt x="615" y="642"/>
                    <a:pt x="615" y="642"/>
                  </a:cubicBezTo>
                  <a:lnTo>
                    <a:pt x="615" y="642"/>
                  </a:lnTo>
                  <a:cubicBezTo>
                    <a:pt x="615" y="677"/>
                    <a:pt x="587" y="704"/>
                    <a:pt x="553" y="704"/>
                  </a:cubicBezTo>
                  <a:cubicBezTo>
                    <a:pt x="549" y="704"/>
                    <a:pt x="546" y="704"/>
                    <a:pt x="542" y="703"/>
                  </a:cubicBezTo>
                  <a:cubicBezTo>
                    <a:pt x="538" y="703"/>
                    <a:pt x="533" y="705"/>
                    <a:pt x="531" y="708"/>
                  </a:cubicBezTo>
                  <a:cubicBezTo>
                    <a:pt x="513" y="735"/>
                    <a:pt x="483" y="751"/>
                    <a:pt x="451" y="751"/>
                  </a:cubicBezTo>
                  <a:cubicBezTo>
                    <a:pt x="418" y="751"/>
                    <a:pt x="388" y="735"/>
                    <a:pt x="371" y="708"/>
                  </a:cubicBezTo>
                  <a:lnTo>
                    <a:pt x="371" y="577"/>
                  </a:lnTo>
                  <a:cubicBezTo>
                    <a:pt x="456" y="571"/>
                    <a:pt x="523" y="500"/>
                    <a:pt x="523" y="414"/>
                  </a:cubicBezTo>
                  <a:cubicBezTo>
                    <a:pt x="523" y="327"/>
                    <a:pt x="456" y="256"/>
                    <a:pt x="371" y="250"/>
                  </a:cubicBezTo>
                  <a:lnTo>
                    <a:pt x="371" y="177"/>
                  </a:lnTo>
                  <a:cubicBezTo>
                    <a:pt x="371" y="149"/>
                    <a:pt x="384" y="124"/>
                    <a:pt x="407" y="109"/>
                  </a:cubicBezTo>
                  <a:cubicBezTo>
                    <a:pt x="412" y="106"/>
                    <a:pt x="414" y="99"/>
                    <a:pt x="410" y="94"/>
                  </a:cubicBezTo>
                  <a:cubicBezTo>
                    <a:pt x="407" y="88"/>
                    <a:pt x="400" y="87"/>
                    <a:pt x="395" y="90"/>
                  </a:cubicBezTo>
                  <a:cubicBezTo>
                    <a:pt x="386" y="96"/>
                    <a:pt x="377" y="104"/>
                    <a:pt x="371" y="112"/>
                  </a:cubicBezTo>
                  <a:lnTo>
                    <a:pt x="371" y="60"/>
                  </a:lnTo>
                  <a:cubicBezTo>
                    <a:pt x="387" y="37"/>
                    <a:pt x="413" y="23"/>
                    <a:pt x="442" y="23"/>
                  </a:cubicBezTo>
                  <a:cubicBezTo>
                    <a:pt x="448" y="23"/>
                    <a:pt x="454" y="24"/>
                    <a:pt x="459" y="25"/>
                  </a:cubicBezTo>
                  <a:cubicBezTo>
                    <a:pt x="465" y="26"/>
                    <a:pt x="471" y="22"/>
                    <a:pt x="472" y="16"/>
                  </a:cubicBezTo>
                  <a:cubicBezTo>
                    <a:pt x="474" y="10"/>
                    <a:pt x="470" y="4"/>
                    <a:pt x="464" y="3"/>
                  </a:cubicBezTo>
                  <a:cubicBezTo>
                    <a:pt x="457" y="1"/>
                    <a:pt x="449" y="0"/>
                    <a:pt x="442" y="0"/>
                  </a:cubicBezTo>
                  <a:cubicBezTo>
                    <a:pt x="410" y="0"/>
                    <a:pt x="380" y="14"/>
                    <a:pt x="359" y="38"/>
                  </a:cubicBezTo>
                  <a:cubicBezTo>
                    <a:pt x="339" y="14"/>
                    <a:pt x="309" y="0"/>
                    <a:pt x="277" y="0"/>
                  </a:cubicBezTo>
                  <a:cubicBezTo>
                    <a:pt x="221" y="0"/>
                    <a:pt x="174" y="44"/>
                    <a:pt x="168" y="99"/>
                  </a:cubicBezTo>
                  <a:cubicBezTo>
                    <a:pt x="108" y="104"/>
                    <a:pt x="61" y="155"/>
                    <a:pt x="61" y="216"/>
                  </a:cubicBezTo>
                  <a:cubicBezTo>
                    <a:pt x="61" y="226"/>
                    <a:pt x="62" y="235"/>
                    <a:pt x="64" y="244"/>
                  </a:cubicBezTo>
                  <a:cubicBezTo>
                    <a:pt x="42" y="264"/>
                    <a:pt x="30" y="293"/>
                    <a:pt x="30" y="323"/>
                  </a:cubicBezTo>
                  <a:cubicBezTo>
                    <a:pt x="30" y="334"/>
                    <a:pt x="31" y="344"/>
                    <a:pt x="34" y="354"/>
                  </a:cubicBezTo>
                  <a:cubicBezTo>
                    <a:pt x="12" y="376"/>
                    <a:pt x="0" y="406"/>
                    <a:pt x="0" y="438"/>
                  </a:cubicBezTo>
                  <a:cubicBezTo>
                    <a:pt x="0" y="463"/>
                    <a:pt x="8" y="488"/>
                    <a:pt x="23" y="508"/>
                  </a:cubicBezTo>
                  <a:cubicBezTo>
                    <a:pt x="18" y="521"/>
                    <a:pt x="15" y="535"/>
                    <a:pt x="15" y="549"/>
                  </a:cubicBezTo>
                  <a:cubicBezTo>
                    <a:pt x="15" y="593"/>
                    <a:pt x="42" y="632"/>
                    <a:pt x="82" y="649"/>
                  </a:cubicBezTo>
                  <a:cubicBezTo>
                    <a:pt x="83" y="661"/>
                    <a:pt x="86" y="673"/>
                    <a:pt x="92" y="684"/>
                  </a:cubicBezTo>
                  <a:cubicBezTo>
                    <a:pt x="94" y="687"/>
                    <a:pt x="98" y="689"/>
                    <a:pt x="102" y="689"/>
                  </a:cubicBezTo>
                  <a:cubicBezTo>
                    <a:pt x="104" y="689"/>
                    <a:pt x="106" y="689"/>
                    <a:pt x="107" y="688"/>
                  </a:cubicBezTo>
                  <a:cubicBezTo>
                    <a:pt x="113" y="685"/>
                    <a:pt x="115" y="678"/>
                    <a:pt x="112" y="672"/>
                  </a:cubicBezTo>
                  <a:cubicBezTo>
                    <a:pt x="107" y="663"/>
                    <a:pt x="104" y="653"/>
                    <a:pt x="104" y="642"/>
                  </a:cubicBezTo>
                  <a:lnTo>
                    <a:pt x="104" y="642"/>
                  </a:lnTo>
                  <a:lnTo>
                    <a:pt x="104" y="641"/>
                  </a:lnTo>
                  <a:cubicBezTo>
                    <a:pt x="104" y="637"/>
                    <a:pt x="101" y="632"/>
                    <a:pt x="96" y="631"/>
                  </a:cubicBezTo>
                  <a:cubicBezTo>
                    <a:pt x="61" y="619"/>
                    <a:pt x="38" y="586"/>
                    <a:pt x="38" y="549"/>
                  </a:cubicBezTo>
                  <a:cubicBezTo>
                    <a:pt x="38" y="542"/>
                    <a:pt x="39" y="534"/>
                    <a:pt x="41" y="527"/>
                  </a:cubicBezTo>
                  <a:cubicBezTo>
                    <a:pt x="62" y="546"/>
                    <a:pt x="90" y="556"/>
                    <a:pt x="118" y="556"/>
                  </a:cubicBezTo>
                  <a:cubicBezTo>
                    <a:pt x="124" y="556"/>
                    <a:pt x="129" y="551"/>
                    <a:pt x="129" y="545"/>
                  </a:cubicBezTo>
                  <a:cubicBezTo>
                    <a:pt x="129" y="538"/>
                    <a:pt x="124" y="533"/>
                    <a:pt x="118" y="533"/>
                  </a:cubicBezTo>
                  <a:cubicBezTo>
                    <a:pt x="67" y="534"/>
                    <a:pt x="22" y="489"/>
                    <a:pt x="23" y="438"/>
                  </a:cubicBezTo>
                  <a:cubicBezTo>
                    <a:pt x="23" y="410"/>
                    <a:pt x="34" y="384"/>
                    <a:pt x="55" y="366"/>
                  </a:cubicBezTo>
                  <a:cubicBezTo>
                    <a:pt x="59" y="363"/>
                    <a:pt x="60" y="358"/>
                    <a:pt x="58" y="353"/>
                  </a:cubicBezTo>
                  <a:cubicBezTo>
                    <a:pt x="54" y="344"/>
                    <a:pt x="53" y="334"/>
                    <a:pt x="53" y="323"/>
                  </a:cubicBezTo>
                  <a:cubicBezTo>
                    <a:pt x="52" y="277"/>
                    <a:pt x="93" y="236"/>
                    <a:pt x="139" y="237"/>
                  </a:cubicBezTo>
                  <a:cubicBezTo>
                    <a:pt x="167" y="237"/>
                    <a:pt x="193" y="250"/>
                    <a:pt x="209" y="273"/>
                  </a:cubicBezTo>
                  <a:cubicBezTo>
                    <a:pt x="211" y="276"/>
                    <a:pt x="215" y="277"/>
                    <a:pt x="218" y="277"/>
                  </a:cubicBezTo>
                  <a:cubicBezTo>
                    <a:pt x="220" y="277"/>
                    <a:pt x="223" y="277"/>
                    <a:pt x="225" y="275"/>
                  </a:cubicBezTo>
                  <a:cubicBezTo>
                    <a:pt x="230" y="271"/>
                    <a:pt x="231" y="264"/>
                    <a:pt x="227" y="259"/>
                  </a:cubicBezTo>
                  <a:cubicBezTo>
                    <a:pt x="207" y="231"/>
                    <a:pt x="174" y="214"/>
                    <a:pt x="139" y="214"/>
                  </a:cubicBezTo>
                  <a:cubicBezTo>
                    <a:pt x="120" y="214"/>
                    <a:pt x="101" y="219"/>
                    <a:pt x="85" y="229"/>
                  </a:cubicBezTo>
                  <a:cubicBezTo>
                    <a:pt x="84" y="225"/>
                    <a:pt x="84" y="220"/>
                    <a:pt x="84" y="216"/>
                  </a:cubicBezTo>
                  <a:cubicBezTo>
                    <a:pt x="84" y="164"/>
                    <a:pt x="127" y="121"/>
                    <a:pt x="179" y="121"/>
                  </a:cubicBezTo>
                  <a:cubicBezTo>
                    <a:pt x="232" y="121"/>
                    <a:pt x="179" y="121"/>
                    <a:pt x="179" y="121"/>
                  </a:cubicBezTo>
                  <a:cubicBezTo>
                    <a:pt x="232" y="121"/>
                    <a:pt x="275" y="164"/>
                    <a:pt x="275" y="216"/>
                  </a:cubicBezTo>
                  <a:cubicBezTo>
                    <a:pt x="275" y="223"/>
                    <a:pt x="280" y="228"/>
                    <a:pt x="286" y="228"/>
                  </a:cubicBezTo>
                  <a:cubicBezTo>
                    <a:pt x="292" y="228"/>
                    <a:pt x="297" y="223"/>
                    <a:pt x="297" y="216"/>
                  </a:cubicBezTo>
                  <a:cubicBezTo>
                    <a:pt x="297" y="155"/>
                    <a:pt x="251" y="105"/>
                    <a:pt x="191" y="99"/>
                  </a:cubicBezTo>
                  <a:cubicBezTo>
                    <a:pt x="197" y="56"/>
                    <a:pt x="233" y="23"/>
                    <a:pt x="277" y="23"/>
                  </a:cubicBezTo>
                  <a:cubicBezTo>
                    <a:pt x="306" y="23"/>
                    <a:pt x="332" y="37"/>
                    <a:pt x="348" y="60"/>
                  </a:cubicBezTo>
                  <a:lnTo>
                    <a:pt x="348" y="112"/>
                  </a:lnTo>
                  <a:cubicBezTo>
                    <a:pt x="341" y="104"/>
                    <a:pt x="333" y="96"/>
                    <a:pt x="324" y="90"/>
                  </a:cubicBezTo>
                  <a:cubicBezTo>
                    <a:pt x="319" y="87"/>
                    <a:pt x="312" y="88"/>
                    <a:pt x="308" y="94"/>
                  </a:cubicBezTo>
                  <a:cubicBezTo>
                    <a:pt x="305" y="99"/>
                    <a:pt x="306" y="106"/>
                    <a:pt x="312" y="109"/>
                  </a:cubicBezTo>
                  <a:cubicBezTo>
                    <a:pt x="334" y="124"/>
                    <a:pt x="348" y="149"/>
                    <a:pt x="348" y="177"/>
                  </a:cubicBezTo>
                  <a:lnTo>
                    <a:pt x="348" y="250"/>
                  </a:lnTo>
                  <a:cubicBezTo>
                    <a:pt x="322" y="252"/>
                    <a:pt x="297" y="260"/>
                    <a:pt x="275" y="273"/>
                  </a:cubicBezTo>
                  <a:cubicBezTo>
                    <a:pt x="270" y="276"/>
                    <a:pt x="268" y="283"/>
                    <a:pt x="271" y="289"/>
                  </a:cubicBezTo>
                  <a:cubicBezTo>
                    <a:pt x="274" y="294"/>
                    <a:pt x="281" y="296"/>
                    <a:pt x="287" y="292"/>
                  </a:cubicBezTo>
                  <a:cubicBezTo>
                    <a:pt x="309" y="279"/>
                    <a:pt x="334" y="272"/>
                    <a:pt x="359" y="272"/>
                  </a:cubicBezTo>
                  <a:cubicBezTo>
                    <a:pt x="437" y="272"/>
                    <a:pt x="501" y="336"/>
                    <a:pt x="501" y="414"/>
                  </a:cubicBezTo>
                  <a:cubicBezTo>
                    <a:pt x="501" y="492"/>
                    <a:pt x="437" y="555"/>
                    <a:pt x="359" y="555"/>
                  </a:cubicBezTo>
                  <a:cubicBezTo>
                    <a:pt x="281" y="555"/>
                    <a:pt x="218" y="492"/>
                    <a:pt x="218" y="414"/>
                  </a:cubicBezTo>
                  <a:cubicBezTo>
                    <a:pt x="218" y="381"/>
                    <a:pt x="229" y="349"/>
                    <a:pt x="250" y="324"/>
                  </a:cubicBezTo>
                  <a:cubicBezTo>
                    <a:pt x="254" y="320"/>
                    <a:pt x="253" y="312"/>
                    <a:pt x="248" y="308"/>
                  </a:cubicBezTo>
                  <a:cubicBezTo>
                    <a:pt x="243" y="304"/>
                    <a:pt x="236" y="305"/>
                    <a:pt x="232" y="310"/>
                  </a:cubicBezTo>
                  <a:cubicBezTo>
                    <a:pt x="209" y="339"/>
                    <a:pt x="195" y="376"/>
                    <a:pt x="195" y="414"/>
                  </a:cubicBezTo>
                  <a:cubicBezTo>
                    <a:pt x="195" y="500"/>
                    <a:pt x="263" y="571"/>
                    <a:pt x="348" y="577"/>
                  </a:cubicBezTo>
                  <a:lnTo>
                    <a:pt x="348" y="708"/>
                  </a:lnTo>
                  <a:cubicBezTo>
                    <a:pt x="330" y="735"/>
                    <a:pt x="301" y="751"/>
                    <a:pt x="268" y="751"/>
                  </a:cubicBezTo>
                  <a:cubicBezTo>
                    <a:pt x="236" y="751"/>
                    <a:pt x="206" y="735"/>
                    <a:pt x="188" y="708"/>
                  </a:cubicBezTo>
                  <a:cubicBezTo>
                    <a:pt x="185" y="705"/>
                    <a:pt x="181" y="703"/>
                    <a:pt x="177" y="703"/>
                  </a:cubicBezTo>
                  <a:cubicBezTo>
                    <a:pt x="166" y="705"/>
                    <a:pt x="155" y="704"/>
                    <a:pt x="146" y="701"/>
                  </a:cubicBezTo>
                  <a:cubicBezTo>
                    <a:pt x="140" y="699"/>
                    <a:pt x="133" y="702"/>
                    <a:pt x="131" y="708"/>
                  </a:cubicBezTo>
                  <a:cubicBezTo>
                    <a:pt x="129" y="714"/>
                    <a:pt x="132" y="720"/>
                    <a:pt x="138" y="722"/>
                  </a:cubicBezTo>
                  <a:cubicBezTo>
                    <a:pt x="147" y="725"/>
                    <a:pt x="156" y="727"/>
                    <a:pt x="166" y="727"/>
                  </a:cubicBezTo>
                  <a:cubicBezTo>
                    <a:pt x="168" y="727"/>
                    <a:pt x="171" y="727"/>
                    <a:pt x="173" y="727"/>
                  </a:cubicBezTo>
                  <a:cubicBezTo>
                    <a:pt x="195" y="757"/>
                    <a:pt x="230" y="774"/>
                    <a:pt x="268" y="774"/>
                  </a:cubicBezTo>
                  <a:cubicBezTo>
                    <a:pt x="304" y="774"/>
                    <a:pt x="337" y="758"/>
                    <a:pt x="359" y="731"/>
                  </a:cubicBezTo>
                  <a:cubicBezTo>
                    <a:pt x="382" y="758"/>
                    <a:pt x="415" y="774"/>
                    <a:pt x="451" y="774"/>
                  </a:cubicBezTo>
                  <a:cubicBezTo>
                    <a:pt x="489" y="774"/>
                    <a:pt x="523" y="757"/>
                    <a:pt x="546" y="727"/>
                  </a:cubicBezTo>
                  <a:cubicBezTo>
                    <a:pt x="548" y="727"/>
                    <a:pt x="551" y="727"/>
                    <a:pt x="553" y="727"/>
                  </a:cubicBezTo>
                  <a:cubicBezTo>
                    <a:pt x="597" y="727"/>
                    <a:pt x="634" y="693"/>
                    <a:pt x="637" y="649"/>
                  </a:cubicBezTo>
                  <a:cubicBezTo>
                    <a:pt x="677" y="632"/>
                    <a:pt x="703" y="593"/>
                    <a:pt x="703" y="549"/>
                  </a:cubicBezTo>
                  <a:cubicBezTo>
                    <a:pt x="703" y="535"/>
                    <a:pt x="701" y="521"/>
                    <a:pt x="696" y="508"/>
                  </a:cubicBezTo>
                  <a:cubicBezTo>
                    <a:pt x="711" y="488"/>
                    <a:pt x="719" y="463"/>
                    <a:pt x="719" y="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586912" y="2143840"/>
              <a:ext cx="49357" cy="64164"/>
            </a:xfrm>
            <a:custGeom>
              <a:rect b="b" l="l" r="r" t="t"/>
              <a:pathLst>
                <a:path extrusionOk="0" h="156" w="120">
                  <a:moveTo>
                    <a:pt x="104" y="101"/>
                  </a:moveTo>
                  <a:cubicBezTo>
                    <a:pt x="115" y="89"/>
                    <a:pt x="121" y="74"/>
                    <a:pt x="120" y="57"/>
                  </a:cubicBezTo>
                  <a:cubicBezTo>
                    <a:pt x="118" y="26"/>
                    <a:pt x="93" y="1"/>
                    <a:pt x="61" y="0"/>
                  </a:cubicBezTo>
                  <a:lnTo>
                    <a:pt x="60" y="0"/>
                  </a:lnTo>
                  <a:cubicBezTo>
                    <a:pt x="30" y="0"/>
                    <a:pt x="5" y="22"/>
                    <a:pt x="1" y="52"/>
                  </a:cubicBezTo>
                  <a:cubicBezTo>
                    <a:pt x="0" y="58"/>
                    <a:pt x="4" y="64"/>
                    <a:pt x="10" y="65"/>
                  </a:cubicBezTo>
                  <a:cubicBezTo>
                    <a:pt x="17" y="65"/>
                    <a:pt x="22" y="61"/>
                    <a:pt x="23" y="55"/>
                  </a:cubicBezTo>
                  <a:cubicBezTo>
                    <a:pt x="26" y="36"/>
                    <a:pt x="42" y="22"/>
                    <a:pt x="61" y="23"/>
                  </a:cubicBezTo>
                  <a:cubicBezTo>
                    <a:pt x="80" y="23"/>
                    <a:pt x="96" y="39"/>
                    <a:pt x="97" y="58"/>
                  </a:cubicBezTo>
                  <a:cubicBezTo>
                    <a:pt x="98" y="68"/>
                    <a:pt x="94" y="78"/>
                    <a:pt x="87" y="86"/>
                  </a:cubicBezTo>
                  <a:cubicBezTo>
                    <a:pt x="80" y="93"/>
                    <a:pt x="71" y="97"/>
                    <a:pt x="60" y="97"/>
                  </a:cubicBezTo>
                  <a:cubicBezTo>
                    <a:pt x="54" y="97"/>
                    <a:pt x="49" y="103"/>
                    <a:pt x="49" y="109"/>
                  </a:cubicBezTo>
                  <a:lnTo>
                    <a:pt x="49" y="145"/>
                  </a:lnTo>
                  <a:cubicBezTo>
                    <a:pt x="49" y="151"/>
                    <a:pt x="54" y="156"/>
                    <a:pt x="60" y="156"/>
                  </a:cubicBezTo>
                  <a:cubicBezTo>
                    <a:pt x="66" y="156"/>
                    <a:pt x="72" y="151"/>
                    <a:pt x="72" y="145"/>
                  </a:cubicBezTo>
                  <a:lnTo>
                    <a:pt x="72" y="119"/>
                  </a:lnTo>
                  <a:cubicBezTo>
                    <a:pt x="84" y="117"/>
                    <a:pt x="95" y="111"/>
                    <a:pt x="104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1150" lIns="90000" spcFirstLastPara="1" rIns="90000" wrap="square" tIns="11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607066" y="2218699"/>
              <a:ext cx="9460" cy="9460"/>
            </a:xfrm>
            <a:custGeom>
              <a:rect b="b" l="l" r="r" t="t"/>
              <a:pathLst>
                <a:path extrusionOk="0" h="23" w="23">
                  <a:moveTo>
                    <a:pt x="23" y="12"/>
                  </a:moveTo>
                  <a:cubicBezTo>
                    <a:pt x="23" y="18"/>
                    <a:pt x="18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8" y="0"/>
                    <a:pt x="23" y="6"/>
                    <a:pt x="23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34"/>
          <p:cNvGrpSpPr/>
          <p:nvPr/>
        </p:nvGrpSpPr>
        <p:grpSpPr>
          <a:xfrm>
            <a:off x="2672995" y="1934311"/>
            <a:ext cx="299957" cy="351455"/>
            <a:chOff x="2842852" y="2012633"/>
            <a:chExt cx="273110" cy="319999"/>
          </a:xfrm>
        </p:grpSpPr>
        <p:sp>
          <p:nvSpPr>
            <p:cNvPr id="1109" name="Google Shape;1109;p34"/>
            <p:cNvSpPr/>
            <p:nvPr/>
          </p:nvSpPr>
          <p:spPr>
            <a:xfrm>
              <a:off x="2842852" y="2012633"/>
              <a:ext cx="273110" cy="319999"/>
            </a:xfrm>
            <a:custGeom>
              <a:rect b="b" l="l" r="r" t="t"/>
              <a:pathLst>
                <a:path extrusionOk="0" h="778" w="664">
                  <a:moveTo>
                    <a:pt x="553" y="600"/>
                  </a:moveTo>
                  <a:cubicBezTo>
                    <a:pt x="532" y="599"/>
                    <a:pt x="512" y="608"/>
                    <a:pt x="498" y="625"/>
                  </a:cubicBezTo>
                  <a:cubicBezTo>
                    <a:pt x="497" y="626"/>
                    <a:pt x="496" y="626"/>
                    <a:pt x="495" y="626"/>
                  </a:cubicBezTo>
                  <a:lnTo>
                    <a:pt x="486" y="626"/>
                  </a:lnTo>
                  <a:cubicBezTo>
                    <a:pt x="478" y="626"/>
                    <a:pt x="471" y="621"/>
                    <a:pt x="469" y="613"/>
                  </a:cubicBezTo>
                  <a:lnTo>
                    <a:pt x="464" y="590"/>
                  </a:lnTo>
                  <a:cubicBezTo>
                    <a:pt x="461" y="579"/>
                    <a:pt x="454" y="570"/>
                    <a:pt x="445" y="564"/>
                  </a:cubicBezTo>
                  <a:cubicBezTo>
                    <a:pt x="449" y="559"/>
                    <a:pt x="453" y="554"/>
                    <a:pt x="455" y="548"/>
                  </a:cubicBezTo>
                  <a:cubicBezTo>
                    <a:pt x="469" y="552"/>
                    <a:pt x="484" y="554"/>
                    <a:pt x="499" y="554"/>
                  </a:cubicBezTo>
                  <a:cubicBezTo>
                    <a:pt x="590" y="554"/>
                    <a:pt x="664" y="480"/>
                    <a:pt x="664" y="389"/>
                  </a:cubicBezTo>
                  <a:cubicBezTo>
                    <a:pt x="664" y="359"/>
                    <a:pt x="656" y="330"/>
                    <a:pt x="641" y="304"/>
                  </a:cubicBezTo>
                  <a:cubicBezTo>
                    <a:pt x="638" y="299"/>
                    <a:pt x="631" y="297"/>
                    <a:pt x="625" y="300"/>
                  </a:cubicBezTo>
                  <a:cubicBezTo>
                    <a:pt x="620" y="304"/>
                    <a:pt x="618" y="311"/>
                    <a:pt x="621" y="316"/>
                  </a:cubicBezTo>
                  <a:cubicBezTo>
                    <a:pt x="634" y="338"/>
                    <a:pt x="641" y="363"/>
                    <a:pt x="641" y="389"/>
                  </a:cubicBezTo>
                  <a:cubicBezTo>
                    <a:pt x="641" y="467"/>
                    <a:pt x="577" y="531"/>
                    <a:pt x="499" y="531"/>
                  </a:cubicBezTo>
                  <a:cubicBezTo>
                    <a:pt x="421" y="531"/>
                    <a:pt x="357" y="467"/>
                    <a:pt x="357" y="389"/>
                  </a:cubicBezTo>
                  <a:cubicBezTo>
                    <a:pt x="357" y="310"/>
                    <a:pt x="421" y="247"/>
                    <a:pt x="499" y="247"/>
                  </a:cubicBezTo>
                  <a:cubicBezTo>
                    <a:pt x="532" y="247"/>
                    <a:pt x="564" y="258"/>
                    <a:pt x="589" y="279"/>
                  </a:cubicBezTo>
                  <a:cubicBezTo>
                    <a:pt x="594" y="283"/>
                    <a:pt x="601" y="282"/>
                    <a:pt x="605" y="277"/>
                  </a:cubicBezTo>
                  <a:cubicBezTo>
                    <a:pt x="609" y="272"/>
                    <a:pt x="609" y="265"/>
                    <a:pt x="604" y="261"/>
                  </a:cubicBezTo>
                  <a:cubicBezTo>
                    <a:pt x="574" y="237"/>
                    <a:pt x="537" y="224"/>
                    <a:pt x="499" y="224"/>
                  </a:cubicBezTo>
                  <a:cubicBezTo>
                    <a:pt x="484" y="224"/>
                    <a:pt x="469" y="226"/>
                    <a:pt x="455" y="230"/>
                  </a:cubicBezTo>
                  <a:cubicBezTo>
                    <a:pt x="453" y="224"/>
                    <a:pt x="449" y="218"/>
                    <a:pt x="445" y="213"/>
                  </a:cubicBezTo>
                  <a:cubicBezTo>
                    <a:pt x="454" y="208"/>
                    <a:pt x="461" y="199"/>
                    <a:pt x="464" y="188"/>
                  </a:cubicBezTo>
                  <a:lnTo>
                    <a:pt x="469" y="165"/>
                  </a:lnTo>
                  <a:cubicBezTo>
                    <a:pt x="471" y="157"/>
                    <a:pt x="478" y="151"/>
                    <a:pt x="486" y="151"/>
                  </a:cubicBezTo>
                  <a:lnTo>
                    <a:pt x="495" y="151"/>
                  </a:lnTo>
                  <a:cubicBezTo>
                    <a:pt x="496" y="151"/>
                    <a:pt x="497" y="152"/>
                    <a:pt x="498" y="153"/>
                  </a:cubicBezTo>
                  <a:cubicBezTo>
                    <a:pt x="511" y="168"/>
                    <a:pt x="530" y="177"/>
                    <a:pt x="550" y="177"/>
                  </a:cubicBezTo>
                  <a:cubicBezTo>
                    <a:pt x="588" y="177"/>
                    <a:pt x="618" y="147"/>
                    <a:pt x="618" y="110"/>
                  </a:cubicBezTo>
                  <a:cubicBezTo>
                    <a:pt x="619" y="73"/>
                    <a:pt x="589" y="43"/>
                    <a:pt x="553" y="41"/>
                  </a:cubicBezTo>
                  <a:cubicBezTo>
                    <a:pt x="532" y="40"/>
                    <a:pt x="512" y="49"/>
                    <a:pt x="498" y="66"/>
                  </a:cubicBezTo>
                  <a:cubicBezTo>
                    <a:pt x="497" y="67"/>
                    <a:pt x="496" y="67"/>
                    <a:pt x="495" y="67"/>
                  </a:cubicBezTo>
                  <a:lnTo>
                    <a:pt x="486" y="67"/>
                  </a:lnTo>
                  <a:cubicBezTo>
                    <a:pt x="478" y="67"/>
                    <a:pt x="471" y="62"/>
                    <a:pt x="469" y="54"/>
                  </a:cubicBezTo>
                  <a:lnTo>
                    <a:pt x="464" y="31"/>
                  </a:lnTo>
                  <a:cubicBezTo>
                    <a:pt x="459" y="12"/>
                    <a:pt x="443" y="0"/>
                    <a:pt x="424" y="0"/>
                  </a:cubicBezTo>
                  <a:lnTo>
                    <a:pt x="273" y="0"/>
                  </a:lnTo>
                  <a:cubicBezTo>
                    <a:pt x="267" y="0"/>
                    <a:pt x="262" y="5"/>
                    <a:pt x="262" y="11"/>
                  </a:cubicBezTo>
                  <a:cubicBezTo>
                    <a:pt x="262" y="17"/>
                    <a:pt x="267" y="22"/>
                    <a:pt x="273" y="22"/>
                  </a:cubicBezTo>
                  <a:lnTo>
                    <a:pt x="424" y="22"/>
                  </a:lnTo>
                  <a:cubicBezTo>
                    <a:pt x="433" y="22"/>
                    <a:pt x="440" y="28"/>
                    <a:pt x="441" y="36"/>
                  </a:cubicBezTo>
                  <a:lnTo>
                    <a:pt x="447" y="59"/>
                  </a:lnTo>
                  <a:cubicBezTo>
                    <a:pt x="451" y="77"/>
                    <a:pt x="467" y="90"/>
                    <a:pt x="486" y="90"/>
                  </a:cubicBezTo>
                  <a:lnTo>
                    <a:pt x="495" y="90"/>
                  </a:lnTo>
                  <a:cubicBezTo>
                    <a:pt x="503" y="90"/>
                    <a:pt x="510" y="86"/>
                    <a:pt x="515" y="80"/>
                  </a:cubicBezTo>
                  <a:cubicBezTo>
                    <a:pt x="524" y="69"/>
                    <a:pt x="538" y="63"/>
                    <a:pt x="552" y="64"/>
                  </a:cubicBezTo>
                  <a:cubicBezTo>
                    <a:pt x="576" y="65"/>
                    <a:pt x="596" y="85"/>
                    <a:pt x="596" y="110"/>
                  </a:cubicBezTo>
                  <a:cubicBezTo>
                    <a:pt x="595" y="134"/>
                    <a:pt x="575" y="155"/>
                    <a:pt x="550" y="155"/>
                  </a:cubicBezTo>
                  <a:cubicBezTo>
                    <a:pt x="537" y="155"/>
                    <a:pt x="524" y="149"/>
                    <a:pt x="515" y="138"/>
                  </a:cubicBezTo>
                  <a:cubicBezTo>
                    <a:pt x="510" y="132"/>
                    <a:pt x="503" y="129"/>
                    <a:pt x="495" y="129"/>
                  </a:cubicBezTo>
                  <a:lnTo>
                    <a:pt x="486" y="129"/>
                  </a:lnTo>
                  <a:cubicBezTo>
                    <a:pt x="467" y="129"/>
                    <a:pt x="451" y="141"/>
                    <a:pt x="447" y="160"/>
                  </a:cubicBezTo>
                  <a:lnTo>
                    <a:pt x="441" y="183"/>
                  </a:lnTo>
                  <a:cubicBezTo>
                    <a:pt x="440" y="191"/>
                    <a:pt x="433" y="196"/>
                    <a:pt x="424" y="196"/>
                  </a:cubicBezTo>
                  <a:lnTo>
                    <a:pt x="194" y="196"/>
                  </a:lnTo>
                  <a:cubicBezTo>
                    <a:pt x="186" y="196"/>
                    <a:pt x="179" y="191"/>
                    <a:pt x="177" y="183"/>
                  </a:cubicBezTo>
                  <a:lnTo>
                    <a:pt x="172" y="160"/>
                  </a:lnTo>
                  <a:cubicBezTo>
                    <a:pt x="168" y="141"/>
                    <a:pt x="151" y="129"/>
                    <a:pt x="133" y="129"/>
                  </a:cubicBezTo>
                  <a:lnTo>
                    <a:pt x="123" y="129"/>
                  </a:lnTo>
                  <a:cubicBezTo>
                    <a:pt x="116" y="129"/>
                    <a:pt x="108" y="132"/>
                    <a:pt x="103" y="138"/>
                  </a:cubicBezTo>
                  <a:cubicBezTo>
                    <a:pt x="94" y="149"/>
                    <a:pt x="82" y="155"/>
                    <a:pt x="68" y="155"/>
                  </a:cubicBezTo>
                  <a:cubicBezTo>
                    <a:pt x="43" y="155"/>
                    <a:pt x="23" y="134"/>
                    <a:pt x="23" y="110"/>
                  </a:cubicBezTo>
                  <a:cubicBezTo>
                    <a:pt x="22" y="85"/>
                    <a:pt x="42" y="65"/>
                    <a:pt x="66" y="64"/>
                  </a:cubicBezTo>
                  <a:cubicBezTo>
                    <a:pt x="80" y="63"/>
                    <a:pt x="94" y="69"/>
                    <a:pt x="103" y="80"/>
                  </a:cubicBezTo>
                  <a:cubicBezTo>
                    <a:pt x="108" y="86"/>
                    <a:pt x="116" y="90"/>
                    <a:pt x="123" y="90"/>
                  </a:cubicBezTo>
                  <a:lnTo>
                    <a:pt x="133" y="90"/>
                  </a:lnTo>
                  <a:cubicBezTo>
                    <a:pt x="151" y="90"/>
                    <a:pt x="168" y="77"/>
                    <a:pt x="172" y="59"/>
                  </a:cubicBezTo>
                  <a:lnTo>
                    <a:pt x="177" y="36"/>
                  </a:lnTo>
                  <a:cubicBezTo>
                    <a:pt x="179" y="28"/>
                    <a:pt x="186" y="22"/>
                    <a:pt x="194" y="22"/>
                  </a:cubicBezTo>
                  <a:lnTo>
                    <a:pt x="220" y="22"/>
                  </a:lnTo>
                  <a:cubicBezTo>
                    <a:pt x="226" y="22"/>
                    <a:pt x="232" y="17"/>
                    <a:pt x="232" y="11"/>
                  </a:cubicBezTo>
                  <a:cubicBezTo>
                    <a:pt x="232" y="5"/>
                    <a:pt x="226" y="0"/>
                    <a:pt x="220" y="0"/>
                  </a:cubicBezTo>
                  <a:lnTo>
                    <a:pt x="194" y="0"/>
                  </a:lnTo>
                  <a:cubicBezTo>
                    <a:pt x="175" y="0"/>
                    <a:pt x="159" y="12"/>
                    <a:pt x="155" y="31"/>
                  </a:cubicBezTo>
                  <a:lnTo>
                    <a:pt x="150" y="54"/>
                  </a:lnTo>
                  <a:cubicBezTo>
                    <a:pt x="148" y="62"/>
                    <a:pt x="141" y="67"/>
                    <a:pt x="133" y="67"/>
                  </a:cubicBezTo>
                  <a:lnTo>
                    <a:pt x="123" y="67"/>
                  </a:lnTo>
                  <a:cubicBezTo>
                    <a:pt x="122" y="67"/>
                    <a:pt x="121" y="67"/>
                    <a:pt x="120" y="66"/>
                  </a:cubicBezTo>
                  <a:cubicBezTo>
                    <a:pt x="107" y="49"/>
                    <a:pt x="87" y="40"/>
                    <a:pt x="65" y="41"/>
                  </a:cubicBezTo>
                  <a:cubicBezTo>
                    <a:pt x="29" y="43"/>
                    <a:pt x="-1" y="73"/>
                    <a:pt x="0" y="110"/>
                  </a:cubicBezTo>
                  <a:cubicBezTo>
                    <a:pt x="0" y="147"/>
                    <a:pt x="31" y="177"/>
                    <a:pt x="68" y="177"/>
                  </a:cubicBezTo>
                  <a:cubicBezTo>
                    <a:pt x="88" y="177"/>
                    <a:pt x="107" y="168"/>
                    <a:pt x="120" y="153"/>
                  </a:cubicBezTo>
                  <a:cubicBezTo>
                    <a:pt x="121" y="152"/>
                    <a:pt x="122" y="151"/>
                    <a:pt x="123" y="151"/>
                  </a:cubicBezTo>
                  <a:lnTo>
                    <a:pt x="133" y="151"/>
                  </a:lnTo>
                  <a:cubicBezTo>
                    <a:pt x="141" y="151"/>
                    <a:pt x="148" y="157"/>
                    <a:pt x="150" y="165"/>
                  </a:cubicBezTo>
                  <a:lnTo>
                    <a:pt x="155" y="188"/>
                  </a:lnTo>
                  <a:cubicBezTo>
                    <a:pt x="157" y="199"/>
                    <a:pt x="164" y="208"/>
                    <a:pt x="173" y="213"/>
                  </a:cubicBezTo>
                  <a:cubicBezTo>
                    <a:pt x="165" y="223"/>
                    <a:pt x="160" y="235"/>
                    <a:pt x="160" y="249"/>
                  </a:cubicBezTo>
                  <a:cubicBezTo>
                    <a:pt x="160" y="263"/>
                    <a:pt x="165" y="275"/>
                    <a:pt x="173" y="285"/>
                  </a:cubicBezTo>
                  <a:cubicBezTo>
                    <a:pt x="164" y="290"/>
                    <a:pt x="157" y="299"/>
                    <a:pt x="155" y="310"/>
                  </a:cubicBezTo>
                  <a:lnTo>
                    <a:pt x="150" y="333"/>
                  </a:lnTo>
                  <a:cubicBezTo>
                    <a:pt x="148" y="341"/>
                    <a:pt x="141" y="347"/>
                    <a:pt x="133" y="347"/>
                  </a:cubicBezTo>
                  <a:lnTo>
                    <a:pt x="123" y="347"/>
                  </a:lnTo>
                  <a:cubicBezTo>
                    <a:pt x="122" y="347"/>
                    <a:pt x="121" y="346"/>
                    <a:pt x="120" y="345"/>
                  </a:cubicBezTo>
                  <a:cubicBezTo>
                    <a:pt x="107" y="329"/>
                    <a:pt x="87" y="320"/>
                    <a:pt x="65" y="321"/>
                  </a:cubicBezTo>
                  <a:cubicBezTo>
                    <a:pt x="29" y="322"/>
                    <a:pt x="-1" y="353"/>
                    <a:pt x="0" y="389"/>
                  </a:cubicBezTo>
                  <a:cubicBezTo>
                    <a:pt x="0" y="427"/>
                    <a:pt x="31" y="457"/>
                    <a:pt x="68" y="457"/>
                  </a:cubicBezTo>
                  <a:cubicBezTo>
                    <a:pt x="88" y="457"/>
                    <a:pt x="107" y="448"/>
                    <a:pt x="120" y="432"/>
                  </a:cubicBezTo>
                  <a:cubicBezTo>
                    <a:pt x="121" y="431"/>
                    <a:pt x="122" y="431"/>
                    <a:pt x="123" y="431"/>
                  </a:cubicBezTo>
                  <a:lnTo>
                    <a:pt x="133" y="431"/>
                  </a:lnTo>
                  <a:cubicBezTo>
                    <a:pt x="141" y="431"/>
                    <a:pt x="148" y="436"/>
                    <a:pt x="150" y="444"/>
                  </a:cubicBezTo>
                  <a:lnTo>
                    <a:pt x="155" y="467"/>
                  </a:lnTo>
                  <a:cubicBezTo>
                    <a:pt x="157" y="478"/>
                    <a:pt x="164" y="487"/>
                    <a:pt x="173" y="493"/>
                  </a:cubicBezTo>
                  <a:cubicBezTo>
                    <a:pt x="165" y="502"/>
                    <a:pt x="160" y="515"/>
                    <a:pt x="160" y="528"/>
                  </a:cubicBezTo>
                  <a:cubicBezTo>
                    <a:pt x="160" y="542"/>
                    <a:pt x="165" y="555"/>
                    <a:pt x="173" y="564"/>
                  </a:cubicBezTo>
                  <a:cubicBezTo>
                    <a:pt x="164" y="570"/>
                    <a:pt x="157" y="579"/>
                    <a:pt x="155" y="590"/>
                  </a:cubicBezTo>
                  <a:lnTo>
                    <a:pt x="150" y="613"/>
                  </a:lnTo>
                  <a:cubicBezTo>
                    <a:pt x="148" y="621"/>
                    <a:pt x="141" y="626"/>
                    <a:pt x="133" y="626"/>
                  </a:cubicBezTo>
                  <a:lnTo>
                    <a:pt x="123" y="626"/>
                  </a:lnTo>
                  <a:cubicBezTo>
                    <a:pt x="122" y="626"/>
                    <a:pt x="121" y="626"/>
                    <a:pt x="120" y="625"/>
                  </a:cubicBezTo>
                  <a:cubicBezTo>
                    <a:pt x="107" y="608"/>
                    <a:pt x="87" y="599"/>
                    <a:pt x="65" y="600"/>
                  </a:cubicBezTo>
                  <a:cubicBezTo>
                    <a:pt x="29" y="602"/>
                    <a:pt x="-1" y="632"/>
                    <a:pt x="0" y="669"/>
                  </a:cubicBezTo>
                  <a:cubicBezTo>
                    <a:pt x="0" y="706"/>
                    <a:pt x="31" y="736"/>
                    <a:pt x="68" y="736"/>
                  </a:cubicBezTo>
                  <a:cubicBezTo>
                    <a:pt x="88" y="736"/>
                    <a:pt x="107" y="727"/>
                    <a:pt x="120" y="712"/>
                  </a:cubicBezTo>
                  <a:cubicBezTo>
                    <a:pt x="121" y="711"/>
                    <a:pt x="122" y="710"/>
                    <a:pt x="123" y="710"/>
                  </a:cubicBezTo>
                  <a:lnTo>
                    <a:pt x="133" y="710"/>
                  </a:lnTo>
                  <a:cubicBezTo>
                    <a:pt x="141" y="710"/>
                    <a:pt x="148" y="716"/>
                    <a:pt x="150" y="724"/>
                  </a:cubicBezTo>
                  <a:lnTo>
                    <a:pt x="155" y="747"/>
                  </a:lnTo>
                  <a:cubicBezTo>
                    <a:pt x="159" y="765"/>
                    <a:pt x="175" y="778"/>
                    <a:pt x="194" y="778"/>
                  </a:cubicBezTo>
                  <a:lnTo>
                    <a:pt x="424" y="778"/>
                  </a:lnTo>
                  <a:cubicBezTo>
                    <a:pt x="443" y="778"/>
                    <a:pt x="459" y="765"/>
                    <a:pt x="464" y="747"/>
                  </a:cubicBezTo>
                  <a:lnTo>
                    <a:pt x="469" y="724"/>
                  </a:lnTo>
                  <a:cubicBezTo>
                    <a:pt x="471" y="716"/>
                    <a:pt x="478" y="710"/>
                    <a:pt x="486" y="710"/>
                  </a:cubicBezTo>
                  <a:lnTo>
                    <a:pt x="495" y="710"/>
                  </a:lnTo>
                  <a:cubicBezTo>
                    <a:pt x="496" y="710"/>
                    <a:pt x="497" y="711"/>
                    <a:pt x="498" y="712"/>
                  </a:cubicBezTo>
                  <a:cubicBezTo>
                    <a:pt x="511" y="727"/>
                    <a:pt x="530" y="736"/>
                    <a:pt x="550" y="736"/>
                  </a:cubicBezTo>
                  <a:cubicBezTo>
                    <a:pt x="588" y="736"/>
                    <a:pt x="618" y="706"/>
                    <a:pt x="618" y="669"/>
                  </a:cubicBezTo>
                  <a:cubicBezTo>
                    <a:pt x="619" y="632"/>
                    <a:pt x="589" y="602"/>
                    <a:pt x="553" y="600"/>
                  </a:cubicBezTo>
                  <a:moveTo>
                    <a:pt x="376" y="279"/>
                  </a:moveTo>
                  <a:lnTo>
                    <a:pt x="212" y="279"/>
                  </a:lnTo>
                  <a:cubicBezTo>
                    <a:pt x="196" y="279"/>
                    <a:pt x="182" y="266"/>
                    <a:pt x="182" y="249"/>
                  </a:cubicBezTo>
                  <a:cubicBezTo>
                    <a:pt x="182" y="232"/>
                    <a:pt x="196" y="219"/>
                    <a:pt x="212" y="219"/>
                  </a:cubicBezTo>
                  <a:lnTo>
                    <a:pt x="406" y="219"/>
                  </a:lnTo>
                  <a:cubicBezTo>
                    <a:pt x="414" y="219"/>
                    <a:pt x="421" y="222"/>
                    <a:pt x="427" y="228"/>
                  </a:cubicBezTo>
                  <a:cubicBezTo>
                    <a:pt x="430" y="230"/>
                    <a:pt x="432" y="234"/>
                    <a:pt x="434" y="237"/>
                  </a:cubicBezTo>
                  <a:cubicBezTo>
                    <a:pt x="411" y="247"/>
                    <a:pt x="392" y="261"/>
                    <a:pt x="376" y="279"/>
                  </a:cubicBezTo>
                  <a:moveTo>
                    <a:pt x="133" y="408"/>
                  </a:moveTo>
                  <a:lnTo>
                    <a:pt x="123" y="408"/>
                  </a:lnTo>
                  <a:cubicBezTo>
                    <a:pt x="116" y="408"/>
                    <a:pt x="108" y="412"/>
                    <a:pt x="103" y="418"/>
                  </a:cubicBezTo>
                  <a:cubicBezTo>
                    <a:pt x="94" y="428"/>
                    <a:pt x="82" y="434"/>
                    <a:pt x="68" y="434"/>
                  </a:cubicBezTo>
                  <a:cubicBezTo>
                    <a:pt x="43" y="434"/>
                    <a:pt x="23" y="414"/>
                    <a:pt x="23" y="389"/>
                  </a:cubicBezTo>
                  <a:cubicBezTo>
                    <a:pt x="22" y="365"/>
                    <a:pt x="42" y="344"/>
                    <a:pt x="66" y="343"/>
                  </a:cubicBezTo>
                  <a:cubicBezTo>
                    <a:pt x="80" y="343"/>
                    <a:pt x="94" y="349"/>
                    <a:pt x="103" y="360"/>
                  </a:cubicBezTo>
                  <a:cubicBezTo>
                    <a:pt x="108" y="366"/>
                    <a:pt x="116" y="369"/>
                    <a:pt x="123" y="369"/>
                  </a:cubicBezTo>
                  <a:lnTo>
                    <a:pt x="133" y="369"/>
                  </a:lnTo>
                  <a:cubicBezTo>
                    <a:pt x="151" y="369"/>
                    <a:pt x="168" y="357"/>
                    <a:pt x="172" y="338"/>
                  </a:cubicBezTo>
                  <a:lnTo>
                    <a:pt x="177" y="315"/>
                  </a:lnTo>
                  <a:cubicBezTo>
                    <a:pt x="179" y="307"/>
                    <a:pt x="186" y="302"/>
                    <a:pt x="194" y="302"/>
                  </a:cubicBezTo>
                  <a:lnTo>
                    <a:pt x="359" y="302"/>
                  </a:lnTo>
                  <a:cubicBezTo>
                    <a:pt x="343" y="327"/>
                    <a:pt x="334" y="357"/>
                    <a:pt x="334" y="389"/>
                  </a:cubicBezTo>
                  <a:cubicBezTo>
                    <a:pt x="334" y="421"/>
                    <a:pt x="343" y="450"/>
                    <a:pt x="359" y="476"/>
                  </a:cubicBezTo>
                  <a:lnTo>
                    <a:pt x="194" y="476"/>
                  </a:lnTo>
                  <a:cubicBezTo>
                    <a:pt x="186" y="476"/>
                    <a:pt x="179" y="470"/>
                    <a:pt x="177" y="462"/>
                  </a:cubicBezTo>
                  <a:lnTo>
                    <a:pt x="172" y="439"/>
                  </a:lnTo>
                  <a:cubicBezTo>
                    <a:pt x="168" y="421"/>
                    <a:pt x="151" y="408"/>
                    <a:pt x="133" y="408"/>
                  </a:cubicBezTo>
                  <a:moveTo>
                    <a:pt x="550" y="714"/>
                  </a:moveTo>
                  <a:cubicBezTo>
                    <a:pt x="537" y="714"/>
                    <a:pt x="524" y="708"/>
                    <a:pt x="515" y="697"/>
                  </a:cubicBezTo>
                  <a:cubicBezTo>
                    <a:pt x="510" y="691"/>
                    <a:pt x="503" y="688"/>
                    <a:pt x="495" y="688"/>
                  </a:cubicBezTo>
                  <a:lnTo>
                    <a:pt x="486" y="688"/>
                  </a:lnTo>
                  <a:cubicBezTo>
                    <a:pt x="467" y="688"/>
                    <a:pt x="451" y="700"/>
                    <a:pt x="447" y="719"/>
                  </a:cubicBezTo>
                  <a:lnTo>
                    <a:pt x="441" y="742"/>
                  </a:lnTo>
                  <a:cubicBezTo>
                    <a:pt x="440" y="750"/>
                    <a:pt x="433" y="755"/>
                    <a:pt x="424" y="755"/>
                  </a:cubicBezTo>
                  <a:lnTo>
                    <a:pt x="194" y="755"/>
                  </a:lnTo>
                  <a:cubicBezTo>
                    <a:pt x="186" y="755"/>
                    <a:pt x="179" y="750"/>
                    <a:pt x="177" y="742"/>
                  </a:cubicBezTo>
                  <a:lnTo>
                    <a:pt x="172" y="719"/>
                  </a:lnTo>
                  <a:cubicBezTo>
                    <a:pt x="168" y="700"/>
                    <a:pt x="151" y="688"/>
                    <a:pt x="133" y="688"/>
                  </a:cubicBezTo>
                  <a:lnTo>
                    <a:pt x="123" y="688"/>
                  </a:lnTo>
                  <a:cubicBezTo>
                    <a:pt x="116" y="688"/>
                    <a:pt x="108" y="691"/>
                    <a:pt x="103" y="697"/>
                  </a:cubicBezTo>
                  <a:cubicBezTo>
                    <a:pt x="94" y="708"/>
                    <a:pt x="82" y="714"/>
                    <a:pt x="68" y="714"/>
                  </a:cubicBezTo>
                  <a:cubicBezTo>
                    <a:pt x="43" y="714"/>
                    <a:pt x="23" y="693"/>
                    <a:pt x="23" y="669"/>
                  </a:cubicBezTo>
                  <a:cubicBezTo>
                    <a:pt x="22" y="644"/>
                    <a:pt x="42" y="624"/>
                    <a:pt x="66" y="623"/>
                  </a:cubicBezTo>
                  <a:cubicBezTo>
                    <a:pt x="80" y="622"/>
                    <a:pt x="94" y="628"/>
                    <a:pt x="103" y="639"/>
                  </a:cubicBezTo>
                  <a:cubicBezTo>
                    <a:pt x="108" y="645"/>
                    <a:pt x="116" y="649"/>
                    <a:pt x="123" y="649"/>
                  </a:cubicBezTo>
                  <a:lnTo>
                    <a:pt x="133" y="649"/>
                  </a:lnTo>
                  <a:cubicBezTo>
                    <a:pt x="151" y="649"/>
                    <a:pt x="168" y="636"/>
                    <a:pt x="172" y="618"/>
                  </a:cubicBezTo>
                  <a:lnTo>
                    <a:pt x="177" y="595"/>
                  </a:lnTo>
                  <a:cubicBezTo>
                    <a:pt x="179" y="587"/>
                    <a:pt x="186" y="581"/>
                    <a:pt x="194" y="581"/>
                  </a:cubicBezTo>
                  <a:lnTo>
                    <a:pt x="261" y="581"/>
                  </a:lnTo>
                  <a:cubicBezTo>
                    <a:pt x="268" y="581"/>
                    <a:pt x="273" y="576"/>
                    <a:pt x="273" y="570"/>
                  </a:cubicBezTo>
                  <a:cubicBezTo>
                    <a:pt x="273" y="564"/>
                    <a:pt x="268" y="559"/>
                    <a:pt x="261" y="559"/>
                  </a:cubicBezTo>
                  <a:lnTo>
                    <a:pt x="212" y="559"/>
                  </a:lnTo>
                  <a:cubicBezTo>
                    <a:pt x="196" y="559"/>
                    <a:pt x="182" y="545"/>
                    <a:pt x="182" y="528"/>
                  </a:cubicBezTo>
                  <a:cubicBezTo>
                    <a:pt x="182" y="512"/>
                    <a:pt x="196" y="498"/>
                    <a:pt x="212" y="498"/>
                  </a:cubicBezTo>
                  <a:lnTo>
                    <a:pt x="376" y="498"/>
                  </a:lnTo>
                  <a:cubicBezTo>
                    <a:pt x="392" y="516"/>
                    <a:pt x="411" y="531"/>
                    <a:pt x="434" y="540"/>
                  </a:cubicBezTo>
                  <a:cubicBezTo>
                    <a:pt x="429" y="551"/>
                    <a:pt x="418" y="559"/>
                    <a:pt x="406" y="559"/>
                  </a:cubicBezTo>
                  <a:lnTo>
                    <a:pt x="315" y="559"/>
                  </a:lnTo>
                  <a:cubicBezTo>
                    <a:pt x="308" y="559"/>
                    <a:pt x="303" y="564"/>
                    <a:pt x="303" y="570"/>
                  </a:cubicBezTo>
                  <a:cubicBezTo>
                    <a:pt x="303" y="576"/>
                    <a:pt x="308" y="581"/>
                    <a:pt x="315" y="581"/>
                  </a:cubicBezTo>
                  <a:lnTo>
                    <a:pt x="424" y="581"/>
                  </a:lnTo>
                  <a:cubicBezTo>
                    <a:pt x="433" y="581"/>
                    <a:pt x="440" y="587"/>
                    <a:pt x="441" y="595"/>
                  </a:cubicBezTo>
                  <a:lnTo>
                    <a:pt x="447" y="618"/>
                  </a:lnTo>
                  <a:cubicBezTo>
                    <a:pt x="451" y="636"/>
                    <a:pt x="467" y="649"/>
                    <a:pt x="486" y="649"/>
                  </a:cubicBezTo>
                  <a:lnTo>
                    <a:pt x="495" y="649"/>
                  </a:lnTo>
                  <a:cubicBezTo>
                    <a:pt x="503" y="649"/>
                    <a:pt x="510" y="645"/>
                    <a:pt x="515" y="639"/>
                  </a:cubicBezTo>
                  <a:cubicBezTo>
                    <a:pt x="524" y="628"/>
                    <a:pt x="538" y="622"/>
                    <a:pt x="552" y="623"/>
                  </a:cubicBezTo>
                  <a:cubicBezTo>
                    <a:pt x="576" y="624"/>
                    <a:pt x="596" y="644"/>
                    <a:pt x="596" y="669"/>
                  </a:cubicBezTo>
                  <a:cubicBezTo>
                    <a:pt x="595" y="693"/>
                    <a:pt x="575" y="714"/>
                    <a:pt x="550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020127" y="2129856"/>
              <a:ext cx="55938" cy="85141"/>
            </a:xfrm>
            <a:custGeom>
              <a:rect b="b" l="l" r="r" t="t"/>
              <a:pathLst>
                <a:path extrusionOk="0" h="207" w="136">
                  <a:moveTo>
                    <a:pt x="25" y="205"/>
                  </a:moveTo>
                  <a:cubicBezTo>
                    <a:pt x="27" y="207"/>
                    <a:pt x="30" y="207"/>
                    <a:pt x="33" y="207"/>
                  </a:cubicBezTo>
                  <a:cubicBezTo>
                    <a:pt x="37" y="207"/>
                    <a:pt x="40" y="206"/>
                    <a:pt x="43" y="203"/>
                  </a:cubicBezTo>
                  <a:lnTo>
                    <a:pt x="129" y="122"/>
                  </a:lnTo>
                  <a:cubicBezTo>
                    <a:pt x="134" y="118"/>
                    <a:pt x="136" y="111"/>
                    <a:pt x="136" y="104"/>
                  </a:cubicBezTo>
                  <a:cubicBezTo>
                    <a:pt x="136" y="97"/>
                    <a:pt x="133" y="91"/>
                    <a:pt x="127" y="86"/>
                  </a:cubicBezTo>
                  <a:lnTo>
                    <a:pt x="127" y="86"/>
                  </a:lnTo>
                  <a:lnTo>
                    <a:pt x="98" y="63"/>
                  </a:lnTo>
                  <a:lnTo>
                    <a:pt x="116" y="20"/>
                  </a:lnTo>
                  <a:cubicBezTo>
                    <a:pt x="119" y="14"/>
                    <a:pt x="117" y="7"/>
                    <a:pt x="111" y="3"/>
                  </a:cubicBezTo>
                  <a:cubicBezTo>
                    <a:pt x="106" y="-1"/>
                    <a:pt x="98" y="-1"/>
                    <a:pt x="93" y="4"/>
                  </a:cubicBezTo>
                  <a:lnTo>
                    <a:pt x="7" y="85"/>
                  </a:lnTo>
                  <a:cubicBezTo>
                    <a:pt x="2" y="90"/>
                    <a:pt x="0" y="97"/>
                    <a:pt x="0" y="103"/>
                  </a:cubicBezTo>
                  <a:cubicBezTo>
                    <a:pt x="0" y="110"/>
                    <a:pt x="3" y="117"/>
                    <a:pt x="9" y="121"/>
                  </a:cubicBezTo>
                  <a:lnTo>
                    <a:pt x="38" y="144"/>
                  </a:lnTo>
                  <a:lnTo>
                    <a:pt x="20" y="187"/>
                  </a:lnTo>
                  <a:cubicBezTo>
                    <a:pt x="17" y="194"/>
                    <a:pt x="19" y="201"/>
                    <a:pt x="25" y="205"/>
                  </a:cubicBezTo>
                  <a:moveTo>
                    <a:pt x="23" y="103"/>
                  </a:moveTo>
                  <a:lnTo>
                    <a:pt x="23" y="102"/>
                  </a:lnTo>
                  <a:lnTo>
                    <a:pt x="23" y="102"/>
                  </a:lnTo>
                  <a:lnTo>
                    <a:pt x="79" y="48"/>
                  </a:lnTo>
                  <a:lnTo>
                    <a:pt x="73" y="63"/>
                  </a:lnTo>
                  <a:cubicBezTo>
                    <a:pt x="71" y="67"/>
                    <a:pt x="73" y="73"/>
                    <a:pt x="77" y="76"/>
                  </a:cubicBezTo>
                  <a:lnTo>
                    <a:pt x="113" y="104"/>
                  </a:lnTo>
                  <a:lnTo>
                    <a:pt x="113" y="105"/>
                  </a:lnTo>
                  <a:lnTo>
                    <a:pt x="113" y="106"/>
                  </a:lnTo>
                  <a:lnTo>
                    <a:pt x="57" y="159"/>
                  </a:lnTo>
                  <a:lnTo>
                    <a:pt x="63" y="145"/>
                  </a:lnTo>
                  <a:cubicBezTo>
                    <a:pt x="65" y="140"/>
                    <a:pt x="63" y="135"/>
                    <a:pt x="59" y="131"/>
                  </a:cubicBezTo>
                  <a:lnTo>
                    <a:pt x="23" y="1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869176" y="2110524"/>
              <a:ext cx="15630" cy="9049"/>
            </a:xfrm>
            <a:custGeom>
              <a:rect b="b" l="l" r="r" t="t"/>
              <a:pathLst>
                <a:path extrusionOk="0" h="22" w="38">
                  <a:moveTo>
                    <a:pt x="12" y="22"/>
                  </a:moveTo>
                  <a:lnTo>
                    <a:pt x="27" y="22"/>
                  </a:lnTo>
                  <a:cubicBezTo>
                    <a:pt x="33" y="22"/>
                    <a:pt x="38" y="17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885629" y="2091193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15" y="31"/>
                  </a:moveTo>
                  <a:cubicBezTo>
                    <a:pt x="17" y="33"/>
                    <a:pt x="20" y="35"/>
                    <a:pt x="23" y="35"/>
                  </a:cubicBezTo>
                  <a:cubicBezTo>
                    <a:pt x="26" y="35"/>
                    <a:pt x="29" y="33"/>
                    <a:pt x="31" y="31"/>
                  </a:cubicBezTo>
                  <a:cubicBezTo>
                    <a:pt x="35" y="27"/>
                    <a:pt x="35" y="20"/>
                    <a:pt x="31" y="15"/>
                  </a:cubicBezTo>
                  <a:lnTo>
                    <a:pt x="19" y="3"/>
                  </a:lnTo>
                  <a:cubicBezTo>
                    <a:pt x="15" y="-1"/>
                    <a:pt x="7" y="-1"/>
                    <a:pt x="3" y="3"/>
                  </a:cubicBezTo>
                  <a:cubicBezTo>
                    <a:pt x="-1" y="8"/>
                    <a:pt x="-1" y="15"/>
                    <a:pt x="3" y="19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885629" y="2124509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3" y="32"/>
                  </a:moveTo>
                  <a:cubicBezTo>
                    <a:pt x="5" y="34"/>
                    <a:pt x="8" y="35"/>
                    <a:pt x="11" y="35"/>
                  </a:cubicBezTo>
                  <a:cubicBezTo>
                    <a:pt x="14" y="35"/>
                    <a:pt x="17" y="34"/>
                    <a:pt x="19" y="32"/>
                  </a:cubicBezTo>
                  <a:lnTo>
                    <a:pt x="31" y="20"/>
                  </a:lnTo>
                  <a:cubicBezTo>
                    <a:pt x="35" y="15"/>
                    <a:pt x="35" y="8"/>
                    <a:pt x="31" y="4"/>
                  </a:cubicBezTo>
                  <a:cubicBezTo>
                    <a:pt x="27" y="-1"/>
                    <a:pt x="19" y="-1"/>
                    <a:pt x="15" y="4"/>
                  </a:cubicBezTo>
                  <a:lnTo>
                    <a:pt x="3" y="16"/>
                  </a:lnTo>
                  <a:cubicBezTo>
                    <a:pt x="-1" y="20"/>
                    <a:pt x="-1" y="27"/>
                    <a:pt x="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869176" y="2225280"/>
              <a:ext cx="15630" cy="9460"/>
            </a:xfrm>
            <a:custGeom>
              <a:rect b="b" l="l" r="r" t="t"/>
              <a:pathLst>
                <a:path extrusionOk="0" h="23" w="38">
                  <a:moveTo>
                    <a:pt x="12" y="23"/>
                  </a:moveTo>
                  <a:lnTo>
                    <a:pt x="27" y="23"/>
                  </a:lnTo>
                  <a:cubicBezTo>
                    <a:pt x="33" y="23"/>
                    <a:pt x="38" y="18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885629" y="2205948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15" y="32"/>
                  </a:moveTo>
                  <a:cubicBezTo>
                    <a:pt x="17" y="34"/>
                    <a:pt x="20" y="35"/>
                    <a:pt x="23" y="35"/>
                  </a:cubicBezTo>
                  <a:cubicBezTo>
                    <a:pt x="26" y="35"/>
                    <a:pt x="29" y="34"/>
                    <a:pt x="31" y="32"/>
                  </a:cubicBezTo>
                  <a:cubicBezTo>
                    <a:pt x="35" y="27"/>
                    <a:pt x="35" y="20"/>
                    <a:pt x="31" y="16"/>
                  </a:cubicBezTo>
                  <a:lnTo>
                    <a:pt x="19" y="4"/>
                  </a:lnTo>
                  <a:cubicBezTo>
                    <a:pt x="15" y="-1"/>
                    <a:pt x="7" y="-1"/>
                    <a:pt x="3" y="4"/>
                  </a:cubicBezTo>
                  <a:cubicBezTo>
                    <a:pt x="-1" y="8"/>
                    <a:pt x="-1" y="15"/>
                    <a:pt x="3" y="20"/>
                  </a:cubicBezTo>
                  <a:lnTo>
                    <a:pt x="15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885629" y="2239676"/>
              <a:ext cx="13985" cy="14396"/>
            </a:xfrm>
            <a:custGeom>
              <a:rect b="b" l="l" r="r" t="t"/>
              <a:pathLst>
                <a:path extrusionOk="0" h="35" w="34">
                  <a:moveTo>
                    <a:pt x="3" y="31"/>
                  </a:moveTo>
                  <a:cubicBezTo>
                    <a:pt x="5" y="33"/>
                    <a:pt x="8" y="35"/>
                    <a:pt x="11" y="35"/>
                  </a:cubicBezTo>
                  <a:cubicBezTo>
                    <a:pt x="14" y="35"/>
                    <a:pt x="17" y="33"/>
                    <a:pt x="19" y="31"/>
                  </a:cubicBezTo>
                  <a:lnTo>
                    <a:pt x="31" y="19"/>
                  </a:lnTo>
                  <a:cubicBezTo>
                    <a:pt x="35" y="15"/>
                    <a:pt x="35" y="8"/>
                    <a:pt x="31" y="3"/>
                  </a:cubicBezTo>
                  <a:cubicBezTo>
                    <a:pt x="27" y="-1"/>
                    <a:pt x="19" y="-1"/>
                    <a:pt x="15" y="3"/>
                  </a:cubicBezTo>
                  <a:lnTo>
                    <a:pt x="3" y="15"/>
                  </a:lnTo>
                  <a:cubicBezTo>
                    <a:pt x="-1" y="20"/>
                    <a:pt x="-1" y="27"/>
                    <a:pt x="3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p34"/>
          <p:cNvGrpSpPr/>
          <p:nvPr/>
        </p:nvGrpSpPr>
        <p:grpSpPr>
          <a:xfrm>
            <a:off x="1934849" y="1934311"/>
            <a:ext cx="351907" cy="351455"/>
            <a:chOff x="2170772" y="2012633"/>
            <a:chExt cx="320410" cy="319999"/>
          </a:xfrm>
        </p:grpSpPr>
        <p:sp>
          <p:nvSpPr>
            <p:cNvPr id="1118" name="Google Shape;1118;p34"/>
            <p:cNvSpPr/>
            <p:nvPr/>
          </p:nvSpPr>
          <p:spPr>
            <a:xfrm>
              <a:off x="2292931" y="2123275"/>
              <a:ext cx="43599" cy="66221"/>
            </a:xfrm>
            <a:custGeom>
              <a:rect b="b" l="l" r="r" t="t"/>
              <a:pathLst>
                <a:path extrusionOk="0" h="161" w="106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lnTo>
                    <a:pt x="0" y="136"/>
                  </a:lnTo>
                  <a:cubicBezTo>
                    <a:pt x="0" y="150"/>
                    <a:pt x="12" y="161"/>
                    <a:pt x="26" y="161"/>
                  </a:cubicBezTo>
                  <a:cubicBezTo>
                    <a:pt x="70" y="161"/>
                    <a:pt x="106" y="125"/>
                    <a:pt x="106" y="81"/>
                  </a:cubicBezTo>
                  <a:cubicBezTo>
                    <a:pt x="106" y="36"/>
                    <a:pt x="70" y="0"/>
                    <a:pt x="26" y="0"/>
                  </a:cubicBezTo>
                  <a:moveTo>
                    <a:pt x="26" y="138"/>
                  </a:moveTo>
                  <a:cubicBezTo>
                    <a:pt x="24" y="138"/>
                    <a:pt x="23" y="137"/>
                    <a:pt x="23" y="136"/>
                  </a:cubicBezTo>
                  <a:lnTo>
                    <a:pt x="23" y="25"/>
                  </a:lnTo>
                  <a:cubicBezTo>
                    <a:pt x="23" y="24"/>
                    <a:pt x="24" y="23"/>
                    <a:pt x="26" y="23"/>
                  </a:cubicBezTo>
                  <a:cubicBezTo>
                    <a:pt x="57" y="23"/>
                    <a:pt x="83" y="49"/>
                    <a:pt x="83" y="81"/>
                  </a:cubicBezTo>
                  <a:cubicBezTo>
                    <a:pt x="83" y="112"/>
                    <a:pt x="57" y="138"/>
                    <a:pt x="26" y="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400283" y="2282040"/>
              <a:ext cx="16041" cy="50591"/>
            </a:xfrm>
            <a:custGeom>
              <a:rect b="b" l="l" r="r" t="t"/>
              <a:pathLst>
                <a:path extrusionOk="0" h="123" w="39">
                  <a:moveTo>
                    <a:pt x="22" y="10"/>
                  </a:moveTo>
                  <a:cubicBezTo>
                    <a:pt x="21" y="4"/>
                    <a:pt x="15" y="0"/>
                    <a:pt x="9" y="1"/>
                  </a:cubicBezTo>
                  <a:cubicBezTo>
                    <a:pt x="3" y="2"/>
                    <a:pt x="-1" y="8"/>
                    <a:pt x="0" y="14"/>
                  </a:cubicBezTo>
                  <a:lnTo>
                    <a:pt x="17" y="113"/>
                  </a:lnTo>
                  <a:cubicBezTo>
                    <a:pt x="18" y="119"/>
                    <a:pt x="23" y="123"/>
                    <a:pt x="28" y="123"/>
                  </a:cubicBezTo>
                  <a:cubicBezTo>
                    <a:pt x="29" y="123"/>
                    <a:pt x="29" y="123"/>
                    <a:pt x="30" y="123"/>
                  </a:cubicBezTo>
                  <a:cubicBezTo>
                    <a:pt x="36" y="122"/>
                    <a:pt x="40" y="116"/>
                    <a:pt x="39" y="11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170772" y="2012633"/>
              <a:ext cx="320410" cy="319999"/>
            </a:xfrm>
            <a:custGeom>
              <a:rect b="b" l="l" r="r" t="t"/>
              <a:pathLst>
                <a:path extrusionOk="0" h="778" w="779">
                  <a:moveTo>
                    <a:pt x="737" y="40"/>
                  </a:moveTo>
                  <a:cubicBezTo>
                    <a:pt x="732" y="35"/>
                    <a:pt x="725" y="35"/>
                    <a:pt x="721" y="40"/>
                  </a:cubicBezTo>
                  <a:cubicBezTo>
                    <a:pt x="716" y="44"/>
                    <a:pt x="716" y="52"/>
                    <a:pt x="721" y="56"/>
                  </a:cubicBezTo>
                  <a:cubicBezTo>
                    <a:pt x="743" y="78"/>
                    <a:pt x="756" y="108"/>
                    <a:pt x="756" y="140"/>
                  </a:cubicBezTo>
                  <a:cubicBezTo>
                    <a:pt x="756" y="205"/>
                    <a:pt x="703" y="258"/>
                    <a:pt x="638" y="258"/>
                  </a:cubicBezTo>
                  <a:cubicBezTo>
                    <a:pt x="573" y="258"/>
                    <a:pt x="521" y="205"/>
                    <a:pt x="521" y="140"/>
                  </a:cubicBezTo>
                  <a:cubicBezTo>
                    <a:pt x="521" y="75"/>
                    <a:pt x="573" y="22"/>
                    <a:pt x="638" y="22"/>
                  </a:cubicBezTo>
                  <a:cubicBezTo>
                    <a:pt x="653" y="22"/>
                    <a:pt x="667" y="25"/>
                    <a:pt x="680" y="30"/>
                  </a:cubicBezTo>
                  <a:cubicBezTo>
                    <a:pt x="686" y="32"/>
                    <a:pt x="692" y="29"/>
                    <a:pt x="695" y="23"/>
                  </a:cubicBezTo>
                  <a:cubicBezTo>
                    <a:pt x="697" y="17"/>
                    <a:pt x="694" y="11"/>
                    <a:pt x="688" y="9"/>
                  </a:cubicBezTo>
                  <a:cubicBezTo>
                    <a:pt x="672" y="3"/>
                    <a:pt x="655" y="0"/>
                    <a:pt x="638" y="0"/>
                  </a:cubicBezTo>
                  <a:cubicBezTo>
                    <a:pt x="586" y="0"/>
                    <a:pt x="540" y="28"/>
                    <a:pt x="516" y="71"/>
                  </a:cubicBezTo>
                  <a:cubicBezTo>
                    <a:pt x="466" y="25"/>
                    <a:pt x="401" y="0"/>
                    <a:pt x="332" y="0"/>
                  </a:cubicBezTo>
                  <a:lnTo>
                    <a:pt x="331" y="0"/>
                  </a:lnTo>
                  <a:cubicBezTo>
                    <a:pt x="268" y="0"/>
                    <a:pt x="207" y="22"/>
                    <a:pt x="158" y="62"/>
                  </a:cubicBezTo>
                  <a:cubicBezTo>
                    <a:pt x="110" y="101"/>
                    <a:pt x="76" y="157"/>
                    <a:pt x="63" y="217"/>
                  </a:cubicBezTo>
                  <a:cubicBezTo>
                    <a:pt x="62" y="223"/>
                    <a:pt x="65" y="229"/>
                    <a:pt x="72" y="231"/>
                  </a:cubicBezTo>
                  <a:cubicBezTo>
                    <a:pt x="72" y="231"/>
                    <a:pt x="73" y="231"/>
                    <a:pt x="74" y="231"/>
                  </a:cubicBezTo>
                  <a:cubicBezTo>
                    <a:pt x="79" y="231"/>
                    <a:pt x="84" y="227"/>
                    <a:pt x="85" y="222"/>
                  </a:cubicBezTo>
                  <a:cubicBezTo>
                    <a:pt x="91" y="196"/>
                    <a:pt x="100" y="172"/>
                    <a:pt x="113" y="149"/>
                  </a:cubicBezTo>
                  <a:lnTo>
                    <a:pt x="176" y="185"/>
                  </a:lnTo>
                  <a:cubicBezTo>
                    <a:pt x="213" y="206"/>
                    <a:pt x="237" y="243"/>
                    <a:pt x="240" y="285"/>
                  </a:cubicBezTo>
                  <a:lnTo>
                    <a:pt x="269" y="623"/>
                  </a:lnTo>
                  <a:cubicBezTo>
                    <a:pt x="248" y="630"/>
                    <a:pt x="227" y="634"/>
                    <a:pt x="205" y="634"/>
                  </a:cubicBezTo>
                  <a:lnTo>
                    <a:pt x="137" y="634"/>
                  </a:lnTo>
                  <a:cubicBezTo>
                    <a:pt x="114" y="634"/>
                    <a:pt x="96" y="615"/>
                    <a:pt x="96" y="593"/>
                  </a:cubicBezTo>
                  <a:lnTo>
                    <a:pt x="96" y="551"/>
                  </a:lnTo>
                  <a:cubicBezTo>
                    <a:pt x="96" y="547"/>
                    <a:pt x="95" y="543"/>
                    <a:pt x="92" y="539"/>
                  </a:cubicBezTo>
                  <a:lnTo>
                    <a:pt x="85" y="527"/>
                  </a:lnTo>
                  <a:cubicBezTo>
                    <a:pt x="89" y="523"/>
                    <a:pt x="91" y="517"/>
                    <a:pt x="90" y="511"/>
                  </a:cubicBezTo>
                  <a:cubicBezTo>
                    <a:pt x="89" y="505"/>
                    <a:pt x="86" y="499"/>
                    <a:pt x="80" y="495"/>
                  </a:cubicBezTo>
                  <a:lnTo>
                    <a:pt x="72" y="490"/>
                  </a:lnTo>
                  <a:lnTo>
                    <a:pt x="79" y="469"/>
                  </a:lnTo>
                  <a:cubicBezTo>
                    <a:pt x="80" y="466"/>
                    <a:pt x="79" y="463"/>
                    <a:pt x="78" y="460"/>
                  </a:cubicBezTo>
                  <a:cubicBezTo>
                    <a:pt x="76" y="458"/>
                    <a:pt x="74" y="456"/>
                    <a:pt x="71" y="455"/>
                  </a:cubicBezTo>
                  <a:lnTo>
                    <a:pt x="28" y="444"/>
                  </a:lnTo>
                  <a:cubicBezTo>
                    <a:pt x="25" y="443"/>
                    <a:pt x="23" y="440"/>
                    <a:pt x="23" y="436"/>
                  </a:cubicBezTo>
                  <a:cubicBezTo>
                    <a:pt x="23" y="436"/>
                    <a:pt x="24" y="435"/>
                    <a:pt x="24" y="434"/>
                  </a:cubicBezTo>
                  <a:lnTo>
                    <a:pt x="63" y="366"/>
                  </a:lnTo>
                  <a:cubicBezTo>
                    <a:pt x="73" y="346"/>
                    <a:pt x="79" y="324"/>
                    <a:pt x="79" y="302"/>
                  </a:cubicBezTo>
                  <a:lnTo>
                    <a:pt x="79" y="277"/>
                  </a:lnTo>
                  <a:cubicBezTo>
                    <a:pt x="79" y="276"/>
                    <a:pt x="79" y="274"/>
                    <a:pt x="79" y="273"/>
                  </a:cubicBezTo>
                  <a:cubicBezTo>
                    <a:pt x="79" y="266"/>
                    <a:pt x="74" y="261"/>
                    <a:pt x="68" y="261"/>
                  </a:cubicBezTo>
                  <a:cubicBezTo>
                    <a:pt x="62" y="261"/>
                    <a:pt x="57" y="266"/>
                    <a:pt x="56" y="272"/>
                  </a:cubicBezTo>
                  <a:cubicBezTo>
                    <a:pt x="56" y="274"/>
                    <a:pt x="56" y="276"/>
                    <a:pt x="56" y="277"/>
                  </a:cubicBezTo>
                  <a:lnTo>
                    <a:pt x="56" y="302"/>
                  </a:lnTo>
                  <a:cubicBezTo>
                    <a:pt x="56" y="321"/>
                    <a:pt x="52" y="338"/>
                    <a:pt x="43" y="354"/>
                  </a:cubicBezTo>
                  <a:lnTo>
                    <a:pt x="4" y="423"/>
                  </a:lnTo>
                  <a:cubicBezTo>
                    <a:pt x="3" y="426"/>
                    <a:pt x="1" y="429"/>
                    <a:pt x="1" y="432"/>
                  </a:cubicBezTo>
                  <a:cubicBezTo>
                    <a:pt x="-2" y="447"/>
                    <a:pt x="7" y="462"/>
                    <a:pt x="22" y="466"/>
                  </a:cubicBezTo>
                  <a:lnTo>
                    <a:pt x="53" y="474"/>
                  </a:lnTo>
                  <a:lnTo>
                    <a:pt x="50" y="484"/>
                  </a:lnTo>
                  <a:cubicBezTo>
                    <a:pt x="47" y="493"/>
                    <a:pt x="50" y="503"/>
                    <a:pt x="59" y="509"/>
                  </a:cubicBezTo>
                  <a:lnTo>
                    <a:pt x="66" y="514"/>
                  </a:lnTo>
                  <a:cubicBezTo>
                    <a:pt x="60" y="521"/>
                    <a:pt x="60" y="531"/>
                    <a:pt x="65" y="539"/>
                  </a:cubicBezTo>
                  <a:lnTo>
                    <a:pt x="73" y="551"/>
                  </a:lnTo>
                  <a:lnTo>
                    <a:pt x="73" y="593"/>
                  </a:lnTo>
                  <a:cubicBezTo>
                    <a:pt x="73" y="628"/>
                    <a:pt x="102" y="657"/>
                    <a:pt x="137" y="657"/>
                  </a:cubicBezTo>
                  <a:lnTo>
                    <a:pt x="205" y="657"/>
                  </a:lnTo>
                  <a:cubicBezTo>
                    <a:pt x="206" y="657"/>
                    <a:pt x="207" y="657"/>
                    <a:pt x="208" y="657"/>
                  </a:cubicBezTo>
                  <a:lnTo>
                    <a:pt x="188" y="764"/>
                  </a:lnTo>
                  <a:cubicBezTo>
                    <a:pt x="187" y="771"/>
                    <a:pt x="191" y="777"/>
                    <a:pt x="197" y="778"/>
                  </a:cubicBezTo>
                  <a:cubicBezTo>
                    <a:pt x="198" y="778"/>
                    <a:pt x="199" y="778"/>
                    <a:pt x="199" y="778"/>
                  </a:cubicBezTo>
                  <a:cubicBezTo>
                    <a:pt x="205" y="778"/>
                    <a:pt x="210" y="774"/>
                    <a:pt x="211" y="769"/>
                  </a:cubicBezTo>
                  <a:lnTo>
                    <a:pt x="231" y="655"/>
                  </a:lnTo>
                  <a:cubicBezTo>
                    <a:pt x="256" y="652"/>
                    <a:pt x="281" y="645"/>
                    <a:pt x="304" y="634"/>
                  </a:cubicBezTo>
                  <a:cubicBezTo>
                    <a:pt x="335" y="618"/>
                    <a:pt x="362" y="596"/>
                    <a:pt x="383" y="569"/>
                  </a:cubicBezTo>
                  <a:lnTo>
                    <a:pt x="398" y="550"/>
                  </a:lnTo>
                  <a:cubicBezTo>
                    <a:pt x="403" y="544"/>
                    <a:pt x="410" y="539"/>
                    <a:pt x="418" y="536"/>
                  </a:cubicBezTo>
                  <a:cubicBezTo>
                    <a:pt x="459" y="522"/>
                    <a:pt x="494" y="500"/>
                    <a:pt x="524" y="472"/>
                  </a:cubicBezTo>
                  <a:lnTo>
                    <a:pt x="549" y="616"/>
                  </a:lnTo>
                  <a:cubicBezTo>
                    <a:pt x="550" y="622"/>
                    <a:pt x="554" y="626"/>
                    <a:pt x="560" y="626"/>
                  </a:cubicBezTo>
                  <a:cubicBezTo>
                    <a:pt x="560" y="626"/>
                    <a:pt x="561" y="626"/>
                    <a:pt x="562" y="626"/>
                  </a:cubicBezTo>
                  <a:cubicBezTo>
                    <a:pt x="568" y="625"/>
                    <a:pt x="572" y="619"/>
                    <a:pt x="571" y="613"/>
                  </a:cubicBezTo>
                  <a:lnTo>
                    <a:pt x="543" y="451"/>
                  </a:lnTo>
                  <a:cubicBezTo>
                    <a:pt x="583" y="403"/>
                    <a:pt x="606" y="342"/>
                    <a:pt x="607" y="277"/>
                  </a:cubicBezTo>
                  <a:cubicBezTo>
                    <a:pt x="617" y="279"/>
                    <a:pt x="627" y="280"/>
                    <a:pt x="638" y="280"/>
                  </a:cubicBezTo>
                  <a:cubicBezTo>
                    <a:pt x="716" y="280"/>
                    <a:pt x="779" y="217"/>
                    <a:pt x="779" y="140"/>
                  </a:cubicBezTo>
                  <a:cubicBezTo>
                    <a:pt x="779" y="102"/>
                    <a:pt x="764" y="66"/>
                    <a:pt x="737" y="40"/>
                  </a:cubicBezTo>
                  <a:moveTo>
                    <a:pt x="584" y="275"/>
                  </a:moveTo>
                  <a:cubicBezTo>
                    <a:pt x="584" y="276"/>
                    <a:pt x="584" y="278"/>
                    <a:pt x="584" y="279"/>
                  </a:cubicBezTo>
                  <a:lnTo>
                    <a:pt x="489" y="279"/>
                  </a:lnTo>
                  <a:cubicBezTo>
                    <a:pt x="484" y="265"/>
                    <a:pt x="470" y="254"/>
                    <a:pt x="455" y="254"/>
                  </a:cubicBezTo>
                  <a:cubicBezTo>
                    <a:pt x="435" y="254"/>
                    <a:pt x="419" y="270"/>
                    <a:pt x="419" y="290"/>
                  </a:cubicBezTo>
                  <a:cubicBezTo>
                    <a:pt x="419" y="309"/>
                    <a:pt x="435" y="326"/>
                    <a:pt x="455" y="326"/>
                  </a:cubicBezTo>
                  <a:cubicBezTo>
                    <a:pt x="470" y="326"/>
                    <a:pt x="484" y="316"/>
                    <a:pt x="489" y="302"/>
                  </a:cubicBezTo>
                  <a:lnTo>
                    <a:pt x="582" y="302"/>
                  </a:lnTo>
                  <a:cubicBezTo>
                    <a:pt x="580" y="328"/>
                    <a:pt x="573" y="354"/>
                    <a:pt x="562" y="377"/>
                  </a:cubicBezTo>
                  <a:lnTo>
                    <a:pt x="489" y="377"/>
                  </a:lnTo>
                  <a:cubicBezTo>
                    <a:pt x="484" y="363"/>
                    <a:pt x="470" y="353"/>
                    <a:pt x="455" y="353"/>
                  </a:cubicBezTo>
                  <a:cubicBezTo>
                    <a:pt x="435" y="353"/>
                    <a:pt x="419" y="369"/>
                    <a:pt x="419" y="389"/>
                  </a:cubicBezTo>
                  <a:cubicBezTo>
                    <a:pt x="419" y="409"/>
                    <a:pt x="435" y="425"/>
                    <a:pt x="455" y="425"/>
                  </a:cubicBezTo>
                  <a:cubicBezTo>
                    <a:pt x="470" y="425"/>
                    <a:pt x="484" y="414"/>
                    <a:pt x="489" y="400"/>
                  </a:cubicBezTo>
                  <a:lnTo>
                    <a:pt x="551" y="400"/>
                  </a:lnTo>
                  <a:cubicBezTo>
                    <a:pt x="520" y="453"/>
                    <a:pt x="472" y="494"/>
                    <a:pt x="411" y="514"/>
                  </a:cubicBezTo>
                  <a:cubicBezTo>
                    <a:pt x="398" y="518"/>
                    <a:pt x="387" y="526"/>
                    <a:pt x="380" y="536"/>
                  </a:cubicBezTo>
                  <a:lnTo>
                    <a:pt x="365" y="555"/>
                  </a:lnTo>
                  <a:cubicBezTo>
                    <a:pt x="345" y="581"/>
                    <a:pt x="320" y="601"/>
                    <a:pt x="291" y="614"/>
                  </a:cubicBezTo>
                  <a:lnTo>
                    <a:pt x="263" y="283"/>
                  </a:lnTo>
                  <a:cubicBezTo>
                    <a:pt x="259" y="233"/>
                    <a:pt x="231" y="190"/>
                    <a:pt x="188" y="165"/>
                  </a:cubicBezTo>
                  <a:lnTo>
                    <a:pt x="126" y="130"/>
                  </a:lnTo>
                  <a:cubicBezTo>
                    <a:pt x="139" y="111"/>
                    <a:pt x="155" y="94"/>
                    <a:pt x="172" y="80"/>
                  </a:cubicBezTo>
                  <a:cubicBezTo>
                    <a:pt x="217" y="43"/>
                    <a:pt x="274" y="22"/>
                    <a:pt x="331" y="22"/>
                  </a:cubicBezTo>
                  <a:lnTo>
                    <a:pt x="332" y="22"/>
                  </a:lnTo>
                  <a:cubicBezTo>
                    <a:pt x="397" y="22"/>
                    <a:pt x="459" y="47"/>
                    <a:pt x="506" y="92"/>
                  </a:cubicBezTo>
                  <a:cubicBezTo>
                    <a:pt x="506" y="93"/>
                    <a:pt x="506" y="94"/>
                    <a:pt x="505" y="95"/>
                  </a:cubicBezTo>
                  <a:lnTo>
                    <a:pt x="430" y="95"/>
                  </a:lnTo>
                  <a:cubicBezTo>
                    <a:pt x="426" y="80"/>
                    <a:pt x="412" y="70"/>
                    <a:pt x="396" y="70"/>
                  </a:cubicBezTo>
                  <a:cubicBezTo>
                    <a:pt x="380" y="70"/>
                    <a:pt x="367" y="80"/>
                    <a:pt x="362" y="95"/>
                  </a:cubicBezTo>
                  <a:lnTo>
                    <a:pt x="314" y="95"/>
                  </a:lnTo>
                  <a:cubicBezTo>
                    <a:pt x="309" y="80"/>
                    <a:pt x="296" y="70"/>
                    <a:pt x="280" y="70"/>
                  </a:cubicBezTo>
                  <a:cubicBezTo>
                    <a:pt x="260" y="70"/>
                    <a:pt x="244" y="86"/>
                    <a:pt x="244" y="106"/>
                  </a:cubicBezTo>
                  <a:cubicBezTo>
                    <a:pt x="244" y="126"/>
                    <a:pt x="260" y="142"/>
                    <a:pt x="280" y="142"/>
                  </a:cubicBezTo>
                  <a:cubicBezTo>
                    <a:pt x="296" y="142"/>
                    <a:pt x="309" y="132"/>
                    <a:pt x="314" y="118"/>
                  </a:cubicBezTo>
                  <a:lnTo>
                    <a:pt x="362" y="118"/>
                  </a:lnTo>
                  <a:cubicBezTo>
                    <a:pt x="367" y="132"/>
                    <a:pt x="380" y="142"/>
                    <a:pt x="396" y="142"/>
                  </a:cubicBezTo>
                  <a:cubicBezTo>
                    <a:pt x="412" y="142"/>
                    <a:pt x="426" y="132"/>
                    <a:pt x="430" y="118"/>
                  </a:cubicBezTo>
                  <a:lnTo>
                    <a:pt x="500" y="118"/>
                  </a:lnTo>
                  <a:cubicBezTo>
                    <a:pt x="499" y="125"/>
                    <a:pt x="498" y="132"/>
                    <a:pt x="498" y="140"/>
                  </a:cubicBezTo>
                  <a:cubicBezTo>
                    <a:pt x="498" y="154"/>
                    <a:pt x="500" y="167"/>
                    <a:pt x="503" y="179"/>
                  </a:cubicBezTo>
                  <a:lnTo>
                    <a:pt x="489" y="179"/>
                  </a:lnTo>
                  <a:cubicBezTo>
                    <a:pt x="484" y="165"/>
                    <a:pt x="470" y="155"/>
                    <a:pt x="455" y="155"/>
                  </a:cubicBezTo>
                  <a:cubicBezTo>
                    <a:pt x="439" y="155"/>
                    <a:pt x="425" y="165"/>
                    <a:pt x="420" y="179"/>
                  </a:cubicBezTo>
                  <a:lnTo>
                    <a:pt x="372" y="179"/>
                  </a:lnTo>
                  <a:cubicBezTo>
                    <a:pt x="368" y="165"/>
                    <a:pt x="354" y="155"/>
                    <a:pt x="338" y="155"/>
                  </a:cubicBezTo>
                  <a:cubicBezTo>
                    <a:pt x="318" y="155"/>
                    <a:pt x="302" y="171"/>
                    <a:pt x="302" y="191"/>
                  </a:cubicBezTo>
                  <a:cubicBezTo>
                    <a:pt x="302" y="210"/>
                    <a:pt x="318" y="227"/>
                    <a:pt x="338" y="227"/>
                  </a:cubicBezTo>
                  <a:cubicBezTo>
                    <a:pt x="354" y="227"/>
                    <a:pt x="368" y="216"/>
                    <a:pt x="372" y="202"/>
                  </a:cubicBezTo>
                  <a:lnTo>
                    <a:pt x="420" y="202"/>
                  </a:lnTo>
                  <a:cubicBezTo>
                    <a:pt x="425" y="216"/>
                    <a:pt x="439" y="227"/>
                    <a:pt x="455" y="227"/>
                  </a:cubicBezTo>
                  <a:cubicBezTo>
                    <a:pt x="470" y="227"/>
                    <a:pt x="484" y="216"/>
                    <a:pt x="489" y="202"/>
                  </a:cubicBezTo>
                  <a:lnTo>
                    <a:pt x="512" y="202"/>
                  </a:lnTo>
                  <a:cubicBezTo>
                    <a:pt x="527" y="232"/>
                    <a:pt x="553" y="256"/>
                    <a:pt x="584" y="269"/>
                  </a:cubicBezTo>
                  <a:cubicBezTo>
                    <a:pt x="584" y="271"/>
                    <a:pt x="584" y="273"/>
                    <a:pt x="584" y="275"/>
                  </a:cubicBezTo>
                  <a:moveTo>
                    <a:pt x="468" y="290"/>
                  </a:moveTo>
                  <a:cubicBezTo>
                    <a:pt x="468" y="298"/>
                    <a:pt x="462" y="304"/>
                    <a:pt x="455" y="304"/>
                  </a:cubicBezTo>
                  <a:cubicBezTo>
                    <a:pt x="447" y="304"/>
                    <a:pt x="441" y="298"/>
                    <a:pt x="441" y="290"/>
                  </a:cubicBezTo>
                  <a:cubicBezTo>
                    <a:pt x="441" y="283"/>
                    <a:pt x="447" y="277"/>
                    <a:pt x="455" y="277"/>
                  </a:cubicBezTo>
                  <a:cubicBezTo>
                    <a:pt x="462" y="277"/>
                    <a:pt x="468" y="283"/>
                    <a:pt x="468" y="290"/>
                  </a:cubicBezTo>
                  <a:moveTo>
                    <a:pt x="468" y="389"/>
                  </a:moveTo>
                  <a:cubicBezTo>
                    <a:pt x="468" y="396"/>
                    <a:pt x="462" y="402"/>
                    <a:pt x="455" y="402"/>
                  </a:cubicBezTo>
                  <a:cubicBezTo>
                    <a:pt x="447" y="402"/>
                    <a:pt x="441" y="396"/>
                    <a:pt x="441" y="389"/>
                  </a:cubicBezTo>
                  <a:cubicBezTo>
                    <a:pt x="441" y="381"/>
                    <a:pt x="447" y="376"/>
                    <a:pt x="455" y="376"/>
                  </a:cubicBezTo>
                  <a:cubicBezTo>
                    <a:pt x="462" y="376"/>
                    <a:pt x="468" y="381"/>
                    <a:pt x="468" y="389"/>
                  </a:cubicBezTo>
                  <a:moveTo>
                    <a:pt x="410" y="106"/>
                  </a:moveTo>
                  <a:cubicBezTo>
                    <a:pt x="410" y="113"/>
                    <a:pt x="404" y="119"/>
                    <a:pt x="396" y="119"/>
                  </a:cubicBezTo>
                  <a:cubicBezTo>
                    <a:pt x="389" y="119"/>
                    <a:pt x="383" y="113"/>
                    <a:pt x="383" y="106"/>
                  </a:cubicBezTo>
                  <a:cubicBezTo>
                    <a:pt x="383" y="99"/>
                    <a:pt x="389" y="93"/>
                    <a:pt x="396" y="93"/>
                  </a:cubicBezTo>
                  <a:cubicBezTo>
                    <a:pt x="404" y="93"/>
                    <a:pt x="410" y="99"/>
                    <a:pt x="410" y="106"/>
                  </a:cubicBezTo>
                  <a:moveTo>
                    <a:pt x="293" y="106"/>
                  </a:moveTo>
                  <a:cubicBezTo>
                    <a:pt x="293" y="113"/>
                    <a:pt x="287" y="119"/>
                    <a:pt x="280" y="119"/>
                  </a:cubicBezTo>
                  <a:cubicBezTo>
                    <a:pt x="273" y="119"/>
                    <a:pt x="267" y="113"/>
                    <a:pt x="267" y="106"/>
                  </a:cubicBezTo>
                  <a:cubicBezTo>
                    <a:pt x="267" y="99"/>
                    <a:pt x="273" y="93"/>
                    <a:pt x="280" y="93"/>
                  </a:cubicBezTo>
                  <a:cubicBezTo>
                    <a:pt x="287" y="93"/>
                    <a:pt x="293" y="99"/>
                    <a:pt x="293" y="106"/>
                  </a:cubicBezTo>
                  <a:moveTo>
                    <a:pt x="468" y="191"/>
                  </a:moveTo>
                  <a:cubicBezTo>
                    <a:pt x="468" y="198"/>
                    <a:pt x="462" y="204"/>
                    <a:pt x="455" y="204"/>
                  </a:cubicBezTo>
                  <a:cubicBezTo>
                    <a:pt x="447" y="204"/>
                    <a:pt x="441" y="198"/>
                    <a:pt x="441" y="191"/>
                  </a:cubicBezTo>
                  <a:cubicBezTo>
                    <a:pt x="441" y="183"/>
                    <a:pt x="447" y="177"/>
                    <a:pt x="455" y="177"/>
                  </a:cubicBezTo>
                  <a:cubicBezTo>
                    <a:pt x="462" y="177"/>
                    <a:pt x="468" y="183"/>
                    <a:pt x="468" y="191"/>
                  </a:cubicBezTo>
                  <a:moveTo>
                    <a:pt x="351" y="191"/>
                  </a:moveTo>
                  <a:cubicBezTo>
                    <a:pt x="351" y="198"/>
                    <a:pt x="345" y="204"/>
                    <a:pt x="338" y="204"/>
                  </a:cubicBezTo>
                  <a:cubicBezTo>
                    <a:pt x="331" y="204"/>
                    <a:pt x="325" y="198"/>
                    <a:pt x="325" y="191"/>
                  </a:cubicBezTo>
                  <a:cubicBezTo>
                    <a:pt x="325" y="183"/>
                    <a:pt x="331" y="177"/>
                    <a:pt x="338" y="177"/>
                  </a:cubicBezTo>
                  <a:cubicBezTo>
                    <a:pt x="345" y="177"/>
                    <a:pt x="351" y="183"/>
                    <a:pt x="351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395759" y="2040190"/>
              <a:ext cx="75270" cy="60051"/>
            </a:xfrm>
            <a:custGeom>
              <a:rect b="b" l="l" r="r" t="t"/>
              <a:pathLst>
                <a:path extrusionOk="0" h="146" w="183">
                  <a:moveTo>
                    <a:pt x="130" y="68"/>
                  </a:moveTo>
                  <a:lnTo>
                    <a:pt x="112" y="103"/>
                  </a:lnTo>
                  <a:lnTo>
                    <a:pt x="85" y="8"/>
                  </a:lnTo>
                  <a:cubicBezTo>
                    <a:pt x="84" y="4"/>
                    <a:pt x="80" y="1"/>
                    <a:pt x="76" y="0"/>
                  </a:cubicBezTo>
                  <a:cubicBezTo>
                    <a:pt x="71" y="0"/>
                    <a:pt x="66" y="2"/>
                    <a:pt x="64" y="6"/>
                  </a:cubicBezTo>
                  <a:lnTo>
                    <a:pt x="35" y="62"/>
                  </a:lnTo>
                  <a:lnTo>
                    <a:pt x="11" y="62"/>
                  </a:lnTo>
                  <a:cubicBezTo>
                    <a:pt x="5" y="62"/>
                    <a:pt x="0" y="67"/>
                    <a:pt x="0" y="73"/>
                  </a:cubicBezTo>
                  <a:cubicBezTo>
                    <a:pt x="0" y="79"/>
                    <a:pt x="5" y="84"/>
                    <a:pt x="11" y="84"/>
                  </a:cubicBezTo>
                  <a:lnTo>
                    <a:pt x="42" y="84"/>
                  </a:lnTo>
                  <a:cubicBezTo>
                    <a:pt x="46" y="84"/>
                    <a:pt x="50" y="82"/>
                    <a:pt x="52" y="78"/>
                  </a:cubicBezTo>
                  <a:lnTo>
                    <a:pt x="71" y="42"/>
                  </a:lnTo>
                  <a:lnTo>
                    <a:pt x="97" y="137"/>
                  </a:lnTo>
                  <a:cubicBezTo>
                    <a:pt x="98" y="142"/>
                    <a:pt x="102" y="145"/>
                    <a:pt x="107" y="146"/>
                  </a:cubicBezTo>
                  <a:lnTo>
                    <a:pt x="108" y="146"/>
                  </a:lnTo>
                  <a:cubicBezTo>
                    <a:pt x="112" y="146"/>
                    <a:pt x="116" y="143"/>
                    <a:pt x="118" y="140"/>
                  </a:cubicBezTo>
                  <a:lnTo>
                    <a:pt x="147" y="84"/>
                  </a:lnTo>
                  <a:lnTo>
                    <a:pt x="171" y="84"/>
                  </a:lnTo>
                  <a:cubicBezTo>
                    <a:pt x="177" y="84"/>
                    <a:pt x="183" y="79"/>
                    <a:pt x="183" y="73"/>
                  </a:cubicBezTo>
                  <a:cubicBezTo>
                    <a:pt x="183" y="67"/>
                    <a:pt x="177" y="62"/>
                    <a:pt x="171" y="62"/>
                  </a:cubicBezTo>
                  <a:lnTo>
                    <a:pt x="140" y="62"/>
                  </a:lnTo>
                  <a:cubicBezTo>
                    <a:pt x="136" y="62"/>
                    <a:pt x="132" y="64"/>
                    <a:pt x="13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550" lIns="90000" spcFirstLastPara="1" rIns="90000" wrap="square" tIns="7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2" name="Google Shape;1122;p34"/>
          <p:cNvGrpSpPr/>
          <p:nvPr/>
        </p:nvGrpSpPr>
        <p:grpSpPr>
          <a:xfrm>
            <a:off x="1231939" y="1953736"/>
            <a:ext cx="332030" cy="332030"/>
            <a:chOff x="1530774" y="2030319"/>
            <a:chExt cx="302313" cy="302313"/>
          </a:xfrm>
        </p:grpSpPr>
        <p:sp>
          <p:nvSpPr>
            <p:cNvPr id="1123" name="Google Shape;1123;p34"/>
            <p:cNvSpPr/>
            <p:nvPr/>
          </p:nvSpPr>
          <p:spPr>
            <a:xfrm>
              <a:off x="1750002" y="2301372"/>
              <a:ext cx="9049" cy="31260"/>
            </a:xfrm>
            <a:custGeom>
              <a:rect b="b" l="l" r="r" t="t"/>
              <a:pathLst>
                <a:path extrusionOk="0" h="76" w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65"/>
                  </a:lnTo>
                  <a:cubicBezTo>
                    <a:pt x="0" y="71"/>
                    <a:pt x="5" y="76"/>
                    <a:pt x="11" y="76"/>
                  </a:cubicBezTo>
                  <a:cubicBezTo>
                    <a:pt x="17" y="76"/>
                    <a:pt x="22" y="71"/>
                    <a:pt x="22" y="65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1530774" y="2030319"/>
              <a:ext cx="218406" cy="194961"/>
            </a:xfrm>
            <a:custGeom>
              <a:rect b="b" l="l" r="r" t="t"/>
              <a:pathLst>
                <a:path extrusionOk="0" h="474" w="531">
                  <a:moveTo>
                    <a:pt x="123" y="400"/>
                  </a:moveTo>
                  <a:cubicBezTo>
                    <a:pt x="123" y="396"/>
                    <a:pt x="121" y="393"/>
                    <a:pt x="118" y="392"/>
                  </a:cubicBezTo>
                  <a:cubicBezTo>
                    <a:pt x="115" y="390"/>
                    <a:pt x="112" y="389"/>
                    <a:pt x="109" y="390"/>
                  </a:cubicBezTo>
                  <a:cubicBezTo>
                    <a:pt x="102" y="393"/>
                    <a:pt x="94" y="394"/>
                    <a:pt x="87" y="394"/>
                  </a:cubicBezTo>
                  <a:cubicBezTo>
                    <a:pt x="51" y="394"/>
                    <a:pt x="21" y="365"/>
                    <a:pt x="21" y="328"/>
                  </a:cubicBezTo>
                  <a:cubicBezTo>
                    <a:pt x="21" y="312"/>
                    <a:pt x="27" y="297"/>
                    <a:pt x="38" y="284"/>
                  </a:cubicBezTo>
                  <a:cubicBezTo>
                    <a:pt x="41" y="280"/>
                    <a:pt x="41" y="274"/>
                    <a:pt x="38" y="270"/>
                  </a:cubicBezTo>
                  <a:cubicBezTo>
                    <a:pt x="27" y="258"/>
                    <a:pt x="21" y="242"/>
                    <a:pt x="21" y="226"/>
                  </a:cubicBezTo>
                  <a:cubicBezTo>
                    <a:pt x="21" y="190"/>
                    <a:pt x="51" y="160"/>
                    <a:pt x="87" y="160"/>
                  </a:cubicBezTo>
                  <a:cubicBezTo>
                    <a:pt x="93" y="160"/>
                    <a:pt x="98" y="156"/>
                    <a:pt x="98" y="150"/>
                  </a:cubicBezTo>
                  <a:cubicBezTo>
                    <a:pt x="98" y="99"/>
                    <a:pt x="139" y="58"/>
                    <a:pt x="189" y="58"/>
                  </a:cubicBezTo>
                  <a:cubicBezTo>
                    <a:pt x="200" y="58"/>
                    <a:pt x="211" y="60"/>
                    <a:pt x="221" y="64"/>
                  </a:cubicBezTo>
                  <a:cubicBezTo>
                    <a:pt x="225" y="66"/>
                    <a:pt x="230" y="64"/>
                    <a:pt x="233" y="61"/>
                  </a:cubicBezTo>
                  <a:cubicBezTo>
                    <a:pt x="254" y="36"/>
                    <a:pt x="284" y="21"/>
                    <a:pt x="316" y="21"/>
                  </a:cubicBezTo>
                  <a:cubicBezTo>
                    <a:pt x="337" y="21"/>
                    <a:pt x="356" y="27"/>
                    <a:pt x="373" y="38"/>
                  </a:cubicBezTo>
                  <a:cubicBezTo>
                    <a:pt x="377" y="40"/>
                    <a:pt x="381" y="40"/>
                    <a:pt x="384" y="38"/>
                  </a:cubicBezTo>
                  <a:cubicBezTo>
                    <a:pt x="393" y="33"/>
                    <a:pt x="403" y="31"/>
                    <a:pt x="414" y="31"/>
                  </a:cubicBezTo>
                  <a:cubicBezTo>
                    <a:pt x="437" y="31"/>
                    <a:pt x="458" y="42"/>
                    <a:pt x="470" y="62"/>
                  </a:cubicBezTo>
                  <a:cubicBezTo>
                    <a:pt x="472" y="65"/>
                    <a:pt x="475" y="67"/>
                    <a:pt x="478" y="67"/>
                  </a:cubicBezTo>
                  <a:cubicBezTo>
                    <a:pt x="491" y="69"/>
                    <a:pt x="504" y="72"/>
                    <a:pt x="516" y="76"/>
                  </a:cubicBezTo>
                  <a:cubicBezTo>
                    <a:pt x="522" y="78"/>
                    <a:pt x="528" y="75"/>
                    <a:pt x="530" y="70"/>
                  </a:cubicBezTo>
                  <a:cubicBezTo>
                    <a:pt x="532" y="64"/>
                    <a:pt x="529" y="58"/>
                    <a:pt x="524" y="56"/>
                  </a:cubicBezTo>
                  <a:cubicBezTo>
                    <a:pt x="511" y="51"/>
                    <a:pt x="498" y="48"/>
                    <a:pt x="485" y="46"/>
                  </a:cubicBezTo>
                  <a:cubicBezTo>
                    <a:pt x="469" y="23"/>
                    <a:pt x="443" y="9"/>
                    <a:pt x="414" y="9"/>
                  </a:cubicBezTo>
                  <a:cubicBezTo>
                    <a:pt x="402" y="9"/>
                    <a:pt x="390" y="12"/>
                    <a:pt x="380" y="16"/>
                  </a:cubicBezTo>
                  <a:cubicBezTo>
                    <a:pt x="360" y="5"/>
                    <a:pt x="339" y="0"/>
                    <a:pt x="316" y="0"/>
                  </a:cubicBezTo>
                  <a:cubicBezTo>
                    <a:pt x="280" y="0"/>
                    <a:pt x="246" y="15"/>
                    <a:pt x="221" y="41"/>
                  </a:cubicBezTo>
                  <a:cubicBezTo>
                    <a:pt x="211" y="38"/>
                    <a:pt x="200" y="37"/>
                    <a:pt x="189" y="37"/>
                  </a:cubicBezTo>
                  <a:cubicBezTo>
                    <a:pt x="130" y="37"/>
                    <a:pt x="82" y="82"/>
                    <a:pt x="77" y="139"/>
                  </a:cubicBezTo>
                  <a:cubicBezTo>
                    <a:pt x="33" y="145"/>
                    <a:pt x="0" y="182"/>
                    <a:pt x="0" y="226"/>
                  </a:cubicBezTo>
                  <a:cubicBezTo>
                    <a:pt x="0" y="245"/>
                    <a:pt x="5" y="262"/>
                    <a:pt x="16" y="277"/>
                  </a:cubicBezTo>
                  <a:cubicBezTo>
                    <a:pt x="5" y="292"/>
                    <a:pt x="0" y="310"/>
                    <a:pt x="0" y="328"/>
                  </a:cubicBezTo>
                  <a:cubicBezTo>
                    <a:pt x="0" y="377"/>
                    <a:pt x="39" y="416"/>
                    <a:pt x="87" y="416"/>
                  </a:cubicBezTo>
                  <a:cubicBezTo>
                    <a:pt x="92" y="416"/>
                    <a:pt x="98" y="415"/>
                    <a:pt x="103" y="414"/>
                  </a:cubicBezTo>
                  <a:cubicBezTo>
                    <a:pt x="107" y="435"/>
                    <a:pt x="118" y="455"/>
                    <a:pt x="133" y="471"/>
                  </a:cubicBezTo>
                  <a:cubicBezTo>
                    <a:pt x="135" y="473"/>
                    <a:pt x="137" y="474"/>
                    <a:pt x="140" y="474"/>
                  </a:cubicBezTo>
                  <a:cubicBezTo>
                    <a:pt x="143" y="474"/>
                    <a:pt x="146" y="473"/>
                    <a:pt x="148" y="471"/>
                  </a:cubicBezTo>
                  <a:cubicBezTo>
                    <a:pt x="152" y="467"/>
                    <a:pt x="152" y="460"/>
                    <a:pt x="148" y="456"/>
                  </a:cubicBezTo>
                  <a:cubicBezTo>
                    <a:pt x="134" y="441"/>
                    <a:pt x="125" y="421"/>
                    <a:pt x="123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1597817" y="2062401"/>
              <a:ext cx="235269" cy="270231"/>
            </a:xfrm>
            <a:custGeom>
              <a:rect b="b" l="l" r="r" t="t"/>
              <a:pathLst>
                <a:path extrusionOk="0" h="657" w="572">
                  <a:moveTo>
                    <a:pt x="514" y="117"/>
                  </a:moveTo>
                  <a:cubicBezTo>
                    <a:pt x="511" y="79"/>
                    <a:pt x="483" y="48"/>
                    <a:pt x="445" y="40"/>
                  </a:cubicBezTo>
                  <a:cubicBezTo>
                    <a:pt x="434" y="26"/>
                    <a:pt x="422" y="13"/>
                    <a:pt x="407" y="3"/>
                  </a:cubicBezTo>
                  <a:cubicBezTo>
                    <a:pt x="403" y="-1"/>
                    <a:pt x="396" y="0"/>
                    <a:pt x="392" y="5"/>
                  </a:cubicBezTo>
                  <a:cubicBezTo>
                    <a:pt x="389" y="10"/>
                    <a:pt x="390" y="17"/>
                    <a:pt x="395" y="20"/>
                  </a:cubicBezTo>
                  <a:cubicBezTo>
                    <a:pt x="408" y="30"/>
                    <a:pt x="420" y="42"/>
                    <a:pt x="431" y="56"/>
                  </a:cubicBezTo>
                  <a:cubicBezTo>
                    <a:pt x="432" y="58"/>
                    <a:pt x="435" y="60"/>
                    <a:pt x="438" y="60"/>
                  </a:cubicBezTo>
                  <a:cubicBezTo>
                    <a:pt x="469" y="65"/>
                    <a:pt x="492" y="92"/>
                    <a:pt x="493" y="124"/>
                  </a:cubicBezTo>
                  <a:cubicBezTo>
                    <a:pt x="493" y="128"/>
                    <a:pt x="495" y="131"/>
                    <a:pt x="498" y="133"/>
                  </a:cubicBezTo>
                  <a:cubicBezTo>
                    <a:pt x="531" y="152"/>
                    <a:pt x="550" y="187"/>
                    <a:pt x="550" y="225"/>
                  </a:cubicBezTo>
                  <a:cubicBezTo>
                    <a:pt x="550" y="253"/>
                    <a:pt x="539" y="280"/>
                    <a:pt x="520" y="300"/>
                  </a:cubicBezTo>
                  <a:cubicBezTo>
                    <a:pt x="518" y="302"/>
                    <a:pt x="517" y="304"/>
                    <a:pt x="517" y="307"/>
                  </a:cubicBezTo>
                  <a:cubicBezTo>
                    <a:pt x="512" y="395"/>
                    <a:pt x="439" y="464"/>
                    <a:pt x="350" y="464"/>
                  </a:cubicBezTo>
                  <a:cubicBezTo>
                    <a:pt x="349" y="464"/>
                    <a:pt x="348" y="464"/>
                    <a:pt x="346" y="463"/>
                  </a:cubicBezTo>
                  <a:lnTo>
                    <a:pt x="346" y="381"/>
                  </a:lnTo>
                  <a:cubicBezTo>
                    <a:pt x="346" y="365"/>
                    <a:pt x="356" y="350"/>
                    <a:pt x="371" y="343"/>
                  </a:cubicBezTo>
                  <a:lnTo>
                    <a:pt x="386" y="336"/>
                  </a:lnTo>
                  <a:cubicBezTo>
                    <a:pt x="408" y="325"/>
                    <a:pt x="422" y="302"/>
                    <a:pt x="422" y="278"/>
                  </a:cubicBezTo>
                  <a:lnTo>
                    <a:pt x="422" y="220"/>
                  </a:lnTo>
                  <a:cubicBezTo>
                    <a:pt x="436" y="215"/>
                    <a:pt x="445" y="203"/>
                    <a:pt x="445" y="188"/>
                  </a:cubicBezTo>
                  <a:cubicBezTo>
                    <a:pt x="445" y="169"/>
                    <a:pt x="430" y="154"/>
                    <a:pt x="411" y="154"/>
                  </a:cubicBezTo>
                  <a:cubicBezTo>
                    <a:pt x="405" y="154"/>
                    <a:pt x="399" y="155"/>
                    <a:pt x="394" y="158"/>
                  </a:cubicBezTo>
                  <a:cubicBezTo>
                    <a:pt x="381" y="150"/>
                    <a:pt x="367" y="146"/>
                    <a:pt x="352" y="146"/>
                  </a:cubicBezTo>
                  <a:lnTo>
                    <a:pt x="272" y="146"/>
                  </a:lnTo>
                  <a:cubicBezTo>
                    <a:pt x="280" y="138"/>
                    <a:pt x="287" y="129"/>
                    <a:pt x="292" y="118"/>
                  </a:cubicBezTo>
                  <a:lnTo>
                    <a:pt x="299" y="101"/>
                  </a:lnTo>
                  <a:cubicBezTo>
                    <a:pt x="300" y="101"/>
                    <a:pt x="301" y="101"/>
                    <a:pt x="302" y="101"/>
                  </a:cubicBezTo>
                  <a:cubicBezTo>
                    <a:pt x="320" y="101"/>
                    <a:pt x="336" y="85"/>
                    <a:pt x="336" y="67"/>
                  </a:cubicBezTo>
                  <a:cubicBezTo>
                    <a:pt x="336" y="48"/>
                    <a:pt x="320" y="33"/>
                    <a:pt x="302" y="33"/>
                  </a:cubicBezTo>
                  <a:cubicBezTo>
                    <a:pt x="283" y="33"/>
                    <a:pt x="268" y="48"/>
                    <a:pt x="268" y="67"/>
                  </a:cubicBezTo>
                  <a:cubicBezTo>
                    <a:pt x="268" y="77"/>
                    <a:pt x="272" y="86"/>
                    <a:pt x="279" y="92"/>
                  </a:cubicBezTo>
                  <a:lnTo>
                    <a:pt x="272" y="109"/>
                  </a:lnTo>
                  <a:cubicBezTo>
                    <a:pt x="262" y="132"/>
                    <a:pt x="241" y="146"/>
                    <a:pt x="217" y="146"/>
                  </a:cubicBezTo>
                  <a:lnTo>
                    <a:pt x="207" y="146"/>
                  </a:lnTo>
                  <a:cubicBezTo>
                    <a:pt x="202" y="132"/>
                    <a:pt x="190" y="123"/>
                    <a:pt x="175" y="123"/>
                  </a:cubicBezTo>
                  <a:cubicBezTo>
                    <a:pt x="173" y="123"/>
                    <a:pt x="172" y="123"/>
                    <a:pt x="171" y="123"/>
                  </a:cubicBezTo>
                  <a:lnTo>
                    <a:pt x="164" y="108"/>
                  </a:lnTo>
                  <a:cubicBezTo>
                    <a:pt x="151" y="80"/>
                    <a:pt x="123" y="62"/>
                    <a:pt x="92" y="62"/>
                  </a:cubicBezTo>
                  <a:lnTo>
                    <a:pt x="66" y="62"/>
                  </a:lnTo>
                  <a:cubicBezTo>
                    <a:pt x="61" y="49"/>
                    <a:pt x="49" y="39"/>
                    <a:pt x="34" y="39"/>
                  </a:cubicBezTo>
                  <a:cubicBezTo>
                    <a:pt x="15" y="39"/>
                    <a:pt x="0" y="54"/>
                    <a:pt x="0" y="73"/>
                  </a:cubicBezTo>
                  <a:cubicBezTo>
                    <a:pt x="0" y="92"/>
                    <a:pt x="15" y="107"/>
                    <a:pt x="34" y="107"/>
                  </a:cubicBezTo>
                  <a:cubicBezTo>
                    <a:pt x="49" y="107"/>
                    <a:pt x="61" y="97"/>
                    <a:pt x="66" y="84"/>
                  </a:cubicBezTo>
                  <a:lnTo>
                    <a:pt x="92" y="84"/>
                  </a:lnTo>
                  <a:cubicBezTo>
                    <a:pt x="114" y="84"/>
                    <a:pt x="135" y="97"/>
                    <a:pt x="144" y="117"/>
                  </a:cubicBezTo>
                  <a:lnTo>
                    <a:pt x="151" y="132"/>
                  </a:lnTo>
                  <a:cubicBezTo>
                    <a:pt x="145" y="138"/>
                    <a:pt x="141" y="147"/>
                    <a:pt x="141" y="157"/>
                  </a:cubicBezTo>
                  <a:cubicBezTo>
                    <a:pt x="141" y="167"/>
                    <a:pt x="145" y="176"/>
                    <a:pt x="153" y="182"/>
                  </a:cubicBezTo>
                  <a:lnTo>
                    <a:pt x="140" y="215"/>
                  </a:lnTo>
                  <a:cubicBezTo>
                    <a:pt x="131" y="237"/>
                    <a:pt x="110" y="251"/>
                    <a:pt x="86" y="251"/>
                  </a:cubicBezTo>
                  <a:lnTo>
                    <a:pt x="66" y="251"/>
                  </a:lnTo>
                  <a:cubicBezTo>
                    <a:pt x="61" y="238"/>
                    <a:pt x="49" y="228"/>
                    <a:pt x="34" y="228"/>
                  </a:cubicBezTo>
                  <a:cubicBezTo>
                    <a:pt x="15" y="228"/>
                    <a:pt x="0" y="243"/>
                    <a:pt x="0" y="262"/>
                  </a:cubicBezTo>
                  <a:cubicBezTo>
                    <a:pt x="0" y="281"/>
                    <a:pt x="15" y="296"/>
                    <a:pt x="34" y="296"/>
                  </a:cubicBezTo>
                  <a:cubicBezTo>
                    <a:pt x="49" y="296"/>
                    <a:pt x="61" y="286"/>
                    <a:pt x="66" y="273"/>
                  </a:cubicBezTo>
                  <a:lnTo>
                    <a:pt x="86" y="273"/>
                  </a:lnTo>
                  <a:cubicBezTo>
                    <a:pt x="119" y="273"/>
                    <a:pt x="148" y="253"/>
                    <a:pt x="160" y="223"/>
                  </a:cubicBezTo>
                  <a:lnTo>
                    <a:pt x="173" y="190"/>
                  </a:lnTo>
                  <a:cubicBezTo>
                    <a:pt x="173" y="190"/>
                    <a:pt x="174" y="190"/>
                    <a:pt x="175" y="190"/>
                  </a:cubicBezTo>
                  <a:cubicBezTo>
                    <a:pt x="190" y="190"/>
                    <a:pt x="202" y="181"/>
                    <a:pt x="207" y="167"/>
                  </a:cubicBezTo>
                  <a:lnTo>
                    <a:pt x="223" y="167"/>
                  </a:lnTo>
                  <a:cubicBezTo>
                    <a:pt x="240" y="167"/>
                    <a:pt x="254" y="181"/>
                    <a:pt x="255" y="197"/>
                  </a:cubicBezTo>
                  <a:lnTo>
                    <a:pt x="260" y="270"/>
                  </a:lnTo>
                  <a:cubicBezTo>
                    <a:pt x="247" y="275"/>
                    <a:pt x="239" y="287"/>
                    <a:pt x="239" y="302"/>
                  </a:cubicBezTo>
                  <a:cubicBezTo>
                    <a:pt x="239" y="317"/>
                    <a:pt x="248" y="329"/>
                    <a:pt x="262" y="334"/>
                  </a:cubicBezTo>
                  <a:lnTo>
                    <a:pt x="262" y="349"/>
                  </a:lnTo>
                  <a:cubicBezTo>
                    <a:pt x="262" y="368"/>
                    <a:pt x="270" y="385"/>
                    <a:pt x="284" y="398"/>
                  </a:cubicBezTo>
                  <a:lnTo>
                    <a:pt x="310" y="420"/>
                  </a:lnTo>
                  <a:cubicBezTo>
                    <a:pt x="320" y="428"/>
                    <a:pt x="325" y="440"/>
                    <a:pt x="325" y="452"/>
                  </a:cubicBezTo>
                  <a:lnTo>
                    <a:pt x="325" y="462"/>
                  </a:lnTo>
                  <a:cubicBezTo>
                    <a:pt x="294" y="457"/>
                    <a:pt x="266" y="444"/>
                    <a:pt x="242" y="423"/>
                  </a:cubicBezTo>
                  <a:cubicBezTo>
                    <a:pt x="239" y="421"/>
                    <a:pt x="235" y="420"/>
                    <a:pt x="231" y="421"/>
                  </a:cubicBezTo>
                  <a:cubicBezTo>
                    <a:pt x="220" y="425"/>
                    <a:pt x="207" y="428"/>
                    <a:pt x="195" y="428"/>
                  </a:cubicBezTo>
                  <a:cubicBezTo>
                    <a:pt x="165" y="428"/>
                    <a:pt x="136" y="415"/>
                    <a:pt x="116" y="393"/>
                  </a:cubicBezTo>
                  <a:cubicBezTo>
                    <a:pt x="112" y="389"/>
                    <a:pt x="106" y="388"/>
                    <a:pt x="102" y="391"/>
                  </a:cubicBezTo>
                  <a:cubicBezTo>
                    <a:pt x="87" y="401"/>
                    <a:pt x="69" y="406"/>
                    <a:pt x="51" y="406"/>
                  </a:cubicBezTo>
                  <a:cubicBezTo>
                    <a:pt x="42" y="406"/>
                    <a:pt x="32" y="405"/>
                    <a:pt x="23" y="402"/>
                  </a:cubicBezTo>
                  <a:cubicBezTo>
                    <a:pt x="17" y="400"/>
                    <a:pt x="11" y="403"/>
                    <a:pt x="9" y="409"/>
                  </a:cubicBezTo>
                  <a:cubicBezTo>
                    <a:pt x="7" y="414"/>
                    <a:pt x="11" y="420"/>
                    <a:pt x="16" y="422"/>
                  </a:cubicBezTo>
                  <a:cubicBezTo>
                    <a:pt x="27" y="426"/>
                    <a:pt x="39" y="428"/>
                    <a:pt x="51" y="428"/>
                  </a:cubicBezTo>
                  <a:cubicBezTo>
                    <a:pt x="71" y="428"/>
                    <a:pt x="89" y="423"/>
                    <a:pt x="106" y="413"/>
                  </a:cubicBezTo>
                  <a:cubicBezTo>
                    <a:pt x="125" y="431"/>
                    <a:pt x="148" y="443"/>
                    <a:pt x="174" y="447"/>
                  </a:cubicBezTo>
                  <a:lnTo>
                    <a:pt x="195" y="474"/>
                  </a:lnTo>
                  <a:cubicBezTo>
                    <a:pt x="216" y="499"/>
                    <a:pt x="228" y="530"/>
                    <a:pt x="228" y="562"/>
                  </a:cubicBezTo>
                  <a:lnTo>
                    <a:pt x="228" y="646"/>
                  </a:lnTo>
                  <a:cubicBezTo>
                    <a:pt x="228" y="652"/>
                    <a:pt x="232" y="657"/>
                    <a:pt x="238" y="657"/>
                  </a:cubicBezTo>
                  <a:cubicBezTo>
                    <a:pt x="244" y="657"/>
                    <a:pt x="249" y="652"/>
                    <a:pt x="249" y="646"/>
                  </a:cubicBezTo>
                  <a:lnTo>
                    <a:pt x="249" y="562"/>
                  </a:lnTo>
                  <a:cubicBezTo>
                    <a:pt x="249" y="525"/>
                    <a:pt x="236" y="489"/>
                    <a:pt x="212" y="460"/>
                  </a:cubicBezTo>
                  <a:lnTo>
                    <a:pt x="203" y="449"/>
                  </a:lnTo>
                  <a:cubicBezTo>
                    <a:pt x="213" y="448"/>
                    <a:pt x="223" y="446"/>
                    <a:pt x="233" y="444"/>
                  </a:cubicBezTo>
                  <a:cubicBezTo>
                    <a:pt x="259" y="465"/>
                    <a:pt x="291" y="479"/>
                    <a:pt x="325" y="483"/>
                  </a:cubicBezTo>
                  <a:lnTo>
                    <a:pt x="325" y="513"/>
                  </a:lnTo>
                  <a:cubicBezTo>
                    <a:pt x="325" y="525"/>
                    <a:pt x="320" y="536"/>
                    <a:pt x="312" y="545"/>
                  </a:cubicBezTo>
                  <a:lnTo>
                    <a:pt x="297" y="561"/>
                  </a:lnTo>
                  <a:cubicBezTo>
                    <a:pt x="285" y="573"/>
                    <a:pt x="279" y="590"/>
                    <a:pt x="279" y="607"/>
                  </a:cubicBezTo>
                  <a:lnTo>
                    <a:pt x="279" y="646"/>
                  </a:lnTo>
                  <a:cubicBezTo>
                    <a:pt x="279" y="652"/>
                    <a:pt x="283" y="657"/>
                    <a:pt x="289" y="657"/>
                  </a:cubicBezTo>
                  <a:cubicBezTo>
                    <a:pt x="295" y="657"/>
                    <a:pt x="300" y="652"/>
                    <a:pt x="300" y="646"/>
                  </a:cubicBezTo>
                  <a:lnTo>
                    <a:pt x="300" y="607"/>
                  </a:lnTo>
                  <a:cubicBezTo>
                    <a:pt x="300" y="595"/>
                    <a:pt x="305" y="584"/>
                    <a:pt x="313" y="576"/>
                  </a:cubicBezTo>
                  <a:lnTo>
                    <a:pt x="325" y="563"/>
                  </a:lnTo>
                  <a:lnTo>
                    <a:pt x="325" y="646"/>
                  </a:lnTo>
                  <a:cubicBezTo>
                    <a:pt x="325" y="652"/>
                    <a:pt x="330" y="657"/>
                    <a:pt x="336" y="657"/>
                  </a:cubicBezTo>
                  <a:cubicBezTo>
                    <a:pt x="342" y="657"/>
                    <a:pt x="346" y="652"/>
                    <a:pt x="346" y="646"/>
                  </a:cubicBezTo>
                  <a:lnTo>
                    <a:pt x="346" y="485"/>
                  </a:lnTo>
                  <a:cubicBezTo>
                    <a:pt x="348" y="485"/>
                    <a:pt x="349" y="485"/>
                    <a:pt x="350" y="485"/>
                  </a:cubicBezTo>
                  <a:cubicBezTo>
                    <a:pt x="357" y="485"/>
                    <a:pt x="364" y="485"/>
                    <a:pt x="370" y="484"/>
                  </a:cubicBezTo>
                  <a:lnTo>
                    <a:pt x="370" y="542"/>
                  </a:lnTo>
                  <a:cubicBezTo>
                    <a:pt x="370" y="548"/>
                    <a:pt x="375" y="553"/>
                    <a:pt x="381" y="553"/>
                  </a:cubicBezTo>
                  <a:cubicBezTo>
                    <a:pt x="387" y="553"/>
                    <a:pt x="392" y="548"/>
                    <a:pt x="392" y="542"/>
                  </a:cubicBezTo>
                  <a:lnTo>
                    <a:pt x="392" y="480"/>
                  </a:lnTo>
                  <a:cubicBezTo>
                    <a:pt x="471" y="463"/>
                    <a:pt x="531" y="395"/>
                    <a:pt x="538" y="312"/>
                  </a:cubicBezTo>
                  <a:cubicBezTo>
                    <a:pt x="560" y="288"/>
                    <a:pt x="572" y="257"/>
                    <a:pt x="572" y="225"/>
                  </a:cubicBezTo>
                  <a:cubicBezTo>
                    <a:pt x="572" y="181"/>
                    <a:pt x="550" y="141"/>
                    <a:pt x="514" y="117"/>
                  </a:cubicBezTo>
                  <a:moveTo>
                    <a:pt x="302" y="54"/>
                  </a:moveTo>
                  <a:cubicBezTo>
                    <a:pt x="309" y="54"/>
                    <a:pt x="314" y="60"/>
                    <a:pt x="314" y="67"/>
                  </a:cubicBezTo>
                  <a:cubicBezTo>
                    <a:pt x="314" y="74"/>
                    <a:pt x="309" y="79"/>
                    <a:pt x="302" y="79"/>
                  </a:cubicBezTo>
                  <a:cubicBezTo>
                    <a:pt x="295" y="79"/>
                    <a:pt x="289" y="74"/>
                    <a:pt x="289" y="67"/>
                  </a:cubicBezTo>
                  <a:cubicBezTo>
                    <a:pt x="289" y="60"/>
                    <a:pt x="295" y="54"/>
                    <a:pt x="302" y="54"/>
                  </a:cubicBezTo>
                  <a:moveTo>
                    <a:pt x="34" y="86"/>
                  </a:moveTo>
                  <a:cubicBezTo>
                    <a:pt x="27" y="86"/>
                    <a:pt x="21" y="80"/>
                    <a:pt x="21" y="73"/>
                  </a:cubicBezTo>
                  <a:cubicBezTo>
                    <a:pt x="21" y="66"/>
                    <a:pt x="27" y="61"/>
                    <a:pt x="34" y="61"/>
                  </a:cubicBezTo>
                  <a:cubicBezTo>
                    <a:pt x="40" y="61"/>
                    <a:pt x="46" y="66"/>
                    <a:pt x="46" y="73"/>
                  </a:cubicBezTo>
                  <a:cubicBezTo>
                    <a:pt x="46" y="80"/>
                    <a:pt x="40" y="86"/>
                    <a:pt x="34" y="86"/>
                  </a:cubicBezTo>
                  <a:moveTo>
                    <a:pt x="34" y="275"/>
                  </a:moveTo>
                  <a:cubicBezTo>
                    <a:pt x="27" y="275"/>
                    <a:pt x="21" y="269"/>
                    <a:pt x="21" y="262"/>
                  </a:cubicBezTo>
                  <a:cubicBezTo>
                    <a:pt x="21" y="255"/>
                    <a:pt x="27" y="250"/>
                    <a:pt x="34" y="250"/>
                  </a:cubicBezTo>
                  <a:cubicBezTo>
                    <a:pt x="40" y="250"/>
                    <a:pt x="46" y="255"/>
                    <a:pt x="46" y="262"/>
                  </a:cubicBezTo>
                  <a:cubicBezTo>
                    <a:pt x="46" y="269"/>
                    <a:pt x="40" y="275"/>
                    <a:pt x="34" y="275"/>
                  </a:cubicBezTo>
                  <a:moveTo>
                    <a:pt x="175" y="169"/>
                  </a:moveTo>
                  <a:cubicBezTo>
                    <a:pt x="168" y="169"/>
                    <a:pt x="162" y="163"/>
                    <a:pt x="162" y="157"/>
                  </a:cubicBezTo>
                  <a:cubicBezTo>
                    <a:pt x="162" y="150"/>
                    <a:pt x="168" y="144"/>
                    <a:pt x="175" y="144"/>
                  </a:cubicBezTo>
                  <a:cubicBezTo>
                    <a:pt x="181" y="144"/>
                    <a:pt x="187" y="150"/>
                    <a:pt x="187" y="157"/>
                  </a:cubicBezTo>
                  <a:cubicBezTo>
                    <a:pt x="187" y="163"/>
                    <a:pt x="181" y="169"/>
                    <a:pt x="175" y="169"/>
                  </a:cubicBezTo>
                  <a:moveTo>
                    <a:pt x="411" y="175"/>
                  </a:moveTo>
                  <a:cubicBezTo>
                    <a:pt x="418" y="175"/>
                    <a:pt x="424" y="181"/>
                    <a:pt x="424" y="188"/>
                  </a:cubicBezTo>
                  <a:cubicBezTo>
                    <a:pt x="424" y="194"/>
                    <a:pt x="418" y="200"/>
                    <a:pt x="411" y="200"/>
                  </a:cubicBezTo>
                  <a:cubicBezTo>
                    <a:pt x="404" y="200"/>
                    <a:pt x="399" y="194"/>
                    <a:pt x="399" y="188"/>
                  </a:cubicBezTo>
                  <a:cubicBezTo>
                    <a:pt x="399" y="181"/>
                    <a:pt x="404" y="175"/>
                    <a:pt x="411" y="175"/>
                  </a:cubicBezTo>
                  <a:moveTo>
                    <a:pt x="273" y="289"/>
                  </a:moveTo>
                  <a:cubicBezTo>
                    <a:pt x="279" y="289"/>
                    <a:pt x="285" y="295"/>
                    <a:pt x="285" y="302"/>
                  </a:cubicBezTo>
                  <a:cubicBezTo>
                    <a:pt x="285" y="309"/>
                    <a:pt x="279" y="314"/>
                    <a:pt x="273" y="314"/>
                  </a:cubicBezTo>
                  <a:cubicBezTo>
                    <a:pt x="266" y="314"/>
                    <a:pt x="260" y="309"/>
                    <a:pt x="260" y="302"/>
                  </a:cubicBezTo>
                  <a:cubicBezTo>
                    <a:pt x="260" y="295"/>
                    <a:pt x="266" y="289"/>
                    <a:pt x="273" y="289"/>
                  </a:cubicBezTo>
                  <a:moveTo>
                    <a:pt x="324" y="403"/>
                  </a:moveTo>
                  <a:lnTo>
                    <a:pt x="298" y="381"/>
                  </a:lnTo>
                  <a:cubicBezTo>
                    <a:pt x="289" y="373"/>
                    <a:pt x="283" y="361"/>
                    <a:pt x="283" y="349"/>
                  </a:cubicBezTo>
                  <a:lnTo>
                    <a:pt x="283" y="334"/>
                  </a:lnTo>
                  <a:cubicBezTo>
                    <a:pt x="297" y="329"/>
                    <a:pt x="306" y="317"/>
                    <a:pt x="306" y="302"/>
                  </a:cubicBezTo>
                  <a:cubicBezTo>
                    <a:pt x="306" y="286"/>
                    <a:pt x="296" y="273"/>
                    <a:pt x="281" y="269"/>
                  </a:cubicBezTo>
                  <a:lnTo>
                    <a:pt x="277" y="196"/>
                  </a:lnTo>
                  <a:cubicBezTo>
                    <a:pt x="276" y="185"/>
                    <a:pt x="272" y="175"/>
                    <a:pt x="266" y="167"/>
                  </a:cubicBezTo>
                  <a:lnTo>
                    <a:pt x="352" y="168"/>
                  </a:lnTo>
                  <a:cubicBezTo>
                    <a:pt x="361" y="168"/>
                    <a:pt x="371" y="170"/>
                    <a:pt x="380" y="175"/>
                  </a:cubicBezTo>
                  <a:cubicBezTo>
                    <a:pt x="378" y="179"/>
                    <a:pt x="377" y="183"/>
                    <a:pt x="377" y="188"/>
                  </a:cubicBezTo>
                  <a:cubicBezTo>
                    <a:pt x="377" y="203"/>
                    <a:pt x="387" y="215"/>
                    <a:pt x="401" y="220"/>
                  </a:cubicBezTo>
                  <a:lnTo>
                    <a:pt x="401" y="278"/>
                  </a:lnTo>
                  <a:cubicBezTo>
                    <a:pt x="401" y="294"/>
                    <a:pt x="391" y="309"/>
                    <a:pt x="376" y="316"/>
                  </a:cubicBezTo>
                  <a:lnTo>
                    <a:pt x="361" y="323"/>
                  </a:lnTo>
                  <a:cubicBezTo>
                    <a:pt x="339" y="334"/>
                    <a:pt x="325" y="356"/>
                    <a:pt x="325" y="381"/>
                  </a:cubicBezTo>
                  <a:lnTo>
                    <a:pt x="325" y="404"/>
                  </a:lnTo>
                  <a:cubicBezTo>
                    <a:pt x="325" y="404"/>
                    <a:pt x="324" y="404"/>
                    <a:pt x="324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34"/>
          <p:cNvGrpSpPr/>
          <p:nvPr/>
        </p:nvGrpSpPr>
        <p:grpSpPr>
          <a:xfrm>
            <a:off x="7599689" y="1227336"/>
            <a:ext cx="269690" cy="332482"/>
            <a:chOff x="7328598" y="1368933"/>
            <a:chExt cx="245552" cy="302724"/>
          </a:xfrm>
        </p:grpSpPr>
        <p:sp>
          <p:nvSpPr>
            <p:cNvPr id="1127" name="Google Shape;1127;p34"/>
            <p:cNvSpPr/>
            <p:nvPr/>
          </p:nvSpPr>
          <p:spPr>
            <a:xfrm>
              <a:off x="7361091" y="1603380"/>
              <a:ext cx="38663" cy="61285"/>
            </a:xfrm>
            <a:custGeom>
              <a:rect b="b" l="l" r="r" t="t"/>
              <a:pathLst>
                <a:path extrusionOk="0" h="149" w="94">
                  <a:moveTo>
                    <a:pt x="21" y="8"/>
                  </a:moveTo>
                  <a:cubicBezTo>
                    <a:pt x="20" y="2"/>
                    <a:pt x="15" y="-1"/>
                    <a:pt x="9" y="0"/>
                  </a:cubicBezTo>
                  <a:cubicBezTo>
                    <a:pt x="3" y="1"/>
                    <a:pt x="-1" y="7"/>
                    <a:pt x="0" y="13"/>
                  </a:cubicBezTo>
                  <a:cubicBezTo>
                    <a:pt x="11" y="64"/>
                    <a:pt x="37" y="111"/>
                    <a:pt x="76" y="147"/>
                  </a:cubicBezTo>
                  <a:cubicBezTo>
                    <a:pt x="78" y="149"/>
                    <a:pt x="81" y="149"/>
                    <a:pt x="83" y="149"/>
                  </a:cubicBezTo>
                  <a:cubicBezTo>
                    <a:pt x="86" y="149"/>
                    <a:pt x="89" y="148"/>
                    <a:pt x="91" y="146"/>
                  </a:cubicBezTo>
                  <a:cubicBezTo>
                    <a:pt x="95" y="142"/>
                    <a:pt x="95" y="135"/>
                    <a:pt x="91" y="131"/>
                  </a:cubicBezTo>
                  <a:cubicBezTo>
                    <a:pt x="55" y="98"/>
                    <a:pt x="31" y="56"/>
                    <a:pt x="2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359034" y="1470115"/>
              <a:ext cx="19743" cy="45655"/>
            </a:xfrm>
            <a:custGeom>
              <a:rect b="b" l="l" r="r" t="t"/>
              <a:pathLst>
                <a:path extrusionOk="0" h="111" w="48">
                  <a:moveTo>
                    <a:pt x="11" y="111"/>
                  </a:moveTo>
                  <a:cubicBezTo>
                    <a:pt x="17" y="111"/>
                    <a:pt x="22" y="106"/>
                    <a:pt x="22" y="100"/>
                  </a:cubicBezTo>
                  <a:lnTo>
                    <a:pt x="22" y="65"/>
                  </a:lnTo>
                  <a:cubicBezTo>
                    <a:pt x="22" y="47"/>
                    <a:pt x="30" y="30"/>
                    <a:pt x="43" y="19"/>
                  </a:cubicBezTo>
                  <a:cubicBezTo>
                    <a:pt x="48" y="15"/>
                    <a:pt x="49" y="9"/>
                    <a:pt x="45" y="4"/>
                  </a:cubicBezTo>
                  <a:cubicBezTo>
                    <a:pt x="41" y="-1"/>
                    <a:pt x="34" y="-1"/>
                    <a:pt x="30" y="2"/>
                  </a:cubicBezTo>
                  <a:cubicBezTo>
                    <a:pt x="11" y="18"/>
                    <a:pt x="0" y="41"/>
                    <a:pt x="0" y="65"/>
                  </a:cubicBezTo>
                  <a:lnTo>
                    <a:pt x="0" y="100"/>
                  </a:lnTo>
                  <a:cubicBezTo>
                    <a:pt x="0" y="106"/>
                    <a:pt x="5" y="111"/>
                    <a:pt x="1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347929" y="1368933"/>
              <a:ext cx="226221" cy="302724"/>
            </a:xfrm>
            <a:custGeom>
              <a:rect b="b" l="l" r="r" t="t"/>
              <a:pathLst>
                <a:path extrusionOk="0" h="736" w="550">
                  <a:moveTo>
                    <a:pt x="538" y="395"/>
                  </a:moveTo>
                  <a:cubicBezTo>
                    <a:pt x="529" y="385"/>
                    <a:pt x="516" y="379"/>
                    <a:pt x="502" y="379"/>
                  </a:cubicBezTo>
                  <a:lnTo>
                    <a:pt x="476" y="379"/>
                  </a:lnTo>
                  <a:lnTo>
                    <a:pt x="476" y="311"/>
                  </a:lnTo>
                  <a:cubicBezTo>
                    <a:pt x="476" y="292"/>
                    <a:pt x="461" y="277"/>
                    <a:pt x="442" y="277"/>
                  </a:cubicBezTo>
                  <a:lnTo>
                    <a:pt x="415" y="277"/>
                  </a:lnTo>
                  <a:cubicBezTo>
                    <a:pt x="433" y="267"/>
                    <a:pt x="445" y="248"/>
                    <a:pt x="445" y="227"/>
                  </a:cubicBezTo>
                  <a:cubicBezTo>
                    <a:pt x="445" y="218"/>
                    <a:pt x="443" y="209"/>
                    <a:pt x="439" y="201"/>
                  </a:cubicBezTo>
                  <a:cubicBezTo>
                    <a:pt x="443" y="192"/>
                    <a:pt x="445" y="183"/>
                    <a:pt x="445" y="173"/>
                  </a:cubicBezTo>
                  <a:cubicBezTo>
                    <a:pt x="445" y="160"/>
                    <a:pt x="441" y="147"/>
                    <a:pt x="433" y="136"/>
                  </a:cubicBezTo>
                  <a:lnTo>
                    <a:pt x="455" y="116"/>
                  </a:lnTo>
                  <a:cubicBezTo>
                    <a:pt x="460" y="111"/>
                    <a:pt x="463" y="105"/>
                    <a:pt x="462" y="99"/>
                  </a:cubicBezTo>
                  <a:cubicBezTo>
                    <a:pt x="462" y="92"/>
                    <a:pt x="459" y="86"/>
                    <a:pt x="454" y="82"/>
                  </a:cubicBezTo>
                  <a:lnTo>
                    <a:pt x="426" y="60"/>
                  </a:lnTo>
                  <a:lnTo>
                    <a:pt x="443" y="20"/>
                  </a:lnTo>
                  <a:cubicBezTo>
                    <a:pt x="446" y="14"/>
                    <a:pt x="444" y="7"/>
                    <a:pt x="439" y="3"/>
                  </a:cubicBezTo>
                  <a:cubicBezTo>
                    <a:pt x="433" y="-1"/>
                    <a:pt x="426" y="0"/>
                    <a:pt x="421" y="4"/>
                  </a:cubicBezTo>
                  <a:lnTo>
                    <a:pt x="351" y="71"/>
                  </a:lnTo>
                  <a:cubicBezTo>
                    <a:pt x="345" y="71"/>
                    <a:pt x="339" y="71"/>
                    <a:pt x="333" y="72"/>
                  </a:cubicBezTo>
                  <a:cubicBezTo>
                    <a:pt x="324" y="68"/>
                    <a:pt x="314" y="65"/>
                    <a:pt x="304" y="65"/>
                  </a:cubicBezTo>
                  <a:cubicBezTo>
                    <a:pt x="293" y="65"/>
                    <a:pt x="284" y="68"/>
                    <a:pt x="275" y="72"/>
                  </a:cubicBezTo>
                  <a:cubicBezTo>
                    <a:pt x="266" y="68"/>
                    <a:pt x="256" y="65"/>
                    <a:pt x="246" y="65"/>
                  </a:cubicBezTo>
                  <a:cubicBezTo>
                    <a:pt x="235" y="65"/>
                    <a:pt x="225" y="68"/>
                    <a:pt x="216" y="72"/>
                  </a:cubicBezTo>
                  <a:cubicBezTo>
                    <a:pt x="211" y="72"/>
                    <a:pt x="207" y="71"/>
                    <a:pt x="202" y="71"/>
                  </a:cubicBezTo>
                  <a:cubicBezTo>
                    <a:pt x="200" y="71"/>
                    <a:pt x="198" y="71"/>
                    <a:pt x="196" y="71"/>
                  </a:cubicBezTo>
                  <a:cubicBezTo>
                    <a:pt x="190" y="72"/>
                    <a:pt x="186" y="77"/>
                    <a:pt x="186" y="83"/>
                  </a:cubicBezTo>
                  <a:cubicBezTo>
                    <a:pt x="187" y="89"/>
                    <a:pt x="192" y="93"/>
                    <a:pt x="198" y="93"/>
                  </a:cubicBezTo>
                  <a:cubicBezTo>
                    <a:pt x="199" y="93"/>
                    <a:pt x="201" y="93"/>
                    <a:pt x="202" y="93"/>
                  </a:cubicBezTo>
                  <a:cubicBezTo>
                    <a:pt x="206" y="93"/>
                    <a:pt x="211" y="93"/>
                    <a:pt x="215" y="94"/>
                  </a:cubicBezTo>
                  <a:cubicBezTo>
                    <a:pt x="218" y="95"/>
                    <a:pt x="221" y="95"/>
                    <a:pt x="223" y="93"/>
                  </a:cubicBezTo>
                  <a:cubicBezTo>
                    <a:pt x="230" y="89"/>
                    <a:pt x="238" y="87"/>
                    <a:pt x="246" y="87"/>
                  </a:cubicBezTo>
                  <a:cubicBezTo>
                    <a:pt x="252" y="87"/>
                    <a:pt x="258" y="88"/>
                    <a:pt x="264" y="91"/>
                  </a:cubicBezTo>
                  <a:lnTo>
                    <a:pt x="264" y="111"/>
                  </a:lnTo>
                  <a:lnTo>
                    <a:pt x="246" y="111"/>
                  </a:lnTo>
                  <a:cubicBezTo>
                    <a:pt x="240" y="111"/>
                    <a:pt x="235" y="115"/>
                    <a:pt x="235" y="121"/>
                  </a:cubicBezTo>
                  <a:cubicBezTo>
                    <a:pt x="235" y="127"/>
                    <a:pt x="240" y="132"/>
                    <a:pt x="246" y="132"/>
                  </a:cubicBezTo>
                  <a:lnTo>
                    <a:pt x="264" y="132"/>
                  </a:lnTo>
                  <a:lnTo>
                    <a:pt x="264" y="156"/>
                  </a:lnTo>
                  <a:lnTo>
                    <a:pt x="259" y="156"/>
                  </a:lnTo>
                  <a:cubicBezTo>
                    <a:pt x="248" y="156"/>
                    <a:pt x="239" y="160"/>
                    <a:pt x="231" y="167"/>
                  </a:cubicBezTo>
                  <a:lnTo>
                    <a:pt x="226" y="172"/>
                  </a:lnTo>
                  <a:cubicBezTo>
                    <a:pt x="221" y="177"/>
                    <a:pt x="221" y="184"/>
                    <a:pt x="226" y="188"/>
                  </a:cubicBezTo>
                  <a:cubicBezTo>
                    <a:pt x="228" y="190"/>
                    <a:pt x="231" y="191"/>
                    <a:pt x="233" y="191"/>
                  </a:cubicBezTo>
                  <a:cubicBezTo>
                    <a:pt x="236" y="191"/>
                    <a:pt x="239" y="190"/>
                    <a:pt x="241" y="188"/>
                  </a:cubicBezTo>
                  <a:lnTo>
                    <a:pt x="246" y="182"/>
                  </a:lnTo>
                  <a:cubicBezTo>
                    <a:pt x="250" y="179"/>
                    <a:pt x="254" y="177"/>
                    <a:pt x="259" y="177"/>
                  </a:cubicBezTo>
                  <a:lnTo>
                    <a:pt x="264" y="177"/>
                  </a:lnTo>
                  <a:lnTo>
                    <a:pt x="264" y="230"/>
                  </a:lnTo>
                  <a:lnTo>
                    <a:pt x="246" y="230"/>
                  </a:lnTo>
                  <a:cubicBezTo>
                    <a:pt x="240" y="230"/>
                    <a:pt x="235" y="235"/>
                    <a:pt x="235" y="241"/>
                  </a:cubicBezTo>
                  <a:cubicBezTo>
                    <a:pt x="235" y="247"/>
                    <a:pt x="240" y="252"/>
                    <a:pt x="246" y="252"/>
                  </a:cubicBezTo>
                  <a:lnTo>
                    <a:pt x="264" y="252"/>
                  </a:lnTo>
                  <a:lnTo>
                    <a:pt x="264" y="277"/>
                  </a:lnTo>
                  <a:lnTo>
                    <a:pt x="179" y="277"/>
                  </a:lnTo>
                  <a:cubicBezTo>
                    <a:pt x="177" y="275"/>
                    <a:pt x="175" y="272"/>
                    <a:pt x="174" y="269"/>
                  </a:cubicBezTo>
                  <a:cubicBezTo>
                    <a:pt x="172" y="265"/>
                    <a:pt x="168" y="262"/>
                    <a:pt x="163" y="262"/>
                  </a:cubicBezTo>
                  <a:cubicBezTo>
                    <a:pt x="163" y="262"/>
                    <a:pt x="162" y="262"/>
                    <a:pt x="161" y="262"/>
                  </a:cubicBezTo>
                  <a:cubicBezTo>
                    <a:pt x="142" y="262"/>
                    <a:pt x="126" y="246"/>
                    <a:pt x="126" y="227"/>
                  </a:cubicBezTo>
                  <a:cubicBezTo>
                    <a:pt x="126" y="220"/>
                    <a:pt x="128" y="213"/>
                    <a:pt x="132" y="207"/>
                  </a:cubicBezTo>
                  <a:cubicBezTo>
                    <a:pt x="134" y="203"/>
                    <a:pt x="134" y="199"/>
                    <a:pt x="132" y="195"/>
                  </a:cubicBezTo>
                  <a:cubicBezTo>
                    <a:pt x="128" y="189"/>
                    <a:pt x="126" y="181"/>
                    <a:pt x="126" y="173"/>
                  </a:cubicBezTo>
                  <a:cubicBezTo>
                    <a:pt x="126" y="156"/>
                    <a:pt x="136" y="141"/>
                    <a:pt x="151" y="134"/>
                  </a:cubicBezTo>
                  <a:cubicBezTo>
                    <a:pt x="154" y="133"/>
                    <a:pt x="156" y="130"/>
                    <a:pt x="157" y="127"/>
                  </a:cubicBezTo>
                  <a:cubicBezTo>
                    <a:pt x="158" y="122"/>
                    <a:pt x="160" y="117"/>
                    <a:pt x="163" y="113"/>
                  </a:cubicBezTo>
                  <a:cubicBezTo>
                    <a:pt x="167" y="108"/>
                    <a:pt x="165" y="101"/>
                    <a:pt x="160" y="98"/>
                  </a:cubicBezTo>
                  <a:cubicBezTo>
                    <a:pt x="156" y="95"/>
                    <a:pt x="149" y="96"/>
                    <a:pt x="145" y="101"/>
                  </a:cubicBezTo>
                  <a:cubicBezTo>
                    <a:pt x="142" y="106"/>
                    <a:pt x="139" y="111"/>
                    <a:pt x="137" y="117"/>
                  </a:cubicBezTo>
                  <a:cubicBezTo>
                    <a:pt x="117" y="128"/>
                    <a:pt x="104" y="150"/>
                    <a:pt x="104" y="173"/>
                  </a:cubicBezTo>
                  <a:cubicBezTo>
                    <a:pt x="104" y="183"/>
                    <a:pt x="106" y="192"/>
                    <a:pt x="111" y="201"/>
                  </a:cubicBezTo>
                  <a:cubicBezTo>
                    <a:pt x="106" y="209"/>
                    <a:pt x="104" y="218"/>
                    <a:pt x="104" y="227"/>
                  </a:cubicBezTo>
                  <a:cubicBezTo>
                    <a:pt x="104" y="248"/>
                    <a:pt x="116" y="267"/>
                    <a:pt x="134" y="277"/>
                  </a:cubicBezTo>
                  <a:lnTo>
                    <a:pt x="108" y="277"/>
                  </a:lnTo>
                  <a:cubicBezTo>
                    <a:pt x="89" y="277"/>
                    <a:pt x="74" y="292"/>
                    <a:pt x="74" y="311"/>
                  </a:cubicBezTo>
                  <a:lnTo>
                    <a:pt x="74" y="379"/>
                  </a:lnTo>
                  <a:lnTo>
                    <a:pt x="48" y="379"/>
                  </a:lnTo>
                  <a:cubicBezTo>
                    <a:pt x="34" y="379"/>
                    <a:pt x="21" y="385"/>
                    <a:pt x="12" y="395"/>
                  </a:cubicBezTo>
                  <a:cubicBezTo>
                    <a:pt x="3" y="405"/>
                    <a:pt x="-2" y="418"/>
                    <a:pt x="0" y="432"/>
                  </a:cubicBezTo>
                  <a:lnTo>
                    <a:pt x="6" y="494"/>
                  </a:lnTo>
                  <a:cubicBezTo>
                    <a:pt x="9" y="523"/>
                    <a:pt x="33" y="545"/>
                    <a:pt x="63" y="545"/>
                  </a:cubicBezTo>
                  <a:lnTo>
                    <a:pt x="74" y="545"/>
                  </a:lnTo>
                  <a:cubicBezTo>
                    <a:pt x="76" y="577"/>
                    <a:pt x="86" y="608"/>
                    <a:pt x="102" y="636"/>
                  </a:cubicBezTo>
                  <a:cubicBezTo>
                    <a:pt x="105" y="641"/>
                    <a:pt x="111" y="643"/>
                    <a:pt x="117" y="640"/>
                  </a:cubicBezTo>
                  <a:cubicBezTo>
                    <a:pt x="122" y="637"/>
                    <a:pt x="123" y="630"/>
                    <a:pt x="120" y="625"/>
                  </a:cubicBezTo>
                  <a:cubicBezTo>
                    <a:pt x="104" y="597"/>
                    <a:pt x="95" y="565"/>
                    <a:pt x="95" y="532"/>
                  </a:cubicBezTo>
                  <a:lnTo>
                    <a:pt x="95" y="311"/>
                  </a:lnTo>
                  <a:cubicBezTo>
                    <a:pt x="95" y="304"/>
                    <a:pt x="101" y="298"/>
                    <a:pt x="108" y="298"/>
                  </a:cubicBezTo>
                  <a:lnTo>
                    <a:pt x="442" y="298"/>
                  </a:lnTo>
                  <a:cubicBezTo>
                    <a:pt x="449" y="298"/>
                    <a:pt x="454" y="304"/>
                    <a:pt x="454" y="311"/>
                  </a:cubicBezTo>
                  <a:lnTo>
                    <a:pt x="454" y="535"/>
                  </a:lnTo>
                  <a:cubicBezTo>
                    <a:pt x="454" y="583"/>
                    <a:pt x="436" y="628"/>
                    <a:pt x="402" y="662"/>
                  </a:cubicBezTo>
                  <a:cubicBezTo>
                    <a:pt x="368" y="696"/>
                    <a:pt x="323" y="714"/>
                    <a:pt x="275" y="714"/>
                  </a:cubicBezTo>
                  <a:lnTo>
                    <a:pt x="274" y="714"/>
                  </a:lnTo>
                  <a:cubicBezTo>
                    <a:pt x="227" y="714"/>
                    <a:pt x="183" y="696"/>
                    <a:pt x="149" y="662"/>
                  </a:cubicBezTo>
                  <a:cubicBezTo>
                    <a:pt x="145" y="658"/>
                    <a:pt x="138" y="658"/>
                    <a:pt x="134" y="662"/>
                  </a:cubicBezTo>
                  <a:cubicBezTo>
                    <a:pt x="130" y="667"/>
                    <a:pt x="130" y="673"/>
                    <a:pt x="134" y="678"/>
                  </a:cubicBezTo>
                  <a:cubicBezTo>
                    <a:pt x="172" y="715"/>
                    <a:pt x="222" y="735"/>
                    <a:pt x="274" y="736"/>
                  </a:cubicBezTo>
                  <a:lnTo>
                    <a:pt x="275" y="736"/>
                  </a:lnTo>
                  <a:cubicBezTo>
                    <a:pt x="328" y="736"/>
                    <a:pt x="379" y="715"/>
                    <a:pt x="417" y="677"/>
                  </a:cubicBezTo>
                  <a:cubicBezTo>
                    <a:pt x="452" y="642"/>
                    <a:pt x="473" y="595"/>
                    <a:pt x="476" y="545"/>
                  </a:cubicBezTo>
                  <a:lnTo>
                    <a:pt x="487" y="545"/>
                  </a:lnTo>
                  <a:cubicBezTo>
                    <a:pt x="516" y="545"/>
                    <a:pt x="541" y="523"/>
                    <a:pt x="544" y="494"/>
                  </a:cubicBezTo>
                  <a:lnTo>
                    <a:pt x="544" y="488"/>
                  </a:lnTo>
                  <a:cubicBezTo>
                    <a:pt x="545" y="482"/>
                    <a:pt x="541" y="477"/>
                    <a:pt x="535" y="476"/>
                  </a:cubicBezTo>
                  <a:cubicBezTo>
                    <a:pt x="529" y="476"/>
                    <a:pt x="524" y="480"/>
                    <a:pt x="523" y="486"/>
                  </a:cubicBezTo>
                  <a:lnTo>
                    <a:pt x="522" y="492"/>
                  </a:lnTo>
                  <a:cubicBezTo>
                    <a:pt x="521" y="510"/>
                    <a:pt x="505" y="524"/>
                    <a:pt x="487" y="524"/>
                  </a:cubicBezTo>
                  <a:lnTo>
                    <a:pt x="476" y="524"/>
                  </a:lnTo>
                  <a:lnTo>
                    <a:pt x="476" y="400"/>
                  </a:lnTo>
                  <a:lnTo>
                    <a:pt x="502" y="400"/>
                  </a:lnTo>
                  <a:cubicBezTo>
                    <a:pt x="510" y="400"/>
                    <a:pt x="517" y="403"/>
                    <a:pt x="522" y="409"/>
                  </a:cubicBezTo>
                  <a:cubicBezTo>
                    <a:pt x="527" y="415"/>
                    <a:pt x="529" y="422"/>
                    <a:pt x="529" y="430"/>
                  </a:cubicBezTo>
                  <a:lnTo>
                    <a:pt x="528" y="436"/>
                  </a:lnTo>
                  <a:cubicBezTo>
                    <a:pt x="527" y="442"/>
                    <a:pt x="532" y="447"/>
                    <a:pt x="538" y="448"/>
                  </a:cubicBezTo>
                  <a:cubicBezTo>
                    <a:pt x="544" y="448"/>
                    <a:pt x="549" y="444"/>
                    <a:pt x="549" y="438"/>
                  </a:cubicBezTo>
                  <a:lnTo>
                    <a:pt x="550" y="432"/>
                  </a:lnTo>
                  <a:cubicBezTo>
                    <a:pt x="551" y="418"/>
                    <a:pt x="547" y="405"/>
                    <a:pt x="538" y="395"/>
                  </a:cubicBezTo>
                  <a:moveTo>
                    <a:pt x="74" y="524"/>
                  </a:moveTo>
                  <a:lnTo>
                    <a:pt x="63" y="524"/>
                  </a:lnTo>
                  <a:cubicBezTo>
                    <a:pt x="44" y="524"/>
                    <a:pt x="29" y="510"/>
                    <a:pt x="27" y="492"/>
                  </a:cubicBezTo>
                  <a:lnTo>
                    <a:pt x="21" y="430"/>
                  </a:lnTo>
                  <a:cubicBezTo>
                    <a:pt x="20" y="422"/>
                    <a:pt x="23" y="415"/>
                    <a:pt x="28" y="409"/>
                  </a:cubicBezTo>
                  <a:cubicBezTo>
                    <a:pt x="33" y="403"/>
                    <a:pt x="40" y="400"/>
                    <a:pt x="48" y="400"/>
                  </a:cubicBezTo>
                  <a:lnTo>
                    <a:pt x="74" y="400"/>
                  </a:lnTo>
                  <a:lnTo>
                    <a:pt x="74" y="524"/>
                  </a:lnTo>
                  <a:moveTo>
                    <a:pt x="406" y="72"/>
                  </a:moveTo>
                  <a:lnTo>
                    <a:pt x="440" y="99"/>
                  </a:lnTo>
                  <a:lnTo>
                    <a:pt x="440" y="99"/>
                  </a:lnTo>
                  <a:cubicBezTo>
                    <a:pt x="440" y="99"/>
                    <a:pt x="441" y="99"/>
                    <a:pt x="441" y="100"/>
                  </a:cubicBezTo>
                  <a:lnTo>
                    <a:pt x="440" y="100"/>
                  </a:lnTo>
                  <a:lnTo>
                    <a:pt x="387" y="151"/>
                  </a:lnTo>
                  <a:lnTo>
                    <a:pt x="393" y="137"/>
                  </a:lnTo>
                  <a:cubicBezTo>
                    <a:pt x="395" y="133"/>
                    <a:pt x="393" y="128"/>
                    <a:pt x="390" y="125"/>
                  </a:cubicBezTo>
                  <a:lnTo>
                    <a:pt x="355" y="98"/>
                  </a:lnTo>
                  <a:lnTo>
                    <a:pt x="355" y="97"/>
                  </a:lnTo>
                  <a:lnTo>
                    <a:pt x="355" y="97"/>
                  </a:lnTo>
                  <a:lnTo>
                    <a:pt x="409" y="46"/>
                  </a:lnTo>
                  <a:lnTo>
                    <a:pt x="403" y="60"/>
                  </a:lnTo>
                  <a:cubicBezTo>
                    <a:pt x="401" y="64"/>
                    <a:pt x="402" y="69"/>
                    <a:pt x="406" y="72"/>
                  </a:cubicBezTo>
                  <a:moveTo>
                    <a:pt x="285" y="252"/>
                  </a:moveTo>
                  <a:lnTo>
                    <a:pt x="304" y="252"/>
                  </a:lnTo>
                  <a:cubicBezTo>
                    <a:pt x="310" y="252"/>
                    <a:pt x="314" y="247"/>
                    <a:pt x="314" y="241"/>
                  </a:cubicBezTo>
                  <a:cubicBezTo>
                    <a:pt x="314" y="235"/>
                    <a:pt x="310" y="230"/>
                    <a:pt x="304" y="230"/>
                  </a:cubicBezTo>
                  <a:lnTo>
                    <a:pt x="285" y="230"/>
                  </a:lnTo>
                  <a:lnTo>
                    <a:pt x="285" y="177"/>
                  </a:lnTo>
                  <a:lnTo>
                    <a:pt x="291" y="177"/>
                  </a:lnTo>
                  <a:cubicBezTo>
                    <a:pt x="295" y="177"/>
                    <a:pt x="299" y="179"/>
                    <a:pt x="303" y="182"/>
                  </a:cubicBezTo>
                  <a:lnTo>
                    <a:pt x="308" y="188"/>
                  </a:lnTo>
                  <a:cubicBezTo>
                    <a:pt x="310" y="190"/>
                    <a:pt x="313" y="191"/>
                    <a:pt x="316" y="191"/>
                  </a:cubicBezTo>
                  <a:cubicBezTo>
                    <a:pt x="319" y="191"/>
                    <a:pt x="321" y="190"/>
                    <a:pt x="324" y="188"/>
                  </a:cubicBezTo>
                  <a:cubicBezTo>
                    <a:pt x="328" y="184"/>
                    <a:pt x="328" y="177"/>
                    <a:pt x="324" y="172"/>
                  </a:cubicBezTo>
                  <a:lnTo>
                    <a:pt x="318" y="167"/>
                  </a:lnTo>
                  <a:cubicBezTo>
                    <a:pt x="311" y="160"/>
                    <a:pt x="301" y="156"/>
                    <a:pt x="291" y="156"/>
                  </a:cubicBezTo>
                  <a:lnTo>
                    <a:pt x="285" y="156"/>
                  </a:lnTo>
                  <a:lnTo>
                    <a:pt x="285" y="132"/>
                  </a:lnTo>
                  <a:lnTo>
                    <a:pt x="304" y="132"/>
                  </a:lnTo>
                  <a:cubicBezTo>
                    <a:pt x="310" y="132"/>
                    <a:pt x="314" y="127"/>
                    <a:pt x="314" y="121"/>
                  </a:cubicBezTo>
                  <a:cubicBezTo>
                    <a:pt x="314" y="115"/>
                    <a:pt x="310" y="111"/>
                    <a:pt x="304" y="111"/>
                  </a:cubicBezTo>
                  <a:lnTo>
                    <a:pt x="285" y="111"/>
                  </a:lnTo>
                  <a:lnTo>
                    <a:pt x="285" y="91"/>
                  </a:lnTo>
                  <a:cubicBezTo>
                    <a:pt x="291" y="88"/>
                    <a:pt x="297" y="87"/>
                    <a:pt x="304" y="87"/>
                  </a:cubicBezTo>
                  <a:cubicBezTo>
                    <a:pt x="312" y="87"/>
                    <a:pt x="319" y="89"/>
                    <a:pt x="326" y="93"/>
                  </a:cubicBezTo>
                  <a:cubicBezTo>
                    <a:pt x="328" y="95"/>
                    <a:pt x="331" y="95"/>
                    <a:pt x="334" y="95"/>
                  </a:cubicBezTo>
                  <a:cubicBezTo>
                    <a:pt x="333" y="96"/>
                    <a:pt x="333" y="97"/>
                    <a:pt x="333" y="98"/>
                  </a:cubicBezTo>
                  <a:cubicBezTo>
                    <a:pt x="334" y="105"/>
                    <a:pt x="337" y="111"/>
                    <a:pt x="342" y="115"/>
                  </a:cubicBezTo>
                  <a:lnTo>
                    <a:pt x="370" y="136"/>
                  </a:lnTo>
                  <a:lnTo>
                    <a:pt x="352" y="177"/>
                  </a:lnTo>
                  <a:cubicBezTo>
                    <a:pt x="350" y="183"/>
                    <a:pt x="352" y="190"/>
                    <a:pt x="357" y="194"/>
                  </a:cubicBezTo>
                  <a:cubicBezTo>
                    <a:pt x="359" y="195"/>
                    <a:pt x="362" y="196"/>
                    <a:pt x="365" y="196"/>
                  </a:cubicBezTo>
                  <a:cubicBezTo>
                    <a:pt x="368" y="196"/>
                    <a:pt x="372" y="195"/>
                    <a:pt x="374" y="193"/>
                  </a:cubicBezTo>
                  <a:lnTo>
                    <a:pt x="418" y="152"/>
                  </a:lnTo>
                  <a:cubicBezTo>
                    <a:pt x="421" y="158"/>
                    <a:pt x="423" y="165"/>
                    <a:pt x="423" y="173"/>
                  </a:cubicBezTo>
                  <a:cubicBezTo>
                    <a:pt x="423" y="181"/>
                    <a:pt x="421" y="189"/>
                    <a:pt x="417" y="195"/>
                  </a:cubicBezTo>
                  <a:cubicBezTo>
                    <a:pt x="415" y="199"/>
                    <a:pt x="415" y="203"/>
                    <a:pt x="417" y="207"/>
                  </a:cubicBezTo>
                  <a:cubicBezTo>
                    <a:pt x="421" y="213"/>
                    <a:pt x="423" y="220"/>
                    <a:pt x="423" y="227"/>
                  </a:cubicBezTo>
                  <a:cubicBezTo>
                    <a:pt x="423" y="246"/>
                    <a:pt x="407" y="262"/>
                    <a:pt x="388" y="262"/>
                  </a:cubicBezTo>
                  <a:cubicBezTo>
                    <a:pt x="387" y="262"/>
                    <a:pt x="386" y="262"/>
                    <a:pt x="386" y="262"/>
                  </a:cubicBezTo>
                  <a:cubicBezTo>
                    <a:pt x="381" y="262"/>
                    <a:pt x="377" y="265"/>
                    <a:pt x="375" y="269"/>
                  </a:cubicBezTo>
                  <a:cubicBezTo>
                    <a:pt x="374" y="272"/>
                    <a:pt x="372" y="275"/>
                    <a:pt x="370" y="277"/>
                  </a:cubicBezTo>
                  <a:lnTo>
                    <a:pt x="285" y="277"/>
                  </a:lnTo>
                  <a:lnTo>
                    <a:pt x="285" y="2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328598" y="1543740"/>
              <a:ext cx="12751" cy="45655"/>
            </a:xfrm>
            <a:custGeom>
              <a:rect b="b" l="l" r="r" t="t"/>
              <a:pathLst>
                <a:path extrusionOk="0" h="111" w="31">
                  <a:moveTo>
                    <a:pt x="22" y="10"/>
                  </a:moveTo>
                  <a:cubicBezTo>
                    <a:pt x="21" y="4"/>
                    <a:pt x="16" y="-1"/>
                    <a:pt x="10" y="0"/>
                  </a:cubicBezTo>
                  <a:cubicBezTo>
                    <a:pt x="4" y="0"/>
                    <a:pt x="0" y="6"/>
                    <a:pt x="0" y="12"/>
                  </a:cubicBezTo>
                  <a:lnTo>
                    <a:pt x="9" y="101"/>
                  </a:lnTo>
                  <a:cubicBezTo>
                    <a:pt x="10" y="107"/>
                    <a:pt x="15" y="111"/>
                    <a:pt x="20" y="111"/>
                  </a:cubicBezTo>
                  <a:lnTo>
                    <a:pt x="21" y="111"/>
                  </a:lnTo>
                  <a:cubicBezTo>
                    <a:pt x="27" y="110"/>
                    <a:pt x="31" y="105"/>
                    <a:pt x="31" y="99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58108" y="1405951"/>
              <a:ext cx="14807" cy="9049"/>
            </a:xfrm>
            <a:custGeom>
              <a:rect b="b" l="l" r="r" t="t"/>
              <a:pathLst>
                <a:path extrusionOk="0" h="22" w="36">
                  <a:moveTo>
                    <a:pt x="11" y="22"/>
                  </a:moveTo>
                  <a:lnTo>
                    <a:pt x="25" y="22"/>
                  </a:lnTo>
                  <a:cubicBezTo>
                    <a:pt x="31" y="22"/>
                    <a:pt x="36" y="17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44124" y="1419524"/>
              <a:ext cx="13573" cy="13573"/>
            </a:xfrm>
            <a:custGeom>
              <a:rect b="b" l="l" r="r" t="t"/>
              <a:pathLst>
                <a:path extrusionOk="0" h="33" w="33">
                  <a:moveTo>
                    <a:pt x="14" y="30"/>
                  </a:moveTo>
                  <a:cubicBezTo>
                    <a:pt x="16" y="32"/>
                    <a:pt x="19" y="33"/>
                    <a:pt x="22" y="33"/>
                  </a:cubicBezTo>
                  <a:cubicBezTo>
                    <a:pt x="25" y="33"/>
                    <a:pt x="27" y="32"/>
                    <a:pt x="30" y="30"/>
                  </a:cubicBezTo>
                  <a:cubicBezTo>
                    <a:pt x="34" y="26"/>
                    <a:pt x="34" y="19"/>
                    <a:pt x="30" y="15"/>
                  </a:cubicBezTo>
                  <a:lnTo>
                    <a:pt x="18" y="3"/>
                  </a:lnTo>
                  <a:cubicBezTo>
                    <a:pt x="14" y="-1"/>
                    <a:pt x="7" y="-1"/>
                    <a:pt x="3" y="3"/>
                  </a:cubicBezTo>
                  <a:cubicBezTo>
                    <a:pt x="-1" y="8"/>
                    <a:pt x="-1" y="14"/>
                    <a:pt x="3" y="19"/>
                  </a:cubicBezTo>
                  <a:lnTo>
                    <a:pt x="1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544124" y="1387853"/>
              <a:ext cx="13573" cy="13573"/>
            </a:xfrm>
            <a:custGeom>
              <a:rect b="b" l="l" r="r" t="t"/>
              <a:pathLst>
                <a:path extrusionOk="0" h="33" w="33">
                  <a:moveTo>
                    <a:pt x="11" y="33"/>
                  </a:moveTo>
                  <a:cubicBezTo>
                    <a:pt x="13" y="33"/>
                    <a:pt x="16" y="32"/>
                    <a:pt x="18" y="30"/>
                  </a:cubicBezTo>
                  <a:lnTo>
                    <a:pt x="30" y="19"/>
                  </a:lnTo>
                  <a:cubicBezTo>
                    <a:pt x="34" y="15"/>
                    <a:pt x="34" y="8"/>
                    <a:pt x="30" y="4"/>
                  </a:cubicBezTo>
                  <a:cubicBezTo>
                    <a:pt x="25" y="-1"/>
                    <a:pt x="18" y="-1"/>
                    <a:pt x="14" y="4"/>
                  </a:cubicBezTo>
                  <a:lnTo>
                    <a:pt x="3" y="15"/>
                  </a:lnTo>
                  <a:cubicBezTo>
                    <a:pt x="-1" y="19"/>
                    <a:pt x="-1" y="26"/>
                    <a:pt x="3" y="30"/>
                  </a:cubicBezTo>
                  <a:cubicBezTo>
                    <a:pt x="5" y="32"/>
                    <a:pt x="8" y="33"/>
                    <a:pt x="11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430602" y="1613251"/>
              <a:ext cx="63342" cy="20566"/>
            </a:xfrm>
            <a:custGeom>
              <a:rect b="b" l="l" r="r" t="t"/>
              <a:pathLst>
                <a:path extrusionOk="0" h="50" w="154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lnTo>
                    <a:pt x="90" y="22"/>
                  </a:lnTo>
                  <a:cubicBezTo>
                    <a:pt x="103" y="22"/>
                    <a:pt x="116" y="27"/>
                    <a:pt x="125" y="36"/>
                  </a:cubicBezTo>
                  <a:lnTo>
                    <a:pt x="136" y="47"/>
                  </a:lnTo>
                  <a:cubicBezTo>
                    <a:pt x="138" y="49"/>
                    <a:pt x="141" y="50"/>
                    <a:pt x="143" y="50"/>
                  </a:cubicBezTo>
                  <a:cubicBezTo>
                    <a:pt x="146" y="50"/>
                    <a:pt x="149" y="49"/>
                    <a:pt x="151" y="47"/>
                  </a:cubicBezTo>
                  <a:cubicBezTo>
                    <a:pt x="155" y="42"/>
                    <a:pt x="155" y="36"/>
                    <a:pt x="151" y="31"/>
                  </a:cubicBezTo>
                  <a:lnTo>
                    <a:pt x="141" y="21"/>
                  </a:lnTo>
                  <a:cubicBezTo>
                    <a:pt x="127" y="8"/>
                    <a:pt x="109" y="0"/>
                    <a:pt x="9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405924" y="1542094"/>
              <a:ext cx="42365" cy="25501"/>
            </a:xfrm>
            <a:custGeom>
              <a:rect b="b" l="l" r="r" t="t"/>
              <a:pathLst>
                <a:path extrusionOk="0" h="62" w="103">
                  <a:moveTo>
                    <a:pt x="92" y="0"/>
                  </a:moveTo>
                  <a:cubicBezTo>
                    <a:pt x="86" y="0"/>
                    <a:pt x="81" y="5"/>
                    <a:pt x="81" y="11"/>
                  </a:cubicBezTo>
                  <a:cubicBezTo>
                    <a:pt x="81" y="27"/>
                    <a:pt x="68" y="41"/>
                    <a:pt x="51" y="41"/>
                  </a:cubicBezTo>
                  <a:cubicBezTo>
                    <a:pt x="35" y="41"/>
                    <a:pt x="22" y="2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9"/>
                    <a:pt x="23" y="62"/>
                    <a:pt x="51" y="62"/>
                  </a:cubicBezTo>
                  <a:cubicBezTo>
                    <a:pt x="80" y="62"/>
                    <a:pt x="103" y="39"/>
                    <a:pt x="103" y="11"/>
                  </a:cubicBezTo>
                  <a:cubicBezTo>
                    <a:pt x="103" y="5"/>
                    <a:pt x="9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473790" y="1542094"/>
              <a:ext cx="42365" cy="25501"/>
            </a:xfrm>
            <a:custGeom>
              <a:rect b="b" l="l" r="r" t="t"/>
              <a:pathLst>
                <a:path extrusionOk="0" h="62" w="103">
                  <a:moveTo>
                    <a:pt x="103" y="11"/>
                  </a:moveTo>
                  <a:cubicBezTo>
                    <a:pt x="103" y="5"/>
                    <a:pt x="98" y="0"/>
                    <a:pt x="92" y="0"/>
                  </a:cubicBezTo>
                  <a:cubicBezTo>
                    <a:pt x="86" y="0"/>
                    <a:pt x="81" y="5"/>
                    <a:pt x="81" y="11"/>
                  </a:cubicBezTo>
                  <a:cubicBezTo>
                    <a:pt x="81" y="27"/>
                    <a:pt x="68" y="41"/>
                    <a:pt x="51" y="41"/>
                  </a:cubicBezTo>
                  <a:cubicBezTo>
                    <a:pt x="35" y="41"/>
                    <a:pt x="21" y="2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9"/>
                    <a:pt x="23" y="62"/>
                    <a:pt x="51" y="62"/>
                  </a:cubicBezTo>
                  <a:cubicBezTo>
                    <a:pt x="80" y="62"/>
                    <a:pt x="103" y="39"/>
                    <a:pt x="10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6867416" y="1221012"/>
            <a:ext cx="341517" cy="341969"/>
            <a:chOff x="6661864" y="1363175"/>
            <a:chExt cx="310950" cy="311362"/>
          </a:xfrm>
        </p:grpSpPr>
        <p:sp>
          <p:nvSpPr>
            <p:cNvPr id="1138" name="Google Shape;1138;p34"/>
            <p:cNvSpPr/>
            <p:nvPr/>
          </p:nvSpPr>
          <p:spPr>
            <a:xfrm>
              <a:off x="6661864" y="1512069"/>
              <a:ext cx="20565" cy="162467"/>
            </a:xfrm>
            <a:custGeom>
              <a:rect b="b" l="l" r="r" t="t"/>
              <a:pathLst>
                <a:path extrusionOk="0" h="395" w="50">
                  <a:moveTo>
                    <a:pt x="40" y="0"/>
                  </a:moveTo>
                  <a:cubicBezTo>
                    <a:pt x="34" y="-1"/>
                    <a:pt x="28" y="4"/>
                    <a:pt x="28" y="10"/>
                  </a:cubicBezTo>
                  <a:lnTo>
                    <a:pt x="0" y="383"/>
                  </a:lnTo>
                  <a:cubicBezTo>
                    <a:pt x="0" y="389"/>
                    <a:pt x="4" y="394"/>
                    <a:pt x="10" y="395"/>
                  </a:cubicBezTo>
                  <a:cubicBezTo>
                    <a:pt x="11" y="395"/>
                    <a:pt x="11" y="395"/>
                    <a:pt x="11" y="395"/>
                  </a:cubicBezTo>
                  <a:cubicBezTo>
                    <a:pt x="17" y="395"/>
                    <a:pt x="22" y="390"/>
                    <a:pt x="22" y="385"/>
                  </a:cubicBezTo>
                  <a:lnTo>
                    <a:pt x="50" y="12"/>
                  </a:lnTo>
                  <a:cubicBezTo>
                    <a:pt x="50" y="6"/>
                    <a:pt x="46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675026" y="1363586"/>
              <a:ext cx="110231" cy="136144"/>
            </a:xfrm>
            <a:custGeom>
              <a:rect b="b" l="l" r="r" t="t"/>
              <a:pathLst>
                <a:path extrusionOk="0" h="331" w="268">
                  <a:moveTo>
                    <a:pt x="130" y="150"/>
                  </a:moveTo>
                  <a:lnTo>
                    <a:pt x="210" y="130"/>
                  </a:lnTo>
                  <a:cubicBezTo>
                    <a:pt x="244" y="121"/>
                    <a:pt x="268" y="91"/>
                    <a:pt x="268" y="56"/>
                  </a:cubicBezTo>
                  <a:lnTo>
                    <a:pt x="268" y="11"/>
                  </a:lnTo>
                  <a:cubicBezTo>
                    <a:pt x="268" y="5"/>
                    <a:pt x="263" y="0"/>
                    <a:pt x="256" y="0"/>
                  </a:cubicBezTo>
                  <a:cubicBezTo>
                    <a:pt x="250" y="0"/>
                    <a:pt x="245" y="5"/>
                    <a:pt x="245" y="11"/>
                  </a:cubicBezTo>
                  <a:lnTo>
                    <a:pt x="245" y="56"/>
                  </a:lnTo>
                  <a:cubicBezTo>
                    <a:pt x="245" y="81"/>
                    <a:pt x="229" y="102"/>
                    <a:pt x="204" y="108"/>
                  </a:cubicBezTo>
                  <a:lnTo>
                    <a:pt x="125" y="129"/>
                  </a:lnTo>
                  <a:cubicBezTo>
                    <a:pt x="57" y="146"/>
                    <a:pt x="8" y="204"/>
                    <a:pt x="3" y="274"/>
                  </a:cubicBezTo>
                  <a:lnTo>
                    <a:pt x="0" y="319"/>
                  </a:lnTo>
                  <a:cubicBezTo>
                    <a:pt x="-1" y="326"/>
                    <a:pt x="4" y="331"/>
                    <a:pt x="10" y="331"/>
                  </a:cubicBezTo>
                  <a:lnTo>
                    <a:pt x="11" y="331"/>
                  </a:lnTo>
                  <a:cubicBezTo>
                    <a:pt x="17" y="331"/>
                    <a:pt x="21" y="327"/>
                    <a:pt x="22" y="321"/>
                  </a:cubicBezTo>
                  <a:lnTo>
                    <a:pt x="25" y="275"/>
                  </a:lnTo>
                  <a:cubicBezTo>
                    <a:pt x="30" y="215"/>
                    <a:pt x="72" y="165"/>
                    <a:pt x="13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849422" y="1363586"/>
              <a:ext cx="112699" cy="171516"/>
            </a:xfrm>
            <a:custGeom>
              <a:rect b="b" l="l" r="r" t="t"/>
              <a:pathLst>
                <a:path extrusionOk="0" h="417" w="274">
                  <a:moveTo>
                    <a:pt x="264" y="417"/>
                  </a:moveTo>
                  <a:cubicBezTo>
                    <a:pt x="270" y="416"/>
                    <a:pt x="275" y="411"/>
                    <a:pt x="274" y="405"/>
                  </a:cubicBezTo>
                  <a:lnTo>
                    <a:pt x="265" y="274"/>
                  </a:lnTo>
                  <a:cubicBezTo>
                    <a:pt x="259" y="204"/>
                    <a:pt x="211" y="146"/>
                    <a:pt x="143" y="129"/>
                  </a:cubicBezTo>
                  <a:lnTo>
                    <a:pt x="63" y="108"/>
                  </a:lnTo>
                  <a:cubicBezTo>
                    <a:pt x="39" y="102"/>
                    <a:pt x="22" y="81"/>
                    <a:pt x="22" y="56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56"/>
                  </a:lnTo>
                  <a:cubicBezTo>
                    <a:pt x="0" y="91"/>
                    <a:pt x="24" y="121"/>
                    <a:pt x="58" y="130"/>
                  </a:cubicBezTo>
                  <a:lnTo>
                    <a:pt x="138" y="150"/>
                  </a:lnTo>
                  <a:cubicBezTo>
                    <a:pt x="196" y="165"/>
                    <a:pt x="238" y="215"/>
                    <a:pt x="243" y="275"/>
                  </a:cubicBezTo>
                  <a:lnTo>
                    <a:pt x="252" y="407"/>
                  </a:lnTo>
                  <a:cubicBezTo>
                    <a:pt x="253" y="412"/>
                    <a:pt x="258" y="417"/>
                    <a:pt x="263" y="417"/>
                  </a:cubicBezTo>
                  <a:cubicBezTo>
                    <a:pt x="264" y="417"/>
                    <a:pt x="264" y="417"/>
                    <a:pt x="264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6954717" y="1547030"/>
              <a:ext cx="18098" cy="127506"/>
            </a:xfrm>
            <a:custGeom>
              <a:rect b="b" l="l" r="r" t="t"/>
              <a:pathLst>
                <a:path extrusionOk="0" h="310" w="44">
                  <a:moveTo>
                    <a:pt x="44" y="298"/>
                  </a:moveTo>
                  <a:lnTo>
                    <a:pt x="22" y="11"/>
                  </a:lnTo>
                  <a:cubicBezTo>
                    <a:pt x="22" y="4"/>
                    <a:pt x="17" y="0"/>
                    <a:pt x="10" y="0"/>
                  </a:cubicBezTo>
                  <a:cubicBezTo>
                    <a:pt x="4" y="1"/>
                    <a:pt x="0" y="6"/>
                    <a:pt x="0" y="12"/>
                  </a:cubicBezTo>
                  <a:lnTo>
                    <a:pt x="22" y="300"/>
                  </a:lnTo>
                  <a:cubicBezTo>
                    <a:pt x="22" y="305"/>
                    <a:pt x="27" y="310"/>
                    <a:pt x="33" y="310"/>
                  </a:cubicBezTo>
                  <a:lnTo>
                    <a:pt x="34" y="310"/>
                  </a:lnTo>
                  <a:cubicBezTo>
                    <a:pt x="40" y="309"/>
                    <a:pt x="44" y="304"/>
                    <a:pt x="44" y="2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6881504" y="1514537"/>
              <a:ext cx="41131" cy="160000"/>
            </a:xfrm>
            <a:custGeom>
              <a:rect b="b" l="l" r="r" t="t"/>
              <a:pathLst>
                <a:path extrusionOk="0" h="389" w="100">
                  <a:moveTo>
                    <a:pt x="70" y="10"/>
                  </a:moveTo>
                  <a:cubicBezTo>
                    <a:pt x="69" y="4"/>
                    <a:pt x="65" y="0"/>
                    <a:pt x="59" y="0"/>
                  </a:cubicBezTo>
                  <a:cubicBezTo>
                    <a:pt x="54" y="0"/>
                    <a:pt x="49" y="3"/>
                    <a:pt x="48" y="9"/>
                  </a:cubicBezTo>
                  <a:lnTo>
                    <a:pt x="8" y="225"/>
                  </a:lnTo>
                  <a:cubicBezTo>
                    <a:pt x="3" y="254"/>
                    <a:pt x="0" y="285"/>
                    <a:pt x="0" y="315"/>
                  </a:cubicBezTo>
                  <a:lnTo>
                    <a:pt x="0" y="378"/>
                  </a:lnTo>
                  <a:cubicBezTo>
                    <a:pt x="0" y="384"/>
                    <a:pt x="5" y="389"/>
                    <a:pt x="11" y="389"/>
                  </a:cubicBezTo>
                  <a:cubicBezTo>
                    <a:pt x="17" y="389"/>
                    <a:pt x="22" y="384"/>
                    <a:pt x="22" y="378"/>
                  </a:cubicBezTo>
                  <a:lnTo>
                    <a:pt x="22" y="315"/>
                  </a:lnTo>
                  <a:cubicBezTo>
                    <a:pt x="22" y="286"/>
                    <a:pt x="25" y="257"/>
                    <a:pt x="30" y="229"/>
                  </a:cubicBezTo>
                  <a:lnTo>
                    <a:pt x="54" y="95"/>
                  </a:lnTo>
                  <a:lnTo>
                    <a:pt x="77" y="379"/>
                  </a:lnTo>
                  <a:cubicBezTo>
                    <a:pt x="78" y="384"/>
                    <a:pt x="83" y="389"/>
                    <a:pt x="88" y="389"/>
                  </a:cubicBezTo>
                  <a:cubicBezTo>
                    <a:pt x="89" y="389"/>
                    <a:pt x="89" y="389"/>
                    <a:pt x="89" y="389"/>
                  </a:cubicBezTo>
                  <a:cubicBezTo>
                    <a:pt x="95" y="388"/>
                    <a:pt x="100" y="383"/>
                    <a:pt x="100" y="377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6742070" y="1611606"/>
              <a:ext cx="11105" cy="62930"/>
            </a:xfrm>
            <a:custGeom>
              <a:rect b="b" l="l" r="r" t="t"/>
              <a:pathLst>
                <a:path extrusionOk="0" h="153" w="27">
                  <a:moveTo>
                    <a:pt x="10" y="0"/>
                  </a:moveTo>
                  <a:cubicBezTo>
                    <a:pt x="4" y="1"/>
                    <a:pt x="-1" y="6"/>
                    <a:pt x="0" y="13"/>
                  </a:cubicBezTo>
                  <a:cubicBezTo>
                    <a:pt x="3" y="34"/>
                    <a:pt x="5" y="57"/>
                    <a:pt x="5" y="79"/>
                  </a:cubicBezTo>
                  <a:lnTo>
                    <a:pt x="5" y="142"/>
                  </a:lnTo>
                  <a:cubicBezTo>
                    <a:pt x="5" y="148"/>
                    <a:pt x="10" y="153"/>
                    <a:pt x="16" y="153"/>
                  </a:cubicBezTo>
                  <a:cubicBezTo>
                    <a:pt x="22" y="153"/>
                    <a:pt x="27" y="148"/>
                    <a:pt x="27" y="142"/>
                  </a:cubicBezTo>
                  <a:lnTo>
                    <a:pt x="27" y="79"/>
                  </a:lnTo>
                  <a:cubicBezTo>
                    <a:pt x="27" y="55"/>
                    <a:pt x="25" y="32"/>
                    <a:pt x="22" y="9"/>
                  </a:cubicBezTo>
                  <a:cubicBezTo>
                    <a:pt x="21" y="3"/>
                    <a:pt x="16" y="-1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0075" lIns="90000" spcFirstLastPara="1" rIns="90000" wrap="square" tIns="1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6712044" y="1514537"/>
              <a:ext cx="35373" cy="160000"/>
            </a:xfrm>
            <a:custGeom>
              <a:rect b="b" l="l" r="r" t="t"/>
              <a:pathLst>
                <a:path extrusionOk="0" h="389" w="86">
                  <a:moveTo>
                    <a:pt x="77" y="207"/>
                  </a:moveTo>
                  <a:cubicBezTo>
                    <a:pt x="83" y="206"/>
                    <a:pt x="87" y="200"/>
                    <a:pt x="86" y="194"/>
                  </a:cubicBezTo>
                  <a:lnTo>
                    <a:pt x="52" y="9"/>
                  </a:lnTo>
                  <a:cubicBezTo>
                    <a:pt x="51" y="3"/>
                    <a:pt x="46" y="0"/>
                    <a:pt x="41" y="0"/>
                  </a:cubicBezTo>
                  <a:cubicBezTo>
                    <a:pt x="35" y="0"/>
                    <a:pt x="31" y="4"/>
                    <a:pt x="30" y="10"/>
                  </a:cubicBezTo>
                  <a:lnTo>
                    <a:pt x="0" y="377"/>
                  </a:lnTo>
                  <a:cubicBezTo>
                    <a:pt x="0" y="383"/>
                    <a:pt x="4" y="388"/>
                    <a:pt x="10" y="389"/>
                  </a:cubicBezTo>
                  <a:cubicBezTo>
                    <a:pt x="11" y="389"/>
                    <a:pt x="11" y="389"/>
                    <a:pt x="11" y="389"/>
                  </a:cubicBezTo>
                  <a:cubicBezTo>
                    <a:pt x="17" y="389"/>
                    <a:pt x="22" y="384"/>
                    <a:pt x="22" y="379"/>
                  </a:cubicBezTo>
                  <a:lnTo>
                    <a:pt x="45" y="95"/>
                  </a:lnTo>
                  <a:lnTo>
                    <a:pt x="64" y="198"/>
                  </a:lnTo>
                  <a:cubicBezTo>
                    <a:pt x="65" y="204"/>
                    <a:pt x="71" y="208"/>
                    <a:pt x="77" y="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6694358" y="1363175"/>
              <a:ext cx="245963" cy="311362"/>
            </a:xfrm>
            <a:custGeom>
              <a:rect b="b" l="l" r="r" t="t"/>
              <a:pathLst>
                <a:path extrusionOk="0" h="757" w="598">
                  <a:moveTo>
                    <a:pt x="575" y="313"/>
                  </a:moveTo>
                  <a:cubicBezTo>
                    <a:pt x="570" y="275"/>
                    <a:pt x="545" y="243"/>
                    <a:pt x="510" y="228"/>
                  </a:cubicBezTo>
                  <a:lnTo>
                    <a:pt x="362" y="168"/>
                  </a:lnTo>
                  <a:cubicBezTo>
                    <a:pt x="330" y="156"/>
                    <a:pt x="310" y="125"/>
                    <a:pt x="310" y="91"/>
                  </a:cubicBezTo>
                  <a:lnTo>
                    <a:pt x="310" y="11"/>
                  </a:lnTo>
                  <a:cubicBezTo>
                    <a:pt x="310" y="5"/>
                    <a:pt x="305" y="0"/>
                    <a:pt x="299" y="0"/>
                  </a:cubicBezTo>
                  <a:cubicBezTo>
                    <a:pt x="293" y="0"/>
                    <a:pt x="288" y="5"/>
                    <a:pt x="288" y="11"/>
                  </a:cubicBezTo>
                  <a:lnTo>
                    <a:pt x="288" y="91"/>
                  </a:lnTo>
                  <a:cubicBezTo>
                    <a:pt x="288" y="125"/>
                    <a:pt x="267" y="156"/>
                    <a:pt x="236" y="168"/>
                  </a:cubicBezTo>
                  <a:lnTo>
                    <a:pt x="88" y="228"/>
                  </a:lnTo>
                  <a:cubicBezTo>
                    <a:pt x="53" y="243"/>
                    <a:pt x="28" y="275"/>
                    <a:pt x="23" y="313"/>
                  </a:cubicBezTo>
                  <a:lnTo>
                    <a:pt x="0" y="506"/>
                  </a:lnTo>
                  <a:cubicBezTo>
                    <a:pt x="-1" y="512"/>
                    <a:pt x="4" y="518"/>
                    <a:pt x="10" y="519"/>
                  </a:cubicBezTo>
                  <a:lnTo>
                    <a:pt x="11" y="519"/>
                  </a:lnTo>
                  <a:cubicBezTo>
                    <a:pt x="17" y="519"/>
                    <a:pt x="21" y="514"/>
                    <a:pt x="22" y="509"/>
                  </a:cubicBezTo>
                  <a:lnTo>
                    <a:pt x="45" y="316"/>
                  </a:lnTo>
                  <a:cubicBezTo>
                    <a:pt x="49" y="286"/>
                    <a:pt x="69" y="260"/>
                    <a:pt x="96" y="249"/>
                  </a:cubicBezTo>
                  <a:lnTo>
                    <a:pt x="244" y="189"/>
                  </a:lnTo>
                  <a:cubicBezTo>
                    <a:pt x="262" y="182"/>
                    <a:pt x="277" y="170"/>
                    <a:pt x="288" y="156"/>
                  </a:cubicBezTo>
                  <a:lnTo>
                    <a:pt x="288" y="231"/>
                  </a:lnTo>
                  <a:cubicBezTo>
                    <a:pt x="288" y="247"/>
                    <a:pt x="278" y="261"/>
                    <a:pt x="262" y="267"/>
                  </a:cubicBezTo>
                  <a:lnTo>
                    <a:pt x="262" y="267"/>
                  </a:lnTo>
                  <a:lnTo>
                    <a:pt x="258" y="268"/>
                  </a:lnTo>
                  <a:cubicBezTo>
                    <a:pt x="246" y="272"/>
                    <a:pt x="233" y="271"/>
                    <a:pt x="222" y="265"/>
                  </a:cubicBezTo>
                  <a:lnTo>
                    <a:pt x="214" y="261"/>
                  </a:lnTo>
                  <a:cubicBezTo>
                    <a:pt x="197" y="252"/>
                    <a:pt x="177" y="251"/>
                    <a:pt x="160" y="257"/>
                  </a:cubicBezTo>
                  <a:lnTo>
                    <a:pt x="106" y="276"/>
                  </a:lnTo>
                  <a:cubicBezTo>
                    <a:pt x="100" y="278"/>
                    <a:pt x="97" y="284"/>
                    <a:pt x="99" y="290"/>
                  </a:cubicBezTo>
                  <a:cubicBezTo>
                    <a:pt x="101" y="295"/>
                    <a:pt x="105" y="298"/>
                    <a:pt x="110" y="298"/>
                  </a:cubicBezTo>
                  <a:cubicBezTo>
                    <a:pt x="111" y="298"/>
                    <a:pt x="112" y="297"/>
                    <a:pt x="114" y="297"/>
                  </a:cubicBezTo>
                  <a:lnTo>
                    <a:pt x="167" y="278"/>
                  </a:lnTo>
                  <a:cubicBezTo>
                    <a:pt x="179" y="274"/>
                    <a:pt x="192" y="275"/>
                    <a:pt x="203" y="281"/>
                  </a:cubicBezTo>
                  <a:lnTo>
                    <a:pt x="212" y="285"/>
                  </a:lnTo>
                  <a:cubicBezTo>
                    <a:pt x="214" y="286"/>
                    <a:pt x="216" y="287"/>
                    <a:pt x="218" y="288"/>
                  </a:cubicBezTo>
                  <a:cubicBezTo>
                    <a:pt x="206" y="299"/>
                    <a:pt x="199" y="315"/>
                    <a:pt x="198" y="332"/>
                  </a:cubicBezTo>
                  <a:cubicBezTo>
                    <a:pt x="198" y="346"/>
                    <a:pt x="190" y="359"/>
                    <a:pt x="178" y="366"/>
                  </a:cubicBezTo>
                  <a:lnTo>
                    <a:pt x="134" y="391"/>
                  </a:lnTo>
                  <a:cubicBezTo>
                    <a:pt x="129" y="394"/>
                    <a:pt x="127" y="401"/>
                    <a:pt x="130" y="406"/>
                  </a:cubicBezTo>
                  <a:cubicBezTo>
                    <a:pt x="132" y="410"/>
                    <a:pt x="136" y="412"/>
                    <a:pt x="140" y="412"/>
                  </a:cubicBezTo>
                  <a:cubicBezTo>
                    <a:pt x="142" y="412"/>
                    <a:pt x="144" y="412"/>
                    <a:pt x="146" y="411"/>
                  </a:cubicBezTo>
                  <a:lnTo>
                    <a:pt x="189" y="386"/>
                  </a:lnTo>
                  <a:cubicBezTo>
                    <a:pt x="208" y="375"/>
                    <a:pt x="220" y="354"/>
                    <a:pt x="220" y="333"/>
                  </a:cubicBezTo>
                  <a:cubicBezTo>
                    <a:pt x="221" y="316"/>
                    <a:pt x="232" y="300"/>
                    <a:pt x="248" y="295"/>
                  </a:cubicBezTo>
                  <a:lnTo>
                    <a:pt x="265" y="289"/>
                  </a:lnTo>
                  <a:lnTo>
                    <a:pt x="265" y="289"/>
                  </a:lnTo>
                  <a:lnTo>
                    <a:pt x="269" y="288"/>
                  </a:lnTo>
                  <a:lnTo>
                    <a:pt x="269" y="288"/>
                  </a:lnTo>
                  <a:cubicBezTo>
                    <a:pt x="276" y="285"/>
                    <a:pt x="282" y="282"/>
                    <a:pt x="288" y="277"/>
                  </a:cubicBezTo>
                  <a:lnTo>
                    <a:pt x="288" y="304"/>
                  </a:lnTo>
                  <a:cubicBezTo>
                    <a:pt x="288" y="316"/>
                    <a:pt x="283" y="328"/>
                    <a:pt x="274" y="337"/>
                  </a:cubicBezTo>
                  <a:lnTo>
                    <a:pt x="242" y="367"/>
                  </a:lnTo>
                  <a:cubicBezTo>
                    <a:pt x="238" y="371"/>
                    <a:pt x="237" y="378"/>
                    <a:pt x="242" y="382"/>
                  </a:cubicBezTo>
                  <a:cubicBezTo>
                    <a:pt x="244" y="385"/>
                    <a:pt x="247" y="386"/>
                    <a:pt x="250" y="386"/>
                  </a:cubicBezTo>
                  <a:cubicBezTo>
                    <a:pt x="252" y="386"/>
                    <a:pt x="255" y="385"/>
                    <a:pt x="257" y="383"/>
                  </a:cubicBezTo>
                  <a:lnTo>
                    <a:pt x="288" y="354"/>
                  </a:lnTo>
                  <a:lnTo>
                    <a:pt x="288" y="374"/>
                  </a:lnTo>
                  <a:cubicBezTo>
                    <a:pt x="288" y="393"/>
                    <a:pt x="280" y="411"/>
                    <a:pt x="267" y="425"/>
                  </a:cubicBezTo>
                  <a:lnTo>
                    <a:pt x="172" y="520"/>
                  </a:lnTo>
                  <a:cubicBezTo>
                    <a:pt x="168" y="524"/>
                    <a:pt x="168" y="531"/>
                    <a:pt x="172" y="535"/>
                  </a:cubicBezTo>
                  <a:cubicBezTo>
                    <a:pt x="174" y="538"/>
                    <a:pt x="177" y="539"/>
                    <a:pt x="180" y="539"/>
                  </a:cubicBezTo>
                  <a:cubicBezTo>
                    <a:pt x="183" y="539"/>
                    <a:pt x="185" y="538"/>
                    <a:pt x="188" y="535"/>
                  </a:cubicBezTo>
                  <a:lnTo>
                    <a:pt x="215" y="508"/>
                  </a:lnTo>
                  <a:lnTo>
                    <a:pt x="215" y="532"/>
                  </a:lnTo>
                  <a:cubicBezTo>
                    <a:pt x="215" y="541"/>
                    <a:pt x="211" y="549"/>
                    <a:pt x="205" y="555"/>
                  </a:cubicBezTo>
                  <a:lnTo>
                    <a:pt x="178" y="583"/>
                  </a:lnTo>
                  <a:cubicBezTo>
                    <a:pt x="173" y="587"/>
                    <a:pt x="173" y="594"/>
                    <a:pt x="178" y="599"/>
                  </a:cubicBezTo>
                  <a:cubicBezTo>
                    <a:pt x="180" y="601"/>
                    <a:pt x="183" y="602"/>
                    <a:pt x="185" y="602"/>
                  </a:cubicBezTo>
                  <a:cubicBezTo>
                    <a:pt x="188" y="602"/>
                    <a:pt x="191" y="601"/>
                    <a:pt x="193" y="599"/>
                  </a:cubicBezTo>
                  <a:lnTo>
                    <a:pt x="221" y="571"/>
                  </a:lnTo>
                  <a:cubicBezTo>
                    <a:pt x="231" y="560"/>
                    <a:pt x="237" y="547"/>
                    <a:pt x="237" y="532"/>
                  </a:cubicBezTo>
                  <a:lnTo>
                    <a:pt x="237" y="500"/>
                  </a:lnTo>
                  <a:cubicBezTo>
                    <a:pt x="237" y="491"/>
                    <a:pt x="240" y="483"/>
                    <a:pt x="247" y="476"/>
                  </a:cubicBezTo>
                  <a:lnTo>
                    <a:pt x="274" y="449"/>
                  </a:lnTo>
                  <a:lnTo>
                    <a:pt x="274" y="449"/>
                  </a:lnTo>
                  <a:lnTo>
                    <a:pt x="282" y="441"/>
                  </a:lnTo>
                  <a:cubicBezTo>
                    <a:pt x="284" y="439"/>
                    <a:pt x="286" y="437"/>
                    <a:pt x="288" y="435"/>
                  </a:cubicBezTo>
                  <a:lnTo>
                    <a:pt x="288" y="520"/>
                  </a:lnTo>
                  <a:cubicBezTo>
                    <a:pt x="288" y="537"/>
                    <a:pt x="282" y="552"/>
                    <a:pt x="270" y="563"/>
                  </a:cubicBezTo>
                  <a:lnTo>
                    <a:pt x="207" y="626"/>
                  </a:lnTo>
                  <a:cubicBezTo>
                    <a:pt x="195" y="638"/>
                    <a:pt x="189" y="654"/>
                    <a:pt x="189" y="670"/>
                  </a:cubicBezTo>
                  <a:lnTo>
                    <a:pt x="189" y="707"/>
                  </a:lnTo>
                  <a:cubicBezTo>
                    <a:pt x="189" y="714"/>
                    <a:pt x="194" y="718"/>
                    <a:pt x="200" y="718"/>
                  </a:cubicBezTo>
                  <a:cubicBezTo>
                    <a:pt x="206" y="718"/>
                    <a:pt x="211" y="714"/>
                    <a:pt x="211" y="707"/>
                  </a:cubicBezTo>
                  <a:lnTo>
                    <a:pt x="211" y="670"/>
                  </a:lnTo>
                  <a:cubicBezTo>
                    <a:pt x="211" y="660"/>
                    <a:pt x="215" y="649"/>
                    <a:pt x="223" y="642"/>
                  </a:cubicBezTo>
                  <a:lnTo>
                    <a:pt x="233" y="632"/>
                  </a:lnTo>
                  <a:lnTo>
                    <a:pt x="233" y="660"/>
                  </a:lnTo>
                  <a:cubicBezTo>
                    <a:pt x="233" y="666"/>
                    <a:pt x="238" y="671"/>
                    <a:pt x="244" y="671"/>
                  </a:cubicBezTo>
                  <a:cubicBezTo>
                    <a:pt x="250" y="671"/>
                    <a:pt x="255" y="666"/>
                    <a:pt x="255" y="660"/>
                  </a:cubicBezTo>
                  <a:lnTo>
                    <a:pt x="255" y="625"/>
                  </a:lnTo>
                  <a:cubicBezTo>
                    <a:pt x="255" y="615"/>
                    <a:pt x="259" y="606"/>
                    <a:pt x="266" y="599"/>
                  </a:cubicBezTo>
                  <a:cubicBezTo>
                    <a:pt x="266" y="599"/>
                    <a:pt x="287" y="577"/>
                    <a:pt x="288" y="577"/>
                  </a:cubicBezTo>
                  <a:lnTo>
                    <a:pt x="288" y="746"/>
                  </a:lnTo>
                  <a:cubicBezTo>
                    <a:pt x="288" y="752"/>
                    <a:pt x="293" y="757"/>
                    <a:pt x="299" y="757"/>
                  </a:cubicBezTo>
                  <a:cubicBezTo>
                    <a:pt x="305" y="757"/>
                    <a:pt x="310" y="752"/>
                    <a:pt x="310" y="746"/>
                  </a:cubicBezTo>
                  <a:lnTo>
                    <a:pt x="310" y="577"/>
                  </a:lnTo>
                  <a:cubicBezTo>
                    <a:pt x="311" y="577"/>
                    <a:pt x="332" y="599"/>
                    <a:pt x="332" y="599"/>
                  </a:cubicBezTo>
                  <a:cubicBezTo>
                    <a:pt x="339" y="606"/>
                    <a:pt x="343" y="615"/>
                    <a:pt x="343" y="625"/>
                  </a:cubicBezTo>
                  <a:lnTo>
                    <a:pt x="343" y="660"/>
                  </a:lnTo>
                  <a:cubicBezTo>
                    <a:pt x="343" y="666"/>
                    <a:pt x="348" y="671"/>
                    <a:pt x="354" y="671"/>
                  </a:cubicBezTo>
                  <a:cubicBezTo>
                    <a:pt x="360" y="671"/>
                    <a:pt x="365" y="666"/>
                    <a:pt x="365" y="660"/>
                  </a:cubicBezTo>
                  <a:lnTo>
                    <a:pt x="365" y="632"/>
                  </a:lnTo>
                  <a:lnTo>
                    <a:pt x="375" y="642"/>
                  </a:lnTo>
                  <a:cubicBezTo>
                    <a:pt x="383" y="649"/>
                    <a:pt x="387" y="660"/>
                    <a:pt x="387" y="670"/>
                  </a:cubicBezTo>
                  <a:lnTo>
                    <a:pt x="387" y="707"/>
                  </a:lnTo>
                  <a:cubicBezTo>
                    <a:pt x="387" y="714"/>
                    <a:pt x="392" y="718"/>
                    <a:pt x="398" y="718"/>
                  </a:cubicBezTo>
                  <a:cubicBezTo>
                    <a:pt x="404" y="718"/>
                    <a:pt x="409" y="714"/>
                    <a:pt x="409" y="707"/>
                  </a:cubicBezTo>
                  <a:lnTo>
                    <a:pt x="409" y="670"/>
                  </a:lnTo>
                  <a:cubicBezTo>
                    <a:pt x="409" y="654"/>
                    <a:pt x="403" y="638"/>
                    <a:pt x="391" y="626"/>
                  </a:cubicBezTo>
                  <a:lnTo>
                    <a:pt x="328" y="563"/>
                  </a:lnTo>
                  <a:cubicBezTo>
                    <a:pt x="316" y="552"/>
                    <a:pt x="310" y="537"/>
                    <a:pt x="310" y="520"/>
                  </a:cubicBezTo>
                  <a:lnTo>
                    <a:pt x="310" y="435"/>
                  </a:lnTo>
                  <a:cubicBezTo>
                    <a:pt x="312" y="437"/>
                    <a:pt x="314" y="439"/>
                    <a:pt x="315" y="441"/>
                  </a:cubicBezTo>
                  <a:lnTo>
                    <a:pt x="351" y="476"/>
                  </a:lnTo>
                  <a:cubicBezTo>
                    <a:pt x="357" y="483"/>
                    <a:pt x="361" y="491"/>
                    <a:pt x="361" y="500"/>
                  </a:cubicBezTo>
                  <a:lnTo>
                    <a:pt x="361" y="532"/>
                  </a:lnTo>
                  <a:cubicBezTo>
                    <a:pt x="361" y="547"/>
                    <a:pt x="367" y="560"/>
                    <a:pt x="377" y="571"/>
                  </a:cubicBezTo>
                  <a:lnTo>
                    <a:pt x="405" y="599"/>
                  </a:lnTo>
                  <a:cubicBezTo>
                    <a:pt x="407" y="601"/>
                    <a:pt x="410" y="602"/>
                    <a:pt x="412" y="602"/>
                  </a:cubicBezTo>
                  <a:cubicBezTo>
                    <a:pt x="415" y="602"/>
                    <a:pt x="418" y="601"/>
                    <a:pt x="420" y="599"/>
                  </a:cubicBezTo>
                  <a:cubicBezTo>
                    <a:pt x="425" y="594"/>
                    <a:pt x="425" y="587"/>
                    <a:pt x="420" y="583"/>
                  </a:cubicBezTo>
                  <a:lnTo>
                    <a:pt x="393" y="555"/>
                  </a:lnTo>
                  <a:cubicBezTo>
                    <a:pt x="386" y="549"/>
                    <a:pt x="383" y="541"/>
                    <a:pt x="383" y="532"/>
                  </a:cubicBezTo>
                  <a:lnTo>
                    <a:pt x="383" y="508"/>
                  </a:lnTo>
                  <a:lnTo>
                    <a:pt x="410" y="535"/>
                  </a:lnTo>
                  <a:cubicBezTo>
                    <a:pt x="412" y="538"/>
                    <a:pt x="415" y="539"/>
                    <a:pt x="418" y="539"/>
                  </a:cubicBezTo>
                  <a:cubicBezTo>
                    <a:pt x="421" y="539"/>
                    <a:pt x="424" y="538"/>
                    <a:pt x="426" y="535"/>
                  </a:cubicBezTo>
                  <a:cubicBezTo>
                    <a:pt x="430" y="531"/>
                    <a:pt x="430" y="524"/>
                    <a:pt x="426" y="520"/>
                  </a:cubicBezTo>
                  <a:lnTo>
                    <a:pt x="331" y="425"/>
                  </a:lnTo>
                  <a:cubicBezTo>
                    <a:pt x="317" y="411"/>
                    <a:pt x="310" y="393"/>
                    <a:pt x="310" y="374"/>
                  </a:cubicBezTo>
                  <a:lnTo>
                    <a:pt x="310" y="354"/>
                  </a:lnTo>
                  <a:lnTo>
                    <a:pt x="341" y="383"/>
                  </a:lnTo>
                  <a:cubicBezTo>
                    <a:pt x="343" y="385"/>
                    <a:pt x="345" y="386"/>
                    <a:pt x="348" y="386"/>
                  </a:cubicBezTo>
                  <a:cubicBezTo>
                    <a:pt x="351" y="386"/>
                    <a:pt x="354" y="385"/>
                    <a:pt x="356" y="382"/>
                  </a:cubicBezTo>
                  <a:cubicBezTo>
                    <a:pt x="360" y="378"/>
                    <a:pt x="360" y="371"/>
                    <a:pt x="356" y="367"/>
                  </a:cubicBezTo>
                  <a:lnTo>
                    <a:pt x="324" y="337"/>
                  </a:lnTo>
                  <a:cubicBezTo>
                    <a:pt x="315" y="328"/>
                    <a:pt x="310" y="316"/>
                    <a:pt x="310" y="304"/>
                  </a:cubicBezTo>
                  <a:lnTo>
                    <a:pt x="310" y="277"/>
                  </a:lnTo>
                  <a:cubicBezTo>
                    <a:pt x="315" y="282"/>
                    <a:pt x="322" y="285"/>
                    <a:pt x="329" y="288"/>
                  </a:cubicBezTo>
                  <a:lnTo>
                    <a:pt x="329" y="288"/>
                  </a:lnTo>
                  <a:lnTo>
                    <a:pt x="333" y="289"/>
                  </a:lnTo>
                  <a:lnTo>
                    <a:pt x="333" y="289"/>
                  </a:lnTo>
                  <a:lnTo>
                    <a:pt x="350" y="295"/>
                  </a:lnTo>
                  <a:cubicBezTo>
                    <a:pt x="366" y="300"/>
                    <a:pt x="377" y="316"/>
                    <a:pt x="377" y="333"/>
                  </a:cubicBezTo>
                  <a:cubicBezTo>
                    <a:pt x="378" y="354"/>
                    <a:pt x="390" y="375"/>
                    <a:pt x="409" y="386"/>
                  </a:cubicBezTo>
                  <a:lnTo>
                    <a:pt x="452" y="411"/>
                  </a:lnTo>
                  <a:cubicBezTo>
                    <a:pt x="454" y="412"/>
                    <a:pt x="456" y="412"/>
                    <a:pt x="458" y="412"/>
                  </a:cubicBezTo>
                  <a:cubicBezTo>
                    <a:pt x="462" y="412"/>
                    <a:pt x="465" y="410"/>
                    <a:pt x="467" y="406"/>
                  </a:cubicBezTo>
                  <a:cubicBezTo>
                    <a:pt x="471" y="401"/>
                    <a:pt x="469" y="394"/>
                    <a:pt x="463" y="391"/>
                  </a:cubicBezTo>
                  <a:lnTo>
                    <a:pt x="420" y="366"/>
                  </a:lnTo>
                  <a:cubicBezTo>
                    <a:pt x="408" y="359"/>
                    <a:pt x="400" y="346"/>
                    <a:pt x="400" y="332"/>
                  </a:cubicBezTo>
                  <a:cubicBezTo>
                    <a:pt x="399" y="315"/>
                    <a:pt x="392" y="299"/>
                    <a:pt x="380" y="288"/>
                  </a:cubicBezTo>
                  <a:cubicBezTo>
                    <a:pt x="382" y="287"/>
                    <a:pt x="384" y="286"/>
                    <a:pt x="386" y="285"/>
                  </a:cubicBezTo>
                  <a:lnTo>
                    <a:pt x="394" y="281"/>
                  </a:lnTo>
                  <a:cubicBezTo>
                    <a:pt x="406" y="275"/>
                    <a:pt x="419" y="274"/>
                    <a:pt x="431" y="278"/>
                  </a:cubicBezTo>
                  <a:lnTo>
                    <a:pt x="484" y="297"/>
                  </a:lnTo>
                  <a:cubicBezTo>
                    <a:pt x="486" y="297"/>
                    <a:pt x="487" y="298"/>
                    <a:pt x="488" y="298"/>
                  </a:cubicBezTo>
                  <a:cubicBezTo>
                    <a:pt x="493" y="298"/>
                    <a:pt x="497" y="295"/>
                    <a:pt x="498" y="290"/>
                  </a:cubicBezTo>
                  <a:cubicBezTo>
                    <a:pt x="500" y="284"/>
                    <a:pt x="497" y="278"/>
                    <a:pt x="492" y="276"/>
                  </a:cubicBezTo>
                  <a:lnTo>
                    <a:pt x="438" y="257"/>
                  </a:lnTo>
                  <a:cubicBezTo>
                    <a:pt x="421" y="251"/>
                    <a:pt x="401" y="252"/>
                    <a:pt x="384" y="261"/>
                  </a:cubicBezTo>
                  <a:lnTo>
                    <a:pt x="376" y="265"/>
                  </a:lnTo>
                  <a:cubicBezTo>
                    <a:pt x="365" y="271"/>
                    <a:pt x="352" y="272"/>
                    <a:pt x="340" y="268"/>
                  </a:cubicBezTo>
                  <a:lnTo>
                    <a:pt x="336" y="267"/>
                  </a:lnTo>
                  <a:lnTo>
                    <a:pt x="336" y="267"/>
                  </a:lnTo>
                  <a:cubicBezTo>
                    <a:pt x="320" y="261"/>
                    <a:pt x="310" y="247"/>
                    <a:pt x="310" y="231"/>
                  </a:cubicBezTo>
                  <a:lnTo>
                    <a:pt x="310" y="156"/>
                  </a:lnTo>
                  <a:cubicBezTo>
                    <a:pt x="321" y="170"/>
                    <a:pt x="336" y="182"/>
                    <a:pt x="353" y="189"/>
                  </a:cubicBezTo>
                  <a:lnTo>
                    <a:pt x="501" y="249"/>
                  </a:lnTo>
                  <a:cubicBezTo>
                    <a:pt x="529" y="260"/>
                    <a:pt x="549" y="286"/>
                    <a:pt x="553" y="316"/>
                  </a:cubicBezTo>
                  <a:lnTo>
                    <a:pt x="576" y="509"/>
                  </a:lnTo>
                  <a:cubicBezTo>
                    <a:pt x="576" y="514"/>
                    <a:pt x="581" y="519"/>
                    <a:pt x="587" y="519"/>
                  </a:cubicBezTo>
                  <a:lnTo>
                    <a:pt x="588" y="519"/>
                  </a:lnTo>
                  <a:cubicBezTo>
                    <a:pt x="594" y="518"/>
                    <a:pt x="599" y="512"/>
                    <a:pt x="598" y="506"/>
                  </a:cubicBezTo>
                  <a:lnTo>
                    <a:pt x="575" y="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>
            <a:off x="6164054" y="1221012"/>
            <a:ext cx="341517" cy="341968"/>
            <a:chOff x="6021455" y="1363175"/>
            <a:chExt cx="310950" cy="311362"/>
          </a:xfrm>
        </p:grpSpPr>
        <p:sp>
          <p:nvSpPr>
            <p:cNvPr id="1147" name="Google Shape;1147;p34"/>
            <p:cNvSpPr/>
            <p:nvPr/>
          </p:nvSpPr>
          <p:spPr>
            <a:xfrm>
              <a:off x="6021455" y="1419524"/>
              <a:ext cx="122159" cy="255012"/>
            </a:xfrm>
            <a:custGeom>
              <a:rect b="b" l="l" r="r" t="t"/>
              <a:pathLst>
                <a:path extrusionOk="0" h="620" w="297">
                  <a:moveTo>
                    <a:pt x="154" y="216"/>
                  </a:moveTo>
                  <a:cubicBezTo>
                    <a:pt x="139" y="201"/>
                    <a:pt x="115" y="198"/>
                    <a:pt x="97" y="208"/>
                  </a:cubicBezTo>
                  <a:lnTo>
                    <a:pt x="97" y="49"/>
                  </a:lnTo>
                  <a:cubicBezTo>
                    <a:pt x="97" y="22"/>
                    <a:pt x="75" y="0"/>
                    <a:pt x="48" y="0"/>
                  </a:cubicBezTo>
                  <a:cubicBezTo>
                    <a:pt x="21" y="0"/>
                    <a:pt x="0" y="22"/>
                    <a:pt x="0" y="49"/>
                  </a:cubicBezTo>
                  <a:lnTo>
                    <a:pt x="0" y="313"/>
                  </a:lnTo>
                  <a:cubicBezTo>
                    <a:pt x="0" y="335"/>
                    <a:pt x="6" y="357"/>
                    <a:pt x="17" y="377"/>
                  </a:cubicBezTo>
                  <a:lnTo>
                    <a:pt x="61" y="450"/>
                  </a:lnTo>
                  <a:cubicBezTo>
                    <a:pt x="65" y="456"/>
                    <a:pt x="67" y="463"/>
                    <a:pt x="67" y="470"/>
                  </a:cubicBezTo>
                  <a:lnTo>
                    <a:pt x="67" y="505"/>
                  </a:lnTo>
                  <a:cubicBezTo>
                    <a:pt x="67" y="511"/>
                    <a:pt x="72" y="516"/>
                    <a:pt x="78" y="516"/>
                  </a:cubicBezTo>
                  <a:cubicBezTo>
                    <a:pt x="84" y="516"/>
                    <a:pt x="89" y="511"/>
                    <a:pt x="89" y="505"/>
                  </a:cubicBezTo>
                  <a:lnTo>
                    <a:pt x="89" y="470"/>
                  </a:lnTo>
                  <a:cubicBezTo>
                    <a:pt x="89" y="459"/>
                    <a:pt x="86" y="448"/>
                    <a:pt x="80" y="438"/>
                  </a:cubicBezTo>
                  <a:lnTo>
                    <a:pt x="36" y="365"/>
                  </a:lnTo>
                  <a:cubicBezTo>
                    <a:pt x="27" y="349"/>
                    <a:pt x="22" y="331"/>
                    <a:pt x="22" y="313"/>
                  </a:cubicBezTo>
                  <a:lnTo>
                    <a:pt x="22" y="49"/>
                  </a:lnTo>
                  <a:cubicBezTo>
                    <a:pt x="22" y="34"/>
                    <a:pt x="34" y="23"/>
                    <a:pt x="48" y="23"/>
                  </a:cubicBezTo>
                  <a:cubicBezTo>
                    <a:pt x="63" y="23"/>
                    <a:pt x="75" y="34"/>
                    <a:pt x="75" y="49"/>
                  </a:cubicBezTo>
                  <a:lnTo>
                    <a:pt x="75" y="236"/>
                  </a:lnTo>
                  <a:cubicBezTo>
                    <a:pt x="70" y="253"/>
                    <a:pt x="74" y="271"/>
                    <a:pt x="87" y="283"/>
                  </a:cubicBezTo>
                  <a:lnTo>
                    <a:pt x="159" y="355"/>
                  </a:lnTo>
                  <a:lnTo>
                    <a:pt x="159" y="376"/>
                  </a:lnTo>
                  <a:cubicBezTo>
                    <a:pt x="159" y="382"/>
                    <a:pt x="164" y="387"/>
                    <a:pt x="170" y="387"/>
                  </a:cubicBezTo>
                  <a:cubicBezTo>
                    <a:pt x="176" y="387"/>
                    <a:pt x="181" y="382"/>
                    <a:pt x="181" y="376"/>
                  </a:cubicBezTo>
                  <a:lnTo>
                    <a:pt x="181" y="351"/>
                  </a:lnTo>
                  <a:cubicBezTo>
                    <a:pt x="181" y="348"/>
                    <a:pt x="180" y="345"/>
                    <a:pt x="178" y="343"/>
                  </a:cubicBezTo>
                  <a:lnTo>
                    <a:pt x="102" y="267"/>
                  </a:lnTo>
                  <a:cubicBezTo>
                    <a:pt x="92" y="258"/>
                    <a:pt x="92" y="240"/>
                    <a:pt x="103" y="231"/>
                  </a:cubicBezTo>
                  <a:cubicBezTo>
                    <a:pt x="113" y="222"/>
                    <a:pt x="129" y="222"/>
                    <a:pt x="139" y="232"/>
                  </a:cubicBezTo>
                  <a:lnTo>
                    <a:pt x="257" y="351"/>
                  </a:lnTo>
                  <a:cubicBezTo>
                    <a:pt x="269" y="362"/>
                    <a:pt x="275" y="378"/>
                    <a:pt x="275" y="394"/>
                  </a:cubicBezTo>
                  <a:lnTo>
                    <a:pt x="275" y="417"/>
                  </a:lnTo>
                  <a:cubicBezTo>
                    <a:pt x="275" y="426"/>
                    <a:pt x="273" y="434"/>
                    <a:pt x="270" y="442"/>
                  </a:cubicBezTo>
                  <a:lnTo>
                    <a:pt x="251" y="486"/>
                  </a:lnTo>
                  <a:cubicBezTo>
                    <a:pt x="250" y="487"/>
                    <a:pt x="250" y="489"/>
                    <a:pt x="250" y="490"/>
                  </a:cubicBezTo>
                  <a:lnTo>
                    <a:pt x="250" y="591"/>
                  </a:lnTo>
                  <a:cubicBezTo>
                    <a:pt x="250" y="595"/>
                    <a:pt x="247" y="598"/>
                    <a:pt x="243" y="598"/>
                  </a:cubicBezTo>
                  <a:lnTo>
                    <a:pt x="96" y="598"/>
                  </a:lnTo>
                  <a:cubicBezTo>
                    <a:pt x="92" y="598"/>
                    <a:pt x="89" y="595"/>
                    <a:pt x="89" y="591"/>
                  </a:cubicBezTo>
                  <a:lnTo>
                    <a:pt x="89" y="557"/>
                  </a:lnTo>
                  <a:cubicBezTo>
                    <a:pt x="89" y="550"/>
                    <a:pt x="84" y="546"/>
                    <a:pt x="78" y="546"/>
                  </a:cubicBezTo>
                  <a:cubicBezTo>
                    <a:pt x="72" y="546"/>
                    <a:pt x="67" y="550"/>
                    <a:pt x="67" y="557"/>
                  </a:cubicBezTo>
                  <a:lnTo>
                    <a:pt x="67" y="591"/>
                  </a:lnTo>
                  <a:cubicBezTo>
                    <a:pt x="67" y="607"/>
                    <a:pt x="80" y="620"/>
                    <a:pt x="96" y="620"/>
                  </a:cubicBezTo>
                  <a:lnTo>
                    <a:pt x="243" y="620"/>
                  </a:lnTo>
                  <a:cubicBezTo>
                    <a:pt x="259" y="620"/>
                    <a:pt x="272" y="607"/>
                    <a:pt x="272" y="591"/>
                  </a:cubicBezTo>
                  <a:lnTo>
                    <a:pt x="272" y="493"/>
                  </a:lnTo>
                  <a:lnTo>
                    <a:pt x="290" y="451"/>
                  </a:lnTo>
                  <a:cubicBezTo>
                    <a:pt x="295" y="440"/>
                    <a:pt x="297" y="429"/>
                    <a:pt x="297" y="417"/>
                  </a:cubicBezTo>
                  <a:lnTo>
                    <a:pt x="297" y="394"/>
                  </a:lnTo>
                  <a:cubicBezTo>
                    <a:pt x="297" y="372"/>
                    <a:pt x="288" y="350"/>
                    <a:pt x="273" y="335"/>
                  </a:cubicBezTo>
                  <a:lnTo>
                    <a:pt x="154" y="2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6210246" y="1419524"/>
              <a:ext cx="122159" cy="255012"/>
            </a:xfrm>
            <a:custGeom>
              <a:rect b="b" l="l" r="r" t="t"/>
              <a:pathLst>
                <a:path extrusionOk="0" h="620" w="297">
                  <a:moveTo>
                    <a:pt x="286" y="107"/>
                  </a:moveTo>
                  <a:cubicBezTo>
                    <a:pt x="293" y="107"/>
                    <a:pt x="297" y="102"/>
                    <a:pt x="297" y="96"/>
                  </a:cubicBezTo>
                  <a:lnTo>
                    <a:pt x="297" y="49"/>
                  </a:lnTo>
                  <a:cubicBezTo>
                    <a:pt x="297" y="22"/>
                    <a:pt x="276" y="0"/>
                    <a:pt x="249" y="0"/>
                  </a:cubicBezTo>
                  <a:cubicBezTo>
                    <a:pt x="222" y="0"/>
                    <a:pt x="200" y="22"/>
                    <a:pt x="200" y="49"/>
                  </a:cubicBezTo>
                  <a:lnTo>
                    <a:pt x="200" y="208"/>
                  </a:lnTo>
                  <a:cubicBezTo>
                    <a:pt x="182" y="198"/>
                    <a:pt x="159" y="201"/>
                    <a:pt x="143" y="216"/>
                  </a:cubicBezTo>
                  <a:lnTo>
                    <a:pt x="24" y="335"/>
                  </a:lnTo>
                  <a:cubicBezTo>
                    <a:pt x="9" y="350"/>
                    <a:pt x="0" y="372"/>
                    <a:pt x="0" y="394"/>
                  </a:cubicBezTo>
                  <a:lnTo>
                    <a:pt x="0" y="417"/>
                  </a:lnTo>
                  <a:cubicBezTo>
                    <a:pt x="0" y="429"/>
                    <a:pt x="2" y="440"/>
                    <a:pt x="7" y="451"/>
                  </a:cubicBezTo>
                  <a:lnTo>
                    <a:pt x="25" y="493"/>
                  </a:lnTo>
                  <a:lnTo>
                    <a:pt x="25" y="591"/>
                  </a:lnTo>
                  <a:cubicBezTo>
                    <a:pt x="25" y="607"/>
                    <a:pt x="38" y="620"/>
                    <a:pt x="54" y="620"/>
                  </a:cubicBezTo>
                  <a:lnTo>
                    <a:pt x="201" y="620"/>
                  </a:lnTo>
                  <a:cubicBezTo>
                    <a:pt x="217" y="620"/>
                    <a:pt x="230" y="607"/>
                    <a:pt x="230" y="591"/>
                  </a:cubicBezTo>
                  <a:lnTo>
                    <a:pt x="230" y="470"/>
                  </a:lnTo>
                  <a:cubicBezTo>
                    <a:pt x="230" y="463"/>
                    <a:pt x="232" y="456"/>
                    <a:pt x="236" y="450"/>
                  </a:cubicBezTo>
                  <a:lnTo>
                    <a:pt x="280" y="377"/>
                  </a:lnTo>
                  <a:cubicBezTo>
                    <a:pt x="291" y="357"/>
                    <a:pt x="297" y="335"/>
                    <a:pt x="297" y="313"/>
                  </a:cubicBezTo>
                  <a:lnTo>
                    <a:pt x="297" y="148"/>
                  </a:lnTo>
                  <a:cubicBezTo>
                    <a:pt x="297" y="141"/>
                    <a:pt x="293" y="136"/>
                    <a:pt x="286" y="136"/>
                  </a:cubicBezTo>
                  <a:cubicBezTo>
                    <a:pt x="280" y="136"/>
                    <a:pt x="275" y="141"/>
                    <a:pt x="275" y="148"/>
                  </a:cubicBezTo>
                  <a:lnTo>
                    <a:pt x="275" y="313"/>
                  </a:lnTo>
                  <a:cubicBezTo>
                    <a:pt x="275" y="331"/>
                    <a:pt x="270" y="349"/>
                    <a:pt x="261" y="365"/>
                  </a:cubicBezTo>
                  <a:lnTo>
                    <a:pt x="217" y="438"/>
                  </a:lnTo>
                  <a:cubicBezTo>
                    <a:pt x="211" y="448"/>
                    <a:pt x="208" y="459"/>
                    <a:pt x="208" y="470"/>
                  </a:cubicBezTo>
                  <a:lnTo>
                    <a:pt x="208" y="591"/>
                  </a:lnTo>
                  <a:cubicBezTo>
                    <a:pt x="208" y="595"/>
                    <a:pt x="205" y="598"/>
                    <a:pt x="201" y="598"/>
                  </a:cubicBezTo>
                  <a:lnTo>
                    <a:pt x="54" y="598"/>
                  </a:lnTo>
                  <a:cubicBezTo>
                    <a:pt x="50" y="598"/>
                    <a:pt x="47" y="595"/>
                    <a:pt x="47" y="591"/>
                  </a:cubicBezTo>
                  <a:lnTo>
                    <a:pt x="47" y="490"/>
                  </a:lnTo>
                  <a:cubicBezTo>
                    <a:pt x="47" y="489"/>
                    <a:pt x="47" y="487"/>
                    <a:pt x="46" y="486"/>
                  </a:cubicBezTo>
                  <a:lnTo>
                    <a:pt x="27" y="442"/>
                  </a:lnTo>
                  <a:cubicBezTo>
                    <a:pt x="24" y="434"/>
                    <a:pt x="22" y="426"/>
                    <a:pt x="22" y="417"/>
                  </a:cubicBezTo>
                  <a:lnTo>
                    <a:pt x="22" y="394"/>
                  </a:lnTo>
                  <a:cubicBezTo>
                    <a:pt x="22" y="378"/>
                    <a:pt x="29" y="362"/>
                    <a:pt x="40" y="351"/>
                  </a:cubicBezTo>
                  <a:lnTo>
                    <a:pt x="158" y="232"/>
                  </a:lnTo>
                  <a:cubicBezTo>
                    <a:pt x="168" y="222"/>
                    <a:pt x="184" y="222"/>
                    <a:pt x="194" y="231"/>
                  </a:cubicBezTo>
                  <a:cubicBezTo>
                    <a:pt x="205" y="240"/>
                    <a:pt x="205" y="258"/>
                    <a:pt x="195" y="267"/>
                  </a:cubicBezTo>
                  <a:lnTo>
                    <a:pt x="120" y="343"/>
                  </a:lnTo>
                  <a:cubicBezTo>
                    <a:pt x="118" y="345"/>
                    <a:pt x="116" y="348"/>
                    <a:pt x="116" y="351"/>
                  </a:cubicBezTo>
                  <a:lnTo>
                    <a:pt x="116" y="376"/>
                  </a:lnTo>
                  <a:cubicBezTo>
                    <a:pt x="116" y="382"/>
                    <a:pt x="121" y="387"/>
                    <a:pt x="127" y="387"/>
                  </a:cubicBezTo>
                  <a:cubicBezTo>
                    <a:pt x="134" y="387"/>
                    <a:pt x="139" y="382"/>
                    <a:pt x="139" y="376"/>
                  </a:cubicBezTo>
                  <a:lnTo>
                    <a:pt x="139" y="355"/>
                  </a:lnTo>
                  <a:lnTo>
                    <a:pt x="211" y="283"/>
                  </a:lnTo>
                  <a:cubicBezTo>
                    <a:pt x="223" y="271"/>
                    <a:pt x="228" y="253"/>
                    <a:pt x="223" y="236"/>
                  </a:cubicBezTo>
                  <a:lnTo>
                    <a:pt x="223" y="49"/>
                  </a:lnTo>
                  <a:cubicBezTo>
                    <a:pt x="223" y="34"/>
                    <a:pt x="234" y="23"/>
                    <a:pt x="249" y="23"/>
                  </a:cubicBezTo>
                  <a:cubicBezTo>
                    <a:pt x="263" y="23"/>
                    <a:pt x="275" y="34"/>
                    <a:pt x="275" y="49"/>
                  </a:cubicBezTo>
                  <a:lnTo>
                    <a:pt x="275" y="96"/>
                  </a:lnTo>
                  <a:cubicBezTo>
                    <a:pt x="275" y="102"/>
                    <a:pt x="280" y="107"/>
                    <a:pt x="286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6081917" y="1363175"/>
              <a:ext cx="190025" cy="162056"/>
            </a:xfrm>
            <a:custGeom>
              <a:rect b="b" l="l" r="r" t="t"/>
              <a:pathLst>
                <a:path extrusionOk="0" h="394" w="462">
                  <a:moveTo>
                    <a:pt x="339" y="388"/>
                  </a:moveTo>
                  <a:cubicBezTo>
                    <a:pt x="361" y="388"/>
                    <a:pt x="380" y="376"/>
                    <a:pt x="391" y="357"/>
                  </a:cubicBezTo>
                  <a:cubicBezTo>
                    <a:pt x="430" y="356"/>
                    <a:pt x="462" y="323"/>
                    <a:pt x="462" y="283"/>
                  </a:cubicBezTo>
                  <a:cubicBezTo>
                    <a:pt x="462" y="270"/>
                    <a:pt x="459" y="258"/>
                    <a:pt x="453" y="247"/>
                  </a:cubicBezTo>
                  <a:cubicBezTo>
                    <a:pt x="459" y="235"/>
                    <a:pt x="462" y="222"/>
                    <a:pt x="462" y="209"/>
                  </a:cubicBezTo>
                  <a:cubicBezTo>
                    <a:pt x="462" y="177"/>
                    <a:pt x="445" y="148"/>
                    <a:pt x="417" y="134"/>
                  </a:cubicBezTo>
                  <a:cubicBezTo>
                    <a:pt x="406" y="100"/>
                    <a:pt x="375" y="76"/>
                    <a:pt x="340" y="72"/>
                  </a:cubicBezTo>
                  <a:cubicBezTo>
                    <a:pt x="322" y="30"/>
                    <a:pt x="280" y="0"/>
                    <a:pt x="231" y="0"/>
                  </a:cubicBezTo>
                  <a:cubicBezTo>
                    <a:pt x="212" y="0"/>
                    <a:pt x="194" y="5"/>
                    <a:pt x="177" y="13"/>
                  </a:cubicBezTo>
                  <a:cubicBezTo>
                    <a:pt x="172" y="16"/>
                    <a:pt x="170" y="22"/>
                    <a:pt x="172" y="28"/>
                  </a:cubicBezTo>
                  <a:cubicBezTo>
                    <a:pt x="175" y="33"/>
                    <a:pt x="182" y="36"/>
                    <a:pt x="187" y="33"/>
                  </a:cubicBezTo>
                  <a:cubicBezTo>
                    <a:pt x="201" y="26"/>
                    <a:pt x="216" y="22"/>
                    <a:pt x="231" y="22"/>
                  </a:cubicBezTo>
                  <a:cubicBezTo>
                    <a:pt x="284" y="22"/>
                    <a:pt x="327" y="65"/>
                    <a:pt x="327" y="119"/>
                  </a:cubicBezTo>
                  <a:cubicBezTo>
                    <a:pt x="327" y="172"/>
                    <a:pt x="284" y="215"/>
                    <a:pt x="231" y="215"/>
                  </a:cubicBezTo>
                  <a:cubicBezTo>
                    <a:pt x="178" y="215"/>
                    <a:pt x="135" y="172"/>
                    <a:pt x="135" y="119"/>
                  </a:cubicBezTo>
                  <a:cubicBezTo>
                    <a:pt x="135" y="99"/>
                    <a:pt x="141" y="79"/>
                    <a:pt x="152" y="63"/>
                  </a:cubicBezTo>
                  <a:cubicBezTo>
                    <a:pt x="156" y="58"/>
                    <a:pt x="155" y="51"/>
                    <a:pt x="150" y="47"/>
                  </a:cubicBezTo>
                  <a:cubicBezTo>
                    <a:pt x="145" y="44"/>
                    <a:pt x="138" y="45"/>
                    <a:pt x="134" y="50"/>
                  </a:cubicBezTo>
                  <a:cubicBezTo>
                    <a:pt x="129" y="57"/>
                    <a:pt x="125" y="65"/>
                    <a:pt x="122" y="72"/>
                  </a:cubicBezTo>
                  <a:cubicBezTo>
                    <a:pt x="87" y="76"/>
                    <a:pt x="56" y="100"/>
                    <a:pt x="45" y="134"/>
                  </a:cubicBezTo>
                  <a:cubicBezTo>
                    <a:pt x="18" y="148"/>
                    <a:pt x="0" y="177"/>
                    <a:pt x="0" y="209"/>
                  </a:cubicBezTo>
                  <a:cubicBezTo>
                    <a:pt x="0" y="222"/>
                    <a:pt x="3" y="235"/>
                    <a:pt x="9" y="247"/>
                  </a:cubicBezTo>
                  <a:cubicBezTo>
                    <a:pt x="3" y="258"/>
                    <a:pt x="0" y="270"/>
                    <a:pt x="0" y="283"/>
                  </a:cubicBezTo>
                  <a:cubicBezTo>
                    <a:pt x="0" y="323"/>
                    <a:pt x="32" y="356"/>
                    <a:pt x="72" y="357"/>
                  </a:cubicBezTo>
                  <a:cubicBezTo>
                    <a:pt x="82" y="376"/>
                    <a:pt x="101" y="388"/>
                    <a:pt x="123" y="388"/>
                  </a:cubicBezTo>
                  <a:cubicBezTo>
                    <a:pt x="132" y="388"/>
                    <a:pt x="140" y="386"/>
                    <a:pt x="148" y="382"/>
                  </a:cubicBezTo>
                  <a:cubicBezTo>
                    <a:pt x="159" y="390"/>
                    <a:pt x="173" y="394"/>
                    <a:pt x="187" y="394"/>
                  </a:cubicBezTo>
                  <a:cubicBezTo>
                    <a:pt x="203" y="394"/>
                    <a:pt x="218" y="389"/>
                    <a:pt x="231" y="379"/>
                  </a:cubicBezTo>
                  <a:cubicBezTo>
                    <a:pt x="244" y="389"/>
                    <a:pt x="259" y="394"/>
                    <a:pt x="275" y="394"/>
                  </a:cubicBezTo>
                  <a:cubicBezTo>
                    <a:pt x="289" y="394"/>
                    <a:pt x="303" y="390"/>
                    <a:pt x="315" y="382"/>
                  </a:cubicBezTo>
                  <a:cubicBezTo>
                    <a:pt x="322" y="386"/>
                    <a:pt x="331" y="388"/>
                    <a:pt x="339" y="388"/>
                  </a:cubicBezTo>
                  <a:moveTo>
                    <a:pt x="155" y="361"/>
                  </a:moveTo>
                  <a:cubicBezTo>
                    <a:pt x="151" y="358"/>
                    <a:pt x="146" y="358"/>
                    <a:pt x="142" y="360"/>
                  </a:cubicBezTo>
                  <a:cubicBezTo>
                    <a:pt x="137" y="364"/>
                    <a:pt x="130" y="366"/>
                    <a:pt x="123" y="366"/>
                  </a:cubicBezTo>
                  <a:cubicBezTo>
                    <a:pt x="108" y="366"/>
                    <a:pt x="95" y="356"/>
                    <a:pt x="89" y="342"/>
                  </a:cubicBezTo>
                  <a:cubicBezTo>
                    <a:pt x="87" y="338"/>
                    <a:pt x="83" y="335"/>
                    <a:pt x="78" y="335"/>
                  </a:cubicBezTo>
                  <a:cubicBezTo>
                    <a:pt x="77" y="335"/>
                    <a:pt x="76" y="335"/>
                    <a:pt x="75" y="335"/>
                  </a:cubicBezTo>
                  <a:cubicBezTo>
                    <a:pt x="46" y="335"/>
                    <a:pt x="22" y="312"/>
                    <a:pt x="22" y="283"/>
                  </a:cubicBezTo>
                  <a:cubicBezTo>
                    <a:pt x="22" y="274"/>
                    <a:pt x="24" y="266"/>
                    <a:pt x="28" y="258"/>
                  </a:cubicBezTo>
                  <a:lnTo>
                    <a:pt x="44" y="258"/>
                  </a:lnTo>
                  <a:cubicBezTo>
                    <a:pt x="49" y="258"/>
                    <a:pt x="53" y="260"/>
                    <a:pt x="55" y="264"/>
                  </a:cubicBezTo>
                  <a:lnTo>
                    <a:pt x="65" y="280"/>
                  </a:lnTo>
                  <a:cubicBezTo>
                    <a:pt x="71" y="290"/>
                    <a:pt x="82" y="296"/>
                    <a:pt x="94" y="296"/>
                  </a:cubicBezTo>
                  <a:lnTo>
                    <a:pt x="113" y="296"/>
                  </a:lnTo>
                  <a:cubicBezTo>
                    <a:pt x="119" y="296"/>
                    <a:pt x="124" y="291"/>
                    <a:pt x="124" y="285"/>
                  </a:cubicBezTo>
                  <a:cubicBezTo>
                    <a:pt x="124" y="279"/>
                    <a:pt x="119" y="274"/>
                    <a:pt x="113" y="274"/>
                  </a:cubicBezTo>
                  <a:lnTo>
                    <a:pt x="94" y="274"/>
                  </a:lnTo>
                  <a:cubicBezTo>
                    <a:pt x="90" y="274"/>
                    <a:pt x="86" y="272"/>
                    <a:pt x="84" y="268"/>
                  </a:cubicBezTo>
                  <a:lnTo>
                    <a:pt x="74" y="253"/>
                  </a:lnTo>
                  <a:cubicBezTo>
                    <a:pt x="67" y="242"/>
                    <a:pt x="56" y="236"/>
                    <a:pt x="44" y="236"/>
                  </a:cubicBezTo>
                  <a:lnTo>
                    <a:pt x="29" y="236"/>
                  </a:lnTo>
                  <a:cubicBezTo>
                    <a:pt x="25" y="227"/>
                    <a:pt x="22" y="218"/>
                    <a:pt x="22" y="209"/>
                  </a:cubicBezTo>
                  <a:cubicBezTo>
                    <a:pt x="22" y="184"/>
                    <a:pt x="37" y="162"/>
                    <a:pt x="59" y="152"/>
                  </a:cubicBezTo>
                  <a:cubicBezTo>
                    <a:pt x="62" y="150"/>
                    <a:pt x="64" y="148"/>
                    <a:pt x="65" y="144"/>
                  </a:cubicBezTo>
                  <a:cubicBezTo>
                    <a:pt x="72" y="120"/>
                    <a:pt x="91" y="102"/>
                    <a:pt x="115" y="96"/>
                  </a:cubicBezTo>
                  <a:cubicBezTo>
                    <a:pt x="113" y="103"/>
                    <a:pt x="113" y="111"/>
                    <a:pt x="113" y="119"/>
                  </a:cubicBezTo>
                  <a:cubicBezTo>
                    <a:pt x="113" y="180"/>
                    <a:pt x="160" y="231"/>
                    <a:pt x="220" y="237"/>
                  </a:cubicBezTo>
                  <a:lnTo>
                    <a:pt x="220" y="291"/>
                  </a:lnTo>
                  <a:lnTo>
                    <a:pt x="191" y="291"/>
                  </a:lnTo>
                  <a:cubicBezTo>
                    <a:pt x="185" y="291"/>
                    <a:pt x="180" y="296"/>
                    <a:pt x="180" y="302"/>
                  </a:cubicBezTo>
                  <a:cubicBezTo>
                    <a:pt x="180" y="308"/>
                    <a:pt x="185" y="313"/>
                    <a:pt x="191" y="313"/>
                  </a:cubicBezTo>
                  <a:lnTo>
                    <a:pt x="220" y="313"/>
                  </a:lnTo>
                  <a:lnTo>
                    <a:pt x="220" y="360"/>
                  </a:lnTo>
                  <a:cubicBezTo>
                    <a:pt x="211" y="367"/>
                    <a:pt x="199" y="372"/>
                    <a:pt x="187" y="372"/>
                  </a:cubicBezTo>
                  <a:cubicBezTo>
                    <a:pt x="175" y="372"/>
                    <a:pt x="164" y="368"/>
                    <a:pt x="155" y="361"/>
                  </a:cubicBezTo>
                  <a:moveTo>
                    <a:pt x="307" y="361"/>
                  </a:moveTo>
                  <a:cubicBezTo>
                    <a:pt x="298" y="368"/>
                    <a:pt x="287" y="372"/>
                    <a:pt x="275" y="372"/>
                  </a:cubicBezTo>
                  <a:cubicBezTo>
                    <a:pt x="263" y="372"/>
                    <a:pt x="252" y="367"/>
                    <a:pt x="242" y="360"/>
                  </a:cubicBezTo>
                  <a:lnTo>
                    <a:pt x="242" y="313"/>
                  </a:lnTo>
                  <a:lnTo>
                    <a:pt x="271" y="313"/>
                  </a:lnTo>
                  <a:cubicBezTo>
                    <a:pt x="277" y="313"/>
                    <a:pt x="282" y="308"/>
                    <a:pt x="282" y="302"/>
                  </a:cubicBezTo>
                  <a:cubicBezTo>
                    <a:pt x="282" y="296"/>
                    <a:pt x="277" y="291"/>
                    <a:pt x="271" y="291"/>
                  </a:cubicBezTo>
                  <a:lnTo>
                    <a:pt x="242" y="291"/>
                  </a:lnTo>
                  <a:lnTo>
                    <a:pt x="242" y="237"/>
                  </a:lnTo>
                  <a:cubicBezTo>
                    <a:pt x="302" y="231"/>
                    <a:pt x="350" y="180"/>
                    <a:pt x="350" y="119"/>
                  </a:cubicBezTo>
                  <a:cubicBezTo>
                    <a:pt x="350" y="111"/>
                    <a:pt x="349" y="103"/>
                    <a:pt x="347" y="96"/>
                  </a:cubicBezTo>
                  <a:cubicBezTo>
                    <a:pt x="371" y="102"/>
                    <a:pt x="391" y="120"/>
                    <a:pt x="397" y="144"/>
                  </a:cubicBezTo>
                  <a:cubicBezTo>
                    <a:pt x="398" y="148"/>
                    <a:pt x="400" y="150"/>
                    <a:pt x="403" y="152"/>
                  </a:cubicBezTo>
                  <a:cubicBezTo>
                    <a:pt x="426" y="162"/>
                    <a:pt x="440" y="184"/>
                    <a:pt x="440" y="209"/>
                  </a:cubicBezTo>
                  <a:cubicBezTo>
                    <a:pt x="440" y="218"/>
                    <a:pt x="438" y="227"/>
                    <a:pt x="434" y="236"/>
                  </a:cubicBezTo>
                  <a:lnTo>
                    <a:pt x="418" y="236"/>
                  </a:lnTo>
                  <a:cubicBezTo>
                    <a:pt x="406" y="236"/>
                    <a:pt x="395" y="242"/>
                    <a:pt x="388" y="253"/>
                  </a:cubicBezTo>
                  <a:lnTo>
                    <a:pt x="379" y="268"/>
                  </a:lnTo>
                  <a:cubicBezTo>
                    <a:pt x="376" y="272"/>
                    <a:pt x="372" y="274"/>
                    <a:pt x="368" y="274"/>
                  </a:cubicBezTo>
                  <a:lnTo>
                    <a:pt x="349" y="274"/>
                  </a:lnTo>
                  <a:cubicBezTo>
                    <a:pt x="343" y="274"/>
                    <a:pt x="338" y="279"/>
                    <a:pt x="338" y="285"/>
                  </a:cubicBezTo>
                  <a:cubicBezTo>
                    <a:pt x="338" y="291"/>
                    <a:pt x="343" y="296"/>
                    <a:pt x="349" y="296"/>
                  </a:cubicBezTo>
                  <a:lnTo>
                    <a:pt x="368" y="296"/>
                  </a:lnTo>
                  <a:cubicBezTo>
                    <a:pt x="380" y="296"/>
                    <a:pt x="391" y="290"/>
                    <a:pt x="398" y="280"/>
                  </a:cubicBezTo>
                  <a:lnTo>
                    <a:pt x="407" y="264"/>
                  </a:lnTo>
                  <a:cubicBezTo>
                    <a:pt x="409" y="260"/>
                    <a:pt x="414" y="258"/>
                    <a:pt x="418" y="258"/>
                  </a:cubicBezTo>
                  <a:lnTo>
                    <a:pt x="434" y="258"/>
                  </a:lnTo>
                  <a:cubicBezTo>
                    <a:pt x="438" y="266"/>
                    <a:pt x="440" y="274"/>
                    <a:pt x="440" y="283"/>
                  </a:cubicBezTo>
                  <a:cubicBezTo>
                    <a:pt x="440" y="312"/>
                    <a:pt x="416" y="335"/>
                    <a:pt x="387" y="335"/>
                  </a:cubicBezTo>
                  <a:cubicBezTo>
                    <a:pt x="386" y="335"/>
                    <a:pt x="385" y="335"/>
                    <a:pt x="384" y="335"/>
                  </a:cubicBezTo>
                  <a:cubicBezTo>
                    <a:pt x="379" y="335"/>
                    <a:pt x="375" y="338"/>
                    <a:pt x="373" y="342"/>
                  </a:cubicBezTo>
                  <a:cubicBezTo>
                    <a:pt x="368" y="356"/>
                    <a:pt x="354" y="366"/>
                    <a:pt x="339" y="366"/>
                  </a:cubicBezTo>
                  <a:cubicBezTo>
                    <a:pt x="332" y="366"/>
                    <a:pt x="325" y="364"/>
                    <a:pt x="320" y="360"/>
                  </a:cubicBezTo>
                  <a:cubicBezTo>
                    <a:pt x="316" y="358"/>
                    <a:pt x="311" y="358"/>
                    <a:pt x="307" y="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6147727" y="1382918"/>
              <a:ext cx="58406" cy="57995"/>
            </a:xfrm>
            <a:custGeom>
              <a:rect b="b" l="l" r="r" t="t"/>
              <a:pathLst>
                <a:path extrusionOk="0" h="141" w="142">
                  <a:moveTo>
                    <a:pt x="35" y="106"/>
                  </a:moveTo>
                  <a:lnTo>
                    <a:pt x="36" y="106"/>
                  </a:lnTo>
                  <a:lnTo>
                    <a:pt x="36" y="106"/>
                  </a:lnTo>
                  <a:cubicBezTo>
                    <a:pt x="36" y="116"/>
                    <a:pt x="40" y="124"/>
                    <a:pt x="46" y="131"/>
                  </a:cubicBezTo>
                  <a:cubicBezTo>
                    <a:pt x="53" y="138"/>
                    <a:pt x="62" y="141"/>
                    <a:pt x="71" y="141"/>
                  </a:cubicBezTo>
                  <a:cubicBezTo>
                    <a:pt x="80" y="141"/>
                    <a:pt x="89" y="138"/>
                    <a:pt x="96" y="131"/>
                  </a:cubicBezTo>
                  <a:cubicBezTo>
                    <a:pt x="102" y="124"/>
                    <a:pt x="106" y="116"/>
                    <a:pt x="106" y="106"/>
                  </a:cubicBezTo>
                  <a:lnTo>
                    <a:pt x="106" y="106"/>
                  </a:lnTo>
                  <a:lnTo>
                    <a:pt x="107" y="106"/>
                  </a:lnTo>
                  <a:cubicBezTo>
                    <a:pt x="116" y="106"/>
                    <a:pt x="125" y="102"/>
                    <a:pt x="132" y="95"/>
                  </a:cubicBezTo>
                  <a:cubicBezTo>
                    <a:pt x="138" y="89"/>
                    <a:pt x="142" y="80"/>
                    <a:pt x="142" y="71"/>
                  </a:cubicBezTo>
                  <a:cubicBezTo>
                    <a:pt x="142" y="61"/>
                    <a:pt x="138" y="52"/>
                    <a:pt x="132" y="46"/>
                  </a:cubicBezTo>
                  <a:cubicBezTo>
                    <a:pt x="125" y="39"/>
                    <a:pt x="116" y="36"/>
                    <a:pt x="107" y="36"/>
                  </a:cubicBezTo>
                  <a:lnTo>
                    <a:pt x="107" y="36"/>
                  </a:lnTo>
                  <a:lnTo>
                    <a:pt x="106" y="36"/>
                  </a:lnTo>
                  <a:lnTo>
                    <a:pt x="106" y="35"/>
                  </a:lnTo>
                  <a:cubicBezTo>
                    <a:pt x="106" y="26"/>
                    <a:pt x="102" y="17"/>
                    <a:pt x="96" y="10"/>
                  </a:cubicBezTo>
                  <a:cubicBezTo>
                    <a:pt x="89" y="4"/>
                    <a:pt x="80" y="0"/>
                    <a:pt x="71" y="0"/>
                  </a:cubicBezTo>
                  <a:lnTo>
                    <a:pt x="71" y="0"/>
                  </a:lnTo>
                  <a:cubicBezTo>
                    <a:pt x="62" y="0"/>
                    <a:pt x="53" y="4"/>
                    <a:pt x="46" y="10"/>
                  </a:cubicBezTo>
                  <a:cubicBezTo>
                    <a:pt x="40" y="17"/>
                    <a:pt x="36" y="26"/>
                    <a:pt x="36" y="35"/>
                  </a:cubicBezTo>
                  <a:lnTo>
                    <a:pt x="36" y="36"/>
                  </a:lnTo>
                  <a:lnTo>
                    <a:pt x="35" y="36"/>
                  </a:lnTo>
                  <a:lnTo>
                    <a:pt x="35" y="36"/>
                  </a:lnTo>
                  <a:cubicBezTo>
                    <a:pt x="26" y="36"/>
                    <a:pt x="17" y="39"/>
                    <a:pt x="11" y="46"/>
                  </a:cubicBezTo>
                  <a:cubicBezTo>
                    <a:pt x="4" y="52"/>
                    <a:pt x="0" y="61"/>
                    <a:pt x="0" y="71"/>
                  </a:cubicBezTo>
                  <a:cubicBezTo>
                    <a:pt x="0" y="80"/>
                    <a:pt x="4" y="89"/>
                    <a:pt x="11" y="95"/>
                  </a:cubicBezTo>
                  <a:cubicBezTo>
                    <a:pt x="17" y="102"/>
                    <a:pt x="26" y="106"/>
                    <a:pt x="35" y="106"/>
                  </a:cubicBezTo>
                  <a:moveTo>
                    <a:pt x="26" y="62"/>
                  </a:moveTo>
                  <a:cubicBezTo>
                    <a:pt x="29" y="59"/>
                    <a:pt x="32" y="58"/>
                    <a:pt x="35" y="58"/>
                  </a:cubicBezTo>
                  <a:lnTo>
                    <a:pt x="47" y="58"/>
                  </a:lnTo>
                  <a:cubicBezTo>
                    <a:pt x="53" y="58"/>
                    <a:pt x="58" y="53"/>
                    <a:pt x="58" y="47"/>
                  </a:cubicBezTo>
                  <a:lnTo>
                    <a:pt x="58" y="35"/>
                  </a:lnTo>
                  <a:cubicBezTo>
                    <a:pt x="58" y="31"/>
                    <a:pt x="60" y="28"/>
                    <a:pt x="62" y="26"/>
                  </a:cubicBezTo>
                  <a:cubicBezTo>
                    <a:pt x="64" y="23"/>
                    <a:pt x="68" y="22"/>
                    <a:pt x="71" y="22"/>
                  </a:cubicBezTo>
                  <a:cubicBezTo>
                    <a:pt x="75" y="22"/>
                    <a:pt x="78" y="23"/>
                    <a:pt x="80" y="26"/>
                  </a:cubicBezTo>
                  <a:cubicBezTo>
                    <a:pt x="83" y="28"/>
                    <a:pt x="84" y="31"/>
                    <a:pt x="84" y="35"/>
                  </a:cubicBezTo>
                  <a:lnTo>
                    <a:pt x="84" y="47"/>
                  </a:lnTo>
                  <a:cubicBezTo>
                    <a:pt x="84" y="53"/>
                    <a:pt x="89" y="58"/>
                    <a:pt x="95" y="58"/>
                  </a:cubicBezTo>
                  <a:lnTo>
                    <a:pt x="107" y="58"/>
                  </a:lnTo>
                  <a:cubicBezTo>
                    <a:pt x="110" y="58"/>
                    <a:pt x="113" y="59"/>
                    <a:pt x="116" y="62"/>
                  </a:cubicBezTo>
                  <a:cubicBezTo>
                    <a:pt x="118" y="64"/>
                    <a:pt x="120" y="67"/>
                    <a:pt x="120" y="71"/>
                  </a:cubicBezTo>
                  <a:cubicBezTo>
                    <a:pt x="120" y="74"/>
                    <a:pt x="118" y="77"/>
                    <a:pt x="116" y="80"/>
                  </a:cubicBezTo>
                  <a:cubicBezTo>
                    <a:pt x="113" y="82"/>
                    <a:pt x="110" y="83"/>
                    <a:pt x="107" y="83"/>
                  </a:cubicBezTo>
                  <a:lnTo>
                    <a:pt x="95" y="83"/>
                  </a:lnTo>
                  <a:cubicBezTo>
                    <a:pt x="89" y="83"/>
                    <a:pt x="84" y="88"/>
                    <a:pt x="84" y="94"/>
                  </a:cubicBezTo>
                  <a:lnTo>
                    <a:pt x="84" y="106"/>
                  </a:lnTo>
                  <a:cubicBezTo>
                    <a:pt x="84" y="110"/>
                    <a:pt x="83" y="113"/>
                    <a:pt x="80" y="115"/>
                  </a:cubicBezTo>
                  <a:cubicBezTo>
                    <a:pt x="78" y="118"/>
                    <a:pt x="75" y="119"/>
                    <a:pt x="71" y="119"/>
                  </a:cubicBezTo>
                  <a:cubicBezTo>
                    <a:pt x="68" y="119"/>
                    <a:pt x="64" y="118"/>
                    <a:pt x="62" y="115"/>
                  </a:cubicBezTo>
                  <a:cubicBezTo>
                    <a:pt x="60" y="113"/>
                    <a:pt x="58" y="110"/>
                    <a:pt x="58" y="106"/>
                  </a:cubicBezTo>
                  <a:lnTo>
                    <a:pt x="58" y="94"/>
                  </a:lnTo>
                  <a:cubicBezTo>
                    <a:pt x="58" y="88"/>
                    <a:pt x="53" y="83"/>
                    <a:pt x="47" y="83"/>
                  </a:cubicBezTo>
                  <a:lnTo>
                    <a:pt x="35" y="83"/>
                  </a:lnTo>
                  <a:cubicBezTo>
                    <a:pt x="32" y="83"/>
                    <a:pt x="29" y="82"/>
                    <a:pt x="26" y="80"/>
                  </a:cubicBezTo>
                  <a:cubicBezTo>
                    <a:pt x="24" y="77"/>
                    <a:pt x="23" y="74"/>
                    <a:pt x="23" y="71"/>
                  </a:cubicBezTo>
                  <a:cubicBezTo>
                    <a:pt x="23" y="67"/>
                    <a:pt x="24" y="64"/>
                    <a:pt x="26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5750" lIns="90000" spcFirstLastPara="1" rIns="90000" wrap="square" tIns="5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5470631" y="1233209"/>
            <a:ext cx="329320" cy="329771"/>
            <a:chOff x="5390094" y="1374280"/>
            <a:chExt cx="299845" cy="300256"/>
          </a:xfrm>
        </p:grpSpPr>
        <p:sp>
          <p:nvSpPr>
            <p:cNvPr id="1152" name="Google Shape;1152;p34"/>
            <p:cNvSpPr/>
            <p:nvPr/>
          </p:nvSpPr>
          <p:spPr>
            <a:xfrm>
              <a:off x="5543101" y="1374280"/>
              <a:ext cx="146838" cy="169460"/>
            </a:xfrm>
            <a:custGeom>
              <a:rect b="b" l="l" r="r" t="t"/>
              <a:pathLst>
                <a:path extrusionOk="0" h="412" w="357">
                  <a:moveTo>
                    <a:pt x="307" y="54"/>
                  </a:moveTo>
                  <a:cubicBezTo>
                    <a:pt x="303" y="50"/>
                    <a:pt x="296" y="50"/>
                    <a:pt x="292" y="54"/>
                  </a:cubicBezTo>
                  <a:cubicBezTo>
                    <a:pt x="287" y="58"/>
                    <a:pt x="287" y="65"/>
                    <a:pt x="291" y="69"/>
                  </a:cubicBezTo>
                  <a:cubicBezTo>
                    <a:pt x="320" y="99"/>
                    <a:pt x="336" y="137"/>
                    <a:pt x="336" y="179"/>
                  </a:cubicBezTo>
                  <a:cubicBezTo>
                    <a:pt x="336" y="265"/>
                    <a:pt x="265" y="336"/>
                    <a:pt x="179" y="336"/>
                  </a:cubicBezTo>
                  <a:cubicBezTo>
                    <a:pt x="176" y="336"/>
                    <a:pt x="174" y="337"/>
                    <a:pt x="172" y="338"/>
                  </a:cubicBezTo>
                  <a:lnTo>
                    <a:pt x="113" y="388"/>
                  </a:lnTo>
                  <a:cubicBezTo>
                    <a:pt x="108" y="392"/>
                    <a:pt x="104" y="390"/>
                    <a:pt x="103" y="390"/>
                  </a:cubicBezTo>
                  <a:cubicBezTo>
                    <a:pt x="101" y="389"/>
                    <a:pt x="97" y="387"/>
                    <a:pt x="97" y="381"/>
                  </a:cubicBezTo>
                  <a:lnTo>
                    <a:pt x="97" y="319"/>
                  </a:lnTo>
                  <a:cubicBezTo>
                    <a:pt x="97" y="315"/>
                    <a:pt x="96" y="312"/>
                    <a:pt x="93" y="310"/>
                  </a:cubicBezTo>
                  <a:cubicBezTo>
                    <a:pt x="48" y="281"/>
                    <a:pt x="22" y="232"/>
                    <a:pt x="22" y="179"/>
                  </a:cubicBezTo>
                  <a:cubicBezTo>
                    <a:pt x="21" y="93"/>
                    <a:pt x="91" y="23"/>
                    <a:pt x="177" y="22"/>
                  </a:cubicBezTo>
                  <a:cubicBezTo>
                    <a:pt x="204" y="21"/>
                    <a:pt x="231" y="28"/>
                    <a:pt x="254" y="41"/>
                  </a:cubicBezTo>
                  <a:cubicBezTo>
                    <a:pt x="260" y="44"/>
                    <a:pt x="266" y="42"/>
                    <a:pt x="269" y="37"/>
                  </a:cubicBezTo>
                  <a:cubicBezTo>
                    <a:pt x="272" y="31"/>
                    <a:pt x="270" y="25"/>
                    <a:pt x="265" y="22"/>
                  </a:cubicBezTo>
                  <a:cubicBezTo>
                    <a:pt x="238" y="7"/>
                    <a:pt x="207" y="0"/>
                    <a:pt x="176" y="0"/>
                  </a:cubicBezTo>
                  <a:cubicBezTo>
                    <a:pt x="79" y="1"/>
                    <a:pt x="0" y="82"/>
                    <a:pt x="0" y="179"/>
                  </a:cubicBezTo>
                  <a:cubicBezTo>
                    <a:pt x="0" y="237"/>
                    <a:pt x="29" y="291"/>
                    <a:pt x="76" y="324"/>
                  </a:cubicBezTo>
                  <a:lnTo>
                    <a:pt x="76" y="381"/>
                  </a:lnTo>
                  <a:cubicBezTo>
                    <a:pt x="76" y="393"/>
                    <a:pt x="83" y="404"/>
                    <a:pt x="94" y="409"/>
                  </a:cubicBezTo>
                  <a:cubicBezTo>
                    <a:pt x="98" y="411"/>
                    <a:pt x="102" y="412"/>
                    <a:pt x="107" y="412"/>
                  </a:cubicBezTo>
                  <a:cubicBezTo>
                    <a:pt x="114" y="412"/>
                    <a:pt x="121" y="409"/>
                    <a:pt x="126" y="405"/>
                  </a:cubicBezTo>
                  <a:lnTo>
                    <a:pt x="183" y="357"/>
                  </a:lnTo>
                  <a:cubicBezTo>
                    <a:pt x="279" y="355"/>
                    <a:pt x="357" y="276"/>
                    <a:pt x="357" y="179"/>
                  </a:cubicBezTo>
                  <a:cubicBezTo>
                    <a:pt x="357" y="132"/>
                    <a:pt x="339" y="88"/>
                    <a:pt x="307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5390094" y="1410887"/>
              <a:ext cx="177686" cy="263650"/>
            </a:xfrm>
            <a:custGeom>
              <a:rect b="b" l="l" r="r" t="t"/>
              <a:pathLst>
                <a:path extrusionOk="0" h="641" w="432">
                  <a:moveTo>
                    <a:pt x="284" y="400"/>
                  </a:moveTo>
                  <a:lnTo>
                    <a:pt x="270" y="396"/>
                  </a:lnTo>
                  <a:lnTo>
                    <a:pt x="270" y="372"/>
                  </a:lnTo>
                  <a:cubicBezTo>
                    <a:pt x="300" y="355"/>
                    <a:pt x="320" y="323"/>
                    <a:pt x="323" y="287"/>
                  </a:cubicBezTo>
                  <a:lnTo>
                    <a:pt x="325" y="287"/>
                  </a:lnTo>
                  <a:cubicBezTo>
                    <a:pt x="353" y="287"/>
                    <a:pt x="375" y="265"/>
                    <a:pt x="375" y="237"/>
                  </a:cubicBezTo>
                  <a:cubicBezTo>
                    <a:pt x="375" y="220"/>
                    <a:pt x="366" y="205"/>
                    <a:pt x="352" y="196"/>
                  </a:cubicBezTo>
                  <a:lnTo>
                    <a:pt x="352" y="137"/>
                  </a:lnTo>
                  <a:cubicBezTo>
                    <a:pt x="352" y="62"/>
                    <a:pt x="291" y="0"/>
                    <a:pt x="216" y="0"/>
                  </a:cubicBezTo>
                  <a:cubicBezTo>
                    <a:pt x="172" y="0"/>
                    <a:pt x="133" y="20"/>
                    <a:pt x="107" y="54"/>
                  </a:cubicBezTo>
                  <a:cubicBezTo>
                    <a:pt x="103" y="59"/>
                    <a:pt x="104" y="66"/>
                    <a:pt x="109" y="69"/>
                  </a:cubicBezTo>
                  <a:cubicBezTo>
                    <a:pt x="113" y="73"/>
                    <a:pt x="120" y="72"/>
                    <a:pt x="124" y="67"/>
                  </a:cubicBezTo>
                  <a:cubicBezTo>
                    <a:pt x="146" y="38"/>
                    <a:pt x="179" y="22"/>
                    <a:pt x="216" y="22"/>
                  </a:cubicBezTo>
                  <a:cubicBezTo>
                    <a:pt x="279" y="22"/>
                    <a:pt x="331" y="74"/>
                    <a:pt x="331" y="137"/>
                  </a:cubicBezTo>
                  <a:lnTo>
                    <a:pt x="331" y="188"/>
                  </a:lnTo>
                  <a:cubicBezTo>
                    <a:pt x="329" y="188"/>
                    <a:pt x="327" y="188"/>
                    <a:pt x="325" y="188"/>
                  </a:cubicBezTo>
                  <a:lnTo>
                    <a:pt x="318" y="188"/>
                  </a:lnTo>
                  <a:cubicBezTo>
                    <a:pt x="307" y="176"/>
                    <a:pt x="273" y="143"/>
                    <a:pt x="216" y="143"/>
                  </a:cubicBezTo>
                  <a:cubicBezTo>
                    <a:pt x="160" y="143"/>
                    <a:pt x="124" y="176"/>
                    <a:pt x="114" y="188"/>
                  </a:cubicBezTo>
                  <a:lnTo>
                    <a:pt x="106" y="188"/>
                  </a:lnTo>
                  <a:cubicBezTo>
                    <a:pt x="104" y="188"/>
                    <a:pt x="102" y="188"/>
                    <a:pt x="100" y="188"/>
                  </a:cubicBezTo>
                  <a:lnTo>
                    <a:pt x="100" y="137"/>
                  </a:lnTo>
                  <a:cubicBezTo>
                    <a:pt x="100" y="127"/>
                    <a:pt x="101" y="118"/>
                    <a:pt x="104" y="108"/>
                  </a:cubicBezTo>
                  <a:cubicBezTo>
                    <a:pt x="105" y="103"/>
                    <a:pt x="102" y="97"/>
                    <a:pt x="96" y="95"/>
                  </a:cubicBezTo>
                  <a:cubicBezTo>
                    <a:pt x="90" y="94"/>
                    <a:pt x="85" y="97"/>
                    <a:pt x="83" y="103"/>
                  </a:cubicBezTo>
                  <a:cubicBezTo>
                    <a:pt x="80" y="114"/>
                    <a:pt x="79" y="126"/>
                    <a:pt x="79" y="137"/>
                  </a:cubicBezTo>
                  <a:lnTo>
                    <a:pt x="79" y="196"/>
                  </a:lnTo>
                  <a:cubicBezTo>
                    <a:pt x="65" y="205"/>
                    <a:pt x="56" y="220"/>
                    <a:pt x="56" y="237"/>
                  </a:cubicBezTo>
                  <a:cubicBezTo>
                    <a:pt x="56" y="265"/>
                    <a:pt x="78" y="287"/>
                    <a:pt x="106" y="287"/>
                  </a:cubicBezTo>
                  <a:lnTo>
                    <a:pt x="108" y="287"/>
                  </a:lnTo>
                  <a:cubicBezTo>
                    <a:pt x="111" y="323"/>
                    <a:pt x="131" y="355"/>
                    <a:pt x="161" y="372"/>
                  </a:cubicBezTo>
                  <a:lnTo>
                    <a:pt x="161" y="396"/>
                  </a:lnTo>
                  <a:lnTo>
                    <a:pt x="147" y="400"/>
                  </a:lnTo>
                  <a:cubicBezTo>
                    <a:pt x="104" y="412"/>
                    <a:pt x="67" y="438"/>
                    <a:pt x="41" y="474"/>
                  </a:cubicBezTo>
                  <a:cubicBezTo>
                    <a:pt x="14" y="509"/>
                    <a:pt x="0" y="552"/>
                    <a:pt x="0" y="596"/>
                  </a:cubicBezTo>
                  <a:lnTo>
                    <a:pt x="0" y="611"/>
                  </a:lnTo>
                  <a:cubicBezTo>
                    <a:pt x="0" y="627"/>
                    <a:pt x="13" y="641"/>
                    <a:pt x="30" y="641"/>
                  </a:cubicBezTo>
                  <a:lnTo>
                    <a:pt x="237" y="641"/>
                  </a:lnTo>
                  <a:cubicBezTo>
                    <a:pt x="242" y="641"/>
                    <a:pt x="247" y="636"/>
                    <a:pt x="247" y="630"/>
                  </a:cubicBezTo>
                  <a:cubicBezTo>
                    <a:pt x="247" y="624"/>
                    <a:pt x="242" y="619"/>
                    <a:pt x="237" y="619"/>
                  </a:cubicBezTo>
                  <a:lnTo>
                    <a:pt x="107" y="619"/>
                  </a:lnTo>
                  <a:lnTo>
                    <a:pt x="107" y="561"/>
                  </a:lnTo>
                  <a:cubicBezTo>
                    <a:pt x="107" y="555"/>
                    <a:pt x="103" y="550"/>
                    <a:pt x="97" y="550"/>
                  </a:cubicBezTo>
                  <a:cubicBezTo>
                    <a:pt x="91" y="550"/>
                    <a:pt x="86" y="555"/>
                    <a:pt x="86" y="561"/>
                  </a:cubicBezTo>
                  <a:lnTo>
                    <a:pt x="86" y="619"/>
                  </a:lnTo>
                  <a:lnTo>
                    <a:pt x="30" y="619"/>
                  </a:lnTo>
                  <a:cubicBezTo>
                    <a:pt x="25" y="619"/>
                    <a:pt x="21" y="616"/>
                    <a:pt x="21" y="611"/>
                  </a:cubicBezTo>
                  <a:lnTo>
                    <a:pt x="21" y="596"/>
                  </a:lnTo>
                  <a:cubicBezTo>
                    <a:pt x="21" y="556"/>
                    <a:pt x="34" y="518"/>
                    <a:pt x="58" y="486"/>
                  </a:cubicBezTo>
                  <a:cubicBezTo>
                    <a:pt x="82" y="454"/>
                    <a:pt x="115" y="432"/>
                    <a:pt x="153" y="420"/>
                  </a:cubicBezTo>
                  <a:lnTo>
                    <a:pt x="163" y="418"/>
                  </a:lnTo>
                  <a:cubicBezTo>
                    <a:pt x="169" y="441"/>
                    <a:pt x="190" y="458"/>
                    <a:pt x="216" y="458"/>
                  </a:cubicBezTo>
                  <a:cubicBezTo>
                    <a:pt x="241" y="458"/>
                    <a:pt x="262" y="441"/>
                    <a:pt x="268" y="418"/>
                  </a:cubicBezTo>
                  <a:lnTo>
                    <a:pt x="278" y="420"/>
                  </a:lnTo>
                  <a:cubicBezTo>
                    <a:pt x="316" y="432"/>
                    <a:pt x="349" y="454"/>
                    <a:pt x="373" y="486"/>
                  </a:cubicBezTo>
                  <a:cubicBezTo>
                    <a:pt x="397" y="518"/>
                    <a:pt x="410" y="556"/>
                    <a:pt x="410" y="596"/>
                  </a:cubicBezTo>
                  <a:lnTo>
                    <a:pt x="410" y="611"/>
                  </a:lnTo>
                  <a:cubicBezTo>
                    <a:pt x="410" y="616"/>
                    <a:pt x="406" y="619"/>
                    <a:pt x="401" y="619"/>
                  </a:cubicBezTo>
                  <a:lnTo>
                    <a:pt x="345" y="619"/>
                  </a:lnTo>
                  <a:lnTo>
                    <a:pt x="345" y="561"/>
                  </a:lnTo>
                  <a:cubicBezTo>
                    <a:pt x="345" y="555"/>
                    <a:pt x="340" y="550"/>
                    <a:pt x="334" y="550"/>
                  </a:cubicBezTo>
                  <a:cubicBezTo>
                    <a:pt x="329" y="550"/>
                    <a:pt x="324" y="555"/>
                    <a:pt x="324" y="561"/>
                  </a:cubicBezTo>
                  <a:lnTo>
                    <a:pt x="324" y="619"/>
                  </a:lnTo>
                  <a:lnTo>
                    <a:pt x="286" y="619"/>
                  </a:lnTo>
                  <a:cubicBezTo>
                    <a:pt x="281" y="619"/>
                    <a:pt x="276" y="624"/>
                    <a:pt x="276" y="630"/>
                  </a:cubicBezTo>
                  <a:cubicBezTo>
                    <a:pt x="276" y="636"/>
                    <a:pt x="281" y="641"/>
                    <a:pt x="286" y="641"/>
                  </a:cubicBezTo>
                  <a:lnTo>
                    <a:pt x="401" y="641"/>
                  </a:lnTo>
                  <a:cubicBezTo>
                    <a:pt x="418" y="641"/>
                    <a:pt x="432" y="627"/>
                    <a:pt x="432" y="611"/>
                  </a:cubicBezTo>
                  <a:lnTo>
                    <a:pt x="432" y="596"/>
                  </a:lnTo>
                  <a:cubicBezTo>
                    <a:pt x="432" y="552"/>
                    <a:pt x="417" y="509"/>
                    <a:pt x="391" y="474"/>
                  </a:cubicBezTo>
                  <a:cubicBezTo>
                    <a:pt x="364" y="438"/>
                    <a:pt x="327" y="412"/>
                    <a:pt x="284" y="400"/>
                  </a:cubicBezTo>
                  <a:moveTo>
                    <a:pt x="354" y="237"/>
                  </a:moveTo>
                  <a:cubicBezTo>
                    <a:pt x="354" y="253"/>
                    <a:pt x="341" y="266"/>
                    <a:pt x="325" y="266"/>
                  </a:cubicBezTo>
                  <a:lnTo>
                    <a:pt x="323" y="266"/>
                  </a:lnTo>
                  <a:lnTo>
                    <a:pt x="323" y="209"/>
                  </a:lnTo>
                  <a:lnTo>
                    <a:pt x="325" y="209"/>
                  </a:lnTo>
                  <a:cubicBezTo>
                    <a:pt x="341" y="209"/>
                    <a:pt x="354" y="222"/>
                    <a:pt x="354" y="237"/>
                  </a:cubicBezTo>
                  <a:moveTo>
                    <a:pt x="78" y="237"/>
                  </a:moveTo>
                  <a:cubicBezTo>
                    <a:pt x="78" y="222"/>
                    <a:pt x="90" y="209"/>
                    <a:pt x="106" y="209"/>
                  </a:cubicBezTo>
                  <a:lnTo>
                    <a:pt x="108" y="209"/>
                  </a:lnTo>
                  <a:lnTo>
                    <a:pt x="108" y="266"/>
                  </a:lnTo>
                  <a:lnTo>
                    <a:pt x="106" y="266"/>
                  </a:lnTo>
                  <a:cubicBezTo>
                    <a:pt x="90" y="266"/>
                    <a:pt x="78" y="253"/>
                    <a:pt x="78" y="237"/>
                  </a:cubicBezTo>
                  <a:moveTo>
                    <a:pt x="129" y="279"/>
                  </a:moveTo>
                  <a:lnTo>
                    <a:pt x="129" y="202"/>
                  </a:lnTo>
                  <a:cubicBezTo>
                    <a:pt x="137" y="194"/>
                    <a:pt x="167" y="164"/>
                    <a:pt x="216" y="164"/>
                  </a:cubicBezTo>
                  <a:cubicBezTo>
                    <a:pt x="264" y="164"/>
                    <a:pt x="294" y="193"/>
                    <a:pt x="302" y="202"/>
                  </a:cubicBezTo>
                  <a:lnTo>
                    <a:pt x="302" y="279"/>
                  </a:lnTo>
                  <a:cubicBezTo>
                    <a:pt x="302" y="327"/>
                    <a:pt x="263" y="366"/>
                    <a:pt x="216" y="366"/>
                  </a:cubicBezTo>
                  <a:cubicBezTo>
                    <a:pt x="168" y="366"/>
                    <a:pt x="129" y="327"/>
                    <a:pt x="129" y="279"/>
                  </a:cubicBezTo>
                  <a:moveTo>
                    <a:pt x="216" y="437"/>
                  </a:moveTo>
                  <a:cubicBezTo>
                    <a:pt x="197" y="437"/>
                    <a:pt x="183" y="422"/>
                    <a:pt x="183" y="404"/>
                  </a:cubicBezTo>
                  <a:lnTo>
                    <a:pt x="183" y="382"/>
                  </a:lnTo>
                  <a:cubicBezTo>
                    <a:pt x="193" y="385"/>
                    <a:pt x="204" y="387"/>
                    <a:pt x="216" y="387"/>
                  </a:cubicBezTo>
                  <a:cubicBezTo>
                    <a:pt x="227" y="387"/>
                    <a:pt x="238" y="385"/>
                    <a:pt x="249" y="382"/>
                  </a:cubicBezTo>
                  <a:lnTo>
                    <a:pt x="249" y="404"/>
                  </a:lnTo>
                  <a:cubicBezTo>
                    <a:pt x="249" y="422"/>
                    <a:pt x="234" y="437"/>
                    <a:pt x="21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5465364" y="1431863"/>
              <a:ext cx="26735" cy="26324"/>
            </a:xfrm>
            <a:custGeom>
              <a:rect b="b" l="l" r="r" t="t"/>
              <a:pathLst>
                <a:path extrusionOk="0" h="64" w="65">
                  <a:moveTo>
                    <a:pt x="33" y="0"/>
                  </a:moveTo>
                  <a:cubicBezTo>
                    <a:pt x="27" y="0"/>
                    <a:pt x="22" y="4"/>
                    <a:pt x="22" y="10"/>
                  </a:cubicBezTo>
                  <a:lnTo>
                    <a:pt x="22" y="21"/>
                  </a:lnTo>
                  <a:lnTo>
                    <a:pt x="11" y="21"/>
                  </a:lnTo>
                  <a:cubicBezTo>
                    <a:pt x="5" y="21"/>
                    <a:pt x="0" y="26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lnTo>
                    <a:pt x="22" y="43"/>
                  </a:lnTo>
                  <a:lnTo>
                    <a:pt x="22" y="53"/>
                  </a:lnTo>
                  <a:cubicBezTo>
                    <a:pt x="22" y="59"/>
                    <a:pt x="27" y="64"/>
                    <a:pt x="33" y="64"/>
                  </a:cubicBezTo>
                  <a:cubicBezTo>
                    <a:pt x="38" y="64"/>
                    <a:pt x="43" y="59"/>
                    <a:pt x="43" y="53"/>
                  </a:cubicBezTo>
                  <a:lnTo>
                    <a:pt x="43" y="43"/>
                  </a:lnTo>
                  <a:lnTo>
                    <a:pt x="54" y="43"/>
                  </a:lnTo>
                  <a:cubicBezTo>
                    <a:pt x="60" y="43"/>
                    <a:pt x="65" y="38"/>
                    <a:pt x="65" y="32"/>
                  </a:cubicBezTo>
                  <a:cubicBezTo>
                    <a:pt x="65" y="26"/>
                    <a:pt x="60" y="21"/>
                    <a:pt x="54" y="21"/>
                  </a:cubicBezTo>
                  <a:lnTo>
                    <a:pt x="43" y="21"/>
                  </a:lnTo>
                  <a:lnTo>
                    <a:pt x="43" y="10"/>
                  </a:lnTo>
                  <a:cubicBezTo>
                    <a:pt x="43" y="4"/>
                    <a:pt x="38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5563256" y="1408007"/>
              <a:ext cx="106529" cy="76915"/>
            </a:xfrm>
            <a:custGeom>
              <a:rect b="b" l="l" r="r" t="t"/>
              <a:pathLst>
                <a:path extrusionOk="0" h="187" w="259">
                  <a:moveTo>
                    <a:pt x="174" y="5"/>
                  </a:moveTo>
                  <a:cubicBezTo>
                    <a:pt x="167" y="1"/>
                    <a:pt x="159" y="0"/>
                    <a:pt x="151" y="0"/>
                  </a:cubicBezTo>
                  <a:cubicBezTo>
                    <a:pt x="144" y="0"/>
                    <a:pt x="137" y="1"/>
                    <a:pt x="130" y="4"/>
                  </a:cubicBezTo>
                  <a:cubicBezTo>
                    <a:pt x="123" y="1"/>
                    <a:pt x="116" y="0"/>
                    <a:pt x="108" y="0"/>
                  </a:cubicBezTo>
                  <a:cubicBezTo>
                    <a:pt x="100" y="0"/>
                    <a:pt x="93" y="1"/>
                    <a:pt x="86" y="5"/>
                  </a:cubicBezTo>
                  <a:cubicBezTo>
                    <a:pt x="82" y="4"/>
                    <a:pt x="79" y="4"/>
                    <a:pt x="76" y="4"/>
                  </a:cubicBezTo>
                  <a:cubicBezTo>
                    <a:pt x="53" y="4"/>
                    <a:pt x="33" y="18"/>
                    <a:pt x="25" y="39"/>
                  </a:cubicBezTo>
                  <a:cubicBezTo>
                    <a:pt x="10" y="48"/>
                    <a:pt x="0" y="65"/>
                    <a:pt x="0" y="83"/>
                  </a:cubicBezTo>
                  <a:cubicBezTo>
                    <a:pt x="0" y="90"/>
                    <a:pt x="2" y="97"/>
                    <a:pt x="5" y="103"/>
                  </a:cubicBezTo>
                  <a:cubicBezTo>
                    <a:pt x="2" y="109"/>
                    <a:pt x="0" y="116"/>
                    <a:pt x="0" y="123"/>
                  </a:cubicBezTo>
                  <a:cubicBezTo>
                    <a:pt x="0" y="146"/>
                    <a:pt x="18" y="165"/>
                    <a:pt x="41" y="168"/>
                  </a:cubicBezTo>
                  <a:cubicBezTo>
                    <a:pt x="47" y="178"/>
                    <a:pt x="59" y="184"/>
                    <a:pt x="71" y="184"/>
                  </a:cubicBezTo>
                  <a:cubicBezTo>
                    <a:pt x="76" y="184"/>
                    <a:pt x="80" y="183"/>
                    <a:pt x="84" y="182"/>
                  </a:cubicBezTo>
                  <a:cubicBezTo>
                    <a:pt x="91" y="185"/>
                    <a:pt x="98" y="187"/>
                    <a:pt x="106" y="187"/>
                  </a:cubicBezTo>
                  <a:cubicBezTo>
                    <a:pt x="115" y="187"/>
                    <a:pt x="123" y="185"/>
                    <a:pt x="130" y="181"/>
                  </a:cubicBezTo>
                  <a:cubicBezTo>
                    <a:pt x="137" y="185"/>
                    <a:pt x="145" y="187"/>
                    <a:pt x="154" y="187"/>
                  </a:cubicBezTo>
                  <a:cubicBezTo>
                    <a:pt x="161" y="187"/>
                    <a:pt x="169" y="185"/>
                    <a:pt x="175" y="182"/>
                  </a:cubicBezTo>
                  <a:cubicBezTo>
                    <a:pt x="179" y="183"/>
                    <a:pt x="184" y="184"/>
                    <a:pt x="188" y="184"/>
                  </a:cubicBezTo>
                  <a:cubicBezTo>
                    <a:pt x="201" y="184"/>
                    <a:pt x="212" y="178"/>
                    <a:pt x="219" y="168"/>
                  </a:cubicBezTo>
                  <a:cubicBezTo>
                    <a:pt x="242" y="165"/>
                    <a:pt x="259" y="146"/>
                    <a:pt x="259" y="123"/>
                  </a:cubicBezTo>
                  <a:cubicBezTo>
                    <a:pt x="259" y="116"/>
                    <a:pt x="258" y="109"/>
                    <a:pt x="255" y="103"/>
                  </a:cubicBezTo>
                  <a:cubicBezTo>
                    <a:pt x="258" y="97"/>
                    <a:pt x="259" y="90"/>
                    <a:pt x="259" y="83"/>
                  </a:cubicBezTo>
                  <a:cubicBezTo>
                    <a:pt x="259" y="65"/>
                    <a:pt x="250" y="48"/>
                    <a:pt x="234" y="39"/>
                  </a:cubicBezTo>
                  <a:cubicBezTo>
                    <a:pt x="227" y="18"/>
                    <a:pt x="206" y="4"/>
                    <a:pt x="184" y="4"/>
                  </a:cubicBezTo>
                  <a:cubicBezTo>
                    <a:pt x="181" y="4"/>
                    <a:pt x="177" y="4"/>
                    <a:pt x="174" y="5"/>
                  </a:cubicBezTo>
                  <a:moveTo>
                    <a:pt x="92" y="161"/>
                  </a:moveTo>
                  <a:cubicBezTo>
                    <a:pt x="88" y="158"/>
                    <a:pt x="83" y="158"/>
                    <a:pt x="79" y="161"/>
                  </a:cubicBezTo>
                  <a:cubicBezTo>
                    <a:pt x="77" y="162"/>
                    <a:pt x="74" y="163"/>
                    <a:pt x="71" y="163"/>
                  </a:cubicBezTo>
                  <a:cubicBezTo>
                    <a:pt x="65" y="163"/>
                    <a:pt x="60" y="159"/>
                    <a:pt x="57" y="153"/>
                  </a:cubicBezTo>
                  <a:cubicBezTo>
                    <a:pt x="56" y="149"/>
                    <a:pt x="51" y="146"/>
                    <a:pt x="47" y="146"/>
                  </a:cubicBezTo>
                  <a:cubicBezTo>
                    <a:pt x="46" y="146"/>
                    <a:pt x="46" y="146"/>
                    <a:pt x="45" y="146"/>
                  </a:cubicBezTo>
                  <a:cubicBezTo>
                    <a:pt x="32" y="146"/>
                    <a:pt x="22" y="136"/>
                    <a:pt x="22" y="123"/>
                  </a:cubicBezTo>
                  <a:cubicBezTo>
                    <a:pt x="22" y="118"/>
                    <a:pt x="23" y="113"/>
                    <a:pt x="26" y="109"/>
                  </a:cubicBezTo>
                  <a:cubicBezTo>
                    <a:pt x="28" y="106"/>
                    <a:pt x="28" y="101"/>
                    <a:pt x="26" y="98"/>
                  </a:cubicBezTo>
                  <a:cubicBezTo>
                    <a:pt x="23" y="93"/>
                    <a:pt x="22" y="88"/>
                    <a:pt x="22" y="83"/>
                  </a:cubicBezTo>
                  <a:cubicBezTo>
                    <a:pt x="22" y="71"/>
                    <a:pt x="28" y="61"/>
                    <a:pt x="39" y="56"/>
                  </a:cubicBezTo>
                  <a:cubicBezTo>
                    <a:pt x="41" y="55"/>
                    <a:pt x="44" y="52"/>
                    <a:pt x="44" y="49"/>
                  </a:cubicBezTo>
                  <a:cubicBezTo>
                    <a:pt x="48" y="35"/>
                    <a:pt x="61" y="25"/>
                    <a:pt x="76" y="25"/>
                  </a:cubicBezTo>
                  <a:cubicBezTo>
                    <a:pt x="79" y="25"/>
                    <a:pt x="82" y="26"/>
                    <a:pt x="84" y="26"/>
                  </a:cubicBezTo>
                  <a:cubicBezTo>
                    <a:pt x="87" y="27"/>
                    <a:pt x="90" y="27"/>
                    <a:pt x="93" y="25"/>
                  </a:cubicBezTo>
                  <a:cubicBezTo>
                    <a:pt x="97" y="22"/>
                    <a:pt x="103" y="21"/>
                    <a:pt x="108" y="21"/>
                  </a:cubicBezTo>
                  <a:cubicBezTo>
                    <a:pt x="112" y="21"/>
                    <a:pt x="116" y="22"/>
                    <a:pt x="119" y="23"/>
                  </a:cubicBezTo>
                  <a:lnTo>
                    <a:pt x="119" y="53"/>
                  </a:lnTo>
                  <a:lnTo>
                    <a:pt x="108" y="53"/>
                  </a:lnTo>
                  <a:cubicBezTo>
                    <a:pt x="102" y="53"/>
                    <a:pt x="97" y="58"/>
                    <a:pt x="97" y="63"/>
                  </a:cubicBezTo>
                  <a:cubicBezTo>
                    <a:pt x="97" y="69"/>
                    <a:pt x="102" y="74"/>
                    <a:pt x="108" y="74"/>
                  </a:cubicBezTo>
                  <a:lnTo>
                    <a:pt x="119" y="74"/>
                  </a:lnTo>
                  <a:lnTo>
                    <a:pt x="119" y="108"/>
                  </a:lnTo>
                  <a:lnTo>
                    <a:pt x="108" y="108"/>
                  </a:lnTo>
                  <a:cubicBezTo>
                    <a:pt x="102" y="108"/>
                    <a:pt x="97" y="113"/>
                    <a:pt x="97" y="119"/>
                  </a:cubicBezTo>
                  <a:cubicBezTo>
                    <a:pt x="97" y="125"/>
                    <a:pt x="102" y="130"/>
                    <a:pt x="108" y="130"/>
                  </a:cubicBezTo>
                  <a:lnTo>
                    <a:pt x="119" y="130"/>
                  </a:lnTo>
                  <a:lnTo>
                    <a:pt x="119" y="162"/>
                  </a:lnTo>
                  <a:cubicBezTo>
                    <a:pt x="115" y="165"/>
                    <a:pt x="111" y="166"/>
                    <a:pt x="106" y="166"/>
                  </a:cubicBezTo>
                  <a:cubicBezTo>
                    <a:pt x="101" y="166"/>
                    <a:pt x="96" y="164"/>
                    <a:pt x="92" y="161"/>
                  </a:cubicBezTo>
                  <a:moveTo>
                    <a:pt x="215" y="49"/>
                  </a:moveTo>
                  <a:cubicBezTo>
                    <a:pt x="216" y="52"/>
                    <a:pt x="218" y="55"/>
                    <a:pt x="221" y="56"/>
                  </a:cubicBezTo>
                  <a:cubicBezTo>
                    <a:pt x="231" y="61"/>
                    <a:pt x="238" y="71"/>
                    <a:pt x="238" y="83"/>
                  </a:cubicBezTo>
                  <a:cubicBezTo>
                    <a:pt x="238" y="88"/>
                    <a:pt x="237" y="93"/>
                    <a:pt x="234" y="98"/>
                  </a:cubicBezTo>
                  <a:cubicBezTo>
                    <a:pt x="232" y="101"/>
                    <a:pt x="232" y="106"/>
                    <a:pt x="234" y="109"/>
                  </a:cubicBezTo>
                  <a:cubicBezTo>
                    <a:pt x="237" y="113"/>
                    <a:pt x="238" y="118"/>
                    <a:pt x="238" y="123"/>
                  </a:cubicBezTo>
                  <a:cubicBezTo>
                    <a:pt x="238" y="136"/>
                    <a:pt x="227" y="146"/>
                    <a:pt x="214" y="146"/>
                  </a:cubicBezTo>
                  <a:lnTo>
                    <a:pt x="213" y="146"/>
                  </a:lnTo>
                  <a:cubicBezTo>
                    <a:pt x="208" y="146"/>
                    <a:pt x="204" y="149"/>
                    <a:pt x="202" y="153"/>
                  </a:cubicBezTo>
                  <a:cubicBezTo>
                    <a:pt x="200" y="159"/>
                    <a:pt x="194" y="163"/>
                    <a:pt x="188" y="163"/>
                  </a:cubicBezTo>
                  <a:cubicBezTo>
                    <a:pt x="185" y="163"/>
                    <a:pt x="183" y="162"/>
                    <a:pt x="180" y="161"/>
                  </a:cubicBezTo>
                  <a:cubicBezTo>
                    <a:pt x="176" y="158"/>
                    <a:pt x="172" y="158"/>
                    <a:pt x="168" y="161"/>
                  </a:cubicBezTo>
                  <a:cubicBezTo>
                    <a:pt x="164" y="164"/>
                    <a:pt x="159" y="166"/>
                    <a:pt x="154" y="166"/>
                  </a:cubicBezTo>
                  <a:cubicBezTo>
                    <a:pt x="149" y="166"/>
                    <a:pt x="144" y="165"/>
                    <a:pt x="140" y="162"/>
                  </a:cubicBezTo>
                  <a:lnTo>
                    <a:pt x="140" y="130"/>
                  </a:lnTo>
                  <a:lnTo>
                    <a:pt x="151" y="130"/>
                  </a:lnTo>
                  <a:cubicBezTo>
                    <a:pt x="157" y="130"/>
                    <a:pt x="162" y="125"/>
                    <a:pt x="162" y="119"/>
                  </a:cubicBezTo>
                  <a:cubicBezTo>
                    <a:pt x="162" y="113"/>
                    <a:pt x="157" y="108"/>
                    <a:pt x="151" y="108"/>
                  </a:cubicBezTo>
                  <a:lnTo>
                    <a:pt x="140" y="108"/>
                  </a:lnTo>
                  <a:lnTo>
                    <a:pt x="140" y="74"/>
                  </a:lnTo>
                  <a:lnTo>
                    <a:pt x="151" y="74"/>
                  </a:lnTo>
                  <a:cubicBezTo>
                    <a:pt x="157" y="74"/>
                    <a:pt x="162" y="69"/>
                    <a:pt x="162" y="63"/>
                  </a:cubicBezTo>
                  <a:cubicBezTo>
                    <a:pt x="162" y="58"/>
                    <a:pt x="157" y="53"/>
                    <a:pt x="151" y="53"/>
                  </a:cubicBezTo>
                  <a:lnTo>
                    <a:pt x="140" y="53"/>
                  </a:lnTo>
                  <a:lnTo>
                    <a:pt x="140" y="23"/>
                  </a:lnTo>
                  <a:cubicBezTo>
                    <a:pt x="144" y="22"/>
                    <a:pt x="148" y="21"/>
                    <a:pt x="151" y="21"/>
                  </a:cubicBezTo>
                  <a:cubicBezTo>
                    <a:pt x="157" y="21"/>
                    <a:pt x="162" y="22"/>
                    <a:pt x="167" y="25"/>
                  </a:cubicBezTo>
                  <a:cubicBezTo>
                    <a:pt x="169" y="27"/>
                    <a:pt x="172" y="27"/>
                    <a:pt x="175" y="26"/>
                  </a:cubicBezTo>
                  <a:cubicBezTo>
                    <a:pt x="178" y="26"/>
                    <a:pt x="181" y="25"/>
                    <a:pt x="184" y="25"/>
                  </a:cubicBezTo>
                  <a:cubicBezTo>
                    <a:pt x="198" y="25"/>
                    <a:pt x="211" y="35"/>
                    <a:pt x="21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2300" lIns="90000" spcFirstLastPara="1" rIns="90000" wrap="square" tIns="22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4747392" y="1233209"/>
            <a:ext cx="329771" cy="329771"/>
            <a:chOff x="4731587" y="1374280"/>
            <a:chExt cx="300256" cy="300256"/>
          </a:xfrm>
        </p:grpSpPr>
        <p:sp>
          <p:nvSpPr>
            <p:cNvPr id="1157" name="Google Shape;1157;p34"/>
            <p:cNvSpPr/>
            <p:nvPr/>
          </p:nvSpPr>
          <p:spPr>
            <a:xfrm>
              <a:off x="4885006" y="1374280"/>
              <a:ext cx="146838" cy="169460"/>
            </a:xfrm>
            <a:custGeom>
              <a:rect b="b" l="l" r="r" t="t"/>
              <a:pathLst>
                <a:path extrusionOk="0" h="412" w="357">
                  <a:moveTo>
                    <a:pt x="308" y="56"/>
                  </a:moveTo>
                  <a:cubicBezTo>
                    <a:pt x="304" y="51"/>
                    <a:pt x="297" y="51"/>
                    <a:pt x="293" y="55"/>
                  </a:cubicBezTo>
                  <a:cubicBezTo>
                    <a:pt x="289" y="59"/>
                    <a:pt x="289" y="66"/>
                    <a:pt x="293" y="70"/>
                  </a:cubicBezTo>
                  <a:cubicBezTo>
                    <a:pt x="321" y="100"/>
                    <a:pt x="336" y="138"/>
                    <a:pt x="336" y="179"/>
                  </a:cubicBezTo>
                  <a:cubicBezTo>
                    <a:pt x="336" y="265"/>
                    <a:pt x="265" y="336"/>
                    <a:pt x="179" y="336"/>
                  </a:cubicBezTo>
                  <a:cubicBezTo>
                    <a:pt x="176" y="336"/>
                    <a:pt x="174" y="337"/>
                    <a:pt x="172" y="338"/>
                  </a:cubicBezTo>
                  <a:lnTo>
                    <a:pt x="113" y="388"/>
                  </a:lnTo>
                  <a:cubicBezTo>
                    <a:pt x="108" y="392"/>
                    <a:pt x="104" y="390"/>
                    <a:pt x="103" y="390"/>
                  </a:cubicBezTo>
                  <a:cubicBezTo>
                    <a:pt x="101" y="389"/>
                    <a:pt x="97" y="387"/>
                    <a:pt x="97" y="381"/>
                  </a:cubicBezTo>
                  <a:lnTo>
                    <a:pt x="97" y="319"/>
                  </a:lnTo>
                  <a:cubicBezTo>
                    <a:pt x="97" y="315"/>
                    <a:pt x="95" y="312"/>
                    <a:pt x="92" y="310"/>
                  </a:cubicBezTo>
                  <a:cubicBezTo>
                    <a:pt x="48" y="281"/>
                    <a:pt x="22" y="232"/>
                    <a:pt x="22" y="179"/>
                  </a:cubicBezTo>
                  <a:cubicBezTo>
                    <a:pt x="21" y="93"/>
                    <a:pt x="91" y="23"/>
                    <a:pt x="177" y="22"/>
                  </a:cubicBezTo>
                  <a:cubicBezTo>
                    <a:pt x="204" y="21"/>
                    <a:pt x="232" y="28"/>
                    <a:pt x="256" y="42"/>
                  </a:cubicBezTo>
                  <a:cubicBezTo>
                    <a:pt x="261" y="45"/>
                    <a:pt x="268" y="43"/>
                    <a:pt x="270" y="38"/>
                  </a:cubicBezTo>
                  <a:cubicBezTo>
                    <a:pt x="273" y="33"/>
                    <a:pt x="272" y="26"/>
                    <a:pt x="266" y="23"/>
                  </a:cubicBezTo>
                  <a:cubicBezTo>
                    <a:pt x="239" y="8"/>
                    <a:pt x="208" y="0"/>
                    <a:pt x="176" y="0"/>
                  </a:cubicBezTo>
                  <a:cubicBezTo>
                    <a:pt x="79" y="1"/>
                    <a:pt x="0" y="82"/>
                    <a:pt x="0" y="179"/>
                  </a:cubicBezTo>
                  <a:cubicBezTo>
                    <a:pt x="0" y="237"/>
                    <a:pt x="29" y="291"/>
                    <a:pt x="76" y="324"/>
                  </a:cubicBezTo>
                  <a:lnTo>
                    <a:pt x="76" y="381"/>
                  </a:lnTo>
                  <a:cubicBezTo>
                    <a:pt x="76" y="393"/>
                    <a:pt x="83" y="404"/>
                    <a:pt x="94" y="409"/>
                  </a:cubicBezTo>
                  <a:cubicBezTo>
                    <a:pt x="98" y="411"/>
                    <a:pt x="102" y="412"/>
                    <a:pt x="107" y="412"/>
                  </a:cubicBezTo>
                  <a:cubicBezTo>
                    <a:pt x="114" y="412"/>
                    <a:pt x="121" y="409"/>
                    <a:pt x="126" y="405"/>
                  </a:cubicBezTo>
                  <a:lnTo>
                    <a:pt x="183" y="357"/>
                  </a:lnTo>
                  <a:cubicBezTo>
                    <a:pt x="279" y="355"/>
                    <a:pt x="357" y="276"/>
                    <a:pt x="357" y="179"/>
                  </a:cubicBezTo>
                  <a:cubicBezTo>
                    <a:pt x="357" y="133"/>
                    <a:pt x="340" y="89"/>
                    <a:pt x="308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4731587" y="1387442"/>
              <a:ext cx="178097" cy="287094"/>
            </a:xfrm>
            <a:custGeom>
              <a:rect b="b" l="l" r="r" t="t"/>
              <a:pathLst>
                <a:path extrusionOk="0" h="698" w="433">
                  <a:moveTo>
                    <a:pt x="285" y="457"/>
                  </a:moveTo>
                  <a:lnTo>
                    <a:pt x="271" y="453"/>
                  </a:lnTo>
                  <a:lnTo>
                    <a:pt x="271" y="429"/>
                  </a:lnTo>
                  <a:cubicBezTo>
                    <a:pt x="301" y="412"/>
                    <a:pt x="321" y="380"/>
                    <a:pt x="324" y="344"/>
                  </a:cubicBezTo>
                  <a:lnTo>
                    <a:pt x="326" y="344"/>
                  </a:lnTo>
                  <a:cubicBezTo>
                    <a:pt x="354" y="344"/>
                    <a:pt x="376" y="322"/>
                    <a:pt x="376" y="294"/>
                  </a:cubicBezTo>
                  <a:cubicBezTo>
                    <a:pt x="376" y="277"/>
                    <a:pt x="367" y="262"/>
                    <a:pt x="353" y="253"/>
                  </a:cubicBezTo>
                  <a:lnTo>
                    <a:pt x="353" y="194"/>
                  </a:lnTo>
                  <a:cubicBezTo>
                    <a:pt x="353" y="157"/>
                    <a:pt x="339" y="123"/>
                    <a:pt x="313" y="97"/>
                  </a:cubicBezTo>
                  <a:cubicBezTo>
                    <a:pt x="306" y="90"/>
                    <a:pt x="298" y="84"/>
                    <a:pt x="290" y="79"/>
                  </a:cubicBezTo>
                  <a:cubicBezTo>
                    <a:pt x="290" y="77"/>
                    <a:pt x="290" y="75"/>
                    <a:pt x="290" y="74"/>
                  </a:cubicBezTo>
                  <a:cubicBezTo>
                    <a:pt x="290" y="33"/>
                    <a:pt x="257" y="0"/>
                    <a:pt x="217" y="0"/>
                  </a:cubicBezTo>
                  <a:cubicBezTo>
                    <a:pt x="176" y="0"/>
                    <a:pt x="143" y="33"/>
                    <a:pt x="143" y="74"/>
                  </a:cubicBezTo>
                  <a:cubicBezTo>
                    <a:pt x="143" y="76"/>
                    <a:pt x="143" y="77"/>
                    <a:pt x="143" y="79"/>
                  </a:cubicBezTo>
                  <a:cubicBezTo>
                    <a:pt x="130" y="87"/>
                    <a:pt x="119" y="97"/>
                    <a:pt x="110" y="109"/>
                  </a:cubicBezTo>
                  <a:cubicBezTo>
                    <a:pt x="106" y="114"/>
                    <a:pt x="107" y="121"/>
                    <a:pt x="112" y="124"/>
                  </a:cubicBezTo>
                  <a:cubicBezTo>
                    <a:pt x="116" y="128"/>
                    <a:pt x="123" y="127"/>
                    <a:pt x="127" y="123"/>
                  </a:cubicBezTo>
                  <a:cubicBezTo>
                    <a:pt x="148" y="95"/>
                    <a:pt x="181" y="79"/>
                    <a:pt x="216" y="79"/>
                  </a:cubicBezTo>
                  <a:cubicBezTo>
                    <a:pt x="247" y="78"/>
                    <a:pt x="276" y="90"/>
                    <a:pt x="298" y="112"/>
                  </a:cubicBezTo>
                  <a:cubicBezTo>
                    <a:pt x="320" y="134"/>
                    <a:pt x="332" y="163"/>
                    <a:pt x="332" y="194"/>
                  </a:cubicBezTo>
                  <a:lnTo>
                    <a:pt x="332" y="245"/>
                  </a:lnTo>
                  <a:cubicBezTo>
                    <a:pt x="330" y="245"/>
                    <a:pt x="328" y="245"/>
                    <a:pt x="326" y="245"/>
                  </a:cubicBezTo>
                  <a:lnTo>
                    <a:pt x="311" y="245"/>
                  </a:lnTo>
                  <a:cubicBezTo>
                    <a:pt x="291" y="245"/>
                    <a:pt x="273" y="233"/>
                    <a:pt x="265" y="215"/>
                  </a:cubicBezTo>
                  <a:cubicBezTo>
                    <a:pt x="264" y="212"/>
                    <a:pt x="261" y="209"/>
                    <a:pt x="257" y="208"/>
                  </a:cubicBezTo>
                  <a:cubicBezTo>
                    <a:pt x="254" y="207"/>
                    <a:pt x="250" y="208"/>
                    <a:pt x="247" y="210"/>
                  </a:cubicBezTo>
                  <a:lnTo>
                    <a:pt x="215" y="230"/>
                  </a:lnTo>
                  <a:cubicBezTo>
                    <a:pt x="200" y="240"/>
                    <a:pt x="182" y="245"/>
                    <a:pt x="164" y="245"/>
                  </a:cubicBezTo>
                  <a:lnTo>
                    <a:pt x="107" y="245"/>
                  </a:lnTo>
                  <a:cubicBezTo>
                    <a:pt x="105" y="245"/>
                    <a:pt x="103" y="245"/>
                    <a:pt x="101" y="245"/>
                  </a:cubicBezTo>
                  <a:lnTo>
                    <a:pt x="101" y="196"/>
                  </a:lnTo>
                  <a:cubicBezTo>
                    <a:pt x="101" y="185"/>
                    <a:pt x="103" y="174"/>
                    <a:pt x="106" y="163"/>
                  </a:cubicBezTo>
                  <a:cubicBezTo>
                    <a:pt x="107" y="157"/>
                    <a:pt x="104" y="151"/>
                    <a:pt x="98" y="150"/>
                  </a:cubicBezTo>
                  <a:cubicBezTo>
                    <a:pt x="93" y="148"/>
                    <a:pt x="87" y="151"/>
                    <a:pt x="85" y="157"/>
                  </a:cubicBezTo>
                  <a:cubicBezTo>
                    <a:pt x="82" y="170"/>
                    <a:pt x="80" y="183"/>
                    <a:pt x="80" y="196"/>
                  </a:cubicBezTo>
                  <a:lnTo>
                    <a:pt x="80" y="253"/>
                  </a:lnTo>
                  <a:cubicBezTo>
                    <a:pt x="66" y="262"/>
                    <a:pt x="57" y="277"/>
                    <a:pt x="57" y="294"/>
                  </a:cubicBezTo>
                  <a:cubicBezTo>
                    <a:pt x="57" y="322"/>
                    <a:pt x="79" y="344"/>
                    <a:pt x="107" y="344"/>
                  </a:cubicBezTo>
                  <a:lnTo>
                    <a:pt x="109" y="344"/>
                  </a:lnTo>
                  <a:cubicBezTo>
                    <a:pt x="112" y="380"/>
                    <a:pt x="132" y="412"/>
                    <a:pt x="162" y="429"/>
                  </a:cubicBezTo>
                  <a:lnTo>
                    <a:pt x="162" y="453"/>
                  </a:lnTo>
                  <a:lnTo>
                    <a:pt x="148" y="457"/>
                  </a:lnTo>
                  <a:cubicBezTo>
                    <a:pt x="105" y="469"/>
                    <a:pt x="68" y="495"/>
                    <a:pt x="42" y="531"/>
                  </a:cubicBezTo>
                  <a:cubicBezTo>
                    <a:pt x="15" y="566"/>
                    <a:pt x="0" y="609"/>
                    <a:pt x="0" y="653"/>
                  </a:cubicBezTo>
                  <a:lnTo>
                    <a:pt x="0" y="668"/>
                  </a:lnTo>
                  <a:cubicBezTo>
                    <a:pt x="0" y="684"/>
                    <a:pt x="14" y="698"/>
                    <a:pt x="31" y="698"/>
                  </a:cubicBezTo>
                  <a:lnTo>
                    <a:pt x="402" y="698"/>
                  </a:lnTo>
                  <a:cubicBezTo>
                    <a:pt x="419" y="698"/>
                    <a:pt x="433" y="684"/>
                    <a:pt x="433" y="668"/>
                  </a:cubicBezTo>
                  <a:lnTo>
                    <a:pt x="433" y="653"/>
                  </a:lnTo>
                  <a:cubicBezTo>
                    <a:pt x="433" y="609"/>
                    <a:pt x="418" y="566"/>
                    <a:pt x="391" y="531"/>
                  </a:cubicBezTo>
                  <a:cubicBezTo>
                    <a:pt x="365" y="495"/>
                    <a:pt x="328" y="469"/>
                    <a:pt x="285" y="457"/>
                  </a:cubicBezTo>
                  <a:moveTo>
                    <a:pt x="215" y="57"/>
                  </a:moveTo>
                  <a:cubicBezTo>
                    <a:pt x="198" y="58"/>
                    <a:pt x="180" y="61"/>
                    <a:pt x="164" y="68"/>
                  </a:cubicBezTo>
                  <a:cubicBezTo>
                    <a:pt x="167" y="42"/>
                    <a:pt x="190" y="21"/>
                    <a:pt x="217" y="21"/>
                  </a:cubicBezTo>
                  <a:cubicBezTo>
                    <a:pt x="243" y="21"/>
                    <a:pt x="266" y="42"/>
                    <a:pt x="269" y="68"/>
                  </a:cubicBezTo>
                  <a:cubicBezTo>
                    <a:pt x="252" y="61"/>
                    <a:pt x="234" y="57"/>
                    <a:pt x="215" y="57"/>
                  </a:cubicBezTo>
                  <a:moveTo>
                    <a:pt x="293" y="482"/>
                  </a:moveTo>
                  <a:cubicBezTo>
                    <a:pt x="288" y="500"/>
                    <a:pt x="276" y="515"/>
                    <a:pt x="261" y="526"/>
                  </a:cubicBezTo>
                  <a:cubicBezTo>
                    <a:pt x="258" y="528"/>
                    <a:pt x="255" y="528"/>
                    <a:pt x="253" y="525"/>
                  </a:cubicBezTo>
                  <a:lnTo>
                    <a:pt x="238" y="511"/>
                  </a:lnTo>
                  <a:cubicBezTo>
                    <a:pt x="253" y="504"/>
                    <a:pt x="265" y="491"/>
                    <a:pt x="269" y="475"/>
                  </a:cubicBezTo>
                  <a:lnTo>
                    <a:pt x="279" y="477"/>
                  </a:lnTo>
                  <a:cubicBezTo>
                    <a:pt x="284" y="479"/>
                    <a:pt x="288" y="480"/>
                    <a:pt x="293" y="482"/>
                  </a:cubicBezTo>
                  <a:moveTo>
                    <a:pt x="355" y="294"/>
                  </a:moveTo>
                  <a:cubicBezTo>
                    <a:pt x="355" y="310"/>
                    <a:pt x="342" y="323"/>
                    <a:pt x="326" y="323"/>
                  </a:cubicBezTo>
                  <a:lnTo>
                    <a:pt x="324" y="323"/>
                  </a:lnTo>
                  <a:lnTo>
                    <a:pt x="324" y="266"/>
                  </a:lnTo>
                  <a:lnTo>
                    <a:pt x="326" y="266"/>
                  </a:lnTo>
                  <a:cubicBezTo>
                    <a:pt x="342" y="266"/>
                    <a:pt x="355" y="279"/>
                    <a:pt x="355" y="294"/>
                  </a:cubicBezTo>
                  <a:moveTo>
                    <a:pt x="78" y="294"/>
                  </a:moveTo>
                  <a:cubicBezTo>
                    <a:pt x="78" y="279"/>
                    <a:pt x="91" y="266"/>
                    <a:pt x="107" y="266"/>
                  </a:cubicBezTo>
                  <a:lnTo>
                    <a:pt x="109" y="266"/>
                  </a:lnTo>
                  <a:lnTo>
                    <a:pt x="109" y="323"/>
                  </a:lnTo>
                  <a:lnTo>
                    <a:pt x="107" y="323"/>
                  </a:lnTo>
                  <a:cubicBezTo>
                    <a:pt x="91" y="323"/>
                    <a:pt x="78" y="310"/>
                    <a:pt x="78" y="294"/>
                  </a:cubicBezTo>
                  <a:moveTo>
                    <a:pt x="130" y="336"/>
                  </a:moveTo>
                  <a:lnTo>
                    <a:pt x="130" y="266"/>
                  </a:lnTo>
                  <a:lnTo>
                    <a:pt x="164" y="266"/>
                  </a:lnTo>
                  <a:cubicBezTo>
                    <a:pt x="186" y="266"/>
                    <a:pt x="208" y="260"/>
                    <a:pt x="227" y="248"/>
                  </a:cubicBezTo>
                  <a:lnTo>
                    <a:pt x="250" y="233"/>
                  </a:lnTo>
                  <a:cubicBezTo>
                    <a:pt x="262" y="251"/>
                    <a:pt x="281" y="263"/>
                    <a:pt x="303" y="266"/>
                  </a:cubicBezTo>
                  <a:lnTo>
                    <a:pt x="303" y="336"/>
                  </a:lnTo>
                  <a:cubicBezTo>
                    <a:pt x="303" y="384"/>
                    <a:pt x="264" y="423"/>
                    <a:pt x="217" y="423"/>
                  </a:cubicBezTo>
                  <a:cubicBezTo>
                    <a:pt x="169" y="423"/>
                    <a:pt x="130" y="384"/>
                    <a:pt x="130" y="336"/>
                  </a:cubicBezTo>
                  <a:moveTo>
                    <a:pt x="217" y="444"/>
                  </a:moveTo>
                  <a:cubicBezTo>
                    <a:pt x="228" y="444"/>
                    <a:pt x="239" y="442"/>
                    <a:pt x="249" y="439"/>
                  </a:cubicBezTo>
                  <a:lnTo>
                    <a:pt x="249" y="461"/>
                  </a:lnTo>
                  <a:cubicBezTo>
                    <a:pt x="249" y="479"/>
                    <a:pt x="235" y="494"/>
                    <a:pt x="217" y="494"/>
                  </a:cubicBezTo>
                  <a:cubicBezTo>
                    <a:pt x="198" y="494"/>
                    <a:pt x="184" y="479"/>
                    <a:pt x="184" y="461"/>
                  </a:cubicBezTo>
                  <a:lnTo>
                    <a:pt x="184" y="439"/>
                  </a:lnTo>
                  <a:cubicBezTo>
                    <a:pt x="194" y="442"/>
                    <a:pt x="205" y="444"/>
                    <a:pt x="217" y="444"/>
                  </a:cubicBezTo>
                  <a:moveTo>
                    <a:pt x="154" y="477"/>
                  </a:moveTo>
                  <a:lnTo>
                    <a:pt x="164" y="475"/>
                  </a:lnTo>
                  <a:cubicBezTo>
                    <a:pt x="168" y="491"/>
                    <a:pt x="180" y="504"/>
                    <a:pt x="195" y="511"/>
                  </a:cubicBezTo>
                  <a:lnTo>
                    <a:pt x="181" y="525"/>
                  </a:lnTo>
                  <a:cubicBezTo>
                    <a:pt x="178" y="528"/>
                    <a:pt x="175" y="528"/>
                    <a:pt x="172" y="526"/>
                  </a:cubicBezTo>
                  <a:cubicBezTo>
                    <a:pt x="157" y="515"/>
                    <a:pt x="145" y="500"/>
                    <a:pt x="140" y="482"/>
                  </a:cubicBezTo>
                  <a:cubicBezTo>
                    <a:pt x="145" y="480"/>
                    <a:pt x="149" y="479"/>
                    <a:pt x="154" y="477"/>
                  </a:cubicBezTo>
                  <a:moveTo>
                    <a:pt x="411" y="668"/>
                  </a:moveTo>
                  <a:cubicBezTo>
                    <a:pt x="411" y="673"/>
                    <a:pt x="407" y="676"/>
                    <a:pt x="402" y="676"/>
                  </a:cubicBezTo>
                  <a:lnTo>
                    <a:pt x="346" y="676"/>
                  </a:lnTo>
                  <a:lnTo>
                    <a:pt x="346" y="632"/>
                  </a:lnTo>
                  <a:cubicBezTo>
                    <a:pt x="346" y="626"/>
                    <a:pt x="341" y="622"/>
                    <a:pt x="335" y="622"/>
                  </a:cubicBezTo>
                  <a:cubicBezTo>
                    <a:pt x="330" y="622"/>
                    <a:pt x="325" y="626"/>
                    <a:pt x="325" y="632"/>
                  </a:cubicBezTo>
                  <a:lnTo>
                    <a:pt x="325" y="676"/>
                  </a:lnTo>
                  <a:lnTo>
                    <a:pt x="108" y="676"/>
                  </a:lnTo>
                  <a:lnTo>
                    <a:pt x="108" y="632"/>
                  </a:lnTo>
                  <a:cubicBezTo>
                    <a:pt x="108" y="626"/>
                    <a:pt x="103" y="622"/>
                    <a:pt x="98" y="622"/>
                  </a:cubicBezTo>
                  <a:cubicBezTo>
                    <a:pt x="92" y="622"/>
                    <a:pt x="87" y="626"/>
                    <a:pt x="87" y="632"/>
                  </a:cubicBezTo>
                  <a:lnTo>
                    <a:pt x="87" y="676"/>
                  </a:lnTo>
                  <a:lnTo>
                    <a:pt x="31" y="676"/>
                  </a:lnTo>
                  <a:cubicBezTo>
                    <a:pt x="26" y="676"/>
                    <a:pt x="22" y="673"/>
                    <a:pt x="22" y="668"/>
                  </a:cubicBezTo>
                  <a:lnTo>
                    <a:pt x="22" y="653"/>
                  </a:lnTo>
                  <a:cubicBezTo>
                    <a:pt x="22" y="613"/>
                    <a:pt x="35" y="575"/>
                    <a:pt x="59" y="543"/>
                  </a:cubicBezTo>
                  <a:cubicBezTo>
                    <a:pt x="75" y="521"/>
                    <a:pt x="96" y="503"/>
                    <a:pt x="121" y="491"/>
                  </a:cubicBezTo>
                  <a:cubicBezTo>
                    <a:pt x="127" y="512"/>
                    <a:pt x="141" y="531"/>
                    <a:pt x="160" y="544"/>
                  </a:cubicBezTo>
                  <a:cubicBezTo>
                    <a:pt x="165" y="547"/>
                    <a:pt x="170" y="549"/>
                    <a:pt x="176" y="549"/>
                  </a:cubicBezTo>
                  <a:cubicBezTo>
                    <a:pt x="183" y="549"/>
                    <a:pt x="190" y="546"/>
                    <a:pt x="196" y="540"/>
                  </a:cubicBezTo>
                  <a:lnTo>
                    <a:pt x="217" y="519"/>
                  </a:lnTo>
                  <a:lnTo>
                    <a:pt x="237" y="540"/>
                  </a:lnTo>
                  <a:cubicBezTo>
                    <a:pt x="243" y="546"/>
                    <a:pt x="250" y="549"/>
                    <a:pt x="257" y="549"/>
                  </a:cubicBezTo>
                  <a:cubicBezTo>
                    <a:pt x="263" y="549"/>
                    <a:pt x="268" y="547"/>
                    <a:pt x="273" y="544"/>
                  </a:cubicBezTo>
                  <a:cubicBezTo>
                    <a:pt x="292" y="531"/>
                    <a:pt x="306" y="512"/>
                    <a:pt x="312" y="491"/>
                  </a:cubicBezTo>
                  <a:cubicBezTo>
                    <a:pt x="337" y="503"/>
                    <a:pt x="358" y="521"/>
                    <a:pt x="374" y="543"/>
                  </a:cubicBezTo>
                  <a:cubicBezTo>
                    <a:pt x="398" y="575"/>
                    <a:pt x="411" y="613"/>
                    <a:pt x="411" y="653"/>
                  </a:cubicBezTo>
                  <a:lnTo>
                    <a:pt x="411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4841407" y="1613662"/>
              <a:ext cx="26324" cy="26735"/>
            </a:xfrm>
            <a:custGeom>
              <a:rect b="b" l="l" r="r" t="t"/>
              <a:pathLst>
                <a:path extrusionOk="0" h="65" w="64">
                  <a:moveTo>
                    <a:pt x="54" y="22"/>
                  </a:moveTo>
                  <a:lnTo>
                    <a:pt x="43" y="22"/>
                  </a:lnTo>
                  <a:lnTo>
                    <a:pt x="43" y="11"/>
                  </a:lnTo>
                  <a:cubicBezTo>
                    <a:pt x="43" y="5"/>
                    <a:pt x="38" y="0"/>
                    <a:pt x="32" y="0"/>
                  </a:cubicBezTo>
                  <a:cubicBezTo>
                    <a:pt x="26" y="0"/>
                    <a:pt x="21" y="5"/>
                    <a:pt x="21" y="11"/>
                  </a:cubicBezTo>
                  <a:lnTo>
                    <a:pt x="21" y="22"/>
                  </a:lnTo>
                  <a:lnTo>
                    <a:pt x="11" y="22"/>
                  </a:lnTo>
                  <a:cubicBezTo>
                    <a:pt x="5" y="22"/>
                    <a:pt x="0" y="27"/>
                    <a:pt x="0" y="33"/>
                  </a:cubicBezTo>
                  <a:cubicBezTo>
                    <a:pt x="0" y="39"/>
                    <a:pt x="5" y="43"/>
                    <a:pt x="11" y="43"/>
                  </a:cubicBezTo>
                  <a:lnTo>
                    <a:pt x="21" y="43"/>
                  </a:lnTo>
                  <a:lnTo>
                    <a:pt x="21" y="54"/>
                  </a:lnTo>
                  <a:cubicBezTo>
                    <a:pt x="21" y="60"/>
                    <a:pt x="26" y="65"/>
                    <a:pt x="32" y="65"/>
                  </a:cubicBezTo>
                  <a:cubicBezTo>
                    <a:pt x="38" y="65"/>
                    <a:pt x="43" y="60"/>
                    <a:pt x="43" y="54"/>
                  </a:cubicBezTo>
                  <a:lnTo>
                    <a:pt x="43" y="43"/>
                  </a:lnTo>
                  <a:lnTo>
                    <a:pt x="54" y="43"/>
                  </a:lnTo>
                  <a:cubicBezTo>
                    <a:pt x="60" y="43"/>
                    <a:pt x="64" y="39"/>
                    <a:pt x="64" y="33"/>
                  </a:cubicBezTo>
                  <a:cubicBezTo>
                    <a:pt x="64" y="27"/>
                    <a:pt x="60" y="22"/>
                    <a:pt x="54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905160" y="1408007"/>
              <a:ext cx="106529" cy="76915"/>
            </a:xfrm>
            <a:custGeom>
              <a:rect b="b" l="l" r="r" t="t"/>
              <a:pathLst>
                <a:path extrusionOk="0" h="187" w="259">
                  <a:moveTo>
                    <a:pt x="234" y="39"/>
                  </a:moveTo>
                  <a:cubicBezTo>
                    <a:pt x="226" y="18"/>
                    <a:pt x="206" y="4"/>
                    <a:pt x="184" y="4"/>
                  </a:cubicBezTo>
                  <a:cubicBezTo>
                    <a:pt x="180" y="4"/>
                    <a:pt x="177" y="4"/>
                    <a:pt x="174" y="5"/>
                  </a:cubicBezTo>
                  <a:cubicBezTo>
                    <a:pt x="167" y="1"/>
                    <a:pt x="159" y="0"/>
                    <a:pt x="151" y="0"/>
                  </a:cubicBezTo>
                  <a:cubicBezTo>
                    <a:pt x="144" y="0"/>
                    <a:pt x="136" y="1"/>
                    <a:pt x="130" y="4"/>
                  </a:cubicBezTo>
                  <a:cubicBezTo>
                    <a:pt x="123" y="1"/>
                    <a:pt x="116" y="0"/>
                    <a:pt x="108" y="0"/>
                  </a:cubicBezTo>
                  <a:cubicBezTo>
                    <a:pt x="100" y="0"/>
                    <a:pt x="93" y="1"/>
                    <a:pt x="86" y="5"/>
                  </a:cubicBezTo>
                  <a:cubicBezTo>
                    <a:pt x="82" y="4"/>
                    <a:pt x="79" y="4"/>
                    <a:pt x="76" y="4"/>
                  </a:cubicBezTo>
                  <a:cubicBezTo>
                    <a:pt x="53" y="4"/>
                    <a:pt x="33" y="18"/>
                    <a:pt x="25" y="39"/>
                  </a:cubicBezTo>
                  <a:cubicBezTo>
                    <a:pt x="10" y="48"/>
                    <a:pt x="0" y="65"/>
                    <a:pt x="0" y="83"/>
                  </a:cubicBezTo>
                  <a:cubicBezTo>
                    <a:pt x="0" y="90"/>
                    <a:pt x="2" y="97"/>
                    <a:pt x="5" y="103"/>
                  </a:cubicBezTo>
                  <a:cubicBezTo>
                    <a:pt x="2" y="109"/>
                    <a:pt x="0" y="116"/>
                    <a:pt x="0" y="123"/>
                  </a:cubicBezTo>
                  <a:cubicBezTo>
                    <a:pt x="0" y="146"/>
                    <a:pt x="18" y="165"/>
                    <a:pt x="41" y="168"/>
                  </a:cubicBezTo>
                  <a:cubicBezTo>
                    <a:pt x="47" y="178"/>
                    <a:pt x="59" y="184"/>
                    <a:pt x="71" y="184"/>
                  </a:cubicBezTo>
                  <a:cubicBezTo>
                    <a:pt x="76" y="184"/>
                    <a:pt x="80" y="183"/>
                    <a:pt x="84" y="182"/>
                  </a:cubicBezTo>
                  <a:cubicBezTo>
                    <a:pt x="91" y="185"/>
                    <a:pt x="98" y="187"/>
                    <a:pt x="106" y="187"/>
                  </a:cubicBezTo>
                  <a:cubicBezTo>
                    <a:pt x="114" y="187"/>
                    <a:pt x="123" y="185"/>
                    <a:pt x="130" y="181"/>
                  </a:cubicBezTo>
                  <a:cubicBezTo>
                    <a:pt x="137" y="185"/>
                    <a:pt x="145" y="187"/>
                    <a:pt x="154" y="187"/>
                  </a:cubicBezTo>
                  <a:cubicBezTo>
                    <a:pt x="161" y="187"/>
                    <a:pt x="169" y="185"/>
                    <a:pt x="175" y="182"/>
                  </a:cubicBezTo>
                  <a:cubicBezTo>
                    <a:pt x="179" y="183"/>
                    <a:pt x="184" y="184"/>
                    <a:pt x="188" y="184"/>
                  </a:cubicBezTo>
                  <a:cubicBezTo>
                    <a:pt x="201" y="184"/>
                    <a:pt x="212" y="178"/>
                    <a:pt x="219" y="168"/>
                  </a:cubicBezTo>
                  <a:cubicBezTo>
                    <a:pt x="242" y="165"/>
                    <a:pt x="259" y="146"/>
                    <a:pt x="259" y="123"/>
                  </a:cubicBezTo>
                  <a:cubicBezTo>
                    <a:pt x="259" y="116"/>
                    <a:pt x="258" y="109"/>
                    <a:pt x="255" y="103"/>
                  </a:cubicBezTo>
                  <a:cubicBezTo>
                    <a:pt x="258" y="97"/>
                    <a:pt x="259" y="90"/>
                    <a:pt x="259" y="83"/>
                  </a:cubicBezTo>
                  <a:cubicBezTo>
                    <a:pt x="259" y="65"/>
                    <a:pt x="250" y="48"/>
                    <a:pt x="234" y="39"/>
                  </a:cubicBezTo>
                  <a:moveTo>
                    <a:pt x="91" y="161"/>
                  </a:moveTo>
                  <a:cubicBezTo>
                    <a:pt x="88" y="158"/>
                    <a:pt x="83" y="158"/>
                    <a:pt x="79" y="161"/>
                  </a:cubicBezTo>
                  <a:cubicBezTo>
                    <a:pt x="77" y="162"/>
                    <a:pt x="74" y="163"/>
                    <a:pt x="71" y="163"/>
                  </a:cubicBezTo>
                  <a:cubicBezTo>
                    <a:pt x="65" y="163"/>
                    <a:pt x="60" y="159"/>
                    <a:pt x="57" y="153"/>
                  </a:cubicBezTo>
                  <a:cubicBezTo>
                    <a:pt x="56" y="149"/>
                    <a:pt x="51" y="146"/>
                    <a:pt x="47" y="146"/>
                  </a:cubicBezTo>
                  <a:cubicBezTo>
                    <a:pt x="46" y="146"/>
                    <a:pt x="46" y="146"/>
                    <a:pt x="45" y="146"/>
                  </a:cubicBezTo>
                  <a:cubicBezTo>
                    <a:pt x="32" y="146"/>
                    <a:pt x="22" y="136"/>
                    <a:pt x="22" y="123"/>
                  </a:cubicBezTo>
                  <a:cubicBezTo>
                    <a:pt x="22" y="118"/>
                    <a:pt x="23" y="113"/>
                    <a:pt x="26" y="109"/>
                  </a:cubicBezTo>
                  <a:cubicBezTo>
                    <a:pt x="28" y="106"/>
                    <a:pt x="28" y="101"/>
                    <a:pt x="26" y="98"/>
                  </a:cubicBezTo>
                  <a:cubicBezTo>
                    <a:pt x="23" y="93"/>
                    <a:pt x="22" y="88"/>
                    <a:pt x="22" y="83"/>
                  </a:cubicBezTo>
                  <a:cubicBezTo>
                    <a:pt x="22" y="71"/>
                    <a:pt x="28" y="61"/>
                    <a:pt x="39" y="56"/>
                  </a:cubicBezTo>
                  <a:cubicBezTo>
                    <a:pt x="41" y="55"/>
                    <a:pt x="44" y="52"/>
                    <a:pt x="44" y="49"/>
                  </a:cubicBezTo>
                  <a:cubicBezTo>
                    <a:pt x="48" y="35"/>
                    <a:pt x="61" y="25"/>
                    <a:pt x="76" y="25"/>
                  </a:cubicBezTo>
                  <a:cubicBezTo>
                    <a:pt x="79" y="25"/>
                    <a:pt x="82" y="26"/>
                    <a:pt x="84" y="26"/>
                  </a:cubicBezTo>
                  <a:cubicBezTo>
                    <a:pt x="87" y="27"/>
                    <a:pt x="90" y="27"/>
                    <a:pt x="93" y="25"/>
                  </a:cubicBezTo>
                  <a:cubicBezTo>
                    <a:pt x="97" y="22"/>
                    <a:pt x="103" y="21"/>
                    <a:pt x="108" y="21"/>
                  </a:cubicBezTo>
                  <a:cubicBezTo>
                    <a:pt x="112" y="21"/>
                    <a:pt x="116" y="22"/>
                    <a:pt x="119" y="23"/>
                  </a:cubicBezTo>
                  <a:lnTo>
                    <a:pt x="119" y="53"/>
                  </a:lnTo>
                  <a:lnTo>
                    <a:pt x="108" y="53"/>
                  </a:lnTo>
                  <a:cubicBezTo>
                    <a:pt x="102" y="53"/>
                    <a:pt x="97" y="58"/>
                    <a:pt x="97" y="63"/>
                  </a:cubicBezTo>
                  <a:cubicBezTo>
                    <a:pt x="97" y="69"/>
                    <a:pt x="102" y="74"/>
                    <a:pt x="108" y="74"/>
                  </a:cubicBezTo>
                  <a:lnTo>
                    <a:pt x="119" y="74"/>
                  </a:lnTo>
                  <a:lnTo>
                    <a:pt x="119" y="108"/>
                  </a:lnTo>
                  <a:lnTo>
                    <a:pt x="108" y="108"/>
                  </a:lnTo>
                  <a:cubicBezTo>
                    <a:pt x="102" y="108"/>
                    <a:pt x="97" y="113"/>
                    <a:pt x="97" y="119"/>
                  </a:cubicBezTo>
                  <a:cubicBezTo>
                    <a:pt x="97" y="125"/>
                    <a:pt x="102" y="130"/>
                    <a:pt x="108" y="130"/>
                  </a:cubicBezTo>
                  <a:lnTo>
                    <a:pt x="119" y="130"/>
                  </a:lnTo>
                  <a:lnTo>
                    <a:pt x="119" y="162"/>
                  </a:lnTo>
                  <a:cubicBezTo>
                    <a:pt x="115" y="165"/>
                    <a:pt x="111" y="166"/>
                    <a:pt x="106" y="166"/>
                  </a:cubicBezTo>
                  <a:cubicBezTo>
                    <a:pt x="101" y="166"/>
                    <a:pt x="96" y="164"/>
                    <a:pt x="91" y="161"/>
                  </a:cubicBezTo>
                  <a:moveTo>
                    <a:pt x="234" y="109"/>
                  </a:moveTo>
                  <a:cubicBezTo>
                    <a:pt x="237" y="113"/>
                    <a:pt x="238" y="118"/>
                    <a:pt x="238" y="123"/>
                  </a:cubicBezTo>
                  <a:cubicBezTo>
                    <a:pt x="238" y="136"/>
                    <a:pt x="227" y="146"/>
                    <a:pt x="214" y="146"/>
                  </a:cubicBezTo>
                  <a:lnTo>
                    <a:pt x="213" y="146"/>
                  </a:lnTo>
                  <a:cubicBezTo>
                    <a:pt x="208" y="146"/>
                    <a:pt x="204" y="149"/>
                    <a:pt x="202" y="153"/>
                  </a:cubicBezTo>
                  <a:cubicBezTo>
                    <a:pt x="200" y="159"/>
                    <a:pt x="194" y="163"/>
                    <a:pt x="188" y="163"/>
                  </a:cubicBezTo>
                  <a:cubicBezTo>
                    <a:pt x="185" y="163"/>
                    <a:pt x="183" y="162"/>
                    <a:pt x="180" y="161"/>
                  </a:cubicBezTo>
                  <a:cubicBezTo>
                    <a:pt x="176" y="158"/>
                    <a:pt x="172" y="158"/>
                    <a:pt x="168" y="161"/>
                  </a:cubicBezTo>
                  <a:cubicBezTo>
                    <a:pt x="164" y="164"/>
                    <a:pt x="159" y="166"/>
                    <a:pt x="154" y="166"/>
                  </a:cubicBezTo>
                  <a:cubicBezTo>
                    <a:pt x="149" y="166"/>
                    <a:pt x="144" y="165"/>
                    <a:pt x="140" y="162"/>
                  </a:cubicBezTo>
                  <a:lnTo>
                    <a:pt x="140" y="130"/>
                  </a:lnTo>
                  <a:lnTo>
                    <a:pt x="151" y="130"/>
                  </a:lnTo>
                  <a:cubicBezTo>
                    <a:pt x="157" y="130"/>
                    <a:pt x="162" y="125"/>
                    <a:pt x="162" y="119"/>
                  </a:cubicBezTo>
                  <a:cubicBezTo>
                    <a:pt x="162" y="113"/>
                    <a:pt x="157" y="108"/>
                    <a:pt x="151" y="108"/>
                  </a:cubicBezTo>
                  <a:lnTo>
                    <a:pt x="140" y="108"/>
                  </a:lnTo>
                  <a:lnTo>
                    <a:pt x="140" y="74"/>
                  </a:lnTo>
                  <a:lnTo>
                    <a:pt x="151" y="74"/>
                  </a:lnTo>
                  <a:cubicBezTo>
                    <a:pt x="157" y="74"/>
                    <a:pt x="162" y="69"/>
                    <a:pt x="162" y="63"/>
                  </a:cubicBezTo>
                  <a:cubicBezTo>
                    <a:pt x="162" y="58"/>
                    <a:pt x="157" y="53"/>
                    <a:pt x="151" y="53"/>
                  </a:cubicBezTo>
                  <a:lnTo>
                    <a:pt x="140" y="53"/>
                  </a:lnTo>
                  <a:lnTo>
                    <a:pt x="140" y="23"/>
                  </a:lnTo>
                  <a:cubicBezTo>
                    <a:pt x="144" y="22"/>
                    <a:pt x="148" y="21"/>
                    <a:pt x="151" y="21"/>
                  </a:cubicBezTo>
                  <a:cubicBezTo>
                    <a:pt x="157" y="21"/>
                    <a:pt x="162" y="22"/>
                    <a:pt x="167" y="25"/>
                  </a:cubicBezTo>
                  <a:cubicBezTo>
                    <a:pt x="169" y="27"/>
                    <a:pt x="172" y="27"/>
                    <a:pt x="175" y="26"/>
                  </a:cubicBezTo>
                  <a:cubicBezTo>
                    <a:pt x="178" y="26"/>
                    <a:pt x="181" y="25"/>
                    <a:pt x="184" y="25"/>
                  </a:cubicBezTo>
                  <a:cubicBezTo>
                    <a:pt x="198" y="25"/>
                    <a:pt x="211" y="35"/>
                    <a:pt x="215" y="49"/>
                  </a:cubicBezTo>
                  <a:cubicBezTo>
                    <a:pt x="216" y="52"/>
                    <a:pt x="218" y="55"/>
                    <a:pt x="221" y="56"/>
                  </a:cubicBezTo>
                  <a:cubicBezTo>
                    <a:pt x="231" y="61"/>
                    <a:pt x="238" y="71"/>
                    <a:pt x="238" y="83"/>
                  </a:cubicBezTo>
                  <a:cubicBezTo>
                    <a:pt x="238" y="88"/>
                    <a:pt x="237" y="93"/>
                    <a:pt x="234" y="98"/>
                  </a:cubicBezTo>
                  <a:cubicBezTo>
                    <a:pt x="232" y="101"/>
                    <a:pt x="232" y="106"/>
                    <a:pt x="234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2300" lIns="90000" spcFirstLastPara="1" rIns="90000" wrap="square" tIns="22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34"/>
          <p:cNvGrpSpPr/>
          <p:nvPr/>
        </p:nvGrpSpPr>
        <p:grpSpPr>
          <a:xfrm>
            <a:off x="2663508" y="1221012"/>
            <a:ext cx="334741" cy="341969"/>
            <a:chOff x="2834215" y="1363175"/>
            <a:chExt cx="304781" cy="311362"/>
          </a:xfrm>
        </p:grpSpPr>
        <p:sp>
          <p:nvSpPr>
            <p:cNvPr id="1162" name="Google Shape;1162;p34"/>
            <p:cNvSpPr/>
            <p:nvPr/>
          </p:nvSpPr>
          <p:spPr>
            <a:xfrm>
              <a:off x="3053854" y="1621066"/>
              <a:ext cx="16864" cy="53470"/>
            </a:xfrm>
            <a:custGeom>
              <a:rect b="b" l="l" r="r" t="t"/>
              <a:pathLst>
                <a:path extrusionOk="0" h="130" w="41">
                  <a:moveTo>
                    <a:pt x="22" y="9"/>
                  </a:moveTo>
                  <a:cubicBezTo>
                    <a:pt x="21" y="3"/>
                    <a:pt x="16" y="-1"/>
                    <a:pt x="10" y="0"/>
                  </a:cubicBezTo>
                  <a:cubicBezTo>
                    <a:pt x="4" y="1"/>
                    <a:pt x="-1" y="7"/>
                    <a:pt x="1" y="13"/>
                  </a:cubicBezTo>
                  <a:lnTo>
                    <a:pt x="19" y="121"/>
                  </a:lnTo>
                  <a:cubicBezTo>
                    <a:pt x="20" y="126"/>
                    <a:pt x="25" y="130"/>
                    <a:pt x="30" y="130"/>
                  </a:cubicBezTo>
                  <a:cubicBezTo>
                    <a:pt x="31" y="130"/>
                    <a:pt x="31" y="130"/>
                    <a:pt x="32" y="130"/>
                  </a:cubicBezTo>
                  <a:cubicBezTo>
                    <a:pt x="38" y="129"/>
                    <a:pt x="42" y="123"/>
                    <a:pt x="41" y="117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2834215" y="1363175"/>
              <a:ext cx="304781" cy="311362"/>
            </a:xfrm>
            <a:custGeom>
              <a:rect b="b" l="l" r="r" t="t"/>
              <a:pathLst>
                <a:path extrusionOk="0" h="757" w="741">
                  <a:moveTo>
                    <a:pt x="710" y="137"/>
                  </a:moveTo>
                  <a:lnTo>
                    <a:pt x="687" y="134"/>
                  </a:lnTo>
                  <a:cubicBezTo>
                    <a:pt x="685" y="128"/>
                    <a:pt x="683" y="123"/>
                    <a:pt x="680" y="118"/>
                  </a:cubicBezTo>
                  <a:lnTo>
                    <a:pt x="694" y="99"/>
                  </a:lnTo>
                  <a:cubicBezTo>
                    <a:pt x="705" y="84"/>
                    <a:pt x="703" y="64"/>
                    <a:pt x="690" y="51"/>
                  </a:cubicBezTo>
                  <a:cubicBezTo>
                    <a:pt x="677" y="38"/>
                    <a:pt x="657" y="36"/>
                    <a:pt x="642" y="47"/>
                  </a:cubicBezTo>
                  <a:lnTo>
                    <a:pt x="623" y="61"/>
                  </a:lnTo>
                  <a:cubicBezTo>
                    <a:pt x="618" y="58"/>
                    <a:pt x="613" y="56"/>
                    <a:pt x="608" y="55"/>
                  </a:cubicBezTo>
                  <a:lnTo>
                    <a:pt x="604" y="32"/>
                  </a:lnTo>
                  <a:cubicBezTo>
                    <a:pt x="601" y="13"/>
                    <a:pt x="586" y="0"/>
                    <a:pt x="567" y="0"/>
                  </a:cubicBezTo>
                  <a:cubicBezTo>
                    <a:pt x="549" y="0"/>
                    <a:pt x="533" y="13"/>
                    <a:pt x="530" y="32"/>
                  </a:cubicBezTo>
                  <a:lnTo>
                    <a:pt x="527" y="55"/>
                  </a:lnTo>
                  <a:cubicBezTo>
                    <a:pt x="522" y="56"/>
                    <a:pt x="516" y="58"/>
                    <a:pt x="511" y="61"/>
                  </a:cubicBezTo>
                  <a:lnTo>
                    <a:pt x="493" y="47"/>
                  </a:lnTo>
                  <a:cubicBezTo>
                    <a:pt x="478" y="36"/>
                    <a:pt x="457" y="38"/>
                    <a:pt x="444" y="51"/>
                  </a:cubicBezTo>
                  <a:cubicBezTo>
                    <a:pt x="441" y="54"/>
                    <a:pt x="439" y="58"/>
                    <a:pt x="437" y="61"/>
                  </a:cubicBezTo>
                  <a:cubicBezTo>
                    <a:pt x="401" y="45"/>
                    <a:pt x="362" y="36"/>
                    <a:pt x="323" y="36"/>
                  </a:cubicBezTo>
                  <a:lnTo>
                    <a:pt x="323" y="36"/>
                  </a:lnTo>
                  <a:cubicBezTo>
                    <a:pt x="266" y="36"/>
                    <a:pt x="211" y="54"/>
                    <a:pt x="165" y="88"/>
                  </a:cubicBezTo>
                  <a:cubicBezTo>
                    <a:pt x="160" y="91"/>
                    <a:pt x="159" y="98"/>
                    <a:pt x="163" y="103"/>
                  </a:cubicBezTo>
                  <a:cubicBezTo>
                    <a:pt x="165" y="106"/>
                    <a:pt x="168" y="108"/>
                    <a:pt x="172" y="108"/>
                  </a:cubicBezTo>
                  <a:cubicBezTo>
                    <a:pt x="174" y="108"/>
                    <a:pt x="176" y="107"/>
                    <a:pt x="178" y="106"/>
                  </a:cubicBezTo>
                  <a:cubicBezTo>
                    <a:pt x="220" y="75"/>
                    <a:pt x="270" y="58"/>
                    <a:pt x="323" y="58"/>
                  </a:cubicBezTo>
                  <a:lnTo>
                    <a:pt x="323" y="58"/>
                  </a:lnTo>
                  <a:cubicBezTo>
                    <a:pt x="362" y="58"/>
                    <a:pt x="400" y="67"/>
                    <a:pt x="434" y="85"/>
                  </a:cubicBezTo>
                  <a:cubicBezTo>
                    <a:pt x="435" y="90"/>
                    <a:pt x="437" y="95"/>
                    <a:pt x="441" y="99"/>
                  </a:cubicBezTo>
                  <a:lnTo>
                    <a:pt x="454" y="118"/>
                  </a:lnTo>
                  <a:cubicBezTo>
                    <a:pt x="452" y="122"/>
                    <a:pt x="450" y="126"/>
                    <a:pt x="449" y="131"/>
                  </a:cubicBezTo>
                  <a:cubicBezTo>
                    <a:pt x="435" y="120"/>
                    <a:pt x="418" y="112"/>
                    <a:pt x="401" y="110"/>
                  </a:cubicBezTo>
                  <a:cubicBezTo>
                    <a:pt x="391" y="97"/>
                    <a:pt x="376" y="90"/>
                    <a:pt x="360" y="90"/>
                  </a:cubicBezTo>
                  <a:cubicBezTo>
                    <a:pt x="354" y="90"/>
                    <a:pt x="348" y="91"/>
                    <a:pt x="342" y="93"/>
                  </a:cubicBezTo>
                  <a:cubicBezTo>
                    <a:pt x="332" y="87"/>
                    <a:pt x="320" y="85"/>
                    <a:pt x="308" y="85"/>
                  </a:cubicBezTo>
                  <a:cubicBezTo>
                    <a:pt x="289" y="85"/>
                    <a:pt x="270" y="92"/>
                    <a:pt x="257" y="106"/>
                  </a:cubicBezTo>
                  <a:cubicBezTo>
                    <a:pt x="251" y="105"/>
                    <a:pt x="246" y="104"/>
                    <a:pt x="241" y="104"/>
                  </a:cubicBezTo>
                  <a:cubicBezTo>
                    <a:pt x="209" y="104"/>
                    <a:pt x="182" y="128"/>
                    <a:pt x="177" y="159"/>
                  </a:cubicBezTo>
                  <a:cubicBezTo>
                    <a:pt x="153" y="164"/>
                    <a:pt x="135" y="185"/>
                    <a:pt x="135" y="210"/>
                  </a:cubicBezTo>
                  <a:cubicBezTo>
                    <a:pt x="135" y="219"/>
                    <a:pt x="138" y="229"/>
                    <a:pt x="143" y="237"/>
                  </a:cubicBezTo>
                  <a:cubicBezTo>
                    <a:pt x="138" y="245"/>
                    <a:pt x="135" y="254"/>
                    <a:pt x="135" y="264"/>
                  </a:cubicBezTo>
                  <a:cubicBezTo>
                    <a:pt x="135" y="292"/>
                    <a:pt x="159" y="315"/>
                    <a:pt x="187" y="315"/>
                  </a:cubicBezTo>
                  <a:cubicBezTo>
                    <a:pt x="189" y="315"/>
                    <a:pt x="190" y="315"/>
                    <a:pt x="192" y="315"/>
                  </a:cubicBezTo>
                  <a:cubicBezTo>
                    <a:pt x="199" y="343"/>
                    <a:pt x="225" y="363"/>
                    <a:pt x="254" y="363"/>
                  </a:cubicBezTo>
                  <a:cubicBezTo>
                    <a:pt x="264" y="363"/>
                    <a:pt x="274" y="361"/>
                    <a:pt x="282" y="356"/>
                  </a:cubicBezTo>
                  <a:cubicBezTo>
                    <a:pt x="296" y="368"/>
                    <a:pt x="313" y="374"/>
                    <a:pt x="330" y="374"/>
                  </a:cubicBezTo>
                  <a:cubicBezTo>
                    <a:pt x="333" y="374"/>
                    <a:pt x="336" y="374"/>
                    <a:pt x="339" y="374"/>
                  </a:cubicBezTo>
                  <a:lnTo>
                    <a:pt x="357" y="404"/>
                  </a:lnTo>
                  <a:cubicBezTo>
                    <a:pt x="365" y="419"/>
                    <a:pt x="370" y="435"/>
                    <a:pt x="370" y="452"/>
                  </a:cubicBezTo>
                  <a:lnTo>
                    <a:pt x="370" y="459"/>
                  </a:lnTo>
                  <a:cubicBezTo>
                    <a:pt x="370" y="472"/>
                    <a:pt x="380" y="482"/>
                    <a:pt x="393" y="482"/>
                  </a:cubicBezTo>
                  <a:lnTo>
                    <a:pt x="417" y="482"/>
                  </a:lnTo>
                  <a:cubicBezTo>
                    <a:pt x="429" y="482"/>
                    <a:pt x="440" y="472"/>
                    <a:pt x="440" y="459"/>
                  </a:cubicBezTo>
                  <a:lnTo>
                    <a:pt x="440" y="389"/>
                  </a:lnTo>
                  <a:cubicBezTo>
                    <a:pt x="481" y="378"/>
                    <a:pt x="513" y="343"/>
                    <a:pt x="517" y="298"/>
                  </a:cubicBezTo>
                  <a:cubicBezTo>
                    <a:pt x="519" y="296"/>
                    <a:pt x="520" y="294"/>
                    <a:pt x="522" y="292"/>
                  </a:cubicBezTo>
                  <a:cubicBezTo>
                    <a:pt x="524" y="292"/>
                    <a:pt x="525" y="293"/>
                    <a:pt x="527" y="293"/>
                  </a:cubicBezTo>
                  <a:lnTo>
                    <a:pt x="530" y="316"/>
                  </a:lnTo>
                  <a:cubicBezTo>
                    <a:pt x="533" y="333"/>
                    <a:pt x="547" y="346"/>
                    <a:pt x="564" y="348"/>
                  </a:cubicBezTo>
                  <a:cubicBezTo>
                    <a:pt x="548" y="435"/>
                    <a:pt x="485" y="508"/>
                    <a:pt x="400" y="536"/>
                  </a:cubicBezTo>
                  <a:cubicBezTo>
                    <a:pt x="388" y="540"/>
                    <a:pt x="377" y="548"/>
                    <a:pt x="369" y="558"/>
                  </a:cubicBezTo>
                  <a:lnTo>
                    <a:pt x="356" y="576"/>
                  </a:lnTo>
                  <a:cubicBezTo>
                    <a:pt x="318" y="624"/>
                    <a:pt x="260" y="653"/>
                    <a:pt x="199" y="653"/>
                  </a:cubicBezTo>
                  <a:lnTo>
                    <a:pt x="134" y="653"/>
                  </a:lnTo>
                  <a:cubicBezTo>
                    <a:pt x="112" y="653"/>
                    <a:pt x="94" y="635"/>
                    <a:pt x="94" y="613"/>
                  </a:cubicBezTo>
                  <a:lnTo>
                    <a:pt x="94" y="572"/>
                  </a:lnTo>
                  <a:cubicBezTo>
                    <a:pt x="94" y="568"/>
                    <a:pt x="92" y="564"/>
                    <a:pt x="90" y="561"/>
                  </a:cubicBezTo>
                  <a:lnTo>
                    <a:pt x="83" y="549"/>
                  </a:lnTo>
                  <a:cubicBezTo>
                    <a:pt x="87" y="545"/>
                    <a:pt x="88" y="539"/>
                    <a:pt x="88" y="533"/>
                  </a:cubicBezTo>
                  <a:cubicBezTo>
                    <a:pt x="87" y="527"/>
                    <a:pt x="84" y="521"/>
                    <a:pt x="78" y="518"/>
                  </a:cubicBezTo>
                  <a:lnTo>
                    <a:pt x="70" y="513"/>
                  </a:lnTo>
                  <a:lnTo>
                    <a:pt x="77" y="493"/>
                  </a:lnTo>
                  <a:cubicBezTo>
                    <a:pt x="78" y="490"/>
                    <a:pt x="78" y="487"/>
                    <a:pt x="76" y="484"/>
                  </a:cubicBezTo>
                  <a:cubicBezTo>
                    <a:pt x="75" y="481"/>
                    <a:pt x="72" y="479"/>
                    <a:pt x="69" y="479"/>
                  </a:cubicBezTo>
                  <a:lnTo>
                    <a:pt x="28" y="468"/>
                  </a:lnTo>
                  <a:cubicBezTo>
                    <a:pt x="24" y="467"/>
                    <a:pt x="22" y="464"/>
                    <a:pt x="23" y="461"/>
                  </a:cubicBezTo>
                  <a:cubicBezTo>
                    <a:pt x="23" y="460"/>
                    <a:pt x="23" y="459"/>
                    <a:pt x="24" y="458"/>
                  </a:cubicBezTo>
                  <a:lnTo>
                    <a:pt x="61" y="392"/>
                  </a:lnTo>
                  <a:cubicBezTo>
                    <a:pt x="72" y="373"/>
                    <a:pt x="77" y="352"/>
                    <a:pt x="77" y="330"/>
                  </a:cubicBezTo>
                  <a:lnTo>
                    <a:pt x="77" y="306"/>
                  </a:lnTo>
                  <a:cubicBezTo>
                    <a:pt x="77" y="244"/>
                    <a:pt x="100" y="185"/>
                    <a:pt x="142" y="139"/>
                  </a:cubicBezTo>
                  <a:cubicBezTo>
                    <a:pt x="146" y="134"/>
                    <a:pt x="145" y="127"/>
                    <a:pt x="141" y="123"/>
                  </a:cubicBezTo>
                  <a:cubicBezTo>
                    <a:pt x="136" y="119"/>
                    <a:pt x="129" y="119"/>
                    <a:pt x="125" y="124"/>
                  </a:cubicBezTo>
                  <a:cubicBezTo>
                    <a:pt x="80" y="174"/>
                    <a:pt x="55" y="239"/>
                    <a:pt x="55" y="306"/>
                  </a:cubicBezTo>
                  <a:lnTo>
                    <a:pt x="55" y="330"/>
                  </a:lnTo>
                  <a:cubicBezTo>
                    <a:pt x="55" y="348"/>
                    <a:pt x="51" y="365"/>
                    <a:pt x="42" y="381"/>
                  </a:cubicBezTo>
                  <a:lnTo>
                    <a:pt x="5" y="448"/>
                  </a:lnTo>
                  <a:cubicBezTo>
                    <a:pt x="3" y="451"/>
                    <a:pt x="2" y="453"/>
                    <a:pt x="1" y="456"/>
                  </a:cubicBezTo>
                  <a:cubicBezTo>
                    <a:pt x="-2" y="471"/>
                    <a:pt x="7" y="486"/>
                    <a:pt x="22" y="489"/>
                  </a:cubicBezTo>
                  <a:lnTo>
                    <a:pt x="52" y="497"/>
                  </a:lnTo>
                  <a:lnTo>
                    <a:pt x="49" y="507"/>
                  </a:lnTo>
                  <a:cubicBezTo>
                    <a:pt x="46" y="516"/>
                    <a:pt x="50" y="526"/>
                    <a:pt x="57" y="531"/>
                  </a:cubicBezTo>
                  <a:lnTo>
                    <a:pt x="65" y="536"/>
                  </a:lnTo>
                  <a:cubicBezTo>
                    <a:pt x="59" y="543"/>
                    <a:pt x="58" y="553"/>
                    <a:pt x="63" y="560"/>
                  </a:cubicBezTo>
                  <a:lnTo>
                    <a:pt x="71" y="572"/>
                  </a:lnTo>
                  <a:lnTo>
                    <a:pt x="71" y="613"/>
                  </a:lnTo>
                  <a:cubicBezTo>
                    <a:pt x="71" y="647"/>
                    <a:pt x="99" y="675"/>
                    <a:pt x="134" y="675"/>
                  </a:cubicBezTo>
                  <a:lnTo>
                    <a:pt x="199" y="675"/>
                  </a:lnTo>
                  <a:cubicBezTo>
                    <a:pt x="200" y="675"/>
                    <a:pt x="201" y="675"/>
                    <a:pt x="202" y="675"/>
                  </a:cubicBezTo>
                  <a:lnTo>
                    <a:pt x="190" y="744"/>
                  </a:lnTo>
                  <a:cubicBezTo>
                    <a:pt x="189" y="750"/>
                    <a:pt x="193" y="756"/>
                    <a:pt x="199" y="757"/>
                  </a:cubicBezTo>
                  <a:cubicBezTo>
                    <a:pt x="200" y="757"/>
                    <a:pt x="200" y="757"/>
                    <a:pt x="201" y="757"/>
                  </a:cubicBezTo>
                  <a:cubicBezTo>
                    <a:pt x="206" y="757"/>
                    <a:pt x="211" y="753"/>
                    <a:pt x="212" y="748"/>
                  </a:cubicBezTo>
                  <a:lnTo>
                    <a:pt x="225" y="673"/>
                  </a:lnTo>
                  <a:cubicBezTo>
                    <a:pt x="250" y="670"/>
                    <a:pt x="274" y="663"/>
                    <a:pt x="296" y="652"/>
                  </a:cubicBezTo>
                  <a:cubicBezTo>
                    <a:pt x="326" y="638"/>
                    <a:pt x="353" y="616"/>
                    <a:pt x="373" y="589"/>
                  </a:cubicBezTo>
                  <a:lnTo>
                    <a:pt x="387" y="571"/>
                  </a:lnTo>
                  <a:cubicBezTo>
                    <a:pt x="392" y="565"/>
                    <a:pt x="399" y="560"/>
                    <a:pt x="407" y="557"/>
                  </a:cubicBezTo>
                  <a:cubicBezTo>
                    <a:pt x="446" y="544"/>
                    <a:pt x="481" y="523"/>
                    <a:pt x="509" y="495"/>
                  </a:cubicBezTo>
                  <a:lnTo>
                    <a:pt x="526" y="589"/>
                  </a:lnTo>
                  <a:cubicBezTo>
                    <a:pt x="527" y="594"/>
                    <a:pt x="531" y="598"/>
                    <a:pt x="537" y="598"/>
                  </a:cubicBezTo>
                  <a:lnTo>
                    <a:pt x="538" y="598"/>
                  </a:lnTo>
                  <a:cubicBezTo>
                    <a:pt x="545" y="597"/>
                    <a:pt x="549" y="591"/>
                    <a:pt x="548" y="585"/>
                  </a:cubicBezTo>
                  <a:lnTo>
                    <a:pt x="528" y="474"/>
                  </a:lnTo>
                  <a:cubicBezTo>
                    <a:pt x="559" y="437"/>
                    <a:pt x="580" y="391"/>
                    <a:pt x="588" y="342"/>
                  </a:cubicBezTo>
                  <a:cubicBezTo>
                    <a:pt x="596" y="336"/>
                    <a:pt x="602" y="327"/>
                    <a:pt x="604" y="316"/>
                  </a:cubicBezTo>
                  <a:lnTo>
                    <a:pt x="608" y="293"/>
                  </a:lnTo>
                  <a:cubicBezTo>
                    <a:pt x="613" y="292"/>
                    <a:pt x="618" y="289"/>
                    <a:pt x="623" y="287"/>
                  </a:cubicBezTo>
                  <a:lnTo>
                    <a:pt x="642" y="301"/>
                  </a:lnTo>
                  <a:cubicBezTo>
                    <a:pt x="657" y="311"/>
                    <a:pt x="677" y="310"/>
                    <a:pt x="690" y="297"/>
                  </a:cubicBezTo>
                  <a:cubicBezTo>
                    <a:pt x="703" y="284"/>
                    <a:pt x="705" y="263"/>
                    <a:pt x="694" y="249"/>
                  </a:cubicBezTo>
                  <a:lnTo>
                    <a:pt x="680" y="230"/>
                  </a:lnTo>
                  <a:cubicBezTo>
                    <a:pt x="683" y="225"/>
                    <a:pt x="685" y="220"/>
                    <a:pt x="687" y="214"/>
                  </a:cubicBezTo>
                  <a:lnTo>
                    <a:pt x="710" y="211"/>
                  </a:lnTo>
                  <a:cubicBezTo>
                    <a:pt x="728" y="208"/>
                    <a:pt x="741" y="192"/>
                    <a:pt x="741" y="174"/>
                  </a:cubicBezTo>
                  <a:cubicBezTo>
                    <a:pt x="741" y="155"/>
                    <a:pt x="728" y="140"/>
                    <a:pt x="710" y="137"/>
                  </a:cubicBezTo>
                  <a:moveTo>
                    <a:pt x="418" y="459"/>
                  </a:moveTo>
                  <a:cubicBezTo>
                    <a:pt x="418" y="460"/>
                    <a:pt x="417" y="460"/>
                    <a:pt x="417" y="460"/>
                  </a:cubicBezTo>
                  <a:lnTo>
                    <a:pt x="393" y="460"/>
                  </a:lnTo>
                  <a:cubicBezTo>
                    <a:pt x="392" y="460"/>
                    <a:pt x="392" y="460"/>
                    <a:pt x="392" y="459"/>
                  </a:cubicBezTo>
                  <a:lnTo>
                    <a:pt x="392" y="452"/>
                  </a:lnTo>
                  <a:cubicBezTo>
                    <a:pt x="392" y="432"/>
                    <a:pt x="386" y="411"/>
                    <a:pt x="376" y="393"/>
                  </a:cubicBezTo>
                  <a:lnTo>
                    <a:pt x="371" y="385"/>
                  </a:lnTo>
                  <a:cubicBezTo>
                    <a:pt x="384" y="390"/>
                    <a:pt x="398" y="393"/>
                    <a:pt x="412" y="393"/>
                  </a:cubicBezTo>
                  <a:cubicBezTo>
                    <a:pt x="414" y="393"/>
                    <a:pt x="416" y="393"/>
                    <a:pt x="418" y="393"/>
                  </a:cubicBezTo>
                  <a:lnTo>
                    <a:pt x="418" y="459"/>
                  </a:lnTo>
                  <a:moveTo>
                    <a:pt x="412" y="371"/>
                  </a:moveTo>
                  <a:cubicBezTo>
                    <a:pt x="393" y="371"/>
                    <a:pt x="374" y="364"/>
                    <a:pt x="359" y="351"/>
                  </a:cubicBezTo>
                  <a:cubicBezTo>
                    <a:pt x="356" y="348"/>
                    <a:pt x="351" y="348"/>
                    <a:pt x="348" y="349"/>
                  </a:cubicBezTo>
                  <a:cubicBezTo>
                    <a:pt x="342" y="351"/>
                    <a:pt x="336" y="352"/>
                    <a:pt x="330" y="352"/>
                  </a:cubicBezTo>
                  <a:cubicBezTo>
                    <a:pt x="316" y="352"/>
                    <a:pt x="302" y="346"/>
                    <a:pt x="292" y="335"/>
                  </a:cubicBezTo>
                  <a:cubicBezTo>
                    <a:pt x="289" y="331"/>
                    <a:pt x="283" y="330"/>
                    <a:pt x="278" y="333"/>
                  </a:cubicBezTo>
                  <a:cubicBezTo>
                    <a:pt x="271" y="338"/>
                    <a:pt x="263" y="341"/>
                    <a:pt x="254" y="341"/>
                  </a:cubicBezTo>
                  <a:cubicBezTo>
                    <a:pt x="232" y="341"/>
                    <a:pt x="213" y="323"/>
                    <a:pt x="212" y="301"/>
                  </a:cubicBezTo>
                  <a:cubicBezTo>
                    <a:pt x="211" y="298"/>
                    <a:pt x="209" y="294"/>
                    <a:pt x="207" y="293"/>
                  </a:cubicBezTo>
                  <a:cubicBezTo>
                    <a:pt x="204" y="291"/>
                    <a:pt x="200" y="290"/>
                    <a:pt x="197" y="291"/>
                  </a:cubicBezTo>
                  <a:cubicBezTo>
                    <a:pt x="194" y="292"/>
                    <a:pt x="190" y="293"/>
                    <a:pt x="187" y="293"/>
                  </a:cubicBezTo>
                  <a:cubicBezTo>
                    <a:pt x="171" y="293"/>
                    <a:pt x="158" y="280"/>
                    <a:pt x="158" y="264"/>
                  </a:cubicBezTo>
                  <a:cubicBezTo>
                    <a:pt x="158" y="256"/>
                    <a:pt x="160" y="249"/>
                    <a:pt x="165" y="244"/>
                  </a:cubicBezTo>
                  <a:cubicBezTo>
                    <a:pt x="169" y="240"/>
                    <a:pt x="169" y="233"/>
                    <a:pt x="165" y="229"/>
                  </a:cubicBezTo>
                  <a:cubicBezTo>
                    <a:pt x="160" y="224"/>
                    <a:pt x="158" y="217"/>
                    <a:pt x="158" y="210"/>
                  </a:cubicBezTo>
                  <a:cubicBezTo>
                    <a:pt x="158" y="193"/>
                    <a:pt x="171" y="180"/>
                    <a:pt x="187" y="180"/>
                  </a:cubicBezTo>
                  <a:cubicBezTo>
                    <a:pt x="193" y="180"/>
                    <a:pt x="198" y="175"/>
                    <a:pt x="198" y="169"/>
                  </a:cubicBezTo>
                  <a:cubicBezTo>
                    <a:pt x="198" y="145"/>
                    <a:pt x="217" y="126"/>
                    <a:pt x="241" y="126"/>
                  </a:cubicBezTo>
                  <a:cubicBezTo>
                    <a:pt x="246" y="126"/>
                    <a:pt x="251" y="127"/>
                    <a:pt x="256" y="129"/>
                  </a:cubicBezTo>
                  <a:cubicBezTo>
                    <a:pt x="261" y="131"/>
                    <a:pt x="266" y="129"/>
                    <a:pt x="269" y="126"/>
                  </a:cubicBezTo>
                  <a:cubicBezTo>
                    <a:pt x="278" y="114"/>
                    <a:pt x="293" y="107"/>
                    <a:pt x="308" y="107"/>
                  </a:cubicBezTo>
                  <a:cubicBezTo>
                    <a:pt x="318" y="107"/>
                    <a:pt x="327" y="109"/>
                    <a:pt x="336" y="115"/>
                  </a:cubicBezTo>
                  <a:cubicBezTo>
                    <a:pt x="339" y="117"/>
                    <a:pt x="343" y="117"/>
                    <a:pt x="347" y="115"/>
                  </a:cubicBezTo>
                  <a:cubicBezTo>
                    <a:pt x="351" y="113"/>
                    <a:pt x="355" y="112"/>
                    <a:pt x="360" y="112"/>
                  </a:cubicBezTo>
                  <a:cubicBezTo>
                    <a:pt x="370" y="112"/>
                    <a:pt x="380" y="117"/>
                    <a:pt x="385" y="126"/>
                  </a:cubicBezTo>
                  <a:cubicBezTo>
                    <a:pt x="387" y="129"/>
                    <a:pt x="390" y="130"/>
                    <a:pt x="393" y="131"/>
                  </a:cubicBezTo>
                  <a:cubicBezTo>
                    <a:pt x="402" y="132"/>
                    <a:pt x="411" y="134"/>
                    <a:pt x="419" y="138"/>
                  </a:cubicBezTo>
                  <a:cubicBezTo>
                    <a:pt x="404" y="143"/>
                    <a:pt x="393" y="157"/>
                    <a:pt x="393" y="174"/>
                  </a:cubicBezTo>
                  <a:cubicBezTo>
                    <a:pt x="393" y="192"/>
                    <a:pt x="407" y="208"/>
                    <a:pt x="425" y="211"/>
                  </a:cubicBezTo>
                  <a:lnTo>
                    <a:pt x="448" y="214"/>
                  </a:lnTo>
                  <a:cubicBezTo>
                    <a:pt x="450" y="220"/>
                    <a:pt x="452" y="225"/>
                    <a:pt x="454" y="230"/>
                  </a:cubicBezTo>
                  <a:lnTo>
                    <a:pt x="441" y="249"/>
                  </a:lnTo>
                  <a:cubicBezTo>
                    <a:pt x="430" y="263"/>
                    <a:pt x="431" y="284"/>
                    <a:pt x="444" y="297"/>
                  </a:cubicBezTo>
                  <a:cubicBezTo>
                    <a:pt x="457" y="310"/>
                    <a:pt x="478" y="311"/>
                    <a:pt x="493" y="301"/>
                  </a:cubicBezTo>
                  <a:lnTo>
                    <a:pt x="494" y="299"/>
                  </a:lnTo>
                  <a:cubicBezTo>
                    <a:pt x="489" y="340"/>
                    <a:pt x="454" y="371"/>
                    <a:pt x="412" y="371"/>
                  </a:cubicBezTo>
                  <a:moveTo>
                    <a:pt x="706" y="189"/>
                  </a:moveTo>
                  <a:lnTo>
                    <a:pt x="676" y="193"/>
                  </a:lnTo>
                  <a:cubicBezTo>
                    <a:pt x="672" y="194"/>
                    <a:pt x="669" y="197"/>
                    <a:pt x="667" y="201"/>
                  </a:cubicBezTo>
                  <a:cubicBezTo>
                    <a:pt x="665" y="210"/>
                    <a:pt x="662" y="218"/>
                    <a:pt x="658" y="225"/>
                  </a:cubicBezTo>
                  <a:cubicBezTo>
                    <a:pt x="655" y="229"/>
                    <a:pt x="656" y="234"/>
                    <a:pt x="658" y="237"/>
                  </a:cubicBezTo>
                  <a:lnTo>
                    <a:pt x="676" y="262"/>
                  </a:lnTo>
                  <a:cubicBezTo>
                    <a:pt x="680" y="268"/>
                    <a:pt x="680" y="276"/>
                    <a:pt x="674" y="281"/>
                  </a:cubicBezTo>
                  <a:cubicBezTo>
                    <a:pt x="669" y="286"/>
                    <a:pt x="661" y="287"/>
                    <a:pt x="655" y="283"/>
                  </a:cubicBezTo>
                  <a:lnTo>
                    <a:pt x="631" y="265"/>
                  </a:lnTo>
                  <a:cubicBezTo>
                    <a:pt x="627" y="262"/>
                    <a:pt x="622" y="262"/>
                    <a:pt x="619" y="264"/>
                  </a:cubicBezTo>
                  <a:cubicBezTo>
                    <a:pt x="611" y="268"/>
                    <a:pt x="603" y="272"/>
                    <a:pt x="595" y="274"/>
                  </a:cubicBezTo>
                  <a:cubicBezTo>
                    <a:pt x="591" y="275"/>
                    <a:pt x="587" y="279"/>
                    <a:pt x="587" y="283"/>
                  </a:cubicBezTo>
                  <a:lnTo>
                    <a:pt x="582" y="313"/>
                  </a:lnTo>
                  <a:cubicBezTo>
                    <a:pt x="581" y="320"/>
                    <a:pt x="575" y="326"/>
                    <a:pt x="567" y="326"/>
                  </a:cubicBezTo>
                  <a:cubicBezTo>
                    <a:pt x="560" y="326"/>
                    <a:pt x="554" y="320"/>
                    <a:pt x="552" y="313"/>
                  </a:cubicBezTo>
                  <a:lnTo>
                    <a:pt x="548" y="283"/>
                  </a:lnTo>
                  <a:cubicBezTo>
                    <a:pt x="547" y="279"/>
                    <a:pt x="544" y="275"/>
                    <a:pt x="540" y="274"/>
                  </a:cubicBezTo>
                  <a:cubicBezTo>
                    <a:pt x="531" y="272"/>
                    <a:pt x="523" y="268"/>
                    <a:pt x="516" y="264"/>
                  </a:cubicBezTo>
                  <a:cubicBezTo>
                    <a:pt x="514" y="263"/>
                    <a:pt x="512" y="263"/>
                    <a:pt x="510" y="263"/>
                  </a:cubicBezTo>
                  <a:cubicBezTo>
                    <a:pt x="508" y="263"/>
                    <a:pt x="506" y="263"/>
                    <a:pt x="504" y="265"/>
                  </a:cubicBezTo>
                  <a:lnTo>
                    <a:pt x="480" y="283"/>
                  </a:lnTo>
                  <a:cubicBezTo>
                    <a:pt x="474" y="287"/>
                    <a:pt x="465" y="286"/>
                    <a:pt x="460" y="281"/>
                  </a:cubicBezTo>
                  <a:cubicBezTo>
                    <a:pt x="455" y="276"/>
                    <a:pt x="454" y="268"/>
                    <a:pt x="458" y="262"/>
                  </a:cubicBezTo>
                  <a:lnTo>
                    <a:pt x="476" y="237"/>
                  </a:lnTo>
                  <a:cubicBezTo>
                    <a:pt x="479" y="234"/>
                    <a:pt x="479" y="229"/>
                    <a:pt x="477" y="225"/>
                  </a:cubicBezTo>
                  <a:cubicBezTo>
                    <a:pt x="473" y="218"/>
                    <a:pt x="469" y="210"/>
                    <a:pt x="467" y="201"/>
                  </a:cubicBezTo>
                  <a:cubicBezTo>
                    <a:pt x="466" y="197"/>
                    <a:pt x="462" y="194"/>
                    <a:pt x="458" y="193"/>
                  </a:cubicBezTo>
                  <a:lnTo>
                    <a:pt x="428" y="189"/>
                  </a:lnTo>
                  <a:cubicBezTo>
                    <a:pt x="421" y="188"/>
                    <a:pt x="416" y="181"/>
                    <a:pt x="416" y="174"/>
                  </a:cubicBezTo>
                  <a:cubicBezTo>
                    <a:pt x="416" y="166"/>
                    <a:pt x="421" y="160"/>
                    <a:pt x="428" y="159"/>
                  </a:cubicBezTo>
                  <a:lnTo>
                    <a:pt x="458" y="154"/>
                  </a:lnTo>
                  <a:cubicBezTo>
                    <a:pt x="462" y="154"/>
                    <a:pt x="466" y="151"/>
                    <a:pt x="467" y="146"/>
                  </a:cubicBezTo>
                  <a:cubicBezTo>
                    <a:pt x="469" y="138"/>
                    <a:pt x="473" y="130"/>
                    <a:pt x="477" y="123"/>
                  </a:cubicBezTo>
                  <a:cubicBezTo>
                    <a:pt x="479" y="119"/>
                    <a:pt x="479" y="114"/>
                    <a:pt x="476" y="111"/>
                  </a:cubicBezTo>
                  <a:lnTo>
                    <a:pt x="458" y="86"/>
                  </a:lnTo>
                  <a:cubicBezTo>
                    <a:pt x="454" y="80"/>
                    <a:pt x="455" y="72"/>
                    <a:pt x="460" y="67"/>
                  </a:cubicBezTo>
                  <a:cubicBezTo>
                    <a:pt x="465" y="61"/>
                    <a:pt x="474" y="61"/>
                    <a:pt x="480" y="65"/>
                  </a:cubicBezTo>
                  <a:lnTo>
                    <a:pt x="504" y="83"/>
                  </a:lnTo>
                  <a:cubicBezTo>
                    <a:pt x="507" y="86"/>
                    <a:pt x="512" y="86"/>
                    <a:pt x="516" y="84"/>
                  </a:cubicBezTo>
                  <a:cubicBezTo>
                    <a:pt x="523" y="79"/>
                    <a:pt x="531" y="76"/>
                    <a:pt x="540" y="74"/>
                  </a:cubicBezTo>
                  <a:cubicBezTo>
                    <a:pt x="544" y="73"/>
                    <a:pt x="547" y="69"/>
                    <a:pt x="548" y="65"/>
                  </a:cubicBezTo>
                  <a:lnTo>
                    <a:pt x="552" y="35"/>
                  </a:lnTo>
                  <a:cubicBezTo>
                    <a:pt x="554" y="28"/>
                    <a:pt x="560" y="22"/>
                    <a:pt x="567" y="22"/>
                  </a:cubicBezTo>
                  <a:cubicBezTo>
                    <a:pt x="575" y="22"/>
                    <a:pt x="581" y="28"/>
                    <a:pt x="582" y="35"/>
                  </a:cubicBezTo>
                  <a:lnTo>
                    <a:pt x="587" y="65"/>
                  </a:lnTo>
                  <a:cubicBezTo>
                    <a:pt x="587" y="69"/>
                    <a:pt x="591" y="73"/>
                    <a:pt x="595" y="74"/>
                  </a:cubicBezTo>
                  <a:cubicBezTo>
                    <a:pt x="603" y="76"/>
                    <a:pt x="611" y="79"/>
                    <a:pt x="619" y="84"/>
                  </a:cubicBezTo>
                  <a:cubicBezTo>
                    <a:pt x="622" y="86"/>
                    <a:pt x="627" y="86"/>
                    <a:pt x="631" y="83"/>
                  </a:cubicBezTo>
                  <a:lnTo>
                    <a:pt x="655" y="65"/>
                  </a:lnTo>
                  <a:cubicBezTo>
                    <a:pt x="661" y="61"/>
                    <a:pt x="668" y="61"/>
                    <a:pt x="674" y="67"/>
                  </a:cubicBezTo>
                  <a:cubicBezTo>
                    <a:pt x="679" y="72"/>
                    <a:pt x="680" y="80"/>
                    <a:pt x="676" y="86"/>
                  </a:cubicBezTo>
                  <a:lnTo>
                    <a:pt x="658" y="111"/>
                  </a:lnTo>
                  <a:cubicBezTo>
                    <a:pt x="656" y="114"/>
                    <a:pt x="655" y="119"/>
                    <a:pt x="658" y="123"/>
                  </a:cubicBezTo>
                  <a:cubicBezTo>
                    <a:pt x="662" y="130"/>
                    <a:pt x="665" y="138"/>
                    <a:pt x="667" y="146"/>
                  </a:cubicBezTo>
                  <a:cubicBezTo>
                    <a:pt x="669" y="151"/>
                    <a:pt x="672" y="154"/>
                    <a:pt x="676" y="154"/>
                  </a:cubicBezTo>
                  <a:lnTo>
                    <a:pt x="706" y="159"/>
                  </a:lnTo>
                  <a:cubicBezTo>
                    <a:pt x="714" y="160"/>
                    <a:pt x="719" y="166"/>
                    <a:pt x="719" y="174"/>
                  </a:cubicBezTo>
                  <a:cubicBezTo>
                    <a:pt x="719" y="181"/>
                    <a:pt x="714" y="188"/>
                    <a:pt x="706" y="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043160" y="1410475"/>
              <a:ext cx="48535" cy="48535"/>
            </a:xfrm>
            <a:custGeom>
              <a:rect b="b" l="l" r="r" t="t"/>
              <a:pathLst>
                <a:path extrusionOk="0" h="118" w="118">
                  <a:moveTo>
                    <a:pt x="95" y="26"/>
                  </a:moveTo>
                  <a:cubicBezTo>
                    <a:pt x="90" y="29"/>
                    <a:pt x="88" y="35"/>
                    <a:pt x="91" y="41"/>
                  </a:cubicBezTo>
                  <a:cubicBezTo>
                    <a:pt x="94" y="46"/>
                    <a:pt x="96" y="53"/>
                    <a:pt x="96" y="59"/>
                  </a:cubicBezTo>
                  <a:cubicBezTo>
                    <a:pt x="96" y="79"/>
                    <a:pt x="79" y="96"/>
                    <a:pt x="59" y="96"/>
                  </a:cubicBezTo>
                  <a:cubicBezTo>
                    <a:pt x="39" y="96"/>
                    <a:pt x="23" y="79"/>
                    <a:pt x="23" y="59"/>
                  </a:cubicBezTo>
                  <a:cubicBezTo>
                    <a:pt x="23" y="39"/>
                    <a:pt x="38" y="23"/>
                    <a:pt x="57" y="22"/>
                  </a:cubicBezTo>
                  <a:cubicBezTo>
                    <a:pt x="63" y="22"/>
                    <a:pt x="68" y="17"/>
                    <a:pt x="68" y="11"/>
                  </a:cubicBezTo>
                  <a:cubicBezTo>
                    <a:pt x="68" y="5"/>
                    <a:pt x="62" y="0"/>
                    <a:pt x="56" y="0"/>
                  </a:cubicBezTo>
                  <a:cubicBezTo>
                    <a:pt x="25" y="2"/>
                    <a:pt x="0" y="28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2" y="118"/>
                    <a:pt x="118" y="91"/>
                    <a:pt x="118" y="59"/>
                  </a:cubicBezTo>
                  <a:cubicBezTo>
                    <a:pt x="118" y="49"/>
                    <a:pt x="115" y="39"/>
                    <a:pt x="110" y="30"/>
                  </a:cubicBezTo>
                  <a:cubicBezTo>
                    <a:pt x="107" y="24"/>
                    <a:pt x="100" y="22"/>
                    <a:pt x="95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34"/>
          <p:cNvGrpSpPr/>
          <p:nvPr/>
        </p:nvGrpSpPr>
        <p:grpSpPr>
          <a:xfrm>
            <a:off x="4044482" y="1249020"/>
            <a:ext cx="351455" cy="282338"/>
            <a:chOff x="4091589" y="1388676"/>
            <a:chExt cx="319999" cy="257069"/>
          </a:xfrm>
        </p:grpSpPr>
        <p:sp>
          <p:nvSpPr>
            <p:cNvPr id="1166" name="Google Shape;1166;p34"/>
            <p:cNvSpPr/>
            <p:nvPr/>
          </p:nvSpPr>
          <p:spPr>
            <a:xfrm>
              <a:off x="4091589" y="1388676"/>
              <a:ext cx="262827" cy="245963"/>
            </a:xfrm>
            <a:custGeom>
              <a:rect b="b" l="l" r="r" t="t"/>
              <a:pathLst>
                <a:path extrusionOk="0" h="598" w="639">
                  <a:moveTo>
                    <a:pt x="133" y="576"/>
                  </a:moveTo>
                  <a:cubicBezTo>
                    <a:pt x="101" y="569"/>
                    <a:pt x="68" y="561"/>
                    <a:pt x="36" y="551"/>
                  </a:cubicBezTo>
                  <a:cubicBezTo>
                    <a:pt x="32" y="550"/>
                    <a:pt x="28" y="547"/>
                    <a:pt x="26" y="542"/>
                  </a:cubicBezTo>
                  <a:cubicBezTo>
                    <a:pt x="23" y="538"/>
                    <a:pt x="23" y="533"/>
                    <a:pt x="24" y="528"/>
                  </a:cubicBezTo>
                  <a:lnTo>
                    <a:pt x="25" y="528"/>
                  </a:lnTo>
                  <a:cubicBezTo>
                    <a:pt x="28" y="518"/>
                    <a:pt x="38" y="513"/>
                    <a:pt x="47" y="516"/>
                  </a:cubicBezTo>
                  <a:cubicBezTo>
                    <a:pt x="130" y="541"/>
                    <a:pt x="216" y="556"/>
                    <a:pt x="302" y="563"/>
                  </a:cubicBezTo>
                  <a:cubicBezTo>
                    <a:pt x="304" y="563"/>
                    <a:pt x="305" y="563"/>
                    <a:pt x="306" y="563"/>
                  </a:cubicBezTo>
                  <a:cubicBezTo>
                    <a:pt x="336" y="563"/>
                    <a:pt x="360" y="539"/>
                    <a:pt x="360" y="509"/>
                  </a:cubicBezTo>
                  <a:cubicBezTo>
                    <a:pt x="360" y="477"/>
                    <a:pt x="352" y="445"/>
                    <a:pt x="338" y="416"/>
                  </a:cubicBezTo>
                  <a:cubicBezTo>
                    <a:pt x="355" y="420"/>
                    <a:pt x="372" y="422"/>
                    <a:pt x="390" y="422"/>
                  </a:cubicBezTo>
                  <a:cubicBezTo>
                    <a:pt x="407" y="422"/>
                    <a:pt x="425" y="420"/>
                    <a:pt x="441" y="416"/>
                  </a:cubicBezTo>
                  <a:cubicBezTo>
                    <a:pt x="436" y="426"/>
                    <a:pt x="432" y="436"/>
                    <a:pt x="429" y="447"/>
                  </a:cubicBezTo>
                  <a:cubicBezTo>
                    <a:pt x="423" y="467"/>
                    <a:pt x="420" y="488"/>
                    <a:pt x="420" y="509"/>
                  </a:cubicBezTo>
                  <a:cubicBezTo>
                    <a:pt x="420" y="524"/>
                    <a:pt x="426" y="538"/>
                    <a:pt x="437" y="549"/>
                  </a:cubicBezTo>
                  <a:cubicBezTo>
                    <a:pt x="447" y="558"/>
                    <a:pt x="460" y="563"/>
                    <a:pt x="473" y="563"/>
                  </a:cubicBezTo>
                  <a:cubicBezTo>
                    <a:pt x="474" y="563"/>
                    <a:pt x="476" y="563"/>
                    <a:pt x="477" y="563"/>
                  </a:cubicBezTo>
                  <a:cubicBezTo>
                    <a:pt x="528" y="559"/>
                    <a:pt x="579" y="552"/>
                    <a:pt x="630" y="542"/>
                  </a:cubicBezTo>
                  <a:cubicBezTo>
                    <a:pt x="636" y="540"/>
                    <a:pt x="640" y="534"/>
                    <a:pt x="639" y="528"/>
                  </a:cubicBezTo>
                  <a:cubicBezTo>
                    <a:pt x="637" y="522"/>
                    <a:pt x="631" y="518"/>
                    <a:pt x="625" y="519"/>
                  </a:cubicBezTo>
                  <a:cubicBezTo>
                    <a:pt x="576" y="529"/>
                    <a:pt x="525" y="536"/>
                    <a:pt x="475" y="540"/>
                  </a:cubicBezTo>
                  <a:cubicBezTo>
                    <a:pt x="467" y="541"/>
                    <a:pt x="459" y="538"/>
                    <a:pt x="452" y="532"/>
                  </a:cubicBezTo>
                  <a:cubicBezTo>
                    <a:pt x="446" y="526"/>
                    <a:pt x="442" y="518"/>
                    <a:pt x="442" y="509"/>
                  </a:cubicBezTo>
                  <a:cubicBezTo>
                    <a:pt x="442" y="490"/>
                    <a:pt x="445" y="472"/>
                    <a:pt x="451" y="453"/>
                  </a:cubicBezTo>
                  <a:cubicBezTo>
                    <a:pt x="456" y="436"/>
                    <a:pt x="464" y="420"/>
                    <a:pt x="473" y="405"/>
                  </a:cubicBezTo>
                  <a:cubicBezTo>
                    <a:pt x="548" y="372"/>
                    <a:pt x="601" y="298"/>
                    <a:pt x="601" y="211"/>
                  </a:cubicBezTo>
                  <a:cubicBezTo>
                    <a:pt x="601" y="95"/>
                    <a:pt x="506" y="0"/>
                    <a:pt x="390" y="0"/>
                  </a:cubicBezTo>
                  <a:cubicBezTo>
                    <a:pt x="273" y="0"/>
                    <a:pt x="179" y="95"/>
                    <a:pt x="179" y="211"/>
                  </a:cubicBezTo>
                  <a:cubicBezTo>
                    <a:pt x="179" y="298"/>
                    <a:pt x="231" y="372"/>
                    <a:pt x="306" y="405"/>
                  </a:cubicBezTo>
                  <a:cubicBezTo>
                    <a:pt x="326" y="436"/>
                    <a:pt x="337" y="472"/>
                    <a:pt x="337" y="509"/>
                  </a:cubicBezTo>
                  <a:cubicBezTo>
                    <a:pt x="337" y="526"/>
                    <a:pt x="323" y="540"/>
                    <a:pt x="306" y="540"/>
                  </a:cubicBezTo>
                  <a:cubicBezTo>
                    <a:pt x="306" y="540"/>
                    <a:pt x="305" y="540"/>
                    <a:pt x="304" y="540"/>
                  </a:cubicBezTo>
                  <a:cubicBezTo>
                    <a:pt x="219" y="534"/>
                    <a:pt x="135" y="518"/>
                    <a:pt x="54" y="494"/>
                  </a:cubicBezTo>
                  <a:cubicBezTo>
                    <a:pt x="32" y="488"/>
                    <a:pt x="10" y="500"/>
                    <a:pt x="3" y="521"/>
                  </a:cubicBezTo>
                  <a:lnTo>
                    <a:pt x="3" y="521"/>
                  </a:lnTo>
                  <a:cubicBezTo>
                    <a:pt x="-1" y="532"/>
                    <a:pt x="0" y="543"/>
                    <a:pt x="5" y="553"/>
                  </a:cubicBezTo>
                  <a:cubicBezTo>
                    <a:pt x="11" y="563"/>
                    <a:pt x="19" y="570"/>
                    <a:pt x="30" y="573"/>
                  </a:cubicBezTo>
                  <a:cubicBezTo>
                    <a:pt x="62" y="583"/>
                    <a:pt x="96" y="591"/>
                    <a:pt x="129" y="598"/>
                  </a:cubicBezTo>
                  <a:cubicBezTo>
                    <a:pt x="129" y="598"/>
                    <a:pt x="130" y="598"/>
                    <a:pt x="131" y="598"/>
                  </a:cubicBezTo>
                  <a:cubicBezTo>
                    <a:pt x="136" y="598"/>
                    <a:pt x="141" y="595"/>
                    <a:pt x="142" y="589"/>
                  </a:cubicBezTo>
                  <a:cubicBezTo>
                    <a:pt x="144" y="583"/>
                    <a:pt x="140" y="577"/>
                    <a:pt x="133" y="576"/>
                  </a:cubicBezTo>
                  <a:moveTo>
                    <a:pt x="277" y="276"/>
                  </a:moveTo>
                  <a:cubicBezTo>
                    <a:pt x="261" y="249"/>
                    <a:pt x="233" y="231"/>
                    <a:pt x="202" y="228"/>
                  </a:cubicBezTo>
                  <a:cubicBezTo>
                    <a:pt x="202" y="222"/>
                    <a:pt x="202" y="217"/>
                    <a:pt x="202" y="211"/>
                  </a:cubicBezTo>
                  <a:cubicBezTo>
                    <a:pt x="202" y="206"/>
                    <a:pt x="202" y="200"/>
                    <a:pt x="202" y="195"/>
                  </a:cubicBezTo>
                  <a:cubicBezTo>
                    <a:pt x="233" y="192"/>
                    <a:pt x="261" y="174"/>
                    <a:pt x="277" y="146"/>
                  </a:cubicBezTo>
                  <a:cubicBezTo>
                    <a:pt x="293" y="119"/>
                    <a:pt x="294" y="86"/>
                    <a:pt x="282" y="57"/>
                  </a:cubicBezTo>
                  <a:cubicBezTo>
                    <a:pt x="290" y="51"/>
                    <a:pt x="300" y="46"/>
                    <a:pt x="310" y="41"/>
                  </a:cubicBezTo>
                  <a:cubicBezTo>
                    <a:pt x="328" y="66"/>
                    <a:pt x="358" y="81"/>
                    <a:pt x="389" y="81"/>
                  </a:cubicBezTo>
                  <a:cubicBezTo>
                    <a:pt x="421" y="81"/>
                    <a:pt x="451" y="66"/>
                    <a:pt x="469" y="41"/>
                  </a:cubicBezTo>
                  <a:cubicBezTo>
                    <a:pt x="479" y="45"/>
                    <a:pt x="488" y="51"/>
                    <a:pt x="497" y="57"/>
                  </a:cubicBezTo>
                  <a:cubicBezTo>
                    <a:pt x="485" y="86"/>
                    <a:pt x="486" y="119"/>
                    <a:pt x="502" y="146"/>
                  </a:cubicBezTo>
                  <a:cubicBezTo>
                    <a:pt x="518" y="174"/>
                    <a:pt x="546" y="192"/>
                    <a:pt x="577" y="195"/>
                  </a:cubicBezTo>
                  <a:cubicBezTo>
                    <a:pt x="577" y="200"/>
                    <a:pt x="578" y="206"/>
                    <a:pt x="578" y="211"/>
                  </a:cubicBezTo>
                  <a:cubicBezTo>
                    <a:pt x="578" y="217"/>
                    <a:pt x="577" y="222"/>
                    <a:pt x="577" y="227"/>
                  </a:cubicBezTo>
                  <a:cubicBezTo>
                    <a:pt x="546" y="231"/>
                    <a:pt x="518" y="249"/>
                    <a:pt x="502" y="276"/>
                  </a:cubicBezTo>
                  <a:cubicBezTo>
                    <a:pt x="486" y="303"/>
                    <a:pt x="485" y="337"/>
                    <a:pt x="497" y="365"/>
                  </a:cubicBezTo>
                  <a:cubicBezTo>
                    <a:pt x="488" y="372"/>
                    <a:pt x="479" y="377"/>
                    <a:pt x="469" y="381"/>
                  </a:cubicBezTo>
                  <a:cubicBezTo>
                    <a:pt x="451" y="356"/>
                    <a:pt x="421" y="341"/>
                    <a:pt x="390" y="341"/>
                  </a:cubicBezTo>
                  <a:cubicBezTo>
                    <a:pt x="358" y="341"/>
                    <a:pt x="328" y="356"/>
                    <a:pt x="310" y="381"/>
                  </a:cubicBezTo>
                  <a:cubicBezTo>
                    <a:pt x="300" y="377"/>
                    <a:pt x="291" y="371"/>
                    <a:pt x="282" y="365"/>
                  </a:cubicBezTo>
                  <a:cubicBezTo>
                    <a:pt x="294" y="337"/>
                    <a:pt x="293" y="304"/>
                    <a:pt x="277" y="276"/>
                  </a:cubicBezTo>
                  <a:moveTo>
                    <a:pt x="332" y="390"/>
                  </a:moveTo>
                  <a:cubicBezTo>
                    <a:pt x="346" y="374"/>
                    <a:pt x="367" y="364"/>
                    <a:pt x="390" y="364"/>
                  </a:cubicBezTo>
                  <a:cubicBezTo>
                    <a:pt x="412" y="364"/>
                    <a:pt x="433" y="374"/>
                    <a:pt x="447" y="390"/>
                  </a:cubicBezTo>
                  <a:cubicBezTo>
                    <a:pt x="429" y="396"/>
                    <a:pt x="410" y="399"/>
                    <a:pt x="390" y="399"/>
                  </a:cubicBezTo>
                  <a:cubicBezTo>
                    <a:pt x="370" y="399"/>
                    <a:pt x="350" y="396"/>
                    <a:pt x="332" y="390"/>
                  </a:cubicBezTo>
                  <a:moveTo>
                    <a:pt x="516" y="351"/>
                  </a:moveTo>
                  <a:cubicBezTo>
                    <a:pt x="509" y="330"/>
                    <a:pt x="511" y="307"/>
                    <a:pt x="522" y="287"/>
                  </a:cubicBezTo>
                  <a:cubicBezTo>
                    <a:pt x="533" y="268"/>
                    <a:pt x="552" y="255"/>
                    <a:pt x="573" y="251"/>
                  </a:cubicBezTo>
                  <a:cubicBezTo>
                    <a:pt x="565" y="290"/>
                    <a:pt x="544" y="325"/>
                    <a:pt x="516" y="351"/>
                  </a:cubicBezTo>
                  <a:moveTo>
                    <a:pt x="573" y="172"/>
                  </a:moveTo>
                  <a:cubicBezTo>
                    <a:pt x="552" y="167"/>
                    <a:pt x="533" y="154"/>
                    <a:pt x="522" y="135"/>
                  </a:cubicBezTo>
                  <a:cubicBezTo>
                    <a:pt x="511" y="116"/>
                    <a:pt x="509" y="93"/>
                    <a:pt x="516" y="72"/>
                  </a:cubicBezTo>
                  <a:cubicBezTo>
                    <a:pt x="544" y="98"/>
                    <a:pt x="565" y="132"/>
                    <a:pt x="573" y="172"/>
                  </a:cubicBezTo>
                  <a:moveTo>
                    <a:pt x="447" y="32"/>
                  </a:moveTo>
                  <a:cubicBezTo>
                    <a:pt x="433" y="49"/>
                    <a:pt x="412" y="59"/>
                    <a:pt x="389" y="59"/>
                  </a:cubicBezTo>
                  <a:cubicBezTo>
                    <a:pt x="367" y="59"/>
                    <a:pt x="346" y="49"/>
                    <a:pt x="332" y="32"/>
                  </a:cubicBezTo>
                  <a:cubicBezTo>
                    <a:pt x="350" y="26"/>
                    <a:pt x="369" y="23"/>
                    <a:pt x="390" y="23"/>
                  </a:cubicBezTo>
                  <a:cubicBezTo>
                    <a:pt x="410" y="23"/>
                    <a:pt x="429" y="26"/>
                    <a:pt x="447" y="32"/>
                  </a:cubicBezTo>
                  <a:moveTo>
                    <a:pt x="263" y="72"/>
                  </a:moveTo>
                  <a:cubicBezTo>
                    <a:pt x="270" y="93"/>
                    <a:pt x="268" y="116"/>
                    <a:pt x="257" y="135"/>
                  </a:cubicBezTo>
                  <a:cubicBezTo>
                    <a:pt x="246" y="154"/>
                    <a:pt x="227" y="167"/>
                    <a:pt x="206" y="172"/>
                  </a:cubicBezTo>
                  <a:cubicBezTo>
                    <a:pt x="214" y="133"/>
                    <a:pt x="235" y="98"/>
                    <a:pt x="263" y="72"/>
                  </a:cubicBezTo>
                  <a:moveTo>
                    <a:pt x="206" y="251"/>
                  </a:moveTo>
                  <a:cubicBezTo>
                    <a:pt x="227" y="255"/>
                    <a:pt x="246" y="269"/>
                    <a:pt x="257" y="288"/>
                  </a:cubicBezTo>
                  <a:cubicBezTo>
                    <a:pt x="268" y="307"/>
                    <a:pt x="270" y="330"/>
                    <a:pt x="263" y="350"/>
                  </a:cubicBezTo>
                  <a:cubicBezTo>
                    <a:pt x="235" y="324"/>
                    <a:pt x="214" y="290"/>
                    <a:pt x="206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161923" y="1591040"/>
              <a:ext cx="249665" cy="54704"/>
            </a:xfrm>
            <a:custGeom>
              <a:rect b="b" l="l" r="r" t="t"/>
              <a:pathLst>
                <a:path extrusionOk="0" h="133" w="607">
                  <a:moveTo>
                    <a:pt x="606" y="29"/>
                  </a:moveTo>
                  <a:lnTo>
                    <a:pt x="605" y="29"/>
                  </a:lnTo>
                  <a:cubicBezTo>
                    <a:pt x="599" y="8"/>
                    <a:pt x="576" y="-4"/>
                    <a:pt x="555" y="2"/>
                  </a:cubicBezTo>
                  <a:cubicBezTo>
                    <a:pt x="538" y="7"/>
                    <a:pt x="522" y="11"/>
                    <a:pt x="505" y="16"/>
                  </a:cubicBezTo>
                  <a:cubicBezTo>
                    <a:pt x="499" y="17"/>
                    <a:pt x="496" y="23"/>
                    <a:pt x="497" y="29"/>
                  </a:cubicBezTo>
                  <a:cubicBezTo>
                    <a:pt x="499" y="35"/>
                    <a:pt x="505" y="39"/>
                    <a:pt x="511" y="38"/>
                  </a:cubicBezTo>
                  <a:cubicBezTo>
                    <a:pt x="528" y="33"/>
                    <a:pt x="544" y="29"/>
                    <a:pt x="561" y="24"/>
                  </a:cubicBezTo>
                  <a:cubicBezTo>
                    <a:pt x="571" y="21"/>
                    <a:pt x="581" y="26"/>
                    <a:pt x="584" y="36"/>
                  </a:cubicBezTo>
                  <a:lnTo>
                    <a:pt x="584" y="36"/>
                  </a:lnTo>
                  <a:cubicBezTo>
                    <a:pt x="585" y="41"/>
                    <a:pt x="585" y="46"/>
                    <a:pt x="583" y="50"/>
                  </a:cubicBezTo>
                  <a:cubicBezTo>
                    <a:pt x="580" y="55"/>
                    <a:pt x="577" y="58"/>
                    <a:pt x="572" y="59"/>
                  </a:cubicBezTo>
                  <a:cubicBezTo>
                    <a:pt x="482" y="86"/>
                    <a:pt x="388" y="103"/>
                    <a:pt x="294" y="108"/>
                  </a:cubicBezTo>
                  <a:cubicBezTo>
                    <a:pt x="201" y="114"/>
                    <a:pt x="107" y="109"/>
                    <a:pt x="14" y="94"/>
                  </a:cubicBezTo>
                  <a:cubicBezTo>
                    <a:pt x="8" y="93"/>
                    <a:pt x="2" y="97"/>
                    <a:pt x="1" y="103"/>
                  </a:cubicBezTo>
                  <a:cubicBezTo>
                    <a:pt x="0" y="109"/>
                    <a:pt x="4" y="115"/>
                    <a:pt x="10" y="116"/>
                  </a:cubicBezTo>
                  <a:cubicBezTo>
                    <a:pt x="79" y="128"/>
                    <a:pt x="149" y="133"/>
                    <a:pt x="219" y="133"/>
                  </a:cubicBezTo>
                  <a:cubicBezTo>
                    <a:pt x="245" y="133"/>
                    <a:pt x="270" y="133"/>
                    <a:pt x="296" y="131"/>
                  </a:cubicBezTo>
                  <a:cubicBezTo>
                    <a:pt x="392" y="125"/>
                    <a:pt x="487" y="108"/>
                    <a:pt x="578" y="81"/>
                  </a:cubicBezTo>
                  <a:cubicBezTo>
                    <a:pt x="589" y="78"/>
                    <a:pt x="598" y="71"/>
                    <a:pt x="603" y="61"/>
                  </a:cubicBezTo>
                  <a:cubicBezTo>
                    <a:pt x="608" y="51"/>
                    <a:pt x="609" y="40"/>
                    <a:pt x="606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75" lIns="90000" spcFirstLastPara="1" rIns="90000" wrap="square" tIns="2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09224" y="1433097"/>
              <a:ext cx="85141" cy="85141"/>
            </a:xfrm>
            <a:custGeom>
              <a:rect b="b" l="l" r="r" t="t"/>
              <a:pathLst>
                <a:path extrusionOk="0" h="207" w="207">
                  <a:moveTo>
                    <a:pt x="104" y="207"/>
                  </a:move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94" y="0"/>
                    <a:pt x="85" y="1"/>
                    <a:pt x="76" y="4"/>
                  </a:cubicBezTo>
                  <a:cubicBezTo>
                    <a:pt x="69" y="5"/>
                    <a:pt x="66" y="12"/>
                    <a:pt x="68" y="18"/>
                  </a:cubicBezTo>
                  <a:cubicBezTo>
                    <a:pt x="69" y="24"/>
                    <a:pt x="76" y="27"/>
                    <a:pt x="82" y="26"/>
                  </a:cubicBezTo>
                  <a:cubicBezTo>
                    <a:pt x="89" y="24"/>
                    <a:pt x="96" y="23"/>
                    <a:pt x="104" y="23"/>
                  </a:cubicBezTo>
                  <a:cubicBezTo>
                    <a:pt x="148" y="23"/>
                    <a:pt x="184" y="59"/>
                    <a:pt x="184" y="103"/>
                  </a:cubicBezTo>
                  <a:cubicBezTo>
                    <a:pt x="184" y="148"/>
                    <a:pt x="148" y="184"/>
                    <a:pt x="104" y="184"/>
                  </a:cubicBezTo>
                  <a:cubicBezTo>
                    <a:pt x="59" y="184"/>
                    <a:pt x="23" y="148"/>
                    <a:pt x="23" y="103"/>
                  </a:cubicBezTo>
                  <a:cubicBezTo>
                    <a:pt x="23" y="84"/>
                    <a:pt x="30" y="65"/>
                    <a:pt x="43" y="50"/>
                  </a:cubicBezTo>
                  <a:cubicBezTo>
                    <a:pt x="47" y="45"/>
                    <a:pt x="46" y="38"/>
                    <a:pt x="42" y="34"/>
                  </a:cubicBezTo>
                  <a:cubicBezTo>
                    <a:pt x="37" y="30"/>
                    <a:pt x="30" y="31"/>
                    <a:pt x="26" y="35"/>
                  </a:cubicBezTo>
                  <a:cubicBezTo>
                    <a:pt x="9" y="54"/>
                    <a:pt x="0" y="78"/>
                    <a:pt x="0" y="103"/>
                  </a:cubicBezTo>
                  <a:cubicBezTo>
                    <a:pt x="0" y="160"/>
                    <a:pt x="47" y="207"/>
                    <a:pt x="104" y="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231846" y="1455719"/>
              <a:ext cx="39897" cy="39486"/>
            </a:xfrm>
            <a:custGeom>
              <a:rect b="b" l="l" r="r" t="t"/>
              <a:pathLst>
                <a:path extrusionOk="0" h="96" w="97">
                  <a:moveTo>
                    <a:pt x="97" y="48"/>
                  </a:moveTo>
                  <a:cubicBezTo>
                    <a:pt x="97" y="22"/>
                    <a:pt x="75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6"/>
                    <a:pt x="49" y="96"/>
                  </a:cubicBezTo>
                  <a:cubicBezTo>
                    <a:pt x="75" y="96"/>
                    <a:pt x="97" y="75"/>
                    <a:pt x="97" y="48"/>
                  </a:cubicBezTo>
                  <a:moveTo>
                    <a:pt x="23" y="48"/>
                  </a:moveTo>
                  <a:cubicBezTo>
                    <a:pt x="23" y="34"/>
                    <a:pt x="35" y="23"/>
                    <a:pt x="49" y="23"/>
                  </a:cubicBezTo>
                  <a:cubicBezTo>
                    <a:pt x="63" y="23"/>
                    <a:pt x="74" y="34"/>
                    <a:pt x="74" y="48"/>
                  </a:cubicBezTo>
                  <a:cubicBezTo>
                    <a:pt x="74" y="62"/>
                    <a:pt x="63" y="74"/>
                    <a:pt x="49" y="74"/>
                  </a:cubicBezTo>
                  <a:cubicBezTo>
                    <a:pt x="35" y="74"/>
                    <a:pt x="23" y="62"/>
                    <a:pt x="23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34"/>
          <p:cNvSpPr/>
          <p:nvPr/>
        </p:nvSpPr>
        <p:spPr>
          <a:xfrm>
            <a:off x="1934794" y="1226848"/>
            <a:ext cx="360483" cy="327053"/>
          </a:xfrm>
          <a:custGeom>
            <a:rect b="b" l="l" r="r" t="t"/>
            <a:pathLst>
              <a:path extrusionOk="0" h="724" w="798">
                <a:moveTo>
                  <a:pt x="797" y="112"/>
                </a:moveTo>
                <a:cubicBezTo>
                  <a:pt x="793" y="96"/>
                  <a:pt x="781" y="83"/>
                  <a:pt x="766" y="78"/>
                </a:cubicBezTo>
                <a:lnTo>
                  <a:pt x="722" y="63"/>
                </a:lnTo>
                <a:cubicBezTo>
                  <a:pt x="726" y="58"/>
                  <a:pt x="727" y="52"/>
                  <a:pt x="726" y="46"/>
                </a:cubicBezTo>
                <a:cubicBezTo>
                  <a:pt x="724" y="38"/>
                  <a:pt x="719" y="33"/>
                  <a:pt x="712" y="30"/>
                </a:cubicBezTo>
                <a:lnTo>
                  <a:pt x="668" y="16"/>
                </a:lnTo>
                <a:cubicBezTo>
                  <a:pt x="658" y="12"/>
                  <a:pt x="647" y="15"/>
                  <a:pt x="640" y="22"/>
                </a:cubicBezTo>
                <a:lnTo>
                  <a:pt x="630" y="32"/>
                </a:lnTo>
                <a:lnTo>
                  <a:pt x="540" y="3"/>
                </a:lnTo>
                <a:cubicBezTo>
                  <a:pt x="523" y="-3"/>
                  <a:pt x="504" y="1"/>
                  <a:pt x="492" y="14"/>
                </a:cubicBezTo>
                <a:cubicBezTo>
                  <a:pt x="479" y="27"/>
                  <a:pt x="475" y="45"/>
                  <a:pt x="480" y="63"/>
                </a:cubicBezTo>
                <a:lnTo>
                  <a:pt x="510" y="152"/>
                </a:lnTo>
                <a:lnTo>
                  <a:pt x="421" y="241"/>
                </a:lnTo>
                <a:cubicBezTo>
                  <a:pt x="417" y="245"/>
                  <a:pt x="417" y="253"/>
                  <a:pt x="421" y="257"/>
                </a:cubicBezTo>
                <a:cubicBezTo>
                  <a:pt x="426" y="262"/>
                  <a:pt x="433" y="262"/>
                  <a:pt x="438" y="257"/>
                </a:cubicBezTo>
                <a:lnTo>
                  <a:pt x="656" y="39"/>
                </a:lnTo>
                <a:cubicBezTo>
                  <a:pt x="658" y="38"/>
                  <a:pt x="659" y="37"/>
                  <a:pt x="661" y="38"/>
                </a:cubicBezTo>
                <a:lnTo>
                  <a:pt x="701" y="51"/>
                </a:lnTo>
                <a:lnTo>
                  <a:pt x="297" y="455"/>
                </a:lnTo>
                <a:lnTo>
                  <a:pt x="269" y="427"/>
                </a:lnTo>
                <a:lnTo>
                  <a:pt x="399" y="296"/>
                </a:lnTo>
                <a:cubicBezTo>
                  <a:pt x="404" y="291"/>
                  <a:pt x="404" y="284"/>
                  <a:pt x="399" y="279"/>
                </a:cubicBezTo>
                <a:cubicBezTo>
                  <a:pt x="395" y="275"/>
                  <a:pt x="387" y="275"/>
                  <a:pt x="383" y="279"/>
                </a:cubicBezTo>
                <a:lnTo>
                  <a:pt x="252" y="410"/>
                </a:lnTo>
                <a:lnTo>
                  <a:pt x="247" y="405"/>
                </a:lnTo>
                <a:cubicBezTo>
                  <a:pt x="233" y="391"/>
                  <a:pt x="209" y="391"/>
                  <a:pt x="194" y="405"/>
                </a:cubicBezTo>
                <a:cubicBezTo>
                  <a:pt x="187" y="412"/>
                  <a:pt x="183" y="422"/>
                  <a:pt x="183" y="432"/>
                </a:cubicBezTo>
                <a:cubicBezTo>
                  <a:pt x="183" y="439"/>
                  <a:pt x="186" y="447"/>
                  <a:pt x="190" y="453"/>
                </a:cubicBezTo>
                <a:lnTo>
                  <a:pt x="17" y="626"/>
                </a:lnTo>
                <a:cubicBezTo>
                  <a:pt x="6" y="636"/>
                  <a:pt x="0" y="651"/>
                  <a:pt x="0" y="666"/>
                </a:cubicBezTo>
                <a:cubicBezTo>
                  <a:pt x="0" y="682"/>
                  <a:pt x="6" y="696"/>
                  <a:pt x="17" y="707"/>
                </a:cubicBezTo>
                <a:cubicBezTo>
                  <a:pt x="28" y="718"/>
                  <a:pt x="42" y="724"/>
                  <a:pt x="58" y="724"/>
                </a:cubicBezTo>
                <a:cubicBezTo>
                  <a:pt x="73" y="724"/>
                  <a:pt x="88" y="718"/>
                  <a:pt x="98" y="707"/>
                </a:cubicBezTo>
                <a:lnTo>
                  <a:pt x="184" y="621"/>
                </a:lnTo>
                <a:cubicBezTo>
                  <a:pt x="189" y="616"/>
                  <a:pt x="189" y="609"/>
                  <a:pt x="184" y="605"/>
                </a:cubicBezTo>
                <a:cubicBezTo>
                  <a:pt x="180" y="600"/>
                  <a:pt x="172" y="600"/>
                  <a:pt x="168" y="605"/>
                </a:cubicBezTo>
                <a:lnTo>
                  <a:pt x="82" y="690"/>
                </a:lnTo>
                <a:cubicBezTo>
                  <a:pt x="75" y="697"/>
                  <a:pt x="67" y="700"/>
                  <a:pt x="58" y="700"/>
                </a:cubicBezTo>
                <a:cubicBezTo>
                  <a:pt x="49" y="700"/>
                  <a:pt x="40" y="697"/>
                  <a:pt x="34" y="690"/>
                </a:cubicBezTo>
                <a:cubicBezTo>
                  <a:pt x="27" y="684"/>
                  <a:pt x="24" y="675"/>
                  <a:pt x="24" y="666"/>
                </a:cubicBezTo>
                <a:cubicBezTo>
                  <a:pt x="24" y="657"/>
                  <a:pt x="27" y="649"/>
                  <a:pt x="34" y="642"/>
                </a:cubicBezTo>
                <a:lnTo>
                  <a:pt x="206" y="470"/>
                </a:lnTo>
                <a:lnTo>
                  <a:pt x="254" y="518"/>
                </a:lnTo>
                <a:lnTo>
                  <a:pt x="206" y="566"/>
                </a:lnTo>
                <a:cubicBezTo>
                  <a:pt x="202" y="571"/>
                  <a:pt x="202" y="578"/>
                  <a:pt x="206" y="582"/>
                </a:cubicBezTo>
                <a:cubicBezTo>
                  <a:pt x="208" y="585"/>
                  <a:pt x="211" y="586"/>
                  <a:pt x="214" y="586"/>
                </a:cubicBezTo>
                <a:cubicBezTo>
                  <a:pt x="217" y="586"/>
                  <a:pt x="220" y="585"/>
                  <a:pt x="223" y="582"/>
                </a:cubicBezTo>
                <a:lnTo>
                  <a:pt x="271" y="534"/>
                </a:lnTo>
                <a:cubicBezTo>
                  <a:pt x="277" y="538"/>
                  <a:pt x="285" y="541"/>
                  <a:pt x="292" y="541"/>
                </a:cubicBezTo>
                <a:cubicBezTo>
                  <a:pt x="302" y="541"/>
                  <a:pt x="312" y="537"/>
                  <a:pt x="319" y="530"/>
                </a:cubicBezTo>
                <a:cubicBezTo>
                  <a:pt x="326" y="523"/>
                  <a:pt x="330" y="513"/>
                  <a:pt x="330" y="503"/>
                </a:cubicBezTo>
                <a:cubicBezTo>
                  <a:pt x="330" y="493"/>
                  <a:pt x="326" y="484"/>
                  <a:pt x="319" y="477"/>
                </a:cubicBezTo>
                <a:lnTo>
                  <a:pt x="314" y="472"/>
                </a:lnTo>
                <a:lnTo>
                  <a:pt x="541" y="245"/>
                </a:lnTo>
                <a:lnTo>
                  <a:pt x="555" y="288"/>
                </a:lnTo>
                <a:cubicBezTo>
                  <a:pt x="561" y="304"/>
                  <a:pt x="573" y="315"/>
                  <a:pt x="590" y="319"/>
                </a:cubicBezTo>
                <a:cubicBezTo>
                  <a:pt x="593" y="320"/>
                  <a:pt x="597" y="321"/>
                  <a:pt x="601" y="321"/>
                </a:cubicBezTo>
                <a:cubicBezTo>
                  <a:pt x="613" y="321"/>
                  <a:pt x="625" y="316"/>
                  <a:pt x="634" y="307"/>
                </a:cubicBezTo>
                <a:lnTo>
                  <a:pt x="690" y="251"/>
                </a:lnTo>
                <a:cubicBezTo>
                  <a:pt x="695" y="246"/>
                  <a:pt x="695" y="239"/>
                  <a:pt x="690" y="234"/>
                </a:cubicBezTo>
                <a:cubicBezTo>
                  <a:pt x="685" y="230"/>
                  <a:pt x="678" y="230"/>
                  <a:pt x="673" y="234"/>
                </a:cubicBezTo>
                <a:lnTo>
                  <a:pt x="617" y="290"/>
                </a:lnTo>
                <a:cubicBezTo>
                  <a:pt x="612" y="296"/>
                  <a:pt x="603" y="298"/>
                  <a:pt x="595" y="297"/>
                </a:cubicBezTo>
                <a:cubicBezTo>
                  <a:pt x="587" y="295"/>
                  <a:pt x="580" y="289"/>
                  <a:pt x="578" y="281"/>
                </a:cubicBezTo>
                <a:lnTo>
                  <a:pt x="559" y="226"/>
                </a:lnTo>
                <a:lnTo>
                  <a:pt x="704" y="82"/>
                </a:lnTo>
                <a:lnTo>
                  <a:pt x="758" y="100"/>
                </a:lnTo>
                <a:cubicBezTo>
                  <a:pt x="766" y="103"/>
                  <a:pt x="772" y="109"/>
                  <a:pt x="774" y="117"/>
                </a:cubicBezTo>
                <a:cubicBezTo>
                  <a:pt x="776" y="125"/>
                  <a:pt x="774" y="134"/>
                  <a:pt x="768" y="140"/>
                </a:cubicBezTo>
                <a:lnTo>
                  <a:pt x="712" y="196"/>
                </a:lnTo>
                <a:cubicBezTo>
                  <a:pt x="707" y="200"/>
                  <a:pt x="707" y="208"/>
                  <a:pt x="712" y="212"/>
                </a:cubicBezTo>
                <a:cubicBezTo>
                  <a:pt x="714" y="214"/>
                  <a:pt x="717" y="216"/>
                  <a:pt x="720" y="216"/>
                </a:cubicBezTo>
                <a:cubicBezTo>
                  <a:pt x="723" y="216"/>
                  <a:pt x="726" y="214"/>
                  <a:pt x="729" y="212"/>
                </a:cubicBezTo>
                <a:lnTo>
                  <a:pt x="784" y="156"/>
                </a:lnTo>
                <a:cubicBezTo>
                  <a:pt x="796" y="145"/>
                  <a:pt x="801" y="128"/>
                  <a:pt x="797" y="112"/>
                </a:cubicBezTo>
                <a:moveTo>
                  <a:pt x="502" y="55"/>
                </a:moveTo>
                <a:cubicBezTo>
                  <a:pt x="499" y="46"/>
                  <a:pt x="502" y="37"/>
                  <a:pt x="508" y="31"/>
                </a:cubicBezTo>
                <a:cubicBezTo>
                  <a:pt x="515" y="24"/>
                  <a:pt x="524" y="22"/>
                  <a:pt x="533" y="25"/>
                </a:cubicBezTo>
                <a:lnTo>
                  <a:pt x="611" y="51"/>
                </a:lnTo>
                <a:lnTo>
                  <a:pt x="529" y="134"/>
                </a:lnTo>
                <a:lnTo>
                  <a:pt x="502" y="55"/>
                </a:lnTo>
                <a:moveTo>
                  <a:pt x="302" y="513"/>
                </a:moveTo>
                <a:cubicBezTo>
                  <a:pt x="298" y="518"/>
                  <a:pt x="289" y="519"/>
                  <a:pt x="283" y="513"/>
                </a:cubicBezTo>
                <a:lnTo>
                  <a:pt x="211" y="441"/>
                </a:lnTo>
                <a:cubicBezTo>
                  <a:pt x="206" y="437"/>
                  <a:pt x="205" y="428"/>
                  <a:pt x="211" y="422"/>
                </a:cubicBezTo>
                <a:cubicBezTo>
                  <a:pt x="216" y="416"/>
                  <a:pt x="225" y="416"/>
                  <a:pt x="231" y="422"/>
                </a:cubicBezTo>
                <a:lnTo>
                  <a:pt x="302" y="493"/>
                </a:lnTo>
                <a:cubicBezTo>
                  <a:pt x="309" y="500"/>
                  <a:pt x="306" y="509"/>
                  <a:pt x="302" y="5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1" name="Google Shape;1171;p34"/>
          <p:cNvGrpSpPr/>
          <p:nvPr/>
        </p:nvGrpSpPr>
        <p:grpSpPr>
          <a:xfrm>
            <a:off x="3364159" y="1221012"/>
            <a:ext cx="338806" cy="338806"/>
            <a:chOff x="3472156" y="1363175"/>
            <a:chExt cx="308483" cy="308482"/>
          </a:xfrm>
        </p:grpSpPr>
        <p:sp>
          <p:nvSpPr>
            <p:cNvPr id="1172" name="Google Shape;1172;p34"/>
            <p:cNvSpPr/>
            <p:nvPr/>
          </p:nvSpPr>
          <p:spPr>
            <a:xfrm>
              <a:off x="3582799" y="1483688"/>
              <a:ext cx="87198" cy="67455"/>
            </a:xfrm>
            <a:custGeom>
              <a:rect b="b" l="l" r="r" t="t"/>
              <a:pathLst>
                <a:path extrusionOk="0" h="164" w="212">
                  <a:moveTo>
                    <a:pt x="39" y="45"/>
                  </a:moveTo>
                  <a:cubicBezTo>
                    <a:pt x="44" y="41"/>
                    <a:pt x="44" y="34"/>
                    <a:pt x="40" y="30"/>
                  </a:cubicBezTo>
                  <a:cubicBezTo>
                    <a:pt x="36" y="26"/>
                    <a:pt x="29" y="25"/>
                    <a:pt x="24" y="29"/>
                  </a:cubicBezTo>
                  <a:cubicBezTo>
                    <a:pt x="9" y="44"/>
                    <a:pt x="0" y="63"/>
                    <a:pt x="0" y="82"/>
                  </a:cubicBezTo>
                  <a:cubicBezTo>
                    <a:pt x="0" y="127"/>
                    <a:pt x="48" y="164"/>
                    <a:pt x="106" y="164"/>
                  </a:cubicBezTo>
                  <a:cubicBezTo>
                    <a:pt x="165" y="164"/>
                    <a:pt x="212" y="127"/>
                    <a:pt x="212" y="82"/>
                  </a:cubicBezTo>
                  <a:cubicBezTo>
                    <a:pt x="212" y="37"/>
                    <a:pt x="165" y="0"/>
                    <a:pt x="106" y="0"/>
                  </a:cubicBezTo>
                  <a:cubicBezTo>
                    <a:pt x="95" y="0"/>
                    <a:pt x="85" y="1"/>
                    <a:pt x="75" y="3"/>
                  </a:cubicBezTo>
                  <a:cubicBezTo>
                    <a:pt x="69" y="5"/>
                    <a:pt x="65" y="11"/>
                    <a:pt x="67" y="17"/>
                  </a:cubicBezTo>
                  <a:cubicBezTo>
                    <a:pt x="68" y="22"/>
                    <a:pt x="74" y="26"/>
                    <a:pt x="80" y="25"/>
                  </a:cubicBezTo>
                  <a:cubicBezTo>
                    <a:pt x="88" y="23"/>
                    <a:pt x="97" y="22"/>
                    <a:pt x="106" y="22"/>
                  </a:cubicBezTo>
                  <a:cubicBezTo>
                    <a:pt x="152" y="22"/>
                    <a:pt x="190" y="49"/>
                    <a:pt x="190" y="82"/>
                  </a:cubicBezTo>
                  <a:cubicBezTo>
                    <a:pt x="190" y="115"/>
                    <a:pt x="152" y="142"/>
                    <a:pt x="106" y="142"/>
                  </a:cubicBezTo>
                  <a:cubicBezTo>
                    <a:pt x="60" y="142"/>
                    <a:pt x="22" y="115"/>
                    <a:pt x="22" y="82"/>
                  </a:cubicBezTo>
                  <a:cubicBezTo>
                    <a:pt x="22" y="69"/>
                    <a:pt x="28" y="56"/>
                    <a:pt x="39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025" lIns="90000" spcFirstLastPara="1" rIns="90000" wrap="square" tIns="14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475447" y="1363175"/>
              <a:ext cx="305192" cy="308482"/>
            </a:xfrm>
            <a:custGeom>
              <a:rect b="b" l="l" r="r" t="t"/>
              <a:pathLst>
                <a:path extrusionOk="0" h="750" w="742">
                  <a:moveTo>
                    <a:pt x="739" y="573"/>
                  </a:moveTo>
                  <a:cubicBezTo>
                    <a:pt x="734" y="569"/>
                    <a:pt x="727" y="569"/>
                    <a:pt x="723" y="574"/>
                  </a:cubicBezTo>
                  <a:lnTo>
                    <a:pt x="666" y="633"/>
                  </a:lnTo>
                  <a:cubicBezTo>
                    <a:pt x="658" y="627"/>
                    <a:pt x="649" y="623"/>
                    <a:pt x="639" y="622"/>
                  </a:cubicBezTo>
                  <a:cubicBezTo>
                    <a:pt x="625" y="619"/>
                    <a:pt x="612" y="609"/>
                    <a:pt x="607" y="595"/>
                  </a:cubicBezTo>
                  <a:lnTo>
                    <a:pt x="544" y="427"/>
                  </a:lnTo>
                  <a:cubicBezTo>
                    <a:pt x="529" y="390"/>
                    <a:pt x="522" y="351"/>
                    <a:pt x="522" y="311"/>
                  </a:cubicBezTo>
                  <a:cubicBezTo>
                    <a:pt x="522" y="299"/>
                    <a:pt x="524" y="287"/>
                    <a:pt x="527" y="275"/>
                  </a:cubicBezTo>
                  <a:cubicBezTo>
                    <a:pt x="531" y="264"/>
                    <a:pt x="536" y="253"/>
                    <a:pt x="542" y="242"/>
                  </a:cubicBezTo>
                  <a:cubicBezTo>
                    <a:pt x="550" y="229"/>
                    <a:pt x="560" y="218"/>
                    <a:pt x="572" y="208"/>
                  </a:cubicBezTo>
                  <a:cubicBezTo>
                    <a:pt x="584" y="199"/>
                    <a:pt x="598" y="192"/>
                    <a:pt x="612" y="187"/>
                  </a:cubicBezTo>
                  <a:lnTo>
                    <a:pt x="632" y="180"/>
                  </a:lnTo>
                  <a:lnTo>
                    <a:pt x="729" y="197"/>
                  </a:lnTo>
                  <a:cubicBezTo>
                    <a:pt x="730" y="197"/>
                    <a:pt x="730" y="197"/>
                    <a:pt x="731" y="197"/>
                  </a:cubicBezTo>
                  <a:cubicBezTo>
                    <a:pt x="736" y="197"/>
                    <a:pt x="741" y="193"/>
                    <a:pt x="742" y="188"/>
                  </a:cubicBezTo>
                  <a:cubicBezTo>
                    <a:pt x="743" y="182"/>
                    <a:pt x="739" y="177"/>
                    <a:pt x="733" y="175"/>
                  </a:cubicBezTo>
                  <a:lnTo>
                    <a:pt x="662" y="163"/>
                  </a:lnTo>
                  <a:lnTo>
                    <a:pt x="667" y="160"/>
                  </a:lnTo>
                  <a:cubicBezTo>
                    <a:pt x="687" y="148"/>
                    <a:pt x="699" y="126"/>
                    <a:pt x="699" y="103"/>
                  </a:cubicBezTo>
                  <a:lnTo>
                    <a:pt x="699" y="85"/>
                  </a:lnTo>
                  <a:lnTo>
                    <a:pt x="739" y="40"/>
                  </a:lnTo>
                  <a:cubicBezTo>
                    <a:pt x="743" y="35"/>
                    <a:pt x="742" y="28"/>
                    <a:pt x="738" y="24"/>
                  </a:cubicBezTo>
                  <a:cubicBezTo>
                    <a:pt x="733" y="20"/>
                    <a:pt x="727" y="21"/>
                    <a:pt x="723" y="25"/>
                  </a:cubicBezTo>
                  <a:lnTo>
                    <a:pt x="699" y="52"/>
                  </a:lnTo>
                  <a:lnTo>
                    <a:pt x="699" y="11"/>
                  </a:lnTo>
                  <a:cubicBezTo>
                    <a:pt x="699" y="5"/>
                    <a:pt x="694" y="0"/>
                    <a:pt x="688" y="0"/>
                  </a:cubicBezTo>
                  <a:cubicBezTo>
                    <a:pt x="682" y="0"/>
                    <a:pt x="677" y="5"/>
                    <a:pt x="677" y="11"/>
                  </a:cubicBezTo>
                  <a:lnTo>
                    <a:pt x="677" y="25"/>
                  </a:lnTo>
                  <a:lnTo>
                    <a:pt x="646" y="2"/>
                  </a:lnTo>
                  <a:cubicBezTo>
                    <a:pt x="641" y="-1"/>
                    <a:pt x="634" y="0"/>
                    <a:pt x="630" y="5"/>
                  </a:cubicBezTo>
                  <a:cubicBezTo>
                    <a:pt x="627" y="10"/>
                    <a:pt x="628" y="16"/>
                    <a:pt x="633" y="20"/>
                  </a:cubicBezTo>
                  <a:lnTo>
                    <a:pt x="677" y="52"/>
                  </a:lnTo>
                  <a:lnTo>
                    <a:pt x="677" y="103"/>
                  </a:lnTo>
                  <a:cubicBezTo>
                    <a:pt x="677" y="119"/>
                    <a:pt x="669" y="133"/>
                    <a:pt x="656" y="141"/>
                  </a:cubicBezTo>
                  <a:lnTo>
                    <a:pt x="629" y="157"/>
                  </a:lnTo>
                  <a:lnTo>
                    <a:pt x="580" y="149"/>
                  </a:lnTo>
                  <a:cubicBezTo>
                    <a:pt x="549" y="143"/>
                    <a:pt x="518" y="147"/>
                    <a:pt x="489" y="161"/>
                  </a:cubicBezTo>
                  <a:lnTo>
                    <a:pt x="469" y="170"/>
                  </a:lnTo>
                  <a:cubicBezTo>
                    <a:pt x="464" y="172"/>
                    <a:pt x="461" y="179"/>
                    <a:pt x="464" y="184"/>
                  </a:cubicBezTo>
                  <a:cubicBezTo>
                    <a:pt x="467" y="190"/>
                    <a:pt x="473" y="192"/>
                    <a:pt x="479" y="190"/>
                  </a:cubicBezTo>
                  <a:lnTo>
                    <a:pt x="499" y="180"/>
                  </a:lnTo>
                  <a:cubicBezTo>
                    <a:pt x="523" y="169"/>
                    <a:pt x="550" y="166"/>
                    <a:pt x="576" y="170"/>
                  </a:cubicBezTo>
                  <a:lnTo>
                    <a:pt x="589" y="173"/>
                  </a:lnTo>
                  <a:cubicBezTo>
                    <a:pt x="578" y="178"/>
                    <a:pt x="568" y="184"/>
                    <a:pt x="559" y="191"/>
                  </a:cubicBezTo>
                  <a:cubicBezTo>
                    <a:pt x="545" y="202"/>
                    <a:pt x="533" y="215"/>
                    <a:pt x="523" y="231"/>
                  </a:cubicBezTo>
                  <a:cubicBezTo>
                    <a:pt x="516" y="243"/>
                    <a:pt x="510" y="256"/>
                    <a:pt x="506" y="269"/>
                  </a:cubicBezTo>
                  <a:cubicBezTo>
                    <a:pt x="502" y="283"/>
                    <a:pt x="500" y="297"/>
                    <a:pt x="500" y="311"/>
                  </a:cubicBezTo>
                  <a:cubicBezTo>
                    <a:pt x="500" y="354"/>
                    <a:pt x="508" y="395"/>
                    <a:pt x="523" y="435"/>
                  </a:cubicBezTo>
                  <a:lnTo>
                    <a:pt x="560" y="532"/>
                  </a:lnTo>
                  <a:lnTo>
                    <a:pt x="522" y="507"/>
                  </a:lnTo>
                  <a:cubicBezTo>
                    <a:pt x="514" y="502"/>
                    <a:pt x="506" y="499"/>
                    <a:pt x="497" y="496"/>
                  </a:cubicBezTo>
                  <a:cubicBezTo>
                    <a:pt x="488" y="493"/>
                    <a:pt x="479" y="492"/>
                    <a:pt x="470" y="492"/>
                  </a:cubicBezTo>
                  <a:cubicBezTo>
                    <a:pt x="441" y="492"/>
                    <a:pt x="414" y="505"/>
                    <a:pt x="396" y="527"/>
                  </a:cubicBezTo>
                  <a:lnTo>
                    <a:pt x="367" y="563"/>
                  </a:lnTo>
                  <a:cubicBezTo>
                    <a:pt x="363" y="568"/>
                    <a:pt x="357" y="573"/>
                    <a:pt x="351" y="575"/>
                  </a:cubicBezTo>
                  <a:lnTo>
                    <a:pt x="288" y="603"/>
                  </a:lnTo>
                  <a:lnTo>
                    <a:pt x="294" y="594"/>
                  </a:lnTo>
                  <a:cubicBezTo>
                    <a:pt x="298" y="588"/>
                    <a:pt x="301" y="582"/>
                    <a:pt x="303" y="576"/>
                  </a:cubicBezTo>
                  <a:cubicBezTo>
                    <a:pt x="305" y="569"/>
                    <a:pt x="306" y="563"/>
                    <a:pt x="306" y="556"/>
                  </a:cubicBezTo>
                  <a:cubicBezTo>
                    <a:pt x="306" y="548"/>
                    <a:pt x="304" y="539"/>
                    <a:pt x="301" y="531"/>
                  </a:cubicBezTo>
                  <a:cubicBezTo>
                    <a:pt x="298" y="524"/>
                    <a:pt x="294" y="517"/>
                    <a:pt x="288" y="510"/>
                  </a:cubicBezTo>
                  <a:cubicBezTo>
                    <a:pt x="274" y="496"/>
                    <a:pt x="258" y="484"/>
                    <a:pt x="240" y="475"/>
                  </a:cubicBezTo>
                  <a:cubicBezTo>
                    <a:pt x="234" y="473"/>
                    <a:pt x="228" y="475"/>
                    <a:pt x="225" y="481"/>
                  </a:cubicBezTo>
                  <a:cubicBezTo>
                    <a:pt x="222" y="486"/>
                    <a:pt x="225" y="493"/>
                    <a:pt x="230" y="495"/>
                  </a:cubicBezTo>
                  <a:cubicBezTo>
                    <a:pt x="246" y="503"/>
                    <a:pt x="260" y="513"/>
                    <a:pt x="272" y="525"/>
                  </a:cubicBezTo>
                  <a:cubicBezTo>
                    <a:pt x="276" y="530"/>
                    <a:pt x="279" y="534"/>
                    <a:pt x="281" y="540"/>
                  </a:cubicBezTo>
                  <a:cubicBezTo>
                    <a:pt x="283" y="545"/>
                    <a:pt x="284" y="550"/>
                    <a:pt x="284" y="556"/>
                  </a:cubicBezTo>
                  <a:cubicBezTo>
                    <a:pt x="284" y="561"/>
                    <a:pt x="283" y="565"/>
                    <a:pt x="282" y="569"/>
                  </a:cubicBezTo>
                  <a:cubicBezTo>
                    <a:pt x="281" y="574"/>
                    <a:pt x="279" y="578"/>
                    <a:pt x="276" y="581"/>
                  </a:cubicBezTo>
                  <a:lnTo>
                    <a:pt x="249" y="621"/>
                  </a:lnTo>
                  <a:lnTo>
                    <a:pt x="209" y="639"/>
                  </a:lnTo>
                  <a:cubicBezTo>
                    <a:pt x="186" y="649"/>
                    <a:pt x="160" y="646"/>
                    <a:pt x="140" y="631"/>
                  </a:cubicBezTo>
                  <a:cubicBezTo>
                    <a:pt x="125" y="619"/>
                    <a:pt x="106" y="612"/>
                    <a:pt x="86" y="612"/>
                  </a:cubicBezTo>
                  <a:lnTo>
                    <a:pt x="86" y="612"/>
                  </a:lnTo>
                  <a:lnTo>
                    <a:pt x="86" y="612"/>
                  </a:lnTo>
                  <a:lnTo>
                    <a:pt x="46" y="612"/>
                  </a:lnTo>
                  <a:cubicBezTo>
                    <a:pt x="40" y="612"/>
                    <a:pt x="35" y="617"/>
                    <a:pt x="35" y="623"/>
                  </a:cubicBezTo>
                  <a:cubicBezTo>
                    <a:pt x="35" y="629"/>
                    <a:pt x="40" y="634"/>
                    <a:pt x="46" y="634"/>
                  </a:cubicBezTo>
                  <a:lnTo>
                    <a:pt x="70" y="634"/>
                  </a:lnTo>
                  <a:lnTo>
                    <a:pt x="68" y="641"/>
                  </a:lnTo>
                  <a:cubicBezTo>
                    <a:pt x="65" y="649"/>
                    <a:pt x="58" y="654"/>
                    <a:pt x="50" y="654"/>
                  </a:cubicBezTo>
                  <a:lnTo>
                    <a:pt x="46" y="654"/>
                  </a:lnTo>
                  <a:cubicBezTo>
                    <a:pt x="40" y="654"/>
                    <a:pt x="35" y="659"/>
                    <a:pt x="35" y="665"/>
                  </a:cubicBezTo>
                  <a:cubicBezTo>
                    <a:pt x="35" y="671"/>
                    <a:pt x="40" y="676"/>
                    <a:pt x="46" y="676"/>
                  </a:cubicBezTo>
                  <a:lnTo>
                    <a:pt x="50" y="676"/>
                  </a:lnTo>
                  <a:cubicBezTo>
                    <a:pt x="67" y="676"/>
                    <a:pt x="83" y="665"/>
                    <a:pt x="89" y="648"/>
                  </a:cubicBezTo>
                  <a:lnTo>
                    <a:pt x="94" y="635"/>
                  </a:lnTo>
                  <a:cubicBezTo>
                    <a:pt x="106" y="636"/>
                    <a:pt x="117" y="641"/>
                    <a:pt x="127" y="648"/>
                  </a:cubicBezTo>
                  <a:cubicBezTo>
                    <a:pt x="136" y="655"/>
                    <a:pt x="145" y="659"/>
                    <a:pt x="155" y="663"/>
                  </a:cubicBezTo>
                  <a:lnTo>
                    <a:pt x="7" y="729"/>
                  </a:lnTo>
                  <a:cubicBezTo>
                    <a:pt x="1" y="731"/>
                    <a:pt x="-1" y="738"/>
                    <a:pt x="1" y="743"/>
                  </a:cubicBezTo>
                  <a:cubicBezTo>
                    <a:pt x="3" y="747"/>
                    <a:pt x="7" y="750"/>
                    <a:pt x="12" y="750"/>
                  </a:cubicBezTo>
                  <a:cubicBezTo>
                    <a:pt x="13" y="750"/>
                    <a:pt x="15" y="749"/>
                    <a:pt x="16" y="749"/>
                  </a:cubicBezTo>
                  <a:lnTo>
                    <a:pt x="161" y="684"/>
                  </a:lnTo>
                  <a:lnTo>
                    <a:pt x="126" y="732"/>
                  </a:lnTo>
                  <a:cubicBezTo>
                    <a:pt x="122" y="737"/>
                    <a:pt x="123" y="744"/>
                    <a:pt x="128" y="748"/>
                  </a:cubicBezTo>
                  <a:cubicBezTo>
                    <a:pt x="130" y="749"/>
                    <a:pt x="133" y="750"/>
                    <a:pt x="135" y="750"/>
                  </a:cubicBezTo>
                  <a:cubicBezTo>
                    <a:pt x="138" y="750"/>
                    <a:pt x="142" y="748"/>
                    <a:pt x="144" y="745"/>
                  </a:cubicBezTo>
                  <a:lnTo>
                    <a:pt x="161" y="721"/>
                  </a:lnTo>
                  <a:cubicBezTo>
                    <a:pt x="164" y="726"/>
                    <a:pt x="168" y="731"/>
                    <a:pt x="173" y="734"/>
                  </a:cubicBezTo>
                  <a:lnTo>
                    <a:pt x="191" y="748"/>
                  </a:lnTo>
                  <a:cubicBezTo>
                    <a:pt x="193" y="749"/>
                    <a:pt x="196" y="750"/>
                    <a:pt x="198" y="750"/>
                  </a:cubicBezTo>
                  <a:cubicBezTo>
                    <a:pt x="201" y="750"/>
                    <a:pt x="205" y="748"/>
                    <a:pt x="207" y="745"/>
                  </a:cubicBezTo>
                  <a:cubicBezTo>
                    <a:pt x="210" y="740"/>
                    <a:pt x="209" y="733"/>
                    <a:pt x="204" y="730"/>
                  </a:cubicBezTo>
                  <a:lnTo>
                    <a:pt x="185" y="716"/>
                  </a:lnTo>
                  <a:cubicBezTo>
                    <a:pt x="182" y="714"/>
                    <a:pt x="179" y="710"/>
                    <a:pt x="179" y="705"/>
                  </a:cubicBezTo>
                  <a:cubicBezTo>
                    <a:pt x="178" y="701"/>
                    <a:pt x="179" y="696"/>
                    <a:pt x="182" y="693"/>
                  </a:cubicBezTo>
                  <a:lnTo>
                    <a:pt x="185" y="688"/>
                  </a:lnTo>
                  <a:cubicBezTo>
                    <a:pt x="195" y="674"/>
                    <a:pt x="209" y="663"/>
                    <a:pt x="224" y="656"/>
                  </a:cubicBezTo>
                  <a:lnTo>
                    <a:pt x="360" y="595"/>
                  </a:lnTo>
                  <a:cubicBezTo>
                    <a:pt x="369" y="591"/>
                    <a:pt x="377" y="585"/>
                    <a:pt x="384" y="577"/>
                  </a:cubicBezTo>
                  <a:lnTo>
                    <a:pt x="413" y="541"/>
                  </a:lnTo>
                  <a:cubicBezTo>
                    <a:pt x="427" y="524"/>
                    <a:pt x="448" y="514"/>
                    <a:pt x="470" y="514"/>
                  </a:cubicBezTo>
                  <a:cubicBezTo>
                    <a:pt x="477" y="514"/>
                    <a:pt x="484" y="515"/>
                    <a:pt x="491" y="517"/>
                  </a:cubicBezTo>
                  <a:cubicBezTo>
                    <a:pt x="498" y="519"/>
                    <a:pt x="504" y="522"/>
                    <a:pt x="510" y="526"/>
                  </a:cubicBezTo>
                  <a:lnTo>
                    <a:pt x="573" y="566"/>
                  </a:lnTo>
                  <a:lnTo>
                    <a:pt x="574" y="570"/>
                  </a:lnTo>
                  <a:lnTo>
                    <a:pt x="574" y="570"/>
                  </a:lnTo>
                  <a:cubicBezTo>
                    <a:pt x="579" y="583"/>
                    <a:pt x="578" y="598"/>
                    <a:pt x="572" y="611"/>
                  </a:cubicBezTo>
                  <a:lnTo>
                    <a:pt x="569" y="619"/>
                  </a:lnTo>
                  <a:cubicBezTo>
                    <a:pt x="565" y="627"/>
                    <a:pt x="556" y="633"/>
                    <a:pt x="546" y="633"/>
                  </a:cubicBezTo>
                  <a:cubicBezTo>
                    <a:pt x="534" y="633"/>
                    <a:pt x="522" y="638"/>
                    <a:pt x="513" y="647"/>
                  </a:cubicBezTo>
                  <a:lnTo>
                    <a:pt x="495" y="665"/>
                  </a:lnTo>
                  <a:cubicBezTo>
                    <a:pt x="491" y="669"/>
                    <a:pt x="491" y="676"/>
                    <a:pt x="495" y="680"/>
                  </a:cubicBezTo>
                  <a:cubicBezTo>
                    <a:pt x="498" y="682"/>
                    <a:pt x="500" y="684"/>
                    <a:pt x="503" y="684"/>
                  </a:cubicBezTo>
                  <a:cubicBezTo>
                    <a:pt x="506" y="684"/>
                    <a:pt x="509" y="682"/>
                    <a:pt x="511" y="680"/>
                  </a:cubicBezTo>
                  <a:lnTo>
                    <a:pt x="529" y="662"/>
                  </a:lnTo>
                  <a:cubicBezTo>
                    <a:pt x="534" y="658"/>
                    <a:pt x="540" y="655"/>
                    <a:pt x="546" y="655"/>
                  </a:cubicBezTo>
                  <a:cubicBezTo>
                    <a:pt x="565" y="655"/>
                    <a:pt x="581" y="644"/>
                    <a:pt x="589" y="628"/>
                  </a:cubicBezTo>
                  <a:lnTo>
                    <a:pt x="593" y="620"/>
                  </a:lnTo>
                  <a:lnTo>
                    <a:pt x="597" y="631"/>
                  </a:lnTo>
                  <a:cubicBezTo>
                    <a:pt x="601" y="641"/>
                    <a:pt x="600" y="653"/>
                    <a:pt x="594" y="663"/>
                  </a:cubicBezTo>
                  <a:lnTo>
                    <a:pt x="582" y="681"/>
                  </a:lnTo>
                  <a:cubicBezTo>
                    <a:pt x="575" y="693"/>
                    <a:pt x="571" y="706"/>
                    <a:pt x="571" y="721"/>
                  </a:cubicBezTo>
                  <a:lnTo>
                    <a:pt x="571" y="739"/>
                  </a:lnTo>
                  <a:cubicBezTo>
                    <a:pt x="571" y="745"/>
                    <a:pt x="575" y="750"/>
                    <a:pt x="582" y="750"/>
                  </a:cubicBezTo>
                  <a:cubicBezTo>
                    <a:pt x="588" y="750"/>
                    <a:pt x="593" y="745"/>
                    <a:pt x="593" y="739"/>
                  </a:cubicBezTo>
                  <a:lnTo>
                    <a:pt x="593" y="721"/>
                  </a:lnTo>
                  <a:cubicBezTo>
                    <a:pt x="593" y="711"/>
                    <a:pt x="595" y="701"/>
                    <a:pt x="601" y="693"/>
                  </a:cubicBezTo>
                  <a:lnTo>
                    <a:pt x="612" y="674"/>
                  </a:lnTo>
                  <a:cubicBezTo>
                    <a:pt x="612" y="674"/>
                    <a:pt x="613" y="674"/>
                    <a:pt x="613" y="673"/>
                  </a:cubicBezTo>
                  <a:lnTo>
                    <a:pt x="639" y="743"/>
                  </a:lnTo>
                  <a:cubicBezTo>
                    <a:pt x="641" y="747"/>
                    <a:pt x="645" y="750"/>
                    <a:pt x="650" y="750"/>
                  </a:cubicBezTo>
                  <a:cubicBezTo>
                    <a:pt x="651" y="750"/>
                    <a:pt x="652" y="749"/>
                    <a:pt x="653" y="749"/>
                  </a:cubicBezTo>
                  <a:cubicBezTo>
                    <a:pt x="659" y="747"/>
                    <a:pt x="662" y="740"/>
                    <a:pt x="660" y="735"/>
                  </a:cubicBezTo>
                  <a:lnTo>
                    <a:pt x="624" y="640"/>
                  </a:lnTo>
                  <a:cubicBezTo>
                    <a:pt x="628" y="642"/>
                    <a:pt x="632" y="643"/>
                    <a:pt x="636" y="643"/>
                  </a:cubicBezTo>
                  <a:cubicBezTo>
                    <a:pt x="647" y="645"/>
                    <a:pt x="657" y="652"/>
                    <a:pt x="664" y="661"/>
                  </a:cubicBezTo>
                  <a:lnTo>
                    <a:pt x="720" y="745"/>
                  </a:lnTo>
                  <a:cubicBezTo>
                    <a:pt x="722" y="748"/>
                    <a:pt x="726" y="750"/>
                    <a:pt x="729" y="750"/>
                  </a:cubicBezTo>
                  <a:cubicBezTo>
                    <a:pt x="731" y="750"/>
                    <a:pt x="734" y="749"/>
                    <a:pt x="735" y="748"/>
                  </a:cubicBezTo>
                  <a:cubicBezTo>
                    <a:pt x="740" y="744"/>
                    <a:pt x="742" y="738"/>
                    <a:pt x="738" y="733"/>
                  </a:cubicBezTo>
                  <a:lnTo>
                    <a:pt x="682" y="649"/>
                  </a:lnTo>
                  <a:lnTo>
                    <a:pt x="682" y="649"/>
                  </a:lnTo>
                  <a:lnTo>
                    <a:pt x="739" y="589"/>
                  </a:lnTo>
                  <a:cubicBezTo>
                    <a:pt x="743" y="584"/>
                    <a:pt x="743" y="578"/>
                    <a:pt x="739" y="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472156" y="1363175"/>
              <a:ext cx="183444" cy="197429"/>
            </a:xfrm>
            <a:custGeom>
              <a:rect b="b" l="l" r="r" t="t"/>
              <a:pathLst>
                <a:path extrusionOk="0" h="480" w="446">
                  <a:moveTo>
                    <a:pt x="14" y="469"/>
                  </a:moveTo>
                  <a:lnTo>
                    <a:pt x="90" y="447"/>
                  </a:lnTo>
                  <a:lnTo>
                    <a:pt x="191" y="479"/>
                  </a:lnTo>
                  <a:cubicBezTo>
                    <a:pt x="192" y="480"/>
                    <a:pt x="193" y="480"/>
                    <a:pt x="195" y="480"/>
                  </a:cubicBezTo>
                  <a:cubicBezTo>
                    <a:pt x="199" y="480"/>
                    <a:pt x="203" y="477"/>
                    <a:pt x="205" y="472"/>
                  </a:cubicBezTo>
                  <a:cubicBezTo>
                    <a:pt x="207" y="466"/>
                    <a:pt x="204" y="460"/>
                    <a:pt x="198" y="458"/>
                  </a:cubicBezTo>
                  <a:lnTo>
                    <a:pt x="134" y="438"/>
                  </a:lnTo>
                  <a:lnTo>
                    <a:pt x="143" y="436"/>
                  </a:lnTo>
                  <a:cubicBezTo>
                    <a:pt x="152" y="434"/>
                    <a:pt x="161" y="431"/>
                    <a:pt x="169" y="426"/>
                  </a:cubicBezTo>
                  <a:cubicBezTo>
                    <a:pt x="178" y="421"/>
                    <a:pt x="185" y="415"/>
                    <a:pt x="191" y="408"/>
                  </a:cubicBezTo>
                  <a:cubicBezTo>
                    <a:pt x="208" y="388"/>
                    <a:pt x="214" y="361"/>
                    <a:pt x="208" y="335"/>
                  </a:cubicBezTo>
                  <a:lnTo>
                    <a:pt x="172" y="193"/>
                  </a:lnTo>
                  <a:cubicBezTo>
                    <a:pt x="216" y="223"/>
                    <a:pt x="268" y="240"/>
                    <a:pt x="321" y="240"/>
                  </a:cubicBezTo>
                  <a:cubicBezTo>
                    <a:pt x="358" y="240"/>
                    <a:pt x="395" y="232"/>
                    <a:pt x="429" y="216"/>
                  </a:cubicBezTo>
                  <a:lnTo>
                    <a:pt x="440" y="211"/>
                  </a:lnTo>
                  <a:cubicBezTo>
                    <a:pt x="446" y="209"/>
                    <a:pt x="448" y="202"/>
                    <a:pt x="445" y="197"/>
                  </a:cubicBezTo>
                  <a:cubicBezTo>
                    <a:pt x="443" y="191"/>
                    <a:pt x="436" y="189"/>
                    <a:pt x="431" y="191"/>
                  </a:cubicBezTo>
                  <a:lnTo>
                    <a:pt x="420" y="196"/>
                  </a:lnTo>
                  <a:cubicBezTo>
                    <a:pt x="389" y="210"/>
                    <a:pt x="355" y="218"/>
                    <a:pt x="321" y="218"/>
                  </a:cubicBezTo>
                  <a:cubicBezTo>
                    <a:pt x="267" y="218"/>
                    <a:pt x="215" y="199"/>
                    <a:pt x="173" y="166"/>
                  </a:cubicBezTo>
                  <a:lnTo>
                    <a:pt x="162" y="157"/>
                  </a:lnTo>
                  <a:lnTo>
                    <a:pt x="147" y="136"/>
                  </a:lnTo>
                  <a:cubicBezTo>
                    <a:pt x="144" y="133"/>
                    <a:pt x="143" y="129"/>
                    <a:pt x="144" y="125"/>
                  </a:cubicBezTo>
                  <a:cubicBezTo>
                    <a:pt x="145" y="121"/>
                    <a:pt x="147" y="117"/>
                    <a:pt x="150" y="115"/>
                  </a:cubicBezTo>
                  <a:lnTo>
                    <a:pt x="158" y="110"/>
                  </a:lnTo>
                  <a:cubicBezTo>
                    <a:pt x="168" y="103"/>
                    <a:pt x="174" y="92"/>
                    <a:pt x="174" y="79"/>
                  </a:cubicBezTo>
                  <a:lnTo>
                    <a:pt x="174" y="51"/>
                  </a:lnTo>
                  <a:lnTo>
                    <a:pt x="207" y="19"/>
                  </a:lnTo>
                  <a:cubicBezTo>
                    <a:pt x="211" y="15"/>
                    <a:pt x="211" y="8"/>
                    <a:pt x="207" y="3"/>
                  </a:cubicBezTo>
                  <a:cubicBezTo>
                    <a:pt x="203" y="-1"/>
                    <a:pt x="196" y="-1"/>
                    <a:pt x="192" y="3"/>
                  </a:cubicBezTo>
                  <a:lnTo>
                    <a:pt x="174" y="21"/>
                  </a:lnTo>
                  <a:lnTo>
                    <a:pt x="174" y="11"/>
                  </a:lnTo>
                  <a:cubicBezTo>
                    <a:pt x="174" y="5"/>
                    <a:pt x="169" y="0"/>
                    <a:pt x="163" y="0"/>
                  </a:cubicBezTo>
                  <a:cubicBezTo>
                    <a:pt x="157" y="0"/>
                    <a:pt x="152" y="5"/>
                    <a:pt x="152" y="11"/>
                  </a:cubicBezTo>
                  <a:lnTo>
                    <a:pt x="152" y="79"/>
                  </a:lnTo>
                  <a:cubicBezTo>
                    <a:pt x="152" y="84"/>
                    <a:pt x="149" y="89"/>
                    <a:pt x="145" y="92"/>
                  </a:cubicBezTo>
                  <a:lnTo>
                    <a:pt x="138" y="97"/>
                  </a:lnTo>
                  <a:cubicBezTo>
                    <a:pt x="133" y="100"/>
                    <a:pt x="129" y="104"/>
                    <a:pt x="127" y="109"/>
                  </a:cubicBezTo>
                  <a:lnTo>
                    <a:pt x="50" y="5"/>
                  </a:lnTo>
                  <a:cubicBezTo>
                    <a:pt x="47" y="0"/>
                    <a:pt x="40" y="-1"/>
                    <a:pt x="35" y="2"/>
                  </a:cubicBezTo>
                  <a:cubicBezTo>
                    <a:pt x="30" y="6"/>
                    <a:pt x="29" y="13"/>
                    <a:pt x="32" y="18"/>
                  </a:cubicBezTo>
                  <a:lnTo>
                    <a:pt x="54" y="47"/>
                  </a:lnTo>
                  <a:cubicBezTo>
                    <a:pt x="48" y="45"/>
                    <a:pt x="42" y="43"/>
                    <a:pt x="36" y="41"/>
                  </a:cubicBezTo>
                  <a:lnTo>
                    <a:pt x="14" y="36"/>
                  </a:lnTo>
                  <a:cubicBezTo>
                    <a:pt x="8" y="34"/>
                    <a:pt x="2" y="38"/>
                    <a:pt x="1" y="44"/>
                  </a:cubicBezTo>
                  <a:cubicBezTo>
                    <a:pt x="-1" y="50"/>
                    <a:pt x="3" y="56"/>
                    <a:pt x="9" y="57"/>
                  </a:cubicBezTo>
                  <a:lnTo>
                    <a:pt x="31" y="63"/>
                  </a:lnTo>
                  <a:cubicBezTo>
                    <a:pt x="50" y="67"/>
                    <a:pt x="68" y="77"/>
                    <a:pt x="83" y="91"/>
                  </a:cubicBezTo>
                  <a:lnTo>
                    <a:pt x="41" y="91"/>
                  </a:lnTo>
                  <a:cubicBezTo>
                    <a:pt x="35" y="91"/>
                    <a:pt x="30" y="96"/>
                    <a:pt x="30" y="102"/>
                  </a:cubicBezTo>
                  <a:cubicBezTo>
                    <a:pt x="30" y="108"/>
                    <a:pt x="35" y="113"/>
                    <a:pt x="41" y="113"/>
                  </a:cubicBezTo>
                  <a:lnTo>
                    <a:pt x="102" y="113"/>
                  </a:lnTo>
                  <a:lnTo>
                    <a:pt x="144" y="169"/>
                  </a:lnTo>
                  <a:lnTo>
                    <a:pt x="186" y="341"/>
                  </a:lnTo>
                  <a:cubicBezTo>
                    <a:pt x="191" y="359"/>
                    <a:pt x="186" y="379"/>
                    <a:pt x="174" y="394"/>
                  </a:cubicBezTo>
                  <a:cubicBezTo>
                    <a:pt x="170" y="399"/>
                    <a:pt x="164" y="404"/>
                    <a:pt x="158" y="407"/>
                  </a:cubicBezTo>
                  <a:cubicBezTo>
                    <a:pt x="152" y="411"/>
                    <a:pt x="146" y="413"/>
                    <a:pt x="139" y="415"/>
                  </a:cubicBezTo>
                  <a:lnTo>
                    <a:pt x="101" y="422"/>
                  </a:lnTo>
                  <a:lnTo>
                    <a:pt x="101" y="327"/>
                  </a:lnTo>
                  <a:cubicBezTo>
                    <a:pt x="101" y="312"/>
                    <a:pt x="97" y="298"/>
                    <a:pt x="90" y="285"/>
                  </a:cubicBezTo>
                  <a:lnTo>
                    <a:pt x="63" y="239"/>
                  </a:lnTo>
                  <a:cubicBezTo>
                    <a:pt x="60" y="234"/>
                    <a:pt x="54" y="232"/>
                    <a:pt x="48" y="235"/>
                  </a:cubicBezTo>
                  <a:cubicBezTo>
                    <a:pt x="43" y="238"/>
                    <a:pt x="41" y="245"/>
                    <a:pt x="44" y="250"/>
                  </a:cubicBezTo>
                  <a:lnTo>
                    <a:pt x="71" y="296"/>
                  </a:lnTo>
                  <a:cubicBezTo>
                    <a:pt x="76" y="306"/>
                    <a:pt x="79" y="316"/>
                    <a:pt x="79" y="327"/>
                  </a:cubicBezTo>
                  <a:lnTo>
                    <a:pt x="79" y="328"/>
                  </a:lnTo>
                  <a:cubicBezTo>
                    <a:pt x="76" y="325"/>
                    <a:pt x="72" y="322"/>
                    <a:pt x="68" y="319"/>
                  </a:cubicBezTo>
                  <a:lnTo>
                    <a:pt x="60" y="314"/>
                  </a:lnTo>
                  <a:cubicBezTo>
                    <a:pt x="52" y="309"/>
                    <a:pt x="46" y="303"/>
                    <a:pt x="40" y="296"/>
                  </a:cubicBezTo>
                  <a:lnTo>
                    <a:pt x="20" y="272"/>
                  </a:lnTo>
                  <a:cubicBezTo>
                    <a:pt x="16" y="267"/>
                    <a:pt x="9" y="267"/>
                    <a:pt x="4" y="271"/>
                  </a:cubicBezTo>
                  <a:cubicBezTo>
                    <a:pt x="0" y="275"/>
                    <a:pt x="-1" y="282"/>
                    <a:pt x="3" y="286"/>
                  </a:cubicBezTo>
                  <a:lnTo>
                    <a:pt x="23" y="310"/>
                  </a:lnTo>
                  <a:cubicBezTo>
                    <a:pt x="30" y="319"/>
                    <a:pt x="38" y="326"/>
                    <a:pt x="48" y="332"/>
                  </a:cubicBezTo>
                  <a:lnTo>
                    <a:pt x="56" y="338"/>
                  </a:lnTo>
                  <a:cubicBezTo>
                    <a:pt x="71" y="347"/>
                    <a:pt x="79" y="362"/>
                    <a:pt x="79" y="379"/>
                  </a:cubicBezTo>
                  <a:lnTo>
                    <a:pt x="79" y="420"/>
                  </a:lnTo>
                  <a:lnTo>
                    <a:pt x="15" y="399"/>
                  </a:lnTo>
                  <a:cubicBezTo>
                    <a:pt x="9" y="398"/>
                    <a:pt x="3" y="401"/>
                    <a:pt x="1" y="407"/>
                  </a:cubicBezTo>
                  <a:cubicBezTo>
                    <a:pt x="-1" y="412"/>
                    <a:pt x="2" y="418"/>
                    <a:pt x="8" y="420"/>
                  </a:cubicBezTo>
                  <a:lnTo>
                    <a:pt x="53" y="435"/>
                  </a:lnTo>
                  <a:lnTo>
                    <a:pt x="8" y="448"/>
                  </a:lnTo>
                  <a:cubicBezTo>
                    <a:pt x="2" y="450"/>
                    <a:pt x="-1" y="456"/>
                    <a:pt x="1" y="462"/>
                  </a:cubicBezTo>
                  <a:cubicBezTo>
                    <a:pt x="2" y="466"/>
                    <a:pt x="7" y="469"/>
                    <a:pt x="11" y="469"/>
                  </a:cubicBezTo>
                  <a:cubicBezTo>
                    <a:pt x="12" y="469"/>
                    <a:pt x="13" y="469"/>
                    <a:pt x="14" y="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34"/>
          <p:cNvGrpSpPr/>
          <p:nvPr/>
        </p:nvGrpSpPr>
        <p:grpSpPr>
          <a:xfrm>
            <a:off x="1241877" y="1221012"/>
            <a:ext cx="317574" cy="341969"/>
            <a:chOff x="1539823" y="1363175"/>
            <a:chExt cx="289151" cy="311362"/>
          </a:xfrm>
        </p:grpSpPr>
        <p:sp>
          <p:nvSpPr>
            <p:cNvPr id="1176" name="Google Shape;1176;p34"/>
            <p:cNvSpPr/>
            <p:nvPr/>
          </p:nvSpPr>
          <p:spPr>
            <a:xfrm>
              <a:off x="1602342" y="1577467"/>
              <a:ext cx="38252" cy="38663"/>
            </a:xfrm>
            <a:custGeom>
              <a:rect b="b" l="l" r="r" t="t"/>
              <a:pathLst>
                <a:path extrusionOk="0" h="94" w="93">
                  <a:moveTo>
                    <a:pt x="82" y="94"/>
                  </a:moveTo>
                  <a:cubicBezTo>
                    <a:pt x="88" y="94"/>
                    <a:pt x="93" y="89"/>
                    <a:pt x="93" y="83"/>
                  </a:cubicBezTo>
                  <a:cubicBezTo>
                    <a:pt x="93" y="37"/>
                    <a:pt x="56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44" y="22"/>
                    <a:pt x="71" y="50"/>
                    <a:pt x="71" y="83"/>
                  </a:cubicBezTo>
                  <a:cubicBezTo>
                    <a:pt x="71" y="89"/>
                    <a:pt x="76" y="94"/>
                    <a:pt x="82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1728203" y="1577467"/>
              <a:ext cx="38663" cy="38663"/>
            </a:xfrm>
            <a:custGeom>
              <a:rect b="b" l="l" r="r" t="t"/>
              <a:pathLst>
                <a:path extrusionOk="0" h="94" w="94">
                  <a:moveTo>
                    <a:pt x="83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89"/>
                    <a:pt x="5" y="94"/>
                    <a:pt x="12" y="94"/>
                  </a:cubicBezTo>
                  <a:cubicBezTo>
                    <a:pt x="18" y="94"/>
                    <a:pt x="23" y="89"/>
                    <a:pt x="23" y="83"/>
                  </a:cubicBezTo>
                  <a:cubicBezTo>
                    <a:pt x="23" y="50"/>
                    <a:pt x="50" y="22"/>
                    <a:pt x="83" y="22"/>
                  </a:cubicBezTo>
                  <a:cubicBezTo>
                    <a:pt x="89" y="22"/>
                    <a:pt x="94" y="17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1539823" y="1363175"/>
              <a:ext cx="289151" cy="311362"/>
            </a:xfrm>
            <a:custGeom>
              <a:rect b="b" l="l" r="r" t="t"/>
              <a:pathLst>
                <a:path extrusionOk="0" h="757" w="703">
                  <a:moveTo>
                    <a:pt x="703" y="428"/>
                  </a:moveTo>
                  <a:cubicBezTo>
                    <a:pt x="703" y="397"/>
                    <a:pt x="691" y="368"/>
                    <a:pt x="670" y="346"/>
                  </a:cubicBezTo>
                  <a:cubicBezTo>
                    <a:pt x="673" y="336"/>
                    <a:pt x="674" y="326"/>
                    <a:pt x="674" y="316"/>
                  </a:cubicBezTo>
                  <a:cubicBezTo>
                    <a:pt x="674" y="286"/>
                    <a:pt x="662" y="258"/>
                    <a:pt x="641" y="238"/>
                  </a:cubicBezTo>
                  <a:cubicBezTo>
                    <a:pt x="643" y="229"/>
                    <a:pt x="644" y="220"/>
                    <a:pt x="644" y="211"/>
                  </a:cubicBezTo>
                  <a:cubicBezTo>
                    <a:pt x="644" y="151"/>
                    <a:pt x="597" y="101"/>
                    <a:pt x="539" y="96"/>
                  </a:cubicBezTo>
                  <a:cubicBezTo>
                    <a:pt x="537" y="76"/>
                    <a:pt x="529" y="57"/>
                    <a:pt x="516" y="40"/>
                  </a:cubicBezTo>
                  <a:cubicBezTo>
                    <a:pt x="512" y="36"/>
                    <a:pt x="505" y="35"/>
                    <a:pt x="500" y="39"/>
                  </a:cubicBezTo>
                  <a:cubicBezTo>
                    <a:pt x="496" y="42"/>
                    <a:pt x="495" y="49"/>
                    <a:pt x="499" y="54"/>
                  </a:cubicBezTo>
                  <a:cubicBezTo>
                    <a:pt x="508" y="67"/>
                    <a:pt x="514" y="81"/>
                    <a:pt x="516" y="96"/>
                  </a:cubicBezTo>
                  <a:cubicBezTo>
                    <a:pt x="490" y="99"/>
                    <a:pt x="465" y="110"/>
                    <a:pt x="446" y="129"/>
                  </a:cubicBezTo>
                  <a:cubicBezTo>
                    <a:pt x="442" y="134"/>
                    <a:pt x="442" y="141"/>
                    <a:pt x="446" y="145"/>
                  </a:cubicBezTo>
                  <a:cubicBezTo>
                    <a:pt x="448" y="147"/>
                    <a:pt x="451" y="148"/>
                    <a:pt x="454" y="148"/>
                  </a:cubicBezTo>
                  <a:cubicBezTo>
                    <a:pt x="457" y="148"/>
                    <a:pt x="460" y="147"/>
                    <a:pt x="462" y="145"/>
                  </a:cubicBezTo>
                  <a:cubicBezTo>
                    <a:pt x="520" y="87"/>
                    <a:pt x="622" y="129"/>
                    <a:pt x="622" y="211"/>
                  </a:cubicBezTo>
                  <a:cubicBezTo>
                    <a:pt x="622" y="215"/>
                    <a:pt x="621" y="219"/>
                    <a:pt x="621" y="223"/>
                  </a:cubicBezTo>
                  <a:cubicBezTo>
                    <a:pt x="605" y="214"/>
                    <a:pt x="586" y="209"/>
                    <a:pt x="567" y="209"/>
                  </a:cubicBezTo>
                  <a:cubicBezTo>
                    <a:pt x="561" y="209"/>
                    <a:pt x="556" y="214"/>
                    <a:pt x="556" y="220"/>
                  </a:cubicBezTo>
                  <a:cubicBezTo>
                    <a:pt x="556" y="226"/>
                    <a:pt x="561" y="231"/>
                    <a:pt x="567" y="231"/>
                  </a:cubicBezTo>
                  <a:cubicBezTo>
                    <a:pt x="613" y="230"/>
                    <a:pt x="653" y="270"/>
                    <a:pt x="652" y="316"/>
                  </a:cubicBezTo>
                  <a:cubicBezTo>
                    <a:pt x="652" y="326"/>
                    <a:pt x="650" y="336"/>
                    <a:pt x="647" y="345"/>
                  </a:cubicBezTo>
                  <a:cubicBezTo>
                    <a:pt x="645" y="350"/>
                    <a:pt x="646" y="355"/>
                    <a:pt x="650" y="358"/>
                  </a:cubicBezTo>
                  <a:cubicBezTo>
                    <a:pt x="670" y="375"/>
                    <a:pt x="681" y="401"/>
                    <a:pt x="681" y="428"/>
                  </a:cubicBezTo>
                  <a:cubicBezTo>
                    <a:pt x="682" y="478"/>
                    <a:pt x="638" y="522"/>
                    <a:pt x="588" y="521"/>
                  </a:cubicBezTo>
                  <a:cubicBezTo>
                    <a:pt x="582" y="521"/>
                    <a:pt x="577" y="526"/>
                    <a:pt x="577" y="532"/>
                  </a:cubicBezTo>
                  <a:cubicBezTo>
                    <a:pt x="577" y="538"/>
                    <a:pt x="582" y="543"/>
                    <a:pt x="588" y="543"/>
                  </a:cubicBezTo>
                  <a:cubicBezTo>
                    <a:pt x="616" y="543"/>
                    <a:pt x="643" y="533"/>
                    <a:pt x="663" y="515"/>
                  </a:cubicBezTo>
                  <a:cubicBezTo>
                    <a:pt x="665" y="522"/>
                    <a:pt x="666" y="529"/>
                    <a:pt x="666" y="537"/>
                  </a:cubicBezTo>
                  <a:cubicBezTo>
                    <a:pt x="666" y="573"/>
                    <a:pt x="643" y="605"/>
                    <a:pt x="609" y="617"/>
                  </a:cubicBezTo>
                  <a:cubicBezTo>
                    <a:pt x="605" y="618"/>
                    <a:pt x="602" y="622"/>
                    <a:pt x="602" y="627"/>
                  </a:cubicBezTo>
                  <a:lnTo>
                    <a:pt x="602" y="628"/>
                  </a:lnTo>
                  <a:lnTo>
                    <a:pt x="602" y="628"/>
                  </a:lnTo>
                  <a:cubicBezTo>
                    <a:pt x="602" y="661"/>
                    <a:pt x="575" y="689"/>
                    <a:pt x="541" y="689"/>
                  </a:cubicBezTo>
                  <a:cubicBezTo>
                    <a:pt x="538" y="689"/>
                    <a:pt x="534" y="688"/>
                    <a:pt x="531" y="688"/>
                  </a:cubicBezTo>
                  <a:cubicBezTo>
                    <a:pt x="526" y="687"/>
                    <a:pt x="522" y="689"/>
                    <a:pt x="520" y="692"/>
                  </a:cubicBezTo>
                  <a:cubicBezTo>
                    <a:pt x="502" y="719"/>
                    <a:pt x="473" y="735"/>
                    <a:pt x="441" y="735"/>
                  </a:cubicBezTo>
                  <a:cubicBezTo>
                    <a:pt x="409" y="735"/>
                    <a:pt x="380" y="719"/>
                    <a:pt x="363" y="692"/>
                  </a:cubicBezTo>
                  <a:lnTo>
                    <a:pt x="363" y="585"/>
                  </a:lnTo>
                  <a:cubicBezTo>
                    <a:pt x="377" y="580"/>
                    <a:pt x="387" y="567"/>
                    <a:pt x="387" y="552"/>
                  </a:cubicBezTo>
                  <a:lnTo>
                    <a:pt x="387" y="535"/>
                  </a:lnTo>
                  <a:cubicBezTo>
                    <a:pt x="417" y="528"/>
                    <a:pt x="444" y="514"/>
                    <a:pt x="465" y="492"/>
                  </a:cubicBezTo>
                  <a:cubicBezTo>
                    <a:pt x="487" y="470"/>
                    <a:pt x="502" y="443"/>
                    <a:pt x="508" y="413"/>
                  </a:cubicBezTo>
                  <a:lnTo>
                    <a:pt x="525" y="413"/>
                  </a:lnTo>
                  <a:cubicBezTo>
                    <a:pt x="544" y="413"/>
                    <a:pt x="560" y="397"/>
                    <a:pt x="560" y="378"/>
                  </a:cubicBezTo>
                  <a:cubicBezTo>
                    <a:pt x="560" y="358"/>
                    <a:pt x="544" y="344"/>
                    <a:pt x="525" y="344"/>
                  </a:cubicBezTo>
                  <a:lnTo>
                    <a:pt x="508" y="344"/>
                  </a:lnTo>
                  <a:cubicBezTo>
                    <a:pt x="502" y="314"/>
                    <a:pt x="487" y="287"/>
                    <a:pt x="465" y="265"/>
                  </a:cubicBezTo>
                  <a:cubicBezTo>
                    <a:pt x="444" y="243"/>
                    <a:pt x="417" y="229"/>
                    <a:pt x="387" y="222"/>
                  </a:cubicBezTo>
                  <a:lnTo>
                    <a:pt x="387" y="205"/>
                  </a:lnTo>
                  <a:cubicBezTo>
                    <a:pt x="387" y="190"/>
                    <a:pt x="377" y="177"/>
                    <a:pt x="363" y="172"/>
                  </a:cubicBezTo>
                  <a:cubicBezTo>
                    <a:pt x="363" y="146"/>
                    <a:pt x="376" y="121"/>
                    <a:pt x="399" y="107"/>
                  </a:cubicBezTo>
                  <a:cubicBezTo>
                    <a:pt x="404" y="103"/>
                    <a:pt x="405" y="96"/>
                    <a:pt x="402" y="91"/>
                  </a:cubicBezTo>
                  <a:cubicBezTo>
                    <a:pt x="398" y="86"/>
                    <a:pt x="392" y="85"/>
                    <a:pt x="386" y="88"/>
                  </a:cubicBezTo>
                  <a:cubicBezTo>
                    <a:pt x="377" y="94"/>
                    <a:pt x="370" y="101"/>
                    <a:pt x="363" y="109"/>
                  </a:cubicBezTo>
                  <a:lnTo>
                    <a:pt x="363" y="59"/>
                  </a:lnTo>
                  <a:cubicBezTo>
                    <a:pt x="379" y="36"/>
                    <a:pt x="405" y="22"/>
                    <a:pt x="433" y="22"/>
                  </a:cubicBezTo>
                  <a:cubicBezTo>
                    <a:pt x="443" y="22"/>
                    <a:pt x="452" y="24"/>
                    <a:pt x="462" y="27"/>
                  </a:cubicBezTo>
                  <a:cubicBezTo>
                    <a:pt x="467" y="30"/>
                    <a:pt x="474" y="27"/>
                    <a:pt x="476" y="21"/>
                  </a:cubicBezTo>
                  <a:cubicBezTo>
                    <a:pt x="478" y="15"/>
                    <a:pt x="475" y="9"/>
                    <a:pt x="469" y="7"/>
                  </a:cubicBezTo>
                  <a:cubicBezTo>
                    <a:pt x="458" y="2"/>
                    <a:pt x="445" y="0"/>
                    <a:pt x="433" y="0"/>
                  </a:cubicBezTo>
                  <a:cubicBezTo>
                    <a:pt x="401" y="0"/>
                    <a:pt x="372" y="14"/>
                    <a:pt x="352" y="37"/>
                  </a:cubicBezTo>
                  <a:cubicBezTo>
                    <a:pt x="332" y="14"/>
                    <a:pt x="303" y="0"/>
                    <a:pt x="271" y="0"/>
                  </a:cubicBezTo>
                  <a:cubicBezTo>
                    <a:pt x="216" y="0"/>
                    <a:pt x="170" y="42"/>
                    <a:pt x="165" y="96"/>
                  </a:cubicBezTo>
                  <a:cubicBezTo>
                    <a:pt x="106" y="101"/>
                    <a:pt x="60" y="151"/>
                    <a:pt x="60" y="211"/>
                  </a:cubicBezTo>
                  <a:cubicBezTo>
                    <a:pt x="60" y="220"/>
                    <a:pt x="61" y="229"/>
                    <a:pt x="63" y="238"/>
                  </a:cubicBezTo>
                  <a:cubicBezTo>
                    <a:pt x="42" y="258"/>
                    <a:pt x="30" y="286"/>
                    <a:pt x="30" y="316"/>
                  </a:cubicBezTo>
                  <a:cubicBezTo>
                    <a:pt x="30" y="326"/>
                    <a:pt x="31" y="336"/>
                    <a:pt x="34" y="346"/>
                  </a:cubicBezTo>
                  <a:cubicBezTo>
                    <a:pt x="13" y="368"/>
                    <a:pt x="0" y="397"/>
                    <a:pt x="0" y="428"/>
                  </a:cubicBezTo>
                  <a:cubicBezTo>
                    <a:pt x="0" y="453"/>
                    <a:pt x="8" y="477"/>
                    <a:pt x="23" y="497"/>
                  </a:cubicBezTo>
                  <a:cubicBezTo>
                    <a:pt x="18" y="509"/>
                    <a:pt x="15" y="523"/>
                    <a:pt x="15" y="537"/>
                  </a:cubicBezTo>
                  <a:cubicBezTo>
                    <a:pt x="15" y="580"/>
                    <a:pt x="41" y="618"/>
                    <a:pt x="80" y="635"/>
                  </a:cubicBezTo>
                  <a:cubicBezTo>
                    <a:pt x="84" y="677"/>
                    <a:pt x="119" y="711"/>
                    <a:pt x="163" y="711"/>
                  </a:cubicBezTo>
                  <a:cubicBezTo>
                    <a:pt x="165" y="711"/>
                    <a:pt x="167" y="711"/>
                    <a:pt x="170" y="710"/>
                  </a:cubicBezTo>
                  <a:cubicBezTo>
                    <a:pt x="173" y="715"/>
                    <a:pt x="177" y="719"/>
                    <a:pt x="181" y="723"/>
                  </a:cubicBezTo>
                  <a:cubicBezTo>
                    <a:pt x="183" y="725"/>
                    <a:pt x="186" y="726"/>
                    <a:pt x="188" y="726"/>
                  </a:cubicBezTo>
                  <a:cubicBezTo>
                    <a:pt x="191" y="726"/>
                    <a:pt x="194" y="725"/>
                    <a:pt x="196" y="723"/>
                  </a:cubicBezTo>
                  <a:cubicBezTo>
                    <a:pt x="201" y="719"/>
                    <a:pt x="201" y="712"/>
                    <a:pt x="196" y="707"/>
                  </a:cubicBezTo>
                  <a:cubicBezTo>
                    <a:pt x="192" y="703"/>
                    <a:pt x="188" y="698"/>
                    <a:pt x="184" y="692"/>
                  </a:cubicBezTo>
                  <a:cubicBezTo>
                    <a:pt x="182" y="689"/>
                    <a:pt x="177" y="687"/>
                    <a:pt x="173" y="688"/>
                  </a:cubicBezTo>
                  <a:cubicBezTo>
                    <a:pt x="170" y="688"/>
                    <a:pt x="166" y="689"/>
                    <a:pt x="163" y="689"/>
                  </a:cubicBezTo>
                  <a:cubicBezTo>
                    <a:pt x="129" y="689"/>
                    <a:pt x="102" y="661"/>
                    <a:pt x="102" y="628"/>
                  </a:cubicBezTo>
                  <a:lnTo>
                    <a:pt x="102" y="628"/>
                  </a:lnTo>
                  <a:lnTo>
                    <a:pt x="102" y="627"/>
                  </a:lnTo>
                  <a:cubicBezTo>
                    <a:pt x="102" y="622"/>
                    <a:pt x="99" y="618"/>
                    <a:pt x="95" y="617"/>
                  </a:cubicBezTo>
                  <a:cubicBezTo>
                    <a:pt x="60" y="605"/>
                    <a:pt x="38" y="573"/>
                    <a:pt x="38" y="537"/>
                  </a:cubicBezTo>
                  <a:cubicBezTo>
                    <a:pt x="38" y="529"/>
                    <a:pt x="39" y="522"/>
                    <a:pt x="40" y="515"/>
                  </a:cubicBezTo>
                  <a:cubicBezTo>
                    <a:pt x="61" y="533"/>
                    <a:pt x="88" y="543"/>
                    <a:pt x="116" y="543"/>
                  </a:cubicBezTo>
                  <a:cubicBezTo>
                    <a:pt x="122" y="543"/>
                    <a:pt x="127" y="538"/>
                    <a:pt x="127" y="532"/>
                  </a:cubicBezTo>
                  <a:cubicBezTo>
                    <a:pt x="127" y="526"/>
                    <a:pt x="122" y="521"/>
                    <a:pt x="116" y="521"/>
                  </a:cubicBezTo>
                  <a:cubicBezTo>
                    <a:pt x="66" y="522"/>
                    <a:pt x="22" y="478"/>
                    <a:pt x="22" y="428"/>
                  </a:cubicBezTo>
                  <a:cubicBezTo>
                    <a:pt x="22" y="401"/>
                    <a:pt x="34" y="375"/>
                    <a:pt x="54" y="358"/>
                  </a:cubicBezTo>
                  <a:cubicBezTo>
                    <a:pt x="58" y="355"/>
                    <a:pt x="59" y="350"/>
                    <a:pt x="57" y="345"/>
                  </a:cubicBezTo>
                  <a:cubicBezTo>
                    <a:pt x="54" y="336"/>
                    <a:pt x="52" y="326"/>
                    <a:pt x="52" y="316"/>
                  </a:cubicBezTo>
                  <a:cubicBezTo>
                    <a:pt x="51" y="270"/>
                    <a:pt x="91" y="230"/>
                    <a:pt x="136" y="231"/>
                  </a:cubicBezTo>
                  <a:cubicBezTo>
                    <a:pt x="142" y="231"/>
                    <a:pt x="147" y="226"/>
                    <a:pt x="147" y="220"/>
                  </a:cubicBezTo>
                  <a:cubicBezTo>
                    <a:pt x="147" y="214"/>
                    <a:pt x="142" y="209"/>
                    <a:pt x="136" y="209"/>
                  </a:cubicBezTo>
                  <a:cubicBezTo>
                    <a:pt x="118" y="209"/>
                    <a:pt x="99" y="214"/>
                    <a:pt x="83" y="223"/>
                  </a:cubicBezTo>
                  <a:cubicBezTo>
                    <a:pt x="83" y="219"/>
                    <a:pt x="82" y="215"/>
                    <a:pt x="82" y="211"/>
                  </a:cubicBezTo>
                  <a:cubicBezTo>
                    <a:pt x="80" y="130"/>
                    <a:pt x="186" y="86"/>
                    <a:pt x="242" y="145"/>
                  </a:cubicBezTo>
                  <a:cubicBezTo>
                    <a:pt x="244" y="147"/>
                    <a:pt x="247" y="148"/>
                    <a:pt x="250" y="148"/>
                  </a:cubicBezTo>
                  <a:cubicBezTo>
                    <a:pt x="252" y="148"/>
                    <a:pt x="255" y="147"/>
                    <a:pt x="257" y="145"/>
                  </a:cubicBezTo>
                  <a:cubicBezTo>
                    <a:pt x="262" y="141"/>
                    <a:pt x="262" y="134"/>
                    <a:pt x="257" y="129"/>
                  </a:cubicBezTo>
                  <a:cubicBezTo>
                    <a:pt x="238" y="110"/>
                    <a:pt x="214" y="99"/>
                    <a:pt x="187" y="96"/>
                  </a:cubicBezTo>
                  <a:cubicBezTo>
                    <a:pt x="193" y="55"/>
                    <a:pt x="228" y="22"/>
                    <a:pt x="271" y="22"/>
                  </a:cubicBezTo>
                  <a:cubicBezTo>
                    <a:pt x="299" y="22"/>
                    <a:pt x="325" y="36"/>
                    <a:pt x="341" y="59"/>
                  </a:cubicBezTo>
                  <a:lnTo>
                    <a:pt x="341" y="109"/>
                  </a:lnTo>
                  <a:cubicBezTo>
                    <a:pt x="334" y="101"/>
                    <a:pt x="326" y="94"/>
                    <a:pt x="317" y="88"/>
                  </a:cubicBezTo>
                  <a:cubicBezTo>
                    <a:pt x="312" y="85"/>
                    <a:pt x="305" y="86"/>
                    <a:pt x="302" y="91"/>
                  </a:cubicBezTo>
                  <a:cubicBezTo>
                    <a:pt x="299" y="96"/>
                    <a:pt x="300" y="103"/>
                    <a:pt x="305" y="107"/>
                  </a:cubicBezTo>
                  <a:cubicBezTo>
                    <a:pt x="327" y="121"/>
                    <a:pt x="341" y="146"/>
                    <a:pt x="341" y="172"/>
                  </a:cubicBezTo>
                  <a:cubicBezTo>
                    <a:pt x="327" y="177"/>
                    <a:pt x="317" y="190"/>
                    <a:pt x="317" y="205"/>
                  </a:cubicBezTo>
                  <a:lnTo>
                    <a:pt x="317" y="222"/>
                  </a:lnTo>
                  <a:cubicBezTo>
                    <a:pt x="294" y="227"/>
                    <a:pt x="272" y="237"/>
                    <a:pt x="253" y="252"/>
                  </a:cubicBezTo>
                  <a:cubicBezTo>
                    <a:pt x="249" y="256"/>
                    <a:pt x="248" y="263"/>
                    <a:pt x="252" y="267"/>
                  </a:cubicBezTo>
                  <a:cubicBezTo>
                    <a:pt x="254" y="270"/>
                    <a:pt x="257" y="272"/>
                    <a:pt x="260" y="272"/>
                  </a:cubicBezTo>
                  <a:cubicBezTo>
                    <a:pt x="263" y="272"/>
                    <a:pt x="265" y="271"/>
                    <a:pt x="267" y="269"/>
                  </a:cubicBezTo>
                  <a:cubicBezTo>
                    <a:pt x="282" y="258"/>
                    <a:pt x="300" y="249"/>
                    <a:pt x="318" y="244"/>
                  </a:cubicBezTo>
                  <a:cubicBezTo>
                    <a:pt x="322" y="259"/>
                    <a:pt x="336" y="270"/>
                    <a:pt x="352" y="270"/>
                  </a:cubicBezTo>
                  <a:cubicBezTo>
                    <a:pt x="368" y="270"/>
                    <a:pt x="382" y="259"/>
                    <a:pt x="386" y="244"/>
                  </a:cubicBezTo>
                  <a:cubicBezTo>
                    <a:pt x="435" y="257"/>
                    <a:pt x="474" y="295"/>
                    <a:pt x="486" y="345"/>
                  </a:cubicBezTo>
                  <a:cubicBezTo>
                    <a:pt x="471" y="349"/>
                    <a:pt x="460" y="361"/>
                    <a:pt x="460" y="378"/>
                  </a:cubicBezTo>
                  <a:cubicBezTo>
                    <a:pt x="460" y="394"/>
                    <a:pt x="471" y="408"/>
                    <a:pt x="486" y="412"/>
                  </a:cubicBezTo>
                  <a:cubicBezTo>
                    <a:pt x="474" y="462"/>
                    <a:pt x="435" y="500"/>
                    <a:pt x="386" y="513"/>
                  </a:cubicBezTo>
                  <a:cubicBezTo>
                    <a:pt x="382" y="498"/>
                    <a:pt x="368" y="487"/>
                    <a:pt x="352" y="487"/>
                  </a:cubicBezTo>
                  <a:cubicBezTo>
                    <a:pt x="336" y="487"/>
                    <a:pt x="322" y="498"/>
                    <a:pt x="318" y="513"/>
                  </a:cubicBezTo>
                  <a:cubicBezTo>
                    <a:pt x="269" y="500"/>
                    <a:pt x="230" y="462"/>
                    <a:pt x="218" y="412"/>
                  </a:cubicBezTo>
                  <a:cubicBezTo>
                    <a:pt x="233" y="408"/>
                    <a:pt x="244" y="394"/>
                    <a:pt x="244" y="378"/>
                  </a:cubicBezTo>
                  <a:cubicBezTo>
                    <a:pt x="244" y="361"/>
                    <a:pt x="233" y="349"/>
                    <a:pt x="218" y="345"/>
                  </a:cubicBezTo>
                  <a:cubicBezTo>
                    <a:pt x="221" y="331"/>
                    <a:pt x="227" y="317"/>
                    <a:pt x="235" y="305"/>
                  </a:cubicBezTo>
                  <a:cubicBezTo>
                    <a:pt x="238" y="299"/>
                    <a:pt x="237" y="293"/>
                    <a:pt x="232" y="289"/>
                  </a:cubicBezTo>
                  <a:cubicBezTo>
                    <a:pt x="226" y="286"/>
                    <a:pt x="220" y="288"/>
                    <a:pt x="216" y="293"/>
                  </a:cubicBezTo>
                  <a:cubicBezTo>
                    <a:pt x="206" y="309"/>
                    <a:pt x="199" y="326"/>
                    <a:pt x="195" y="344"/>
                  </a:cubicBezTo>
                  <a:lnTo>
                    <a:pt x="179" y="344"/>
                  </a:lnTo>
                  <a:cubicBezTo>
                    <a:pt x="159" y="344"/>
                    <a:pt x="144" y="358"/>
                    <a:pt x="144" y="378"/>
                  </a:cubicBezTo>
                  <a:cubicBezTo>
                    <a:pt x="144" y="397"/>
                    <a:pt x="159" y="413"/>
                    <a:pt x="179" y="413"/>
                  </a:cubicBezTo>
                  <a:lnTo>
                    <a:pt x="195" y="413"/>
                  </a:lnTo>
                  <a:cubicBezTo>
                    <a:pt x="202" y="443"/>
                    <a:pt x="217" y="470"/>
                    <a:pt x="238" y="492"/>
                  </a:cubicBezTo>
                  <a:cubicBezTo>
                    <a:pt x="260" y="514"/>
                    <a:pt x="287" y="528"/>
                    <a:pt x="317" y="535"/>
                  </a:cubicBezTo>
                  <a:lnTo>
                    <a:pt x="317" y="552"/>
                  </a:lnTo>
                  <a:cubicBezTo>
                    <a:pt x="317" y="567"/>
                    <a:pt x="327" y="580"/>
                    <a:pt x="341" y="585"/>
                  </a:cubicBezTo>
                  <a:lnTo>
                    <a:pt x="341" y="692"/>
                  </a:lnTo>
                  <a:cubicBezTo>
                    <a:pt x="323" y="719"/>
                    <a:pt x="294" y="735"/>
                    <a:pt x="262" y="735"/>
                  </a:cubicBezTo>
                  <a:cubicBezTo>
                    <a:pt x="253" y="735"/>
                    <a:pt x="244" y="733"/>
                    <a:pt x="236" y="731"/>
                  </a:cubicBezTo>
                  <a:cubicBezTo>
                    <a:pt x="230" y="729"/>
                    <a:pt x="224" y="732"/>
                    <a:pt x="222" y="738"/>
                  </a:cubicBezTo>
                  <a:cubicBezTo>
                    <a:pt x="220" y="744"/>
                    <a:pt x="224" y="750"/>
                    <a:pt x="229" y="752"/>
                  </a:cubicBezTo>
                  <a:cubicBezTo>
                    <a:pt x="240" y="755"/>
                    <a:pt x="251" y="757"/>
                    <a:pt x="262" y="757"/>
                  </a:cubicBezTo>
                  <a:cubicBezTo>
                    <a:pt x="298" y="757"/>
                    <a:pt x="330" y="741"/>
                    <a:pt x="352" y="714"/>
                  </a:cubicBezTo>
                  <a:cubicBezTo>
                    <a:pt x="374" y="741"/>
                    <a:pt x="406" y="757"/>
                    <a:pt x="441" y="757"/>
                  </a:cubicBezTo>
                  <a:cubicBezTo>
                    <a:pt x="478" y="757"/>
                    <a:pt x="512" y="740"/>
                    <a:pt x="534" y="710"/>
                  </a:cubicBezTo>
                  <a:cubicBezTo>
                    <a:pt x="536" y="711"/>
                    <a:pt x="539" y="711"/>
                    <a:pt x="541" y="711"/>
                  </a:cubicBezTo>
                  <a:cubicBezTo>
                    <a:pt x="585" y="711"/>
                    <a:pt x="620" y="677"/>
                    <a:pt x="624" y="635"/>
                  </a:cubicBezTo>
                  <a:cubicBezTo>
                    <a:pt x="663" y="618"/>
                    <a:pt x="688" y="580"/>
                    <a:pt x="688" y="537"/>
                  </a:cubicBezTo>
                  <a:cubicBezTo>
                    <a:pt x="688" y="523"/>
                    <a:pt x="686" y="509"/>
                    <a:pt x="681" y="497"/>
                  </a:cubicBezTo>
                  <a:cubicBezTo>
                    <a:pt x="695" y="477"/>
                    <a:pt x="703" y="453"/>
                    <a:pt x="703" y="428"/>
                  </a:cubicBezTo>
                  <a:moveTo>
                    <a:pt x="365" y="235"/>
                  </a:moveTo>
                  <a:cubicBezTo>
                    <a:pt x="365" y="242"/>
                    <a:pt x="359" y="248"/>
                    <a:pt x="352" y="248"/>
                  </a:cubicBezTo>
                  <a:cubicBezTo>
                    <a:pt x="345" y="248"/>
                    <a:pt x="339" y="242"/>
                    <a:pt x="339" y="235"/>
                  </a:cubicBezTo>
                  <a:lnTo>
                    <a:pt x="339" y="205"/>
                  </a:lnTo>
                  <a:cubicBezTo>
                    <a:pt x="339" y="198"/>
                    <a:pt x="345" y="192"/>
                    <a:pt x="352" y="192"/>
                  </a:cubicBezTo>
                  <a:cubicBezTo>
                    <a:pt x="359" y="192"/>
                    <a:pt x="365" y="198"/>
                    <a:pt x="365" y="205"/>
                  </a:cubicBezTo>
                  <a:lnTo>
                    <a:pt x="365" y="235"/>
                  </a:lnTo>
                  <a:moveTo>
                    <a:pt x="495" y="366"/>
                  </a:moveTo>
                  <a:lnTo>
                    <a:pt x="525" y="366"/>
                  </a:lnTo>
                  <a:cubicBezTo>
                    <a:pt x="532" y="366"/>
                    <a:pt x="538" y="371"/>
                    <a:pt x="538" y="378"/>
                  </a:cubicBezTo>
                  <a:cubicBezTo>
                    <a:pt x="538" y="386"/>
                    <a:pt x="532" y="391"/>
                    <a:pt x="525" y="391"/>
                  </a:cubicBezTo>
                  <a:lnTo>
                    <a:pt x="495" y="391"/>
                  </a:lnTo>
                  <a:cubicBezTo>
                    <a:pt x="488" y="391"/>
                    <a:pt x="482" y="386"/>
                    <a:pt x="482" y="378"/>
                  </a:cubicBezTo>
                  <a:cubicBezTo>
                    <a:pt x="482" y="371"/>
                    <a:pt x="488" y="366"/>
                    <a:pt x="495" y="366"/>
                  </a:cubicBezTo>
                  <a:moveTo>
                    <a:pt x="166" y="378"/>
                  </a:moveTo>
                  <a:cubicBezTo>
                    <a:pt x="166" y="371"/>
                    <a:pt x="172" y="366"/>
                    <a:pt x="179" y="366"/>
                  </a:cubicBezTo>
                  <a:lnTo>
                    <a:pt x="209" y="366"/>
                  </a:lnTo>
                  <a:cubicBezTo>
                    <a:pt x="216" y="366"/>
                    <a:pt x="222" y="371"/>
                    <a:pt x="222" y="378"/>
                  </a:cubicBezTo>
                  <a:cubicBezTo>
                    <a:pt x="222" y="386"/>
                    <a:pt x="216" y="391"/>
                    <a:pt x="209" y="391"/>
                  </a:cubicBezTo>
                  <a:lnTo>
                    <a:pt x="179" y="391"/>
                  </a:lnTo>
                  <a:cubicBezTo>
                    <a:pt x="172" y="391"/>
                    <a:pt x="166" y="386"/>
                    <a:pt x="166" y="378"/>
                  </a:cubicBezTo>
                  <a:moveTo>
                    <a:pt x="339" y="522"/>
                  </a:moveTo>
                  <a:cubicBezTo>
                    <a:pt x="339" y="515"/>
                    <a:pt x="345" y="509"/>
                    <a:pt x="352" y="509"/>
                  </a:cubicBezTo>
                  <a:cubicBezTo>
                    <a:pt x="359" y="509"/>
                    <a:pt x="365" y="515"/>
                    <a:pt x="365" y="522"/>
                  </a:cubicBezTo>
                  <a:lnTo>
                    <a:pt x="365" y="552"/>
                  </a:lnTo>
                  <a:cubicBezTo>
                    <a:pt x="365" y="559"/>
                    <a:pt x="359" y="564"/>
                    <a:pt x="352" y="564"/>
                  </a:cubicBezTo>
                  <a:cubicBezTo>
                    <a:pt x="345" y="564"/>
                    <a:pt x="339" y="559"/>
                    <a:pt x="339" y="552"/>
                  </a:cubicBezTo>
                  <a:lnTo>
                    <a:pt x="339" y="5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1649231" y="1483688"/>
              <a:ext cx="70745" cy="70334"/>
            </a:xfrm>
            <a:custGeom>
              <a:rect b="b" l="l" r="r" t="t"/>
              <a:pathLst>
                <a:path extrusionOk="0" h="171" w="172">
                  <a:moveTo>
                    <a:pt x="0" y="85"/>
                  </a:moveTo>
                  <a:cubicBezTo>
                    <a:pt x="0" y="97"/>
                    <a:pt x="6" y="108"/>
                    <a:pt x="16" y="115"/>
                  </a:cubicBezTo>
                  <a:cubicBezTo>
                    <a:pt x="14" y="126"/>
                    <a:pt x="17" y="138"/>
                    <a:pt x="25" y="146"/>
                  </a:cubicBezTo>
                  <a:cubicBezTo>
                    <a:pt x="34" y="155"/>
                    <a:pt x="46" y="158"/>
                    <a:pt x="57" y="156"/>
                  </a:cubicBezTo>
                  <a:cubicBezTo>
                    <a:pt x="63" y="165"/>
                    <a:pt x="74" y="171"/>
                    <a:pt x="86" y="171"/>
                  </a:cubicBezTo>
                  <a:cubicBezTo>
                    <a:pt x="98" y="171"/>
                    <a:pt x="109" y="165"/>
                    <a:pt x="115" y="156"/>
                  </a:cubicBezTo>
                  <a:cubicBezTo>
                    <a:pt x="126" y="158"/>
                    <a:pt x="138" y="155"/>
                    <a:pt x="147" y="146"/>
                  </a:cubicBezTo>
                  <a:cubicBezTo>
                    <a:pt x="155" y="138"/>
                    <a:pt x="158" y="126"/>
                    <a:pt x="156" y="115"/>
                  </a:cubicBezTo>
                  <a:cubicBezTo>
                    <a:pt x="165" y="108"/>
                    <a:pt x="172" y="97"/>
                    <a:pt x="172" y="85"/>
                  </a:cubicBezTo>
                  <a:cubicBezTo>
                    <a:pt x="172" y="74"/>
                    <a:pt x="165" y="63"/>
                    <a:pt x="156" y="56"/>
                  </a:cubicBezTo>
                  <a:cubicBezTo>
                    <a:pt x="158" y="45"/>
                    <a:pt x="155" y="33"/>
                    <a:pt x="147" y="25"/>
                  </a:cubicBezTo>
                  <a:cubicBezTo>
                    <a:pt x="138" y="16"/>
                    <a:pt x="126" y="13"/>
                    <a:pt x="115" y="15"/>
                  </a:cubicBezTo>
                  <a:cubicBezTo>
                    <a:pt x="109" y="6"/>
                    <a:pt x="98" y="0"/>
                    <a:pt x="86" y="0"/>
                  </a:cubicBezTo>
                  <a:cubicBezTo>
                    <a:pt x="74" y="0"/>
                    <a:pt x="63" y="6"/>
                    <a:pt x="57" y="15"/>
                  </a:cubicBezTo>
                  <a:cubicBezTo>
                    <a:pt x="46" y="13"/>
                    <a:pt x="34" y="16"/>
                    <a:pt x="25" y="25"/>
                  </a:cubicBezTo>
                  <a:cubicBezTo>
                    <a:pt x="17" y="33"/>
                    <a:pt x="14" y="45"/>
                    <a:pt x="16" y="56"/>
                  </a:cubicBezTo>
                  <a:cubicBezTo>
                    <a:pt x="6" y="63"/>
                    <a:pt x="0" y="74"/>
                    <a:pt x="0" y="85"/>
                  </a:cubicBezTo>
                  <a:moveTo>
                    <a:pt x="32" y="73"/>
                  </a:moveTo>
                  <a:cubicBezTo>
                    <a:pt x="36" y="72"/>
                    <a:pt x="39" y="70"/>
                    <a:pt x="40" y="67"/>
                  </a:cubicBezTo>
                  <a:cubicBezTo>
                    <a:pt x="42" y="63"/>
                    <a:pt x="41" y="59"/>
                    <a:pt x="39" y="56"/>
                  </a:cubicBezTo>
                  <a:cubicBezTo>
                    <a:pt x="36" y="51"/>
                    <a:pt x="37" y="45"/>
                    <a:pt x="41" y="41"/>
                  </a:cubicBezTo>
                  <a:cubicBezTo>
                    <a:pt x="45" y="36"/>
                    <a:pt x="52" y="36"/>
                    <a:pt x="57" y="39"/>
                  </a:cubicBezTo>
                  <a:cubicBezTo>
                    <a:pt x="60" y="41"/>
                    <a:pt x="64" y="41"/>
                    <a:pt x="67" y="40"/>
                  </a:cubicBezTo>
                  <a:cubicBezTo>
                    <a:pt x="70" y="38"/>
                    <a:pt x="73" y="35"/>
                    <a:pt x="74" y="32"/>
                  </a:cubicBezTo>
                  <a:cubicBezTo>
                    <a:pt x="75" y="26"/>
                    <a:pt x="80" y="22"/>
                    <a:pt x="86" y="22"/>
                  </a:cubicBezTo>
                  <a:cubicBezTo>
                    <a:pt x="92" y="22"/>
                    <a:pt x="97" y="26"/>
                    <a:pt x="98" y="32"/>
                  </a:cubicBezTo>
                  <a:cubicBezTo>
                    <a:pt x="99" y="35"/>
                    <a:pt x="101" y="38"/>
                    <a:pt x="105" y="40"/>
                  </a:cubicBezTo>
                  <a:cubicBezTo>
                    <a:pt x="108" y="41"/>
                    <a:pt x="112" y="41"/>
                    <a:pt x="115" y="39"/>
                  </a:cubicBezTo>
                  <a:cubicBezTo>
                    <a:pt x="120" y="36"/>
                    <a:pt x="127" y="36"/>
                    <a:pt x="131" y="41"/>
                  </a:cubicBezTo>
                  <a:cubicBezTo>
                    <a:pt x="135" y="45"/>
                    <a:pt x="136" y="51"/>
                    <a:pt x="132" y="56"/>
                  </a:cubicBezTo>
                  <a:cubicBezTo>
                    <a:pt x="130" y="59"/>
                    <a:pt x="130" y="63"/>
                    <a:pt x="132" y="67"/>
                  </a:cubicBezTo>
                  <a:cubicBezTo>
                    <a:pt x="133" y="70"/>
                    <a:pt x="136" y="72"/>
                    <a:pt x="140" y="73"/>
                  </a:cubicBezTo>
                  <a:cubicBezTo>
                    <a:pt x="145" y="74"/>
                    <a:pt x="149" y="80"/>
                    <a:pt x="149" y="85"/>
                  </a:cubicBezTo>
                  <a:cubicBezTo>
                    <a:pt x="149" y="91"/>
                    <a:pt x="145" y="97"/>
                    <a:pt x="140" y="98"/>
                  </a:cubicBezTo>
                  <a:cubicBezTo>
                    <a:pt x="136" y="99"/>
                    <a:pt x="133" y="101"/>
                    <a:pt x="132" y="104"/>
                  </a:cubicBezTo>
                  <a:cubicBezTo>
                    <a:pt x="130" y="108"/>
                    <a:pt x="130" y="112"/>
                    <a:pt x="132" y="115"/>
                  </a:cubicBezTo>
                  <a:cubicBezTo>
                    <a:pt x="136" y="120"/>
                    <a:pt x="135" y="126"/>
                    <a:pt x="131" y="130"/>
                  </a:cubicBezTo>
                  <a:cubicBezTo>
                    <a:pt x="127" y="135"/>
                    <a:pt x="120" y="135"/>
                    <a:pt x="115" y="132"/>
                  </a:cubicBezTo>
                  <a:cubicBezTo>
                    <a:pt x="112" y="130"/>
                    <a:pt x="108" y="130"/>
                    <a:pt x="105" y="131"/>
                  </a:cubicBezTo>
                  <a:cubicBezTo>
                    <a:pt x="101" y="133"/>
                    <a:pt x="99" y="136"/>
                    <a:pt x="98" y="139"/>
                  </a:cubicBezTo>
                  <a:cubicBezTo>
                    <a:pt x="97" y="145"/>
                    <a:pt x="92" y="149"/>
                    <a:pt x="86" y="149"/>
                  </a:cubicBezTo>
                  <a:cubicBezTo>
                    <a:pt x="80" y="149"/>
                    <a:pt x="75" y="145"/>
                    <a:pt x="74" y="139"/>
                  </a:cubicBezTo>
                  <a:cubicBezTo>
                    <a:pt x="73" y="136"/>
                    <a:pt x="70" y="133"/>
                    <a:pt x="67" y="131"/>
                  </a:cubicBezTo>
                  <a:cubicBezTo>
                    <a:pt x="66" y="131"/>
                    <a:pt x="64" y="130"/>
                    <a:pt x="63" y="130"/>
                  </a:cubicBezTo>
                  <a:cubicBezTo>
                    <a:pt x="61" y="130"/>
                    <a:pt x="59" y="131"/>
                    <a:pt x="57" y="132"/>
                  </a:cubicBezTo>
                  <a:cubicBezTo>
                    <a:pt x="52" y="135"/>
                    <a:pt x="45" y="135"/>
                    <a:pt x="41" y="130"/>
                  </a:cubicBezTo>
                  <a:cubicBezTo>
                    <a:pt x="37" y="126"/>
                    <a:pt x="36" y="120"/>
                    <a:pt x="39" y="115"/>
                  </a:cubicBezTo>
                  <a:cubicBezTo>
                    <a:pt x="41" y="112"/>
                    <a:pt x="42" y="108"/>
                    <a:pt x="40" y="104"/>
                  </a:cubicBezTo>
                  <a:cubicBezTo>
                    <a:pt x="39" y="101"/>
                    <a:pt x="36" y="99"/>
                    <a:pt x="32" y="98"/>
                  </a:cubicBezTo>
                  <a:cubicBezTo>
                    <a:pt x="27" y="97"/>
                    <a:pt x="22" y="91"/>
                    <a:pt x="22" y="85"/>
                  </a:cubicBezTo>
                  <a:cubicBezTo>
                    <a:pt x="22" y="80"/>
                    <a:pt x="27" y="74"/>
                    <a:pt x="3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85" name="Google Shape;1185;p35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86" name="Google Shape;1186;p3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6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6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94" name="Google Shape;1194;p36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95" name="Google Shape;1195;p3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96" name="Google Shape;1196;p3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97" name="Google Shape;1197;p3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3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9" name="Google Shape;1199;p3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3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01" name="Google Shape;1201;p3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02" name="Google Shape;1202;p3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3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3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05" name="Google Shape;1205;p3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3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3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3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9" name="Google Shape;1209;p3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10" name="Google Shape;1210;p3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11" name="Google Shape;1211;p3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3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3" name="Google Shape;1213;p3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14" name="Google Shape;1214;p3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3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3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3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8" name="Google Shape;1218;p3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19" name="Google Shape;1219;p3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20" name="Google Shape;1220;p3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3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2" name="Google Shape;1222;p3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23" name="Google Shape;1223;p3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3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5" name="Google Shape;1225;p3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26" name="Google Shape;1226;p3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27" name="Google Shape;1227;p3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3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9" name="Google Shape;1229;p3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30" name="Google Shape;1230;p3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3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3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3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580436" y="2019695"/>
            <a:ext cx="972705" cy="913043"/>
          </a:xfrm>
          <a:custGeom>
            <a:rect b="b" l="l" r="r" t="t"/>
            <a:pathLst>
              <a:path extrusionOk="0" h="6796" w="7167">
                <a:moveTo>
                  <a:pt x="2880" y="5245"/>
                </a:moveTo>
                <a:cubicBezTo>
                  <a:pt x="2954" y="5257"/>
                  <a:pt x="3018" y="5301"/>
                  <a:pt x="3053" y="5369"/>
                </a:cubicBezTo>
                <a:cubicBezTo>
                  <a:pt x="3058" y="5380"/>
                  <a:pt x="3064" y="5391"/>
                  <a:pt x="3069" y="5403"/>
                </a:cubicBezTo>
                <a:cubicBezTo>
                  <a:pt x="3152" y="5585"/>
                  <a:pt x="3119" y="5804"/>
                  <a:pt x="2986" y="5960"/>
                </a:cubicBezTo>
                <a:cubicBezTo>
                  <a:pt x="2889" y="6073"/>
                  <a:pt x="2847" y="6222"/>
                  <a:pt x="2870" y="6367"/>
                </a:cubicBezTo>
                <a:cubicBezTo>
                  <a:pt x="2909" y="6612"/>
                  <a:pt x="3130" y="6796"/>
                  <a:pt x="3384" y="6796"/>
                </a:cubicBezTo>
                <a:lnTo>
                  <a:pt x="3618" y="6796"/>
                </a:lnTo>
                <a:cubicBezTo>
                  <a:pt x="3897" y="6796"/>
                  <a:pt x="4125" y="6569"/>
                  <a:pt x="4125" y="6289"/>
                </a:cubicBezTo>
                <a:cubicBezTo>
                  <a:pt x="4125" y="6172"/>
                  <a:pt x="4084" y="6058"/>
                  <a:pt x="4009" y="5967"/>
                </a:cubicBezTo>
                <a:cubicBezTo>
                  <a:pt x="3884" y="5815"/>
                  <a:pt x="3856" y="5601"/>
                  <a:pt x="3937" y="5421"/>
                </a:cubicBezTo>
                <a:cubicBezTo>
                  <a:pt x="3946" y="5403"/>
                  <a:pt x="3954" y="5386"/>
                  <a:pt x="3963" y="5369"/>
                </a:cubicBezTo>
                <a:cubicBezTo>
                  <a:pt x="3998" y="5301"/>
                  <a:pt x="4062" y="5257"/>
                  <a:pt x="4135" y="5245"/>
                </a:cubicBezTo>
                <a:cubicBezTo>
                  <a:pt x="4159" y="5236"/>
                  <a:pt x="4185" y="5229"/>
                  <a:pt x="4212" y="5229"/>
                </a:cubicBezTo>
                <a:lnTo>
                  <a:pt x="7167" y="5229"/>
                </a:lnTo>
                <a:lnTo>
                  <a:pt x="7167" y="2301"/>
                </a:lnTo>
                <a:cubicBezTo>
                  <a:pt x="7167" y="2291"/>
                  <a:pt x="7165" y="2282"/>
                  <a:pt x="7164" y="2273"/>
                </a:cubicBezTo>
                <a:cubicBezTo>
                  <a:pt x="7156" y="2260"/>
                  <a:pt x="7147" y="2247"/>
                  <a:pt x="7135" y="2238"/>
                </a:cubicBezTo>
                <a:cubicBezTo>
                  <a:pt x="7082" y="2200"/>
                  <a:pt x="7024" y="2166"/>
                  <a:pt x="6962" y="2138"/>
                </a:cubicBezTo>
                <a:cubicBezTo>
                  <a:pt x="6917" y="2117"/>
                  <a:pt x="6869" y="2106"/>
                  <a:pt x="6819" y="2106"/>
                </a:cubicBezTo>
                <a:cubicBezTo>
                  <a:pt x="6738" y="2106"/>
                  <a:pt x="6660" y="2135"/>
                  <a:pt x="6598" y="2186"/>
                </a:cubicBezTo>
                <a:cubicBezTo>
                  <a:pt x="6479" y="2286"/>
                  <a:pt x="6328" y="2341"/>
                  <a:pt x="6173" y="2341"/>
                </a:cubicBezTo>
                <a:cubicBezTo>
                  <a:pt x="5805" y="2341"/>
                  <a:pt x="5506" y="2038"/>
                  <a:pt x="5506" y="1667"/>
                </a:cubicBezTo>
                <a:lnTo>
                  <a:pt x="5506" y="1421"/>
                </a:lnTo>
                <a:cubicBezTo>
                  <a:pt x="5506" y="1050"/>
                  <a:pt x="5805" y="747"/>
                  <a:pt x="6173" y="747"/>
                </a:cubicBezTo>
                <a:cubicBezTo>
                  <a:pt x="6332" y="747"/>
                  <a:pt x="6486" y="805"/>
                  <a:pt x="6607" y="909"/>
                </a:cubicBezTo>
                <a:cubicBezTo>
                  <a:pt x="6673" y="966"/>
                  <a:pt x="6756" y="998"/>
                  <a:pt x="6841" y="998"/>
                </a:cubicBezTo>
                <a:cubicBezTo>
                  <a:pt x="6890" y="998"/>
                  <a:pt x="6936" y="987"/>
                  <a:pt x="6980" y="967"/>
                </a:cubicBezTo>
                <a:cubicBezTo>
                  <a:pt x="7042" y="939"/>
                  <a:pt x="7098" y="903"/>
                  <a:pt x="7145" y="862"/>
                </a:cubicBezTo>
                <a:cubicBezTo>
                  <a:pt x="7153" y="854"/>
                  <a:pt x="7159" y="844"/>
                  <a:pt x="7165" y="834"/>
                </a:cubicBezTo>
                <a:cubicBezTo>
                  <a:pt x="7165" y="827"/>
                  <a:pt x="7167" y="820"/>
                  <a:pt x="7167" y="813"/>
                </a:cubicBezTo>
                <a:lnTo>
                  <a:pt x="7167" y="0"/>
                </a:lnTo>
                <a:cubicBezTo>
                  <a:pt x="6603" y="38"/>
                  <a:pt x="6083" y="173"/>
                  <a:pt x="5910" y="339"/>
                </a:cubicBezTo>
                <a:lnTo>
                  <a:pt x="5884" y="364"/>
                </a:lnTo>
                <a:lnTo>
                  <a:pt x="5849" y="354"/>
                </a:lnTo>
                <a:cubicBezTo>
                  <a:pt x="5812" y="344"/>
                  <a:pt x="5749" y="338"/>
                  <a:pt x="5673" y="338"/>
                </a:cubicBezTo>
                <a:cubicBezTo>
                  <a:pt x="5092" y="338"/>
                  <a:pt x="3222" y="707"/>
                  <a:pt x="2656" y="1840"/>
                </a:cubicBezTo>
                <a:lnTo>
                  <a:pt x="2633" y="1886"/>
                </a:lnTo>
                <a:lnTo>
                  <a:pt x="2583" y="1873"/>
                </a:lnTo>
                <a:cubicBezTo>
                  <a:pt x="2513" y="1854"/>
                  <a:pt x="2443" y="1845"/>
                  <a:pt x="2375" y="1845"/>
                </a:cubicBezTo>
                <a:cubicBezTo>
                  <a:pt x="1695" y="1845"/>
                  <a:pt x="1286" y="2744"/>
                  <a:pt x="1286" y="2979"/>
                </a:cubicBezTo>
                <a:lnTo>
                  <a:pt x="1286" y="3021"/>
                </a:lnTo>
                <a:lnTo>
                  <a:pt x="1246" y="3038"/>
                </a:lnTo>
                <a:cubicBezTo>
                  <a:pt x="1234" y="3042"/>
                  <a:pt x="48" y="3544"/>
                  <a:pt x="0" y="5229"/>
                </a:cubicBezTo>
                <a:lnTo>
                  <a:pt x="2804" y="5229"/>
                </a:lnTo>
                <a:cubicBezTo>
                  <a:pt x="2830" y="5229"/>
                  <a:pt x="2856" y="5235"/>
                  <a:pt x="2880" y="52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572001" y="2529956"/>
            <a:ext cx="991706" cy="1167367"/>
          </a:xfrm>
          <a:custGeom>
            <a:rect b="b" l="l" r="r" t="t"/>
            <a:pathLst>
              <a:path extrusionOk="0" h="8689" w="7307">
                <a:moveTo>
                  <a:pt x="1565" y="8509"/>
                </a:moveTo>
                <a:cubicBezTo>
                  <a:pt x="1565" y="8594"/>
                  <a:pt x="1689" y="8703"/>
                  <a:pt x="1818" y="8687"/>
                </a:cubicBezTo>
                <a:cubicBezTo>
                  <a:pt x="1951" y="8670"/>
                  <a:pt x="2013" y="8565"/>
                  <a:pt x="2013" y="8499"/>
                </a:cubicBezTo>
                <a:cubicBezTo>
                  <a:pt x="2012" y="8426"/>
                  <a:pt x="1827" y="7504"/>
                  <a:pt x="1711" y="6941"/>
                </a:cubicBezTo>
                <a:lnTo>
                  <a:pt x="1685" y="6816"/>
                </a:lnTo>
                <a:lnTo>
                  <a:pt x="1801" y="6871"/>
                </a:lnTo>
                <a:cubicBezTo>
                  <a:pt x="1805" y="6872"/>
                  <a:pt x="2178" y="7047"/>
                  <a:pt x="2745" y="7047"/>
                </a:cubicBezTo>
                <a:cubicBezTo>
                  <a:pt x="3009" y="7047"/>
                  <a:pt x="3275" y="7009"/>
                  <a:pt x="3536" y="6935"/>
                </a:cubicBezTo>
                <a:cubicBezTo>
                  <a:pt x="4096" y="6775"/>
                  <a:pt x="5902" y="6167"/>
                  <a:pt x="5623" y="5069"/>
                </a:cubicBezTo>
                <a:lnTo>
                  <a:pt x="5592" y="4949"/>
                </a:lnTo>
                <a:lnTo>
                  <a:pt x="5707" y="4994"/>
                </a:lnTo>
                <a:cubicBezTo>
                  <a:pt x="5833" y="5043"/>
                  <a:pt x="5961" y="5068"/>
                  <a:pt x="6087" y="5068"/>
                </a:cubicBezTo>
                <a:cubicBezTo>
                  <a:pt x="6407" y="5068"/>
                  <a:pt x="6720" y="4902"/>
                  <a:pt x="6925" y="4624"/>
                </a:cubicBezTo>
                <a:cubicBezTo>
                  <a:pt x="7125" y="4352"/>
                  <a:pt x="7190" y="4016"/>
                  <a:pt x="7100" y="3727"/>
                </a:cubicBezTo>
                <a:cubicBezTo>
                  <a:pt x="7022" y="3407"/>
                  <a:pt x="6960" y="3240"/>
                  <a:pt x="6960" y="3238"/>
                </a:cubicBezTo>
                <a:lnTo>
                  <a:pt x="6948" y="3206"/>
                </a:lnTo>
                <a:lnTo>
                  <a:pt x="6969" y="3178"/>
                </a:lnTo>
                <a:cubicBezTo>
                  <a:pt x="6974" y="3171"/>
                  <a:pt x="7424" y="2555"/>
                  <a:pt x="7277" y="1569"/>
                </a:cubicBezTo>
                <a:lnTo>
                  <a:pt x="4354" y="1569"/>
                </a:lnTo>
                <a:cubicBezTo>
                  <a:pt x="4312" y="1569"/>
                  <a:pt x="4273" y="1551"/>
                  <a:pt x="4244" y="1521"/>
                </a:cubicBezTo>
                <a:cubicBezTo>
                  <a:pt x="4194" y="1493"/>
                  <a:pt x="4151" y="1452"/>
                  <a:pt x="4126" y="1398"/>
                </a:cubicBezTo>
                <a:lnTo>
                  <a:pt x="4116" y="1377"/>
                </a:lnTo>
                <a:cubicBezTo>
                  <a:pt x="4034" y="1197"/>
                  <a:pt x="4062" y="983"/>
                  <a:pt x="4188" y="831"/>
                </a:cubicBezTo>
                <a:cubicBezTo>
                  <a:pt x="4262" y="740"/>
                  <a:pt x="4303" y="625"/>
                  <a:pt x="4303" y="508"/>
                </a:cubicBezTo>
                <a:cubicBezTo>
                  <a:pt x="4303" y="228"/>
                  <a:pt x="4076" y="0"/>
                  <a:pt x="3796" y="0"/>
                </a:cubicBezTo>
                <a:lnTo>
                  <a:pt x="3562" y="0"/>
                </a:lnTo>
                <a:cubicBezTo>
                  <a:pt x="3308" y="0"/>
                  <a:pt x="3087" y="185"/>
                  <a:pt x="3049" y="429"/>
                </a:cubicBezTo>
                <a:cubicBezTo>
                  <a:pt x="3026" y="576"/>
                  <a:pt x="3068" y="724"/>
                  <a:pt x="3164" y="837"/>
                </a:cubicBezTo>
                <a:cubicBezTo>
                  <a:pt x="3297" y="993"/>
                  <a:pt x="3330" y="1210"/>
                  <a:pt x="3249" y="1392"/>
                </a:cubicBezTo>
                <a:cubicBezTo>
                  <a:pt x="3248" y="1393"/>
                  <a:pt x="3247" y="1395"/>
                  <a:pt x="3247" y="1396"/>
                </a:cubicBezTo>
                <a:cubicBezTo>
                  <a:pt x="3221" y="1452"/>
                  <a:pt x="3177" y="1495"/>
                  <a:pt x="3125" y="1523"/>
                </a:cubicBezTo>
                <a:cubicBezTo>
                  <a:pt x="3097" y="1552"/>
                  <a:pt x="3058" y="1569"/>
                  <a:pt x="3017" y="1569"/>
                </a:cubicBezTo>
                <a:lnTo>
                  <a:pt x="0" y="1569"/>
                </a:lnTo>
                <a:lnTo>
                  <a:pt x="0" y="4336"/>
                </a:lnTo>
                <a:cubicBezTo>
                  <a:pt x="0" y="4359"/>
                  <a:pt x="4" y="4381"/>
                  <a:pt x="10" y="4403"/>
                </a:cubicBezTo>
                <a:cubicBezTo>
                  <a:pt x="38" y="4461"/>
                  <a:pt x="96" y="4537"/>
                  <a:pt x="187" y="4577"/>
                </a:cubicBezTo>
                <a:cubicBezTo>
                  <a:pt x="223" y="4593"/>
                  <a:pt x="264" y="4601"/>
                  <a:pt x="308" y="4601"/>
                </a:cubicBezTo>
                <a:cubicBezTo>
                  <a:pt x="399" y="4601"/>
                  <a:pt x="495" y="4566"/>
                  <a:pt x="563" y="4507"/>
                </a:cubicBezTo>
                <a:cubicBezTo>
                  <a:pt x="680" y="4406"/>
                  <a:pt x="828" y="4351"/>
                  <a:pt x="980" y="4351"/>
                </a:cubicBezTo>
                <a:cubicBezTo>
                  <a:pt x="1339" y="4351"/>
                  <a:pt x="1632" y="4653"/>
                  <a:pt x="1632" y="5025"/>
                </a:cubicBezTo>
                <a:lnTo>
                  <a:pt x="1632" y="5271"/>
                </a:lnTo>
                <a:cubicBezTo>
                  <a:pt x="1632" y="5642"/>
                  <a:pt x="1339" y="5944"/>
                  <a:pt x="980" y="5944"/>
                </a:cubicBezTo>
                <a:cubicBezTo>
                  <a:pt x="805" y="5944"/>
                  <a:pt x="652" y="5884"/>
                  <a:pt x="547" y="5775"/>
                </a:cubicBezTo>
                <a:cubicBezTo>
                  <a:pt x="496" y="5721"/>
                  <a:pt x="418" y="5691"/>
                  <a:pt x="328" y="5691"/>
                </a:cubicBezTo>
                <a:cubicBezTo>
                  <a:pt x="214" y="5691"/>
                  <a:pt x="102" y="5741"/>
                  <a:pt x="49" y="5815"/>
                </a:cubicBezTo>
                <a:cubicBezTo>
                  <a:pt x="34" y="5837"/>
                  <a:pt x="21" y="5855"/>
                  <a:pt x="11" y="5873"/>
                </a:cubicBezTo>
                <a:cubicBezTo>
                  <a:pt x="26" y="5894"/>
                  <a:pt x="43" y="5916"/>
                  <a:pt x="60" y="5939"/>
                </a:cubicBezTo>
                <a:cubicBezTo>
                  <a:pt x="431" y="6439"/>
                  <a:pt x="1300" y="7607"/>
                  <a:pt x="1562" y="8491"/>
                </a:cubicBezTo>
                <a:lnTo>
                  <a:pt x="1565" y="85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580300" y="2740751"/>
            <a:ext cx="1195829" cy="573943"/>
          </a:xfrm>
          <a:custGeom>
            <a:rect b="b" l="l" r="r" t="t"/>
            <a:pathLst>
              <a:path extrusionOk="0" h="4272" w="8811">
                <a:moveTo>
                  <a:pt x="7635" y="3995"/>
                </a:moveTo>
                <a:cubicBezTo>
                  <a:pt x="7750" y="3995"/>
                  <a:pt x="7865" y="4033"/>
                  <a:pt x="7946" y="4118"/>
                </a:cubicBezTo>
                <a:cubicBezTo>
                  <a:pt x="8031" y="4206"/>
                  <a:pt x="8157" y="4248"/>
                  <a:pt x="8287" y="4248"/>
                </a:cubicBezTo>
                <a:cubicBezTo>
                  <a:pt x="8576" y="4248"/>
                  <a:pt x="8811" y="4004"/>
                  <a:pt x="8811" y="3702"/>
                </a:cubicBezTo>
                <a:lnTo>
                  <a:pt x="8811" y="3456"/>
                </a:lnTo>
                <a:cubicBezTo>
                  <a:pt x="8811" y="3154"/>
                  <a:pt x="8576" y="2910"/>
                  <a:pt x="8287" y="2910"/>
                </a:cubicBezTo>
                <a:cubicBezTo>
                  <a:pt x="8160" y="2910"/>
                  <a:pt x="8044" y="2956"/>
                  <a:pt x="7953" y="3034"/>
                </a:cubicBezTo>
                <a:cubicBezTo>
                  <a:pt x="7862" y="3113"/>
                  <a:pt x="7737" y="3159"/>
                  <a:pt x="7615" y="3159"/>
                </a:cubicBezTo>
                <a:cubicBezTo>
                  <a:pt x="7556" y="3159"/>
                  <a:pt x="7497" y="3148"/>
                  <a:pt x="7443" y="3125"/>
                </a:cubicBezTo>
                <a:cubicBezTo>
                  <a:pt x="7258" y="3044"/>
                  <a:pt x="7168" y="2853"/>
                  <a:pt x="7168" y="2769"/>
                </a:cubicBezTo>
                <a:lnTo>
                  <a:pt x="7168" y="0"/>
                </a:lnTo>
                <a:lnTo>
                  <a:pt x="4175" y="0"/>
                </a:lnTo>
                <a:cubicBezTo>
                  <a:pt x="4134" y="0"/>
                  <a:pt x="4096" y="23"/>
                  <a:pt x="4077" y="60"/>
                </a:cubicBezTo>
                <a:cubicBezTo>
                  <a:pt x="4069" y="75"/>
                  <a:pt x="4062" y="91"/>
                  <a:pt x="4054" y="106"/>
                </a:cubicBezTo>
                <a:cubicBezTo>
                  <a:pt x="3993" y="242"/>
                  <a:pt x="4014" y="404"/>
                  <a:pt x="4109" y="519"/>
                </a:cubicBezTo>
                <a:cubicBezTo>
                  <a:pt x="4202" y="632"/>
                  <a:pt x="4253" y="776"/>
                  <a:pt x="4253" y="922"/>
                </a:cubicBezTo>
                <a:cubicBezTo>
                  <a:pt x="4253" y="1272"/>
                  <a:pt x="3969" y="1557"/>
                  <a:pt x="3619" y="1557"/>
                </a:cubicBezTo>
                <a:lnTo>
                  <a:pt x="3385" y="1557"/>
                </a:lnTo>
                <a:cubicBezTo>
                  <a:pt x="3070" y="1557"/>
                  <a:pt x="2795" y="1331"/>
                  <a:pt x="2746" y="1020"/>
                </a:cubicBezTo>
                <a:cubicBezTo>
                  <a:pt x="2717" y="837"/>
                  <a:pt x="2771" y="650"/>
                  <a:pt x="2890" y="511"/>
                </a:cubicBezTo>
                <a:cubicBezTo>
                  <a:pt x="2991" y="392"/>
                  <a:pt x="3017" y="226"/>
                  <a:pt x="2954" y="88"/>
                </a:cubicBezTo>
                <a:cubicBezTo>
                  <a:pt x="2950" y="78"/>
                  <a:pt x="2945" y="69"/>
                  <a:pt x="2940" y="59"/>
                </a:cubicBezTo>
                <a:cubicBezTo>
                  <a:pt x="2922" y="22"/>
                  <a:pt x="2884" y="0"/>
                  <a:pt x="2842" y="0"/>
                </a:cubicBezTo>
                <a:lnTo>
                  <a:pt x="0" y="0"/>
                </a:lnTo>
                <a:cubicBezTo>
                  <a:pt x="23" y="1732"/>
                  <a:pt x="1899" y="2604"/>
                  <a:pt x="3084" y="2746"/>
                </a:cubicBezTo>
                <a:lnTo>
                  <a:pt x="3122" y="2751"/>
                </a:lnTo>
                <a:lnTo>
                  <a:pt x="3136" y="2786"/>
                </a:lnTo>
                <a:cubicBezTo>
                  <a:pt x="3416" y="3502"/>
                  <a:pt x="4522" y="4272"/>
                  <a:pt x="6285" y="4272"/>
                </a:cubicBezTo>
                <a:cubicBezTo>
                  <a:pt x="6581" y="4272"/>
                  <a:pt x="6891" y="4250"/>
                  <a:pt x="7206" y="4207"/>
                </a:cubicBezTo>
                <a:lnTo>
                  <a:pt x="7232" y="4203"/>
                </a:lnTo>
                <a:cubicBezTo>
                  <a:pt x="7239" y="4193"/>
                  <a:pt x="7246" y="4183"/>
                  <a:pt x="7253" y="4173"/>
                </a:cubicBezTo>
                <a:cubicBezTo>
                  <a:pt x="7332" y="4060"/>
                  <a:pt x="7484" y="3995"/>
                  <a:pt x="7635" y="399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344943" y="2018352"/>
            <a:ext cx="1211437" cy="703860"/>
          </a:xfrm>
          <a:custGeom>
            <a:rect b="b" l="l" r="r" t="t"/>
            <a:pathLst>
              <a:path extrusionOk="0" h="5239" w="8926">
                <a:moveTo>
                  <a:pt x="1596" y="968"/>
                </a:moveTo>
                <a:cubicBezTo>
                  <a:pt x="1537" y="1019"/>
                  <a:pt x="1472" y="1060"/>
                  <a:pt x="1401" y="1093"/>
                </a:cubicBezTo>
                <a:cubicBezTo>
                  <a:pt x="1339" y="1121"/>
                  <a:pt x="1273" y="1135"/>
                  <a:pt x="1208" y="1135"/>
                </a:cubicBezTo>
                <a:cubicBezTo>
                  <a:pt x="1094" y="1135"/>
                  <a:pt x="980" y="1093"/>
                  <a:pt x="890" y="1015"/>
                </a:cubicBezTo>
                <a:cubicBezTo>
                  <a:pt x="796" y="934"/>
                  <a:pt x="674" y="885"/>
                  <a:pt x="540" y="885"/>
                </a:cubicBezTo>
                <a:cubicBezTo>
                  <a:pt x="242" y="885"/>
                  <a:pt x="0" y="1129"/>
                  <a:pt x="0" y="1431"/>
                </a:cubicBezTo>
                <a:lnTo>
                  <a:pt x="0" y="1677"/>
                </a:lnTo>
                <a:cubicBezTo>
                  <a:pt x="0" y="1979"/>
                  <a:pt x="242" y="2223"/>
                  <a:pt x="540" y="2223"/>
                </a:cubicBezTo>
                <a:cubicBezTo>
                  <a:pt x="671" y="2223"/>
                  <a:pt x="790" y="2177"/>
                  <a:pt x="883" y="2099"/>
                </a:cubicBezTo>
                <a:cubicBezTo>
                  <a:pt x="970" y="2026"/>
                  <a:pt x="1077" y="1989"/>
                  <a:pt x="1186" y="1989"/>
                </a:cubicBezTo>
                <a:cubicBezTo>
                  <a:pt x="1253" y="1989"/>
                  <a:pt x="1320" y="2003"/>
                  <a:pt x="1383" y="2032"/>
                </a:cubicBezTo>
                <a:cubicBezTo>
                  <a:pt x="1451" y="2064"/>
                  <a:pt x="1516" y="2101"/>
                  <a:pt x="1577" y="2146"/>
                </a:cubicBezTo>
                <a:cubicBezTo>
                  <a:pt x="1638" y="2190"/>
                  <a:pt x="1673" y="2262"/>
                  <a:pt x="1673" y="2338"/>
                </a:cubicBezTo>
                <a:lnTo>
                  <a:pt x="1673" y="5239"/>
                </a:lnTo>
                <a:lnTo>
                  <a:pt x="4668" y="5239"/>
                </a:lnTo>
                <a:cubicBezTo>
                  <a:pt x="4726" y="5239"/>
                  <a:pt x="4780" y="5205"/>
                  <a:pt x="4804" y="5151"/>
                </a:cubicBezTo>
                <a:lnTo>
                  <a:pt x="4804" y="5150"/>
                </a:lnTo>
                <a:cubicBezTo>
                  <a:pt x="4867" y="5013"/>
                  <a:pt x="4842" y="4847"/>
                  <a:pt x="4740" y="4728"/>
                </a:cubicBezTo>
                <a:cubicBezTo>
                  <a:pt x="4621" y="4588"/>
                  <a:pt x="4567" y="4402"/>
                  <a:pt x="4596" y="4218"/>
                </a:cubicBezTo>
                <a:cubicBezTo>
                  <a:pt x="4645" y="3906"/>
                  <a:pt x="4920" y="3681"/>
                  <a:pt x="5235" y="3681"/>
                </a:cubicBezTo>
                <a:lnTo>
                  <a:pt x="5469" y="3681"/>
                </a:lnTo>
                <a:cubicBezTo>
                  <a:pt x="5819" y="3681"/>
                  <a:pt x="6104" y="3966"/>
                  <a:pt x="6104" y="4316"/>
                </a:cubicBezTo>
                <a:cubicBezTo>
                  <a:pt x="6104" y="4463"/>
                  <a:pt x="6052" y="4606"/>
                  <a:pt x="5959" y="4719"/>
                </a:cubicBezTo>
                <a:cubicBezTo>
                  <a:pt x="5864" y="4834"/>
                  <a:pt x="5843" y="4996"/>
                  <a:pt x="5905" y="5132"/>
                </a:cubicBezTo>
                <a:cubicBezTo>
                  <a:pt x="5908" y="5139"/>
                  <a:pt x="5910" y="5145"/>
                  <a:pt x="5913" y="5151"/>
                </a:cubicBezTo>
                <a:cubicBezTo>
                  <a:pt x="5939" y="5205"/>
                  <a:pt x="5993" y="5239"/>
                  <a:pt x="6052" y="5239"/>
                </a:cubicBezTo>
                <a:lnTo>
                  <a:pt x="8926" y="5239"/>
                </a:lnTo>
                <a:cubicBezTo>
                  <a:pt x="8918" y="5198"/>
                  <a:pt x="8911" y="5158"/>
                  <a:pt x="8900" y="5116"/>
                </a:cubicBezTo>
                <a:cubicBezTo>
                  <a:pt x="8661" y="4138"/>
                  <a:pt x="7887" y="3660"/>
                  <a:pt x="7879" y="3656"/>
                </a:cubicBezTo>
                <a:lnTo>
                  <a:pt x="7853" y="3640"/>
                </a:lnTo>
                <a:lnTo>
                  <a:pt x="7849" y="3609"/>
                </a:lnTo>
                <a:cubicBezTo>
                  <a:pt x="7838" y="3526"/>
                  <a:pt x="7565" y="1567"/>
                  <a:pt x="5658" y="1481"/>
                </a:cubicBezTo>
                <a:lnTo>
                  <a:pt x="5616" y="1480"/>
                </a:lnTo>
                <a:lnTo>
                  <a:pt x="5601" y="1440"/>
                </a:lnTo>
                <a:cubicBezTo>
                  <a:pt x="5240" y="482"/>
                  <a:pt x="4342" y="93"/>
                  <a:pt x="2840" y="235"/>
                </a:cubicBezTo>
                <a:lnTo>
                  <a:pt x="2807" y="238"/>
                </a:lnTo>
                <a:lnTo>
                  <a:pt x="2785" y="213"/>
                </a:lnTo>
                <a:cubicBezTo>
                  <a:pt x="2673" y="80"/>
                  <a:pt x="2319" y="0"/>
                  <a:pt x="1837" y="0"/>
                </a:cubicBezTo>
                <a:cubicBezTo>
                  <a:pt x="1782" y="0"/>
                  <a:pt x="1728" y="1"/>
                  <a:pt x="1673" y="3"/>
                </a:cubicBezTo>
                <a:lnTo>
                  <a:pt x="1673" y="791"/>
                </a:lnTo>
                <a:cubicBezTo>
                  <a:pt x="1673" y="858"/>
                  <a:pt x="1646" y="923"/>
                  <a:pt x="1596" y="9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369125" y="1395475"/>
            <a:ext cx="1790100" cy="7485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369125" y="3380550"/>
            <a:ext cx="1790100" cy="7485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on which we all live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478850" y="1434025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478850" y="3419100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948300" y="1395475"/>
            <a:ext cx="1790100" cy="7485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17"/>
          <p:cNvSpPr/>
          <p:nvPr/>
        </p:nvSpPr>
        <p:spPr>
          <a:xfrm flipH="1">
            <a:off x="948300" y="3380550"/>
            <a:ext cx="1790100" cy="7485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57400" y="1434025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957400" y="3419100"/>
            <a:ext cx="671400" cy="67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1" name="Google Shape;141;p17"/>
          <p:cNvCxnSpPr>
            <a:stCxn id="135" idx="6"/>
            <a:endCxn id="133" idx="2"/>
          </p:cNvCxnSpPr>
          <p:nvPr/>
        </p:nvCxnSpPr>
        <p:spPr>
          <a:xfrm>
            <a:off x="6150250" y="1769725"/>
            <a:ext cx="21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>
            <a:stCxn id="137" idx="2"/>
            <a:endCxn id="139" idx="2"/>
          </p:cNvCxnSpPr>
          <p:nvPr/>
        </p:nvCxnSpPr>
        <p:spPr>
          <a:xfrm>
            <a:off x="2738400" y="1769725"/>
            <a:ext cx="21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>
            <a:stCxn id="136" idx="6"/>
            <a:endCxn id="134" idx="2"/>
          </p:cNvCxnSpPr>
          <p:nvPr/>
        </p:nvCxnSpPr>
        <p:spPr>
          <a:xfrm>
            <a:off x="6150250" y="3754800"/>
            <a:ext cx="21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>
            <a:stCxn id="140" idx="2"/>
            <a:endCxn id="138" idx="2"/>
          </p:cNvCxnSpPr>
          <p:nvPr/>
        </p:nvCxnSpPr>
        <p:spPr>
          <a:xfrm rot="10800000">
            <a:off x="2738400" y="3754800"/>
            <a:ext cx="21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" name="Google Shape;145;p17"/>
          <p:cNvGrpSpPr/>
          <p:nvPr/>
        </p:nvGrpSpPr>
        <p:grpSpPr>
          <a:xfrm>
            <a:off x="3125733" y="1598749"/>
            <a:ext cx="334741" cy="341969"/>
            <a:chOff x="2834215" y="1363175"/>
            <a:chExt cx="304781" cy="311362"/>
          </a:xfrm>
        </p:grpSpPr>
        <p:sp>
          <p:nvSpPr>
            <p:cNvPr id="146" name="Google Shape;146;p17"/>
            <p:cNvSpPr/>
            <p:nvPr/>
          </p:nvSpPr>
          <p:spPr>
            <a:xfrm>
              <a:off x="3053854" y="1621066"/>
              <a:ext cx="16864" cy="53470"/>
            </a:xfrm>
            <a:custGeom>
              <a:rect b="b" l="l" r="r" t="t"/>
              <a:pathLst>
                <a:path extrusionOk="0" h="130" w="41">
                  <a:moveTo>
                    <a:pt x="22" y="9"/>
                  </a:moveTo>
                  <a:cubicBezTo>
                    <a:pt x="21" y="3"/>
                    <a:pt x="16" y="-1"/>
                    <a:pt x="10" y="0"/>
                  </a:cubicBezTo>
                  <a:cubicBezTo>
                    <a:pt x="4" y="1"/>
                    <a:pt x="-1" y="7"/>
                    <a:pt x="1" y="13"/>
                  </a:cubicBezTo>
                  <a:lnTo>
                    <a:pt x="19" y="121"/>
                  </a:lnTo>
                  <a:cubicBezTo>
                    <a:pt x="20" y="126"/>
                    <a:pt x="25" y="130"/>
                    <a:pt x="30" y="130"/>
                  </a:cubicBezTo>
                  <a:cubicBezTo>
                    <a:pt x="31" y="130"/>
                    <a:pt x="31" y="130"/>
                    <a:pt x="32" y="130"/>
                  </a:cubicBezTo>
                  <a:cubicBezTo>
                    <a:pt x="38" y="129"/>
                    <a:pt x="42" y="123"/>
                    <a:pt x="41" y="117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800" lIns="90000" spcFirstLastPara="1" rIns="900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834215" y="1363175"/>
              <a:ext cx="304781" cy="311362"/>
            </a:xfrm>
            <a:custGeom>
              <a:rect b="b" l="l" r="r" t="t"/>
              <a:pathLst>
                <a:path extrusionOk="0" h="757" w="741">
                  <a:moveTo>
                    <a:pt x="710" y="137"/>
                  </a:moveTo>
                  <a:lnTo>
                    <a:pt x="687" y="134"/>
                  </a:lnTo>
                  <a:cubicBezTo>
                    <a:pt x="685" y="128"/>
                    <a:pt x="683" y="123"/>
                    <a:pt x="680" y="118"/>
                  </a:cubicBezTo>
                  <a:lnTo>
                    <a:pt x="694" y="99"/>
                  </a:lnTo>
                  <a:cubicBezTo>
                    <a:pt x="705" y="84"/>
                    <a:pt x="703" y="64"/>
                    <a:pt x="690" y="51"/>
                  </a:cubicBezTo>
                  <a:cubicBezTo>
                    <a:pt x="677" y="38"/>
                    <a:pt x="657" y="36"/>
                    <a:pt x="642" y="47"/>
                  </a:cubicBezTo>
                  <a:lnTo>
                    <a:pt x="623" y="61"/>
                  </a:lnTo>
                  <a:cubicBezTo>
                    <a:pt x="618" y="58"/>
                    <a:pt x="613" y="56"/>
                    <a:pt x="608" y="55"/>
                  </a:cubicBezTo>
                  <a:lnTo>
                    <a:pt x="604" y="32"/>
                  </a:lnTo>
                  <a:cubicBezTo>
                    <a:pt x="601" y="13"/>
                    <a:pt x="586" y="0"/>
                    <a:pt x="567" y="0"/>
                  </a:cubicBezTo>
                  <a:cubicBezTo>
                    <a:pt x="549" y="0"/>
                    <a:pt x="533" y="13"/>
                    <a:pt x="530" y="32"/>
                  </a:cubicBezTo>
                  <a:lnTo>
                    <a:pt x="527" y="55"/>
                  </a:lnTo>
                  <a:cubicBezTo>
                    <a:pt x="522" y="56"/>
                    <a:pt x="516" y="58"/>
                    <a:pt x="511" y="61"/>
                  </a:cubicBezTo>
                  <a:lnTo>
                    <a:pt x="493" y="47"/>
                  </a:lnTo>
                  <a:cubicBezTo>
                    <a:pt x="478" y="36"/>
                    <a:pt x="457" y="38"/>
                    <a:pt x="444" y="51"/>
                  </a:cubicBezTo>
                  <a:cubicBezTo>
                    <a:pt x="441" y="54"/>
                    <a:pt x="439" y="58"/>
                    <a:pt x="437" y="61"/>
                  </a:cubicBezTo>
                  <a:cubicBezTo>
                    <a:pt x="401" y="45"/>
                    <a:pt x="362" y="36"/>
                    <a:pt x="323" y="36"/>
                  </a:cubicBezTo>
                  <a:lnTo>
                    <a:pt x="323" y="36"/>
                  </a:lnTo>
                  <a:cubicBezTo>
                    <a:pt x="266" y="36"/>
                    <a:pt x="211" y="54"/>
                    <a:pt x="165" y="88"/>
                  </a:cubicBezTo>
                  <a:cubicBezTo>
                    <a:pt x="160" y="91"/>
                    <a:pt x="159" y="98"/>
                    <a:pt x="163" y="103"/>
                  </a:cubicBezTo>
                  <a:cubicBezTo>
                    <a:pt x="165" y="106"/>
                    <a:pt x="168" y="108"/>
                    <a:pt x="172" y="108"/>
                  </a:cubicBezTo>
                  <a:cubicBezTo>
                    <a:pt x="174" y="108"/>
                    <a:pt x="176" y="107"/>
                    <a:pt x="178" y="106"/>
                  </a:cubicBezTo>
                  <a:cubicBezTo>
                    <a:pt x="220" y="75"/>
                    <a:pt x="270" y="58"/>
                    <a:pt x="323" y="58"/>
                  </a:cubicBezTo>
                  <a:lnTo>
                    <a:pt x="323" y="58"/>
                  </a:lnTo>
                  <a:cubicBezTo>
                    <a:pt x="362" y="58"/>
                    <a:pt x="400" y="67"/>
                    <a:pt x="434" y="85"/>
                  </a:cubicBezTo>
                  <a:cubicBezTo>
                    <a:pt x="435" y="90"/>
                    <a:pt x="437" y="95"/>
                    <a:pt x="441" y="99"/>
                  </a:cubicBezTo>
                  <a:lnTo>
                    <a:pt x="454" y="118"/>
                  </a:lnTo>
                  <a:cubicBezTo>
                    <a:pt x="452" y="122"/>
                    <a:pt x="450" y="126"/>
                    <a:pt x="449" y="131"/>
                  </a:cubicBezTo>
                  <a:cubicBezTo>
                    <a:pt x="435" y="120"/>
                    <a:pt x="418" y="112"/>
                    <a:pt x="401" y="110"/>
                  </a:cubicBezTo>
                  <a:cubicBezTo>
                    <a:pt x="391" y="97"/>
                    <a:pt x="376" y="90"/>
                    <a:pt x="360" y="90"/>
                  </a:cubicBezTo>
                  <a:cubicBezTo>
                    <a:pt x="354" y="90"/>
                    <a:pt x="348" y="91"/>
                    <a:pt x="342" y="93"/>
                  </a:cubicBezTo>
                  <a:cubicBezTo>
                    <a:pt x="332" y="87"/>
                    <a:pt x="320" y="85"/>
                    <a:pt x="308" y="85"/>
                  </a:cubicBezTo>
                  <a:cubicBezTo>
                    <a:pt x="289" y="85"/>
                    <a:pt x="270" y="92"/>
                    <a:pt x="257" y="106"/>
                  </a:cubicBezTo>
                  <a:cubicBezTo>
                    <a:pt x="251" y="105"/>
                    <a:pt x="246" y="104"/>
                    <a:pt x="241" y="104"/>
                  </a:cubicBezTo>
                  <a:cubicBezTo>
                    <a:pt x="209" y="104"/>
                    <a:pt x="182" y="128"/>
                    <a:pt x="177" y="159"/>
                  </a:cubicBezTo>
                  <a:cubicBezTo>
                    <a:pt x="153" y="164"/>
                    <a:pt x="135" y="185"/>
                    <a:pt x="135" y="210"/>
                  </a:cubicBezTo>
                  <a:cubicBezTo>
                    <a:pt x="135" y="219"/>
                    <a:pt x="138" y="229"/>
                    <a:pt x="143" y="237"/>
                  </a:cubicBezTo>
                  <a:cubicBezTo>
                    <a:pt x="138" y="245"/>
                    <a:pt x="135" y="254"/>
                    <a:pt x="135" y="264"/>
                  </a:cubicBezTo>
                  <a:cubicBezTo>
                    <a:pt x="135" y="292"/>
                    <a:pt x="159" y="315"/>
                    <a:pt x="187" y="315"/>
                  </a:cubicBezTo>
                  <a:cubicBezTo>
                    <a:pt x="189" y="315"/>
                    <a:pt x="190" y="315"/>
                    <a:pt x="192" y="315"/>
                  </a:cubicBezTo>
                  <a:cubicBezTo>
                    <a:pt x="199" y="343"/>
                    <a:pt x="225" y="363"/>
                    <a:pt x="254" y="363"/>
                  </a:cubicBezTo>
                  <a:cubicBezTo>
                    <a:pt x="264" y="363"/>
                    <a:pt x="274" y="361"/>
                    <a:pt x="282" y="356"/>
                  </a:cubicBezTo>
                  <a:cubicBezTo>
                    <a:pt x="296" y="368"/>
                    <a:pt x="313" y="374"/>
                    <a:pt x="330" y="374"/>
                  </a:cubicBezTo>
                  <a:cubicBezTo>
                    <a:pt x="333" y="374"/>
                    <a:pt x="336" y="374"/>
                    <a:pt x="339" y="374"/>
                  </a:cubicBezTo>
                  <a:lnTo>
                    <a:pt x="357" y="404"/>
                  </a:lnTo>
                  <a:cubicBezTo>
                    <a:pt x="365" y="419"/>
                    <a:pt x="370" y="435"/>
                    <a:pt x="370" y="452"/>
                  </a:cubicBezTo>
                  <a:lnTo>
                    <a:pt x="370" y="459"/>
                  </a:lnTo>
                  <a:cubicBezTo>
                    <a:pt x="370" y="472"/>
                    <a:pt x="380" y="482"/>
                    <a:pt x="393" y="482"/>
                  </a:cubicBezTo>
                  <a:lnTo>
                    <a:pt x="417" y="482"/>
                  </a:lnTo>
                  <a:cubicBezTo>
                    <a:pt x="429" y="482"/>
                    <a:pt x="440" y="472"/>
                    <a:pt x="440" y="459"/>
                  </a:cubicBezTo>
                  <a:lnTo>
                    <a:pt x="440" y="389"/>
                  </a:lnTo>
                  <a:cubicBezTo>
                    <a:pt x="481" y="378"/>
                    <a:pt x="513" y="343"/>
                    <a:pt x="517" y="298"/>
                  </a:cubicBezTo>
                  <a:cubicBezTo>
                    <a:pt x="519" y="296"/>
                    <a:pt x="520" y="294"/>
                    <a:pt x="522" y="292"/>
                  </a:cubicBezTo>
                  <a:cubicBezTo>
                    <a:pt x="524" y="292"/>
                    <a:pt x="525" y="293"/>
                    <a:pt x="527" y="293"/>
                  </a:cubicBezTo>
                  <a:lnTo>
                    <a:pt x="530" y="316"/>
                  </a:lnTo>
                  <a:cubicBezTo>
                    <a:pt x="533" y="333"/>
                    <a:pt x="547" y="346"/>
                    <a:pt x="564" y="348"/>
                  </a:cubicBezTo>
                  <a:cubicBezTo>
                    <a:pt x="548" y="435"/>
                    <a:pt x="485" y="508"/>
                    <a:pt x="400" y="536"/>
                  </a:cubicBezTo>
                  <a:cubicBezTo>
                    <a:pt x="388" y="540"/>
                    <a:pt x="377" y="548"/>
                    <a:pt x="369" y="558"/>
                  </a:cubicBezTo>
                  <a:lnTo>
                    <a:pt x="356" y="576"/>
                  </a:lnTo>
                  <a:cubicBezTo>
                    <a:pt x="318" y="624"/>
                    <a:pt x="260" y="653"/>
                    <a:pt x="199" y="653"/>
                  </a:cubicBezTo>
                  <a:lnTo>
                    <a:pt x="134" y="653"/>
                  </a:lnTo>
                  <a:cubicBezTo>
                    <a:pt x="112" y="653"/>
                    <a:pt x="94" y="635"/>
                    <a:pt x="94" y="613"/>
                  </a:cubicBezTo>
                  <a:lnTo>
                    <a:pt x="94" y="572"/>
                  </a:lnTo>
                  <a:cubicBezTo>
                    <a:pt x="94" y="568"/>
                    <a:pt x="92" y="564"/>
                    <a:pt x="90" y="561"/>
                  </a:cubicBezTo>
                  <a:lnTo>
                    <a:pt x="83" y="549"/>
                  </a:lnTo>
                  <a:cubicBezTo>
                    <a:pt x="87" y="545"/>
                    <a:pt x="88" y="539"/>
                    <a:pt x="88" y="533"/>
                  </a:cubicBezTo>
                  <a:cubicBezTo>
                    <a:pt x="87" y="527"/>
                    <a:pt x="84" y="521"/>
                    <a:pt x="78" y="518"/>
                  </a:cubicBezTo>
                  <a:lnTo>
                    <a:pt x="70" y="513"/>
                  </a:lnTo>
                  <a:lnTo>
                    <a:pt x="77" y="493"/>
                  </a:lnTo>
                  <a:cubicBezTo>
                    <a:pt x="78" y="490"/>
                    <a:pt x="78" y="487"/>
                    <a:pt x="76" y="484"/>
                  </a:cubicBezTo>
                  <a:cubicBezTo>
                    <a:pt x="75" y="481"/>
                    <a:pt x="72" y="479"/>
                    <a:pt x="69" y="479"/>
                  </a:cubicBezTo>
                  <a:lnTo>
                    <a:pt x="28" y="468"/>
                  </a:lnTo>
                  <a:cubicBezTo>
                    <a:pt x="24" y="467"/>
                    <a:pt x="22" y="464"/>
                    <a:pt x="23" y="461"/>
                  </a:cubicBezTo>
                  <a:cubicBezTo>
                    <a:pt x="23" y="460"/>
                    <a:pt x="23" y="459"/>
                    <a:pt x="24" y="458"/>
                  </a:cubicBezTo>
                  <a:lnTo>
                    <a:pt x="61" y="392"/>
                  </a:lnTo>
                  <a:cubicBezTo>
                    <a:pt x="72" y="373"/>
                    <a:pt x="77" y="352"/>
                    <a:pt x="77" y="330"/>
                  </a:cubicBezTo>
                  <a:lnTo>
                    <a:pt x="77" y="306"/>
                  </a:lnTo>
                  <a:cubicBezTo>
                    <a:pt x="77" y="244"/>
                    <a:pt x="100" y="185"/>
                    <a:pt x="142" y="139"/>
                  </a:cubicBezTo>
                  <a:cubicBezTo>
                    <a:pt x="146" y="134"/>
                    <a:pt x="145" y="127"/>
                    <a:pt x="141" y="123"/>
                  </a:cubicBezTo>
                  <a:cubicBezTo>
                    <a:pt x="136" y="119"/>
                    <a:pt x="129" y="119"/>
                    <a:pt x="125" y="124"/>
                  </a:cubicBezTo>
                  <a:cubicBezTo>
                    <a:pt x="80" y="174"/>
                    <a:pt x="55" y="239"/>
                    <a:pt x="55" y="306"/>
                  </a:cubicBezTo>
                  <a:lnTo>
                    <a:pt x="55" y="330"/>
                  </a:lnTo>
                  <a:cubicBezTo>
                    <a:pt x="55" y="348"/>
                    <a:pt x="51" y="365"/>
                    <a:pt x="42" y="381"/>
                  </a:cubicBezTo>
                  <a:lnTo>
                    <a:pt x="5" y="448"/>
                  </a:lnTo>
                  <a:cubicBezTo>
                    <a:pt x="3" y="451"/>
                    <a:pt x="2" y="453"/>
                    <a:pt x="1" y="456"/>
                  </a:cubicBezTo>
                  <a:cubicBezTo>
                    <a:pt x="-2" y="471"/>
                    <a:pt x="7" y="486"/>
                    <a:pt x="22" y="489"/>
                  </a:cubicBezTo>
                  <a:lnTo>
                    <a:pt x="52" y="497"/>
                  </a:lnTo>
                  <a:lnTo>
                    <a:pt x="49" y="507"/>
                  </a:lnTo>
                  <a:cubicBezTo>
                    <a:pt x="46" y="516"/>
                    <a:pt x="50" y="526"/>
                    <a:pt x="57" y="531"/>
                  </a:cubicBezTo>
                  <a:lnTo>
                    <a:pt x="65" y="536"/>
                  </a:lnTo>
                  <a:cubicBezTo>
                    <a:pt x="59" y="543"/>
                    <a:pt x="58" y="553"/>
                    <a:pt x="63" y="560"/>
                  </a:cubicBezTo>
                  <a:lnTo>
                    <a:pt x="71" y="572"/>
                  </a:lnTo>
                  <a:lnTo>
                    <a:pt x="71" y="613"/>
                  </a:lnTo>
                  <a:cubicBezTo>
                    <a:pt x="71" y="647"/>
                    <a:pt x="99" y="675"/>
                    <a:pt x="134" y="675"/>
                  </a:cubicBezTo>
                  <a:lnTo>
                    <a:pt x="199" y="675"/>
                  </a:lnTo>
                  <a:cubicBezTo>
                    <a:pt x="200" y="675"/>
                    <a:pt x="201" y="675"/>
                    <a:pt x="202" y="675"/>
                  </a:cubicBezTo>
                  <a:lnTo>
                    <a:pt x="190" y="744"/>
                  </a:lnTo>
                  <a:cubicBezTo>
                    <a:pt x="189" y="750"/>
                    <a:pt x="193" y="756"/>
                    <a:pt x="199" y="757"/>
                  </a:cubicBezTo>
                  <a:cubicBezTo>
                    <a:pt x="200" y="757"/>
                    <a:pt x="200" y="757"/>
                    <a:pt x="201" y="757"/>
                  </a:cubicBezTo>
                  <a:cubicBezTo>
                    <a:pt x="206" y="757"/>
                    <a:pt x="211" y="753"/>
                    <a:pt x="212" y="748"/>
                  </a:cubicBezTo>
                  <a:lnTo>
                    <a:pt x="225" y="673"/>
                  </a:lnTo>
                  <a:cubicBezTo>
                    <a:pt x="250" y="670"/>
                    <a:pt x="274" y="663"/>
                    <a:pt x="296" y="652"/>
                  </a:cubicBezTo>
                  <a:cubicBezTo>
                    <a:pt x="326" y="638"/>
                    <a:pt x="353" y="616"/>
                    <a:pt x="373" y="589"/>
                  </a:cubicBezTo>
                  <a:lnTo>
                    <a:pt x="387" y="571"/>
                  </a:lnTo>
                  <a:cubicBezTo>
                    <a:pt x="392" y="565"/>
                    <a:pt x="399" y="560"/>
                    <a:pt x="407" y="557"/>
                  </a:cubicBezTo>
                  <a:cubicBezTo>
                    <a:pt x="446" y="544"/>
                    <a:pt x="481" y="523"/>
                    <a:pt x="509" y="495"/>
                  </a:cubicBezTo>
                  <a:lnTo>
                    <a:pt x="526" y="589"/>
                  </a:lnTo>
                  <a:cubicBezTo>
                    <a:pt x="527" y="594"/>
                    <a:pt x="531" y="598"/>
                    <a:pt x="537" y="598"/>
                  </a:cubicBezTo>
                  <a:lnTo>
                    <a:pt x="538" y="598"/>
                  </a:lnTo>
                  <a:cubicBezTo>
                    <a:pt x="545" y="597"/>
                    <a:pt x="549" y="591"/>
                    <a:pt x="548" y="585"/>
                  </a:cubicBezTo>
                  <a:lnTo>
                    <a:pt x="528" y="474"/>
                  </a:lnTo>
                  <a:cubicBezTo>
                    <a:pt x="559" y="437"/>
                    <a:pt x="580" y="391"/>
                    <a:pt x="588" y="342"/>
                  </a:cubicBezTo>
                  <a:cubicBezTo>
                    <a:pt x="596" y="336"/>
                    <a:pt x="602" y="327"/>
                    <a:pt x="604" y="316"/>
                  </a:cubicBezTo>
                  <a:lnTo>
                    <a:pt x="608" y="293"/>
                  </a:lnTo>
                  <a:cubicBezTo>
                    <a:pt x="613" y="292"/>
                    <a:pt x="618" y="289"/>
                    <a:pt x="623" y="287"/>
                  </a:cubicBezTo>
                  <a:lnTo>
                    <a:pt x="642" y="301"/>
                  </a:lnTo>
                  <a:cubicBezTo>
                    <a:pt x="657" y="311"/>
                    <a:pt x="677" y="310"/>
                    <a:pt x="690" y="297"/>
                  </a:cubicBezTo>
                  <a:cubicBezTo>
                    <a:pt x="703" y="284"/>
                    <a:pt x="705" y="263"/>
                    <a:pt x="694" y="249"/>
                  </a:cubicBezTo>
                  <a:lnTo>
                    <a:pt x="680" y="230"/>
                  </a:lnTo>
                  <a:cubicBezTo>
                    <a:pt x="683" y="225"/>
                    <a:pt x="685" y="220"/>
                    <a:pt x="687" y="214"/>
                  </a:cubicBezTo>
                  <a:lnTo>
                    <a:pt x="710" y="211"/>
                  </a:lnTo>
                  <a:cubicBezTo>
                    <a:pt x="728" y="208"/>
                    <a:pt x="741" y="192"/>
                    <a:pt x="741" y="174"/>
                  </a:cubicBezTo>
                  <a:cubicBezTo>
                    <a:pt x="741" y="155"/>
                    <a:pt x="728" y="140"/>
                    <a:pt x="710" y="137"/>
                  </a:cubicBezTo>
                  <a:moveTo>
                    <a:pt x="418" y="459"/>
                  </a:moveTo>
                  <a:cubicBezTo>
                    <a:pt x="418" y="460"/>
                    <a:pt x="417" y="460"/>
                    <a:pt x="417" y="460"/>
                  </a:cubicBezTo>
                  <a:lnTo>
                    <a:pt x="393" y="460"/>
                  </a:lnTo>
                  <a:cubicBezTo>
                    <a:pt x="392" y="460"/>
                    <a:pt x="392" y="460"/>
                    <a:pt x="392" y="459"/>
                  </a:cubicBezTo>
                  <a:lnTo>
                    <a:pt x="392" y="452"/>
                  </a:lnTo>
                  <a:cubicBezTo>
                    <a:pt x="392" y="432"/>
                    <a:pt x="386" y="411"/>
                    <a:pt x="376" y="393"/>
                  </a:cubicBezTo>
                  <a:lnTo>
                    <a:pt x="371" y="385"/>
                  </a:lnTo>
                  <a:cubicBezTo>
                    <a:pt x="384" y="390"/>
                    <a:pt x="398" y="393"/>
                    <a:pt x="412" y="393"/>
                  </a:cubicBezTo>
                  <a:cubicBezTo>
                    <a:pt x="414" y="393"/>
                    <a:pt x="416" y="393"/>
                    <a:pt x="418" y="393"/>
                  </a:cubicBezTo>
                  <a:lnTo>
                    <a:pt x="418" y="459"/>
                  </a:lnTo>
                  <a:moveTo>
                    <a:pt x="412" y="371"/>
                  </a:moveTo>
                  <a:cubicBezTo>
                    <a:pt x="393" y="371"/>
                    <a:pt x="374" y="364"/>
                    <a:pt x="359" y="351"/>
                  </a:cubicBezTo>
                  <a:cubicBezTo>
                    <a:pt x="356" y="348"/>
                    <a:pt x="351" y="348"/>
                    <a:pt x="348" y="349"/>
                  </a:cubicBezTo>
                  <a:cubicBezTo>
                    <a:pt x="342" y="351"/>
                    <a:pt x="336" y="352"/>
                    <a:pt x="330" y="352"/>
                  </a:cubicBezTo>
                  <a:cubicBezTo>
                    <a:pt x="316" y="352"/>
                    <a:pt x="302" y="346"/>
                    <a:pt x="292" y="335"/>
                  </a:cubicBezTo>
                  <a:cubicBezTo>
                    <a:pt x="289" y="331"/>
                    <a:pt x="283" y="330"/>
                    <a:pt x="278" y="333"/>
                  </a:cubicBezTo>
                  <a:cubicBezTo>
                    <a:pt x="271" y="338"/>
                    <a:pt x="263" y="341"/>
                    <a:pt x="254" y="341"/>
                  </a:cubicBezTo>
                  <a:cubicBezTo>
                    <a:pt x="232" y="341"/>
                    <a:pt x="213" y="323"/>
                    <a:pt x="212" y="301"/>
                  </a:cubicBezTo>
                  <a:cubicBezTo>
                    <a:pt x="211" y="298"/>
                    <a:pt x="209" y="294"/>
                    <a:pt x="207" y="293"/>
                  </a:cubicBezTo>
                  <a:cubicBezTo>
                    <a:pt x="204" y="291"/>
                    <a:pt x="200" y="290"/>
                    <a:pt x="197" y="291"/>
                  </a:cubicBezTo>
                  <a:cubicBezTo>
                    <a:pt x="194" y="292"/>
                    <a:pt x="190" y="293"/>
                    <a:pt x="187" y="293"/>
                  </a:cubicBezTo>
                  <a:cubicBezTo>
                    <a:pt x="171" y="293"/>
                    <a:pt x="158" y="280"/>
                    <a:pt x="158" y="264"/>
                  </a:cubicBezTo>
                  <a:cubicBezTo>
                    <a:pt x="158" y="256"/>
                    <a:pt x="160" y="249"/>
                    <a:pt x="165" y="244"/>
                  </a:cubicBezTo>
                  <a:cubicBezTo>
                    <a:pt x="169" y="240"/>
                    <a:pt x="169" y="233"/>
                    <a:pt x="165" y="229"/>
                  </a:cubicBezTo>
                  <a:cubicBezTo>
                    <a:pt x="160" y="224"/>
                    <a:pt x="158" y="217"/>
                    <a:pt x="158" y="210"/>
                  </a:cubicBezTo>
                  <a:cubicBezTo>
                    <a:pt x="158" y="193"/>
                    <a:pt x="171" y="180"/>
                    <a:pt x="187" y="180"/>
                  </a:cubicBezTo>
                  <a:cubicBezTo>
                    <a:pt x="193" y="180"/>
                    <a:pt x="198" y="175"/>
                    <a:pt x="198" y="169"/>
                  </a:cubicBezTo>
                  <a:cubicBezTo>
                    <a:pt x="198" y="145"/>
                    <a:pt x="217" y="126"/>
                    <a:pt x="241" y="126"/>
                  </a:cubicBezTo>
                  <a:cubicBezTo>
                    <a:pt x="246" y="126"/>
                    <a:pt x="251" y="127"/>
                    <a:pt x="256" y="129"/>
                  </a:cubicBezTo>
                  <a:cubicBezTo>
                    <a:pt x="261" y="131"/>
                    <a:pt x="266" y="129"/>
                    <a:pt x="269" y="126"/>
                  </a:cubicBezTo>
                  <a:cubicBezTo>
                    <a:pt x="278" y="114"/>
                    <a:pt x="293" y="107"/>
                    <a:pt x="308" y="107"/>
                  </a:cubicBezTo>
                  <a:cubicBezTo>
                    <a:pt x="318" y="107"/>
                    <a:pt x="327" y="109"/>
                    <a:pt x="336" y="115"/>
                  </a:cubicBezTo>
                  <a:cubicBezTo>
                    <a:pt x="339" y="117"/>
                    <a:pt x="343" y="117"/>
                    <a:pt x="347" y="115"/>
                  </a:cubicBezTo>
                  <a:cubicBezTo>
                    <a:pt x="351" y="113"/>
                    <a:pt x="355" y="112"/>
                    <a:pt x="360" y="112"/>
                  </a:cubicBezTo>
                  <a:cubicBezTo>
                    <a:pt x="370" y="112"/>
                    <a:pt x="380" y="117"/>
                    <a:pt x="385" y="126"/>
                  </a:cubicBezTo>
                  <a:cubicBezTo>
                    <a:pt x="387" y="129"/>
                    <a:pt x="390" y="130"/>
                    <a:pt x="393" y="131"/>
                  </a:cubicBezTo>
                  <a:cubicBezTo>
                    <a:pt x="402" y="132"/>
                    <a:pt x="411" y="134"/>
                    <a:pt x="419" y="138"/>
                  </a:cubicBezTo>
                  <a:cubicBezTo>
                    <a:pt x="404" y="143"/>
                    <a:pt x="393" y="157"/>
                    <a:pt x="393" y="174"/>
                  </a:cubicBezTo>
                  <a:cubicBezTo>
                    <a:pt x="393" y="192"/>
                    <a:pt x="407" y="208"/>
                    <a:pt x="425" y="211"/>
                  </a:cubicBezTo>
                  <a:lnTo>
                    <a:pt x="448" y="214"/>
                  </a:lnTo>
                  <a:cubicBezTo>
                    <a:pt x="450" y="220"/>
                    <a:pt x="452" y="225"/>
                    <a:pt x="454" y="230"/>
                  </a:cubicBezTo>
                  <a:lnTo>
                    <a:pt x="441" y="249"/>
                  </a:lnTo>
                  <a:cubicBezTo>
                    <a:pt x="430" y="263"/>
                    <a:pt x="431" y="284"/>
                    <a:pt x="444" y="297"/>
                  </a:cubicBezTo>
                  <a:cubicBezTo>
                    <a:pt x="457" y="310"/>
                    <a:pt x="478" y="311"/>
                    <a:pt x="493" y="301"/>
                  </a:cubicBezTo>
                  <a:lnTo>
                    <a:pt x="494" y="299"/>
                  </a:lnTo>
                  <a:cubicBezTo>
                    <a:pt x="489" y="340"/>
                    <a:pt x="454" y="371"/>
                    <a:pt x="412" y="371"/>
                  </a:cubicBezTo>
                  <a:moveTo>
                    <a:pt x="706" y="189"/>
                  </a:moveTo>
                  <a:lnTo>
                    <a:pt x="676" y="193"/>
                  </a:lnTo>
                  <a:cubicBezTo>
                    <a:pt x="672" y="194"/>
                    <a:pt x="669" y="197"/>
                    <a:pt x="667" y="201"/>
                  </a:cubicBezTo>
                  <a:cubicBezTo>
                    <a:pt x="665" y="210"/>
                    <a:pt x="662" y="218"/>
                    <a:pt x="658" y="225"/>
                  </a:cubicBezTo>
                  <a:cubicBezTo>
                    <a:pt x="655" y="229"/>
                    <a:pt x="656" y="234"/>
                    <a:pt x="658" y="237"/>
                  </a:cubicBezTo>
                  <a:lnTo>
                    <a:pt x="676" y="262"/>
                  </a:lnTo>
                  <a:cubicBezTo>
                    <a:pt x="680" y="268"/>
                    <a:pt x="680" y="276"/>
                    <a:pt x="674" y="281"/>
                  </a:cubicBezTo>
                  <a:cubicBezTo>
                    <a:pt x="669" y="286"/>
                    <a:pt x="661" y="287"/>
                    <a:pt x="655" y="283"/>
                  </a:cubicBezTo>
                  <a:lnTo>
                    <a:pt x="631" y="265"/>
                  </a:lnTo>
                  <a:cubicBezTo>
                    <a:pt x="627" y="262"/>
                    <a:pt x="622" y="262"/>
                    <a:pt x="619" y="264"/>
                  </a:cubicBezTo>
                  <a:cubicBezTo>
                    <a:pt x="611" y="268"/>
                    <a:pt x="603" y="272"/>
                    <a:pt x="595" y="274"/>
                  </a:cubicBezTo>
                  <a:cubicBezTo>
                    <a:pt x="591" y="275"/>
                    <a:pt x="587" y="279"/>
                    <a:pt x="587" y="283"/>
                  </a:cubicBezTo>
                  <a:lnTo>
                    <a:pt x="582" y="313"/>
                  </a:lnTo>
                  <a:cubicBezTo>
                    <a:pt x="581" y="320"/>
                    <a:pt x="575" y="326"/>
                    <a:pt x="567" y="326"/>
                  </a:cubicBezTo>
                  <a:cubicBezTo>
                    <a:pt x="560" y="326"/>
                    <a:pt x="554" y="320"/>
                    <a:pt x="552" y="313"/>
                  </a:cubicBezTo>
                  <a:lnTo>
                    <a:pt x="548" y="283"/>
                  </a:lnTo>
                  <a:cubicBezTo>
                    <a:pt x="547" y="279"/>
                    <a:pt x="544" y="275"/>
                    <a:pt x="540" y="274"/>
                  </a:cubicBezTo>
                  <a:cubicBezTo>
                    <a:pt x="531" y="272"/>
                    <a:pt x="523" y="268"/>
                    <a:pt x="516" y="264"/>
                  </a:cubicBezTo>
                  <a:cubicBezTo>
                    <a:pt x="514" y="263"/>
                    <a:pt x="512" y="263"/>
                    <a:pt x="510" y="263"/>
                  </a:cubicBezTo>
                  <a:cubicBezTo>
                    <a:pt x="508" y="263"/>
                    <a:pt x="506" y="263"/>
                    <a:pt x="504" y="265"/>
                  </a:cubicBezTo>
                  <a:lnTo>
                    <a:pt x="480" y="283"/>
                  </a:lnTo>
                  <a:cubicBezTo>
                    <a:pt x="474" y="287"/>
                    <a:pt x="465" y="286"/>
                    <a:pt x="460" y="281"/>
                  </a:cubicBezTo>
                  <a:cubicBezTo>
                    <a:pt x="455" y="276"/>
                    <a:pt x="454" y="268"/>
                    <a:pt x="458" y="262"/>
                  </a:cubicBezTo>
                  <a:lnTo>
                    <a:pt x="476" y="237"/>
                  </a:lnTo>
                  <a:cubicBezTo>
                    <a:pt x="479" y="234"/>
                    <a:pt x="479" y="229"/>
                    <a:pt x="477" y="225"/>
                  </a:cubicBezTo>
                  <a:cubicBezTo>
                    <a:pt x="473" y="218"/>
                    <a:pt x="469" y="210"/>
                    <a:pt x="467" y="201"/>
                  </a:cubicBezTo>
                  <a:cubicBezTo>
                    <a:pt x="466" y="197"/>
                    <a:pt x="462" y="194"/>
                    <a:pt x="458" y="193"/>
                  </a:cubicBezTo>
                  <a:lnTo>
                    <a:pt x="428" y="189"/>
                  </a:lnTo>
                  <a:cubicBezTo>
                    <a:pt x="421" y="188"/>
                    <a:pt x="416" y="181"/>
                    <a:pt x="416" y="174"/>
                  </a:cubicBezTo>
                  <a:cubicBezTo>
                    <a:pt x="416" y="166"/>
                    <a:pt x="421" y="160"/>
                    <a:pt x="428" y="159"/>
                  </a:cubicBezTo>
                  <a:lnTo>
                    <a:pt x="458" y="154"/>
                  </a:lnTo>
                  <a:cubicBezTo>
                    <a:pt x="462" y="154"/>
                    <a:pt x="466" y="151"/>
                    <a:pt x="467" y="146"/>
                  </a:cubicBezTo>
                  <a:cubicBezTo>
                    <a:pt x="469" y="138"/>
                    <a:pt x="473" y="130"/>
                    <a:pt x="477" y="123"/>
                  </a:cubicBezTo>
                  <a:cubicBezTo>
                    <a:pt x="479" y="119"/>
                    <a:pt x="479" y="114"/>
                    <a:pt x="476" y="111"/>
                  </a:cubicBezTo>
                  <a:lnTo>
                    <a:pt x="458" y="86"/>
                  </a:lnTo>
                  <a:cubicBezTo>
                    <a:pt x="454" y="80"/>
                    <a:pt x="455" y="72"/>
                    <a:pt x="460" y="67"/>
                  </a:cubicBezTo>
                  <a:cubicBezTo>
                    <a:pt x="465" y="61"/>
                    <a:pt x="474" y="61"/>
                    <a:pt x="480" y="65"/>
                  </a:cubicBezTo>
                  <a:lnTo>
                    <a:pt x="504" y="83"/>
                  </a:lnTo>
                  <a:cubicBezTo>
                    <a:pt x="507" y="86"/>
                    <a:pt x="512" y="86"/>
                    <a:pt x="516" y="84"/>
                  </a:cubicBezTo>
                  <a:cubicBezTo>
                    <a:pt x="523" y="79"/>
                    <a:pt x="531" y="76"/>
                    <a:pt x="540" y="74"/>
                  </a:cubicBezTo>
                  <a:cubicBezTo>
                    <a:pt x="544" y="73"/>
                    <a:pt x="547" y="69"/>
                    <a:pt x="548" y="65"/>
                  </a:cubicBezTo>
                  <a:lnTo>
                    <a:pt x="552" y="35"/>
                  </a:lnTo>
                  <a:cubicBezTo>
                    <a:pt x="554" y="28"/>
                    <a:pt x="560" y="22"/>
                    <a:pt x="567" y="22"/>
                  </a:cubicBezTo>
                  <a:cubicBezTo>
                    <a:pt x="575" y="22"/>
                    <a:pt x="581" y="28"/>
                    <a:pt x="582" y="35"/>
                  </a:cubicBezTo>
                  <a:lnTo>
                    <a:pt x="587" y="65"/>
                  </a:lnTo>
                  <a:cubicBezTo>
                    <a:pt x="587" y="69"/>
                    <a:pt x="591" y="73"/>
                    <a:pt x="595" y="74"/>
                  </a:cubicBezTo>
                  <a:cubicBezTo>
                    <a:pt x="603" y="76"/>
                    <a:pt x="611" y="79"/>
                    <a:pt x="619" y="84"/>
                  </a:cubicBezTo>
                  <a:cubicBezTo>
                    <a:pt x="622" y="86"/>
                    <a:pt x="627" y="86"/>
                    <a:pt x="631" y="83"/>
                  </a:cubicBezTo>
                  <a:lnTo>
                    <a:pt x="655" y="65"/>
                  </a:lnTo>
                  <a:cubicBezTo>
                    <a:pt x="661" y="61"/>
                    <a:pt x="668" y="61"/>
                    <a:pt x="674" y="67"/>
                  </a:cubicBezTo>
                  <a:cubicBezTo>
                    <a:pt x="679" y="72"/>
                    <a:pt x="680" y="80"/>
                    <a:pt x="676" y="86"/>
                  </a:cubicBezTo>
                  <a:lnTo>
                    <a:pt x="658" y="111"/>
                  </a:lnTo>
                  <a:cubicBezTo>
                    <a:pt x="656" y="114"/>
                    <a:pt x="655" y="119"/>
                    <a:pt x="658" y="123"/>
                  </a:cubicBezTo>
                  <a:cubicBezTo>
                    <a:pt x="662" y="130"/>
                    <a:pt x="665" y="138"/>
                    <a:pt x="667" y="146"/>
                  </a:cubicBezTo>
                  <a:cubicBezTo>
                    <a:pt x="669" y="151"/>
                    <a:pt x="672" y="154"/>
                    <a:pt x="676" y="154"/>
                  </a:cubicBezTo>
                  <a:lnTo>
                    <a:pt x="706" y="159"/>
                  </a:lnTo>
                  <a:cubicBezTo>
                    <a:pt x="714" y="160"/>
                    <a:pt x="719" y="166"/>
                    <a:pt x="719" y="174"/>
                  </a:cubicBezTo>
                  <a:cubicBezTo>
                    <a:pt x="719" y="181"/>
                    <a:pt x="714" y="188"/>
                    <a:pt x="706" y="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043160" y="1410475"/>
              <a:ext cx="48535" cy="48535"/>
            </a:xfrm>
            <a:custGeom>
              <a:rect b="b" l="l" r="r" t="t"/>
              <a:pathLst>
                <a:path extrusionOk="0" h="118" w="118">
                  <a:moveTo>
                    <a:pt x="95" y="26"/>
                  </a:moveTo>
                  <a:cubicBezTo>
                    <a:pt x="90" y="29"/>
                    <a:pt x="88" y="35"/>
                    <a:pt x="91" y="41"/>
                  </a:cubicBezTo>
                  <a:cubicBezTo>
                    <a:pt x="94" y="46"/>
                    <a:pt x="96" y="53"/>
                    <a:pt x="96" y="59"/>
                  </a:cubicBezTo>
                  <a:cubicBezTo>
                    <a:pt x="96" y="79"/>
                    <a:pt x="79" y="96"/>
                    <a:pt x="59" y="96"/>
                  </a:cubicBezTo>
                  <a:cubicBezTo>
                    <a:pt x="39" y="96"/>
                    <a:pt x="23" y="79"/>
                    <a:pt x="23" y="59"/>
                  </a:cubicBezTo>
                  <a:cubicBezTo>
                    <a:pt x="23" y="39"/>
                    <a:pt x="38" y="23"/>
                    <a:pt x="57" y="22"/>
                  </a:cubicBezTo>
                  <a:cubicBezTo>
                    <a:pt x="63" y="22"/>
                    <a:pt x="68" y="17"/>
                    <a:pt x="68" y="11"/>
                  </a:cubicBezTo>
                  <a:cubicBezTo>
                    <a:pt x="68" y="5"/>
                    <a:pt x="62" y="0"/>
                    <a:pt x="56" y="0"/>
                  </a:cubicBezTo>
                  <a:cubicBezTo>
                    <a:pt x="25" y="2"/>
                    <a:pt x="0" y="28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2" y="118"/>
                    <a:pt x="118" y="91"/>
                    <a:pt x="118" y="59"/>
                  </a:cubicBezTo>
                  <a:cubicBezTo>
                    <a:pt x="118" y="49"/>
                    <a:pt x="115" y="39"/>
                    <a:pt x="110" y="30"/>
                  </a:cubicBezTo>
                  <a:cubicBezTo>
                    <a:pt x="107" y="24"/>
                    <a:pt x="100" y="22"/>
                    <a:pt x="95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638599" y="1594011"/>
            <a:ext cx="351907" cy="351455"/>
            <a:chOff x="2170772" y="2012633"/>
            <a:chExt cx="320410" cy="319999"/>
          </a:xfrm>
        </p:grpSpPr>
        <p:sp>
          <p:nvSpPr>
            <p:cNvPr id="150" name="Google Shape;150;p17"/>
            <p:cNvSpPr/>
            <p:nvPr/>
          </p:nvSpPr>
          <p:spPr>
            <a:xfrm>
              <a:off x="2292931" y="2123275"/>
              <a:ext cx="43599" cy="66221"/>
            </a:xfrm>
            <a:custGeom>
              <a:rect b="b" l="l" r="r" t="t"/>
              <a:pathLst>
                <a:path extrusionOk="0" h="161" w="106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lnTo>
                    <a:pt x="0" y="136"/>
                  </a:lnTo>
                  <a:cubicBezTo>
                    <a:pt x="0" y="150"/>
                    <a:pt x="12" y="161"/>
                    <a:pt x="26" y="161"/>
                  </a:cubicBezTo>
                  <a:cubicBezTo>
                    <a:pt x="70" y="161"/>
                    <a:pt x="106" y="125"/>
                    <a:pt x="106" y="81"/>
                  </a:cubicBezTo>
                  <a:cubicBezTo>
                    <a:pt x="106" y="36"/>
                    <a:pt x="70" y="0"/>
                    <a:pt x="26" y="0"/>
                  </a:cubicBezTo>
                  <a:moveTo>
                    <a:pt x="26" y="138"/>
                  </a:moveTo>
                  <a:cubicBezTo>
                    <a:pt x="24" y="138"/>
                    <a:pt x="23" y="137"/>
                    <a:pt x="23" y="136"/>
                  </a:cubicBezTo>
                  <a:lnTo>
                    <a:pt x="23" y="25"/>
                  </a:lnTo>
                  <a:cubicBezTo>
                    <a:pt x="23" y="24"/>
                    <a:pt x="24" y="23"/>
                    <a:pt x="26" y="23"/>
                  </a:cubicBezTo>
                  <a:cubicBezTo>
                    <a:pt x="57" y="23"/>
                    <a:pt x="83" y="49"/>
                    <a:pt x="83" y="81"/>
                  </a:cubicBezTo>
                  <a:cubicBezTo>
                    <a:pt x="83" y="112"/>
                    <a:pt x="57" y="138"/>
                    <a:pt x="26" y="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950" lIns="90000" spcFirstLastPara="1" rIns="90000" wrap="square" tIns="12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400283" y="2282040"/>
              <a:ext cx="16041" cy="50591"/>
            </a:xfrm>
            <a:custGeom>
              <a:rect b="b" l="l" r="r" t="t"/>
              <a:pathLst>
                <a:path extrusionOk="0" h="123" w="39">
                  <a:moveTo>
                    <a:pt x="22" y="10"/>
                  </a:moveTo>
                  <a:cubicBezTo>
                    <a:pt x="21" y="4"/>
                    <a:pt x="15" y="0"/>
                    <a:pt x="9" y="1"/>
                  </a:cubicBezTo>
                  <a:cubicBezTo>
                    <a:pt x="3" y="2"/>
                    <a:pt x="-1" y="8"/>
                    <a:pt x="0" y="14"/>
                  </a:cubicBezTo>
                  <a:lnTo>
                    <a:pt x="17" y="113"/>
                  </a:lnTo>
                  <a:cubicBezTo>
                    <a:pt x="18" y="119"/>
                    <a:pt x="23" y="123"/>
                    <a:pt x="28" y="123"/>
                  </a:cubicBezTo>
                  <a:cubicBezTo>
                    <a:pt x="29" y="123"/>
                    <a:pt x="29" y="123"/>
                    <a:pt x="30" y="123"/>
                  </a:cubicBezTo>
                  <a:cubicBezTo>
                    <a:pt x="36" y="122"/>
                    <a:pt x="40" y="116"/>
                    <a:pt x="39" y="11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170772" y="2012633"/>
              <a:ext cx="320410" cy="319999"/>
            </a:xfrm>
            <a:custGeom>
              <a:rect b="b" l="l" r="r" t="t"/>
              <a:pathLst>
                <a:path extrusionOk="0" h="778" w="779">
                  <a:moveTo>
                    <a:pt x="737" y="40"/>
                  </a:moveTo>
                  <a:cubicBezTo>
                    <a:pt x="732" y="35"/>
                    <a:pt x="725" y="35"/>
                    <a:pt x="721" y="40"/>
                  </a:cubicBezTo>
                  <a:cubicBezTo>
                    <a:pt x="716" y="44"/>
                    <a:pt x="716" y="52"/>
                    <a:pt x="721" y="56"/>
                  </a:cubicBezTo>
                  <a:cubicBezTo>
                    <a:pt x="743" y="78"/>
                    <a:pt x="756" y="108"/>
                    <a:pt x="756" y="140"/>
                  </a:cubicBezTo>
                  <a:cubicBezTo>
                    <a:pt x="756" y="205"/>
                    <a:pt x="703" y="258"/>
                    <a:pt x="638" y="258"/>
                  </a:cubicBezTo>
                  <a:cubicBezTo>
                    <a:pt x="573" y="258"/>
                    <a:pt x="521" y="205"/>
                    <a:pt x="521" y="140"/>
                  </a:cubicBezTo>
                  <a:cubicBezTo>
                    <a:pt x="521" y="75"/>
                    <a:pt x="573" y="22"/>
                    <a:pt x="638" y="22"/>
                  </a:cubicBezTo>
                  <a:cubicBezTo>
                    <a:pt x="653" y="22"/>
                    <a:pt x="667" y="25"/>
                    <a:pt x="680" y="30"/>
                  </a:cubicBezTo>
                  <a:cubicBezTo>
                    <a:pt x="686" y="32"/>
                    <a:pt x="692" y="29"/>
                    <a:pt x="695" y="23"/>
                  </a:cubicBezTo>
                  <a:cubicBezTo>
                    <a:pt x="697" y="17"/>
                    <a:pt x="694" y="11"/>
                    <a:pt x="688" y="9"/>
                  </a:cubicBezTo>
                  <a:cubicBezTo>
                    <a:pt x="672" y="3"/>
                    <a:pt x="655" y="0"/>
                    <a:pt x="638" y="0"/>
                  </a:cubicBezTo>
                  <a:cubicBezTo>
                    <a:pt x="586" y="0"/>
                    <a:pt x="540" y="28"/>
                    <a:pt x="516" y="71"/>
                  </a:cubicBezTo>
                  <a:cubicBezTo>
                    <a:pt x="466" y="25"/>
                    <a:pt x="401" y="0"/>
                    <a:pt x="332" y="0"/>
                  </a:cubicBezTo>
                  <a:lnTo>
                    <a:pt x="331" y="0"/>
                  </a:lnTo>
                  <a:cubicBezTo>
                    <a:pt x="268" y="0"/>
                    <a:pt x="207" y="22"/>
                    <a:pt x="158" y="62"/>
                  </a:cubicBezTo>
                  <a:cubicBezTo>
                    <a:pt x="110" y="101"/>
                    <a:pt x="76" y="157"/>
                    <a:pt x="63" y="217"/>
                  </a:cubicBezTo>
                  <a:cubicBezTo>
                    <a:pt x="62" y="223"/>
                    <a:pt x="65" y="229"/>
                    <a:pt x="72" y="231"/>
                  </a:cubicBezTo>
                  <a:cubicBezTo>
                    <a:pt x="72" y="231"/>
                    <a:pt x="73" y="231"/>
                    <a:pt x="74" y="231"/>
                  </a:cubicBezTo>
                  <a:cubicBezTo>
                    <a:pt x="79" y="231"/>
                    <a:pt x="84" y="227"/>
                    <a:pt x="85" y="222"/>
                  </a:cubicBezTo>
                  <a:cubicBezTo>
                    <a:pt x="91" y="196"/>
                    <a:pt x="100" y="172"/>
                    <a:pt x="113" y="149"/>
                  </a:cubicBezTo>
                  <a:lnTo>
                    <a:pt x="176" y="185"/>
                  </a:lnTo>
                  <a:cubicBezTo>
                    <a:pt x="213" y="206"/>
                    <a:pt x="237" y="243"/>
                    <a:pt x="240" y="285"/>
                  </a:cubicBezTo>
                  <a:lnTo>
                    <a:pt x="269" y="623"/>
                  </a:lnTo>
                  <a:cubicBezTo>
                    <a:pt x="248" y="630"/>
                    <a:pt x="227" y="634"/>
                    <a:pt x="205" y="634"/>
                  </a:cubicBezTo>
                  <a:lnTo>
                    <a:pt x="137" y="634"/>
                  </a:lnTo>
                  <a:cubicBezTo>
                    <a:pt x="114" y="634"/>
                    <a:pt x="96" y="615"/>
                    <a:pt x="96" y="593"/>
                  </a:cubicBezTo>
                  <a:lnTo>
                    <a:pt x="96" y="551"/>
                  </a:lnTo>
                  <a:cubicBezTo>
                    <a:pt x="96" y="547"/>
                    <a:pt x="95" y="543"/>
                    <a:pt x="92" y="539"/>
                  </a:cubicBezTo>
                  <a:lnTo>
                    <a:pt x="85" y="527"/>
                  </a:lnTo>
                  <a:cubicBezTo>
                    <a:pt x="89" y="523"/>
                    <a:pt x="91" y="517"/>
                    <a:pt x="90" y="511"/>
                  </a:cubicBezTo>
                  <a:cubicBezTo>
                    <a:pt x="89" y="505"/>
                    <a:pt x="86" y="499"/>
                    <a:pt x="80" y="495"/>
                  </a:cubicBezTo>
                  <a:lnTo>
                    <a:pt x="72" y="490"/>
                  </a:lnTo>
                  <a:lnTo>
                    <a:pt x="79" y="469"/>
                  </a:lnTo>
                  <a:cubicBezTo>
                    <a:pt x="80" y="466"/>
                    <a:pt x="79" y="463"/>
                    <a:pt x="78" y="460"/>
                  </a:cubicBezTo>
                  <a:cubicBezTo>
                    <a:pt x="76" y="458"/>
                    <a:pt x="74" y="456"/>
                    <a:pt x="71" y="455"/>
                  </a:cubicBezTo>
                  <a:lnTo>
                    <a:pt x="28" y="444"/>
                  </a:lnTo>
                  <a:cubicBezTo>
                    <a:pt x="25" y="443"/>
                    <a:pt x="23" y="440"/>
                    <a:pt x="23" y="436"/>
                  </a:cubicBezTo>
                  <a:cubicBezTo>
                    <a:pt x="23" y="436"/>
                    <a:pt x="24" y="435"/>
                    <a:pt x="24" y="434"/>
                  </a:cubicBezTo>
                  <a:lnTo>
                    <a:pt x="63" y="366"/>
                  </a:lnTo>
                  <a:cubicBezTo>
                    <a:pt x="73" y="346"/>
                    <a:pt x="79" y="324"/>
                    <a:pt x="79" y="302"/>
                  </a:cubicBezTo>
                  <a:lnTo>
                    <a:pt x="79" y="277"/>
                  </a:lnTo>
                  <a:cubicBezTo>
                    <a:pt x="79" y="276"/>
                    <a:pt x="79" y="274"/>
                    <a:pt x="79" y="273"/>
                  </a:cubicBezTo>
                  <a:cubicBezTo>
                    <a:pt x="79" y="266"/>
                    <a:pt x="74" y="261"/>
                    <a:pt x="68" y="261"/>
                  </a:cubicBezTo>
                  <a:cubicBezTo>
                    <a:pt x="62" y="261"/>
                    <a:pt x="57" y="266"/>
                    <a:pt x="56" y="272"/>
                  </a:cubicBezTo>
                  <a:cubicBezTo>
                    <a:pt x="56" y="274"/>
                    <a:pt x="56" y="276"/>
                    <a:pt x="56" y="277"/>
                  </a:cubicBezTo>
                  <a:lnTo>
                    <a:pt x="56" y="302"/>
                  </a:lnTo>
                  <a:cubicBezTo>
                    <a:pt x="56" y="321"/>
                    <a:pt x="52" y="338"/>
                    <a:pt x="43" y="354"/>
                  </a:cubicBezTo>
                  <a:lnTo>
                    <a:pt x="4" y="423"/>
                  </a:lnTo>
                  <a:cubicBezTo>
                    <a:pt x="3" y="426"/>
                    <a:pt x="1" y="429"/>
                    <a:pt x="1" y="432"/>
                  </a:cubicBezTo>
                  <a:cubicBezTo>
                    <a:pt x="-2" y="447"/>
                    <a:pt x="7" y="462"/>
                    <a:pt x="22" y="466"/>
                  </a:cubicBezTo>
                  <a:lnTo>
                    <a:pt x="53" y="474"/>
                  </a:lnTo>
                  <a:lnTo>
                    <a:pt x="50" y="484"/>
                  </a:lnTo>
                  <a:cubicBezTo>
                    <a:pt x="47" y="493"/>
                    <a:pt x="50" y="503"/>
                    <a:pt x="59" y="509"/>
                  </a:cubicBezTo>
                  <a:lnTo>
                    <a:pt x="66" y="514"/>
                  </a:lnTo>
                  <a:cubicBezTo>
                    <a:pt x="60" y="521"/>
                    <a:pt x="60" y="531"/>
                    <a:pt x="65" y="539"/>
                  </a:cubicBezTo>
                  <a:lnTo>
                    <a:pt x="73" y="551"/>
                  </a:lnTo>
                  <a:lnTo>
                    <a:pt x="73" y="593"/>
                  </a:lnTo>
                  <a:cubicBezTo>
                    <a:pt x="73" y="628"/>
                    <a:pt x="102" y="657"/>
                    <a:pt x="137" y="657"/>
                  </a:cubicBezTo>
                  <a:lnTo>
                    <a:pt x="205" y="657"/>
                  </a:lnTo>
                  <a:cubicBezTo>
                    <a:pt x="206" y="657"/>
                    <a:pt x="207" y="657"/>
                    <a:pt x="208" y="657"/>
                  </a:cubicBezTo>
                  <a:lnTo>
                    <a:pt x="188" y="764"/>
                  </a:lnTo>
                  <a:cubicBezTo>
                    <a:pt x="187" y="771"/>
                    <a:pt x="191" y="777"/>
                    <a:pt x="197" y="778"/>
                  </a:cubicBezTo>
                  <a:cubicBezTo>
                    <a:pt x="198" y="778"/>
                    <a:pt x="199" y="778"/>
                    <a:pt x="199" y="778"/>
                  </a:cubicBezTo>
                  <a:cubicBezTo>
                    <a:pt x="205" y="778"/>
                    <a:pt x="210" y="774"/>
                    <a:pt x="211" y="769"/>
                  </a:cubicBezTo>
                  <a:lnTo>
                    <a:pt x="231" y="655"/>
                  </a:lnTo>
                  <a:cubicBezTo>
                    <a:pt x="256" y="652"/>
                    <a:pt x="281" y="645"/>
                    <a:pt x="304" y="634"/>
                  </a:cubicBezTo>
                  <a:cubicBezTo>
                    <a:pt x="335" y="618"/>
                    <a:pt x="362" y="596"/>
                    <a:pt x="383" y="569"/>
                  </a:cubicBezTo>
                  <a:lnTo>
                    <a:pt x="398" y="550"/>
                  </a:lnTo>
                  <a:cubicBezTo>
                    <a:pt x="403" y="544"/>
                    <a:pt x="410" y="539"/>
                    <a:pt x="418" y="536"/>
                  </a:cubicBezTo>
                  <a:cubicBezTo>
                    <a:pt x="459" y="522"/>
                    <a:pt x="494" y="500"/>
                    <a:pt x="524" y="472"/>
                  </a:cubicBezTo>
                  <a:lnTo>
                    <a:pt x="549" y="616"/>
                  </a:lnTo>
                  <a:cubicBezTo>
                    <a:pt x="550" y="622"/>
                    <a:pt x="554" y="626"/>
                    <a:pt x="560" y="626"/>
                  </a:cubicBezTo>
                  <a:cubicBezTo>
                    <a:pt x="560" y="626"/>
                    <a:pt x="561" y="626"/>
                    <a:pt x="562" y="626"/>
                  </a:cubicBezTo>
                  <a:cubicBezTo>
                    <a:pt x="568" y="625"/>
                    <a:pt x="572" y="619"/>
                    <a:pt x="571" y="613"/>
                  </a:cubicBezTo>
                  <a:lnTo>
                    <a:pt x="543" y="451"/>
                  </a:lnTo>
                  <a:cubicBezTo>
                    <a:pt x="583" y="403"/>
                    <a:pt x="606" y="342"/>
                    <a:pt x="607" y="277"/>
                  </a:cubicBezTo>
                  <a:cubicBezTo>
                    <a:pt x="617" y="279"/>
                    <a:pt x="627" y="280"/>
                    <a:pt x="638" y="280"/>
                  </a:cubicBezTo>
                  <a:cubicBezTo>
                    <a:pt x="716" y="280"/>
                    <a:pt x="779" y="217"/>
                    <a:pt x="779" y="140"/>
                  </a:cubicBezTo>
                  <a:cubicBezTo>
                    <a:pt x="779" y="102"/>
                    <a:pt x="764" y="66"/>
                    <a:pt x="737" y="40"/>
                  </a:cubicBezTo>
                  <a:moveTo>
                    <a:pt x="584" y="275"/>
                  </a:moveTo>
                  <a:cubicBezTo>
                    <a:pt x="584" y="276"/>
                    <a:pt x="584" y="278"/>
                    <a:pt x="584" y="279"/>
                  </a:cubicBezTo>
                  <a:lnTo>
                    <a:pt x="489" y="279"/>
                  </a:lnTo>
                  <a:cubicBezTo>
                    <a:pt x="484" y="265"/>
                    <a:pt x="470" y="254"/>
                    <a:pt x="455" y="254"/>
                  </a:cubicBezTo>
                  <a:cubicBezTo>
                    <a:pt x="435" y="254"/>
                    <a:pt x="419" y="270"/>
                    <a:pt x="419" y="290"/>
                  </a:cubicBezTo>
                  <a:cubicBezTo>
                    <a:pt x="419" y="309"/>
                    <a:pt x="435" y="326"/>
                    <a:pt x="455" y="326"/>
                  </a:cubicBezTo>
                  <a:cubicBezTo>
                    <a:pt x="470" y="326"/>
                    <a:pt x="484" y="316"/>
                    <a:pt x="489" y="302"/>
                  </a:cubicBezTo>
                  <a:lnTo>
                    <a:pt x="582" y="302"/>
                  </a:lnTo>
                  <a:cubicBezTo>
                    <a:pt x="580" y="328"/>
                    <a:pt x="573" y="354"/>
                    <a:pt x="562" y="377"/>
                  </a:cubicBezTo>
                  <a:lnTo>
                    <a:pt x="489" y="377"/>
                  </a:lnTo>
                  <a:cubicBezTo>
                    <a:pt x="484" y="363"/>
                    <a:pt x="470" y="353"/>
                    <a:pt x="455" y="353"/>
                  </a:cubicBezTo>
                  <a:cubicBezTo>
                    <a:pt x="435" y="353"/>
                    <a:pt x="419" y="369"/>
                    <a:pt x="419" y="389"/>
                  </a:cubicBezTo>
                  <a:cubicBezTo>
                    <a:pt x="419" y="409"/>
                    <a:pt x="435" y="425"/>
                    <a:pt x="455" y="425"/>
                  </a:cubicBezTo>
                  <a:cubicBezTo>
                    <a:pt x="470" y="425"/>
                    <a:pt x="484" y="414"/>
                    <a:pt x="489" y="400"/>
                  </a:cubicBezTo>
                  <a:lnTo>
                    <a:pt x="551" y="400"/>
                  </a:lnTo>
                  <a:cubicBezTo>
                    <a:pt x="520" y="453"/>
                    <a:pt x="472" y="494"/>
                    <a:pt x="411" y="514"/>
                  </a:cubicBezTo>
                  <a:cubicBezTo>
                    <a:pt x="398" y="518"/>
                    <a:pt x="387" y="526"/>
                    <a:pt x="380" y="536"/>
                  </a:cubicBezTo>
                  <a:lnTo>
                    <a:pt x="365" y="555"/>
                  </a:lnTo>
                  <a:cubicBezTo>
                    <a:pt x="345" y="581"/>
                    <a:pt x="320" y="601"/>
                    <a:pt x="291" y="614"/>
                  </a:cubicBezTo>
                  <a:lnTo>
                    <a:pt x="263" y="283"/>
                  </a:lnTo>
                  <a:cubicBezTo>
                    <a:pt x="259" y="233"/>
                    <a:pt x="231" y="190"/>
                    <a:pt x="188" y="165"/>
                  </a:cubicBezTo>
                  <a:lnTo>
                    <a:pt x="126" y="130"/>
                  </a:lnTo>
                  <a:cubicBezTo>
                    <a:pt x="139" y="111"/>
                    <a:pt x="155" y="94"/>
                    <a:pt x="172" y="80"/>
                  </a:cubicBezTo>
                  <a:cubicBezTo>
                    <a:pt x="217" y="43"/>
                    <a:pt x="274" y="22"/>
                    <a:pt x="331" y="22"/>
                  </a:cubicBezTo>
                  <a:lnTo>
                    <a:pt x="332" y="22"/>
                  </a:lnTo>
                  <a:cubicBezTo>
                    <a:pt x="397" y="22"/>
                    <a:pt x="459" y="47"/>
                    <a:pt x="506" y="92"/>
                  </a:cubicBezTo>
                  <a:cubicBezTo>
                    <a:pt x="506" y="93"/>
                    <a:pt x="506" y="94"/>
                    <a:pt x="505" y="95"/>
                  </a:cubicBezTo>
                  <a:lnTo>
                    <a:pt x="430" y="95"/>
                  </a:lnTo>
                  <a:cubicBezTo>
                    <a:pt x="426" y="80"/>
                    <a:pt x="412" y="70"/>
                    <a:pt x="396" y="70"/>
                  </a:cubicBezTo>
                  <a:cubicBezTo>
                    <a:pt x="380" y="70"/>
                    <a:pt x="367" y="80"/>
                    <a:pt x="362" y="95"/>
                  </a:cubicBezTo>
                  <a:lnTo>
                    <a:pt x="314" y="95"/>
                  </a:lnTo>
                  <a:cubicBezTo>
                    <a:pt x="309" y="80"/>
                    <a:pt x="296" y="70"/>
                    <a:pt x="280" y="70"/>
                  </a:cubicBezTo>
                  <a:cubicBezTo>
                    <a:pt x="260" y="70"/>
                    <a:pt x="244" y="86"/>
                    <a:pt x="244" y="106"/>
                  </a:cubicBezTo>
                  <a:cubicBezTo>
                    <a:pt x="244" y="126"/>
                    <a:pt x="260" y="142"/>
                    <a:pt x="280" y="142"/>
                  </a:cubicBezTo>
                  <a:cubicBezTo>
                    <a:pt x="296" y="142"/>
                    <a:pt x="309" y="132"/>
                    <a:pt x="314" y="118"/>
                  </a:cubicBezTo>
                  <a:lnTo>
                    <a:pt x="362" y="118"/>
                  </a:lnTo>
                  <a:cubicBezTo>
                    <a:pt x="367" y="132"/>
                    <a:pt x="380" y="142"/>
                    <a:pt x="396" y="142"/>
                  </a:cubicBezTo>
                  <a:cubicBezTo>
                    <a:pt x="412" y="142"/>
                    <a:pt x="426" y="132"/>
                    <a:pt x="430" y="118"/>
                  </a:cubicBezTo>
                  <a:lnTo>
                    <a:pt x="500" y="118"/>
                  </a:lnTo>
                  <a:cubicBezTo>
                    <a:pt x="499" y="125"/>
                    <a:pt x="498" y="132"/>
                    <a:pt x="498" y="140"/>
                  </a:cubicBezTo>
                  <a:cubicBezTo>
                    <a:pt x="498" y="154"/>
                    <a:pt x="500" y="167"/>
                    <a:pt x="503" y="179"/>
                  </a:cubicBezTo>
                  <a:lnTo>
                    <a:pt x="489" y="179"/>
                  </a:lnTo>
                  <a:cubicBezTo>
                    <a:pt x="484" y="165"/>
                    <a:pt x="470" y="155"/>
                    <a:pt x="455" y="155"/>
                  </a:cubicBezTo>
                  <a:cubicBezTo>
                    <a:pt x="439" y="155"/>
                    <a:pt x="425" y="165"/>
                    <a:pt x="420" y="179"/>
                  </a:cubicBezTo>
                  <a:lnTo>
                    <a:pt x="372" y="179"/>
                  </a:lnTo>
                  <a:cubicBezTo>
                    <a:pt x="368" y="165"/>
                    <a:pt x="354" y="155"/>
                    <a:pt x="338" y="155"/>
                  </a:cubicBezTo>
                  <a:cubicBezTo>
                    <a:pt x="318" y="155"/>
                    <a:pt x="302" y="171"/>
                    <a:pt x="302" y="191"/>
                  </a:cubicBezTo>
                  <a:cubicBezTo>
                    <a:pt x="302" y="210"/>
                    <a:pt x="318" y="227"/>
                    <a:pt x="338" y="227"/>
                  </a:cubicBezTo>
                  <a:cubicBezTo>
                    <a:pt x="354" y="227"/>
                    <a:pt x="368" y="216"/>
                    <a:pt x="372" y="202"/>
                  </a:cubicBezTo>
                  <a:lnTo>
                    <a:pt x="420" y="202"/>
                  </a:lnTo>
                  <a:cubicBezTo>
                    <a:pt x="425" y="216"/>
                    <a:pt x="439" y="227"/>
                    <a:pt x="455" y="227"/>
                  </a:cubicBezTo>
                  <a:cubicBezTo>
                    <a:pt x="470" y="227"/>
                    <a:pt x="484" y="216"/>
                    <a:pt x="489" y="202"/>
                  </a:cubicBezTo>
                  <a:lnTo>
                    <a:pt x="512" y="202"/>
                  </a:lnTo>
                  <a:cubicBezTo>
                    <a:pt x="527" y="232"/>
                    <a:pt x="553" y="256"/>
                    <a:pt x="584" y="269"/>
                  </a:cubicBezTo>
                  <a:cubicBezTo>
                    <a:pt x="584" y="271"/>
                    <a:pt x="584" y="273"/>
                    <a:pt x="584" y="275"/>
                  </a:cubicBezTo>
                  <a:moveTo>
                    <a:pt x="468" y="290"/>
                  </a:moveTo>
                  <a:cubicBezTo>
                    <a:pt x="468" y="298"/>
                    <a:pt x="462" y="304"/>
                    <a:pt x="455" y="304"/>
                  </a:cubicBezTo>
                  <a:cubicBezTo>
                    <a:pt x="447" y="304"/>
                    <a:pt x="441" y="298"/>
                    <a:pt x="441" y="290"/>
                  </a:cubicBezTo>
                  <a:cubicBezTo>
                    <a:pt x="441" y="283"/>
                    <a:pt x="447" y="277"/>
                    <a:pt x="455" y="277"/>
                  </a:cubicBezTo>
                  <a:cubicBezTo>
                    <a:pt x="462" y="277"/>
                    <a:pt x="468" y="283"/>
                    <a:pt x="468" y="290"/>
                  </a:cubicBezTo>
                  <a:moveTo>
                    <a:pt x="468" y="389"/>
                  </a:moveTo>
                  <a:cubicBezTo>
                    <a:pt x="468" y="396"/>
                    <a:pt x="462" y="402"/>
                    <a:pt x="455" y="402"/>
                  </a:cubicBezTo>
                  <a:cubicBezTo>
                    <a:pt x="447" y="402"/>
                    <a:pt x="441" y="396"/>
                    <a:pt x="441" y="389"/>
                  </a:cubicBezTo>
                  <a:cubicBezTo>
                    <a:pt x="441" y="381"/>
                    <a:pt x="447" y="376"/>
                    <a:pt x="455" y="376"/>
                  </a:cubicBezTo>
                  <a:cubicBezTo>
                    <a:pt x="462" y="376"/>
                    <a:pt x="468" y="381"/>
                    <a:pt x="468" y="389"/>
                  </a:cubicBezTo>
                  <a:moveTo>
                    <a:pt x="410" y="106"/>
                  </a:moveTo>
                  <a:cubicBezTo>
                    <a:pt x="410" y="113"/>
                    <a:pt x="404" y="119"/>
                    <a:pt x="396" y="119"/>
                  </a:cubicBezTo>
                  <a:cubicBezTo>
                    <a:pt x="389" y="119"/>
                    <a:pt x="383" y="113"/>
                    <a:pt x="383" y="106"/>
                  </a:cubicBezTo>
                  <a:cubicBezTo>
                    <a:pt x="383" y="99"/>
                    <a:pt x="389" y="93"/>
                    <a:pt x="396" y="93"/>
                  </a:cubicBezTo>
                  <a:cubicBezTo>
                    <a:pt x="404" y="93"/>
                    <a:pt x="410" y="99"/>
                    <a:pt x="410" y="106"/>
                  </a:cubicBezTo>
                  <a:moveTo>
                    <a:pt x="293" y="106"/>
                  </a:moveTo>
                  <a:cubicBezTo>
                    <a:pt x="293" y="113"/>
                    <a:pt x="287" y="119"/>
                    <a:pt x="280" y="119"/>
                  </a:cubicBezTo>
                  <a:cubicBezTo>
                    <a:pt x="273" y="119"/>
                    <a:pt x="267" y="113"/>
                    <a:pt x="267" y="106"/>
                  </a:cubicBezTo>
                  <a:cubicBezTo>
                    <a:pt x="267" y="99"/>
                    <a:pt x="273" y="93"/>
                    <a:pt x="280" y="93"/>
                  </a:cubicBezTo>
                  <a:cubicBezTo>
                    <a:pt x="287" y="93"/>
                    <a:pt x="293" y="99"/>
                    <a:pt x="293" y="106"/>
                  </a:cubicBezTo>
                  <a:moveTo>
                    <a:pt x="468" y="191"/>
                  </a:moveTo>
                  <a:cubicBezTo>
                    <a:pt x="468" y="198"/>
                    <a:pt x="462" y="204"/>
                    <a:pt x="455" y="204"/>
                  </a:cubicBezTo>
                  <a:cubicBezTo>
                    <a:pt x="447" y="204"/>
                    <a:pt x="441" y="198"/>
                    <a:pt x="441" y="191"/>
                  </a:cubicBezTo>
                  <a:cubicBezTo>
                    <a:pt x="441" y="183"/>
                    <a:pt x="447" y="177"/>
                    <a:pt x="455" y="177"/>
                  </a:cubicBezTo>
                  <a:cubicBezTo>
                    <a:pt x="462" y="177"/>
                    <a:pt x="468" y="183"/>
                    <a:pt x="468" y="191"/>
                  </a:cubicBezTo>
                  <a:moveTo>
                    <a:pt x="351" y="191"/>
                  </a:moveTo>
                  <a:cubicBezTo>
                    <a:pt x="351" y="198"/>
                    <a:pt x="345" y="204"/>
                    <a:pt x="338" y="204"/>
                  </a:cubicBezTo>
                  <a:cubicBezTo>
                    <a:pt x="331" y="204"/>
                    <a:pt x="325" y="198"/>
                    <a:pt x="325" y="191"/>
                  </a:cubicBezTo>
                  <a:cubicBezTo>
                    <a:pt x="325" y="183"/>
                    <a:pt x="331" y="177"/>
                    <a:pt x="338" y="177"/>
                  </a:cubicBezTo>
                  <a:cubicBezTo>
                    <a:pt x="345" y="177"/>
                    <a:pt x="351" y="183"/>
                    <a:pt x="351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395759" y="2040190"/>
              <a:ext cx="75270" cy="60051"/>
            </a:xfrm>
            <a:custGeom>
              <a:rect b="b" l="l" r="r" t="t"/>
              <a:pathLst>
                <a:path extrusionOk="0" h="146" w="183">
                  <a:moveTo>
                    <a:pt x="130" y="68"/>
                  </a:moveTo>
                  <a:lnTo>
                    <a:pt x="112" y="103"/>
                  </a:lnTo>
                  <a:lnTo>
                    <a:pt x="85" y="8"/>
                  </a:lnTo>
                  <a:cubicBezTo>
                    <a:pt x="84" y="4"/>
                    <a:pt x="80" y="1"/>
                    <a:pt x="76" y="0"/>
                  </a:cubicBezTo>
                  <a:cubicBezTo>
                    <a:pt x="71" y="0"/>
                    <a:pt x="66" y="2"/>
                    <a:pt x="64" y="6"/>
                  </a:cubicBezTo>
                  <a:lnTo>
                    <a:pt x="35" y="62"/>
                  </a:lnTo>
                  <a:lnTo>
                    <a:pt x="11" y="62"/>
                  </a:lnTo>
                  <a:cubicBezTo>
                    <a:pt x="5" y="62"/>
                    <a:pt x="0" y="67"/>
                    <a:pt x="0" y="73"/>
                  </a:cubicBezTo>
                  <a:cubicBezTo>
                    <a:pt x="0" y="79"/>
                    <a:pt x="5" y="84"/>
                    <a:pt x="11" y="84"/>
                  </a:cubicBezTo>
                  <a:lnTo>
                    <a:pt x="42" y="84"/>
                  </a:lnTo>
                  <a:cubicBezTo>
                    <a:pt x="46" y="84"/>
                    <a:pt x="50" y="82"/>
                    <a:pt x="52" y="78"/>
                  </a:cubicBezTo>
                  <a:lnTo>
                    <a:pt x="71" y="42"/>
                  </a:lnTo>
                  <a:lnTo>
                    <a:pt x="97" y="137"/>
                  </a:lnTo>
                  <a:cubicBezTo>
                    <a:pt x="98" y="142"/>
                    <a:pt x="102" y="145"/>
                    <a:pt x="107" y="146"/>
                  </a:cubicBezTo>
                  <a:lnTo>
                    <a:pt x="108" y="146"/>
                  </a:lnTo>
                  <a:cubicBezTo>
                    <a:pt x="112" y="146"/>
                    <a:pt x="116" y="143"/>
                    <a:pt x="118" y="140"/>
                  </a:cubicBezTo>
                  <a:lnTo>
                    <a:pt x="147" y="84"/>
                  </a:lnTo>
                  <a:lnTo>
                    <a:pt x="171" y="84"/>
                  </a:lnTo>
                  <a:cubicBezTo>
                    <a:pt x="177" y="84"/>
                    <a:pt x="183" y="79"/>
                    <a:pt x="183" y="73"/>
                  </a:cubicBezTo>
                  <a:cubicBezTo>
                    <a:pt x="183" y="67"/>
                    <a:pt x="177" y="62"/>
                    <a:pt x="171" y="62"/>
                  </a:cubicBezTo>
                  <a:lnTo>
                    <a:pt x="140" y="62"/>
                  </a:lnTo>
                  <a:cubicBezTo>
                    <a:pt x="136" y="62"/>
                    <a:pt x="132" y="64"/>
                    <a:pt x="13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550" lIns="90000" spcFirstLastPara="1" rIns="90000" wrap="square" tIns="7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5644691" y="3584941"/>
            <a:ext cx="339710" cy="339710"/>
            <a:chOff x="6661864" y="2663325"/>
            <a:chExt cx="309305" cy="309305"/>
          </a:xfrm>
        </p:grpSpPr>
        <p:sp>
          <p:nvSpPr>
            <p:cNvPr id="155" name="Google Shape;155;p17"/>
            <p:cNvSpPr/>
            <p:nvPr/>
          </p:nvSpPr>
          <p:spPr>
            <a:xfrm>
              <a:off x="6661864" y="2663325"/>
              <a:ext cx="309305" cy="309305"/>
            </a:xfrm>
            <a:custGeom>
              <a:rect b="b" l="l" r="r" t="t"/>
              <a:pathLst>
                <a:path extrusionOk="0" h="752" w="752">
                  <a:moveTo>
                    <a:pt x="680" y="88"/>
                  </a:moveTo>
                  <a:cubicBezTo>
                    <a:pt x="685" y="83"/>
                    <a:pt x="693" y="82"/>
                    <a:pt x="699" y="86"/>
                  </a:cubicBezTo>
                  <a:lnTo>
                    <a:pt x="701" y="88"/>
                  </a:lnTo>
                  <a:cubicBezTo>
                    <a:pt x="715" y="99"/>
                    <a:pt x="736" y="98"/>
                    <a:pt x="748" y="85"/>
                  </a:cubicBezTo>
                  <a:cubicBezTo>
                    <a:pt x="753" y="81"/>
                    <a:pt x="753" y="74"/>
                    <a:pt x="748" y="69"/>
                  </a:cubicBezTo>
                  <a:cubicBezTo>
                    <a:pt x="744" y="65"/>
                    <a:pt x="737" y="65"/>
                    <a:pt x="733" y="69"/>
                  </a:cubicBezTo>
                  <a:cubicBezTo>
                    <a:pt x="728" y="74"/>
                    <a:pt x="720" y="75"/>
                    <a:pt x="714" y="71"/>
                  </a:cubicBezTo>
                  <a:lnTo>
                    <a:pt x="712" y="69"/>
                  </a:lnTo>
                  <a:cubicBezTo>
                    <a:pt x="709" y="67"/>
                    <a:pt x="707" y="65"/>
                    <a:pt x="704" y="64"/>
                  </a:cubicBezTo>
                  <a:lnTo>
                    <a:pt x="748" y="19"/>
                  </a:lnTo>
                  <a:cubicBezTo>
                    <a:pt x="753" y="15"/>
                    <a:pt x="753" y="8"/>
                    <a:pt x="748" y="4"/>
                  </a:cubicBezTo>
                  <a:cubicBezTo>
                    <a:pt x="744" y="-1"/>
                    <a:pt x="737" y="-1"/>
                    <a:pt x="733" y="4"/>
                  </a:cubicBezTo>
                  <a:lnTo>
                    <a:pt x="671" y="66"/>
                  </a:lnTo>
                  <a:lnTo>
                    <a:pt x="671" y="37"/>
                  </a:lnTo>
                  <a:cubicBezTo>
                    <a:pt x="671" y="34"/>
                    <a:pt x="672" y="30"/>
                    <a:pt x="674" y="28"/>
                  </a:cubicBezTo>
                  <a:lnTo>
                    <a:pt x="683" y="19"/>
                  </a:lnTo>
                  <a:cubicBezTo>
                    <a:pt x="687" y="15"/>
                    <a:pt x="687" y="8"/>
                    <a:pt x="683" y="4"/>
                  </a:cubicBezTo>
                  <a:cubicBezTo>
                    <a:pt x="678" y="-1"/>
                    <a:pt x="672" y="-1"/>
                    <a:pt x="667" y="4"/>
                  </a:cubicBezTo>
                  <a:lnTo>
                    <a:pt x="659" y="12"/>
                  </a:lnTo>
                  <a:cubicBezTo>
                    <a:pt x="652" y="19"/>
                    <a:pt x="648" y="28"/>
                    <a:pt x="648" y="37"/>
                  </a:cubicBezTo>
                  <a:lnTo>
                    <a:pt x="648" y="83"/>
                  </a:lnTo>
                  <a:cubicBezTo>
                    <a:pt x="648" y="86"/>
                    <a:pt x="647" y="89"/>
                    <a:pt x="645" y="92"/>
                  </a:cubicBezTo>
                  <a:lnTo>
                    <a:pt x="629" y="107"/>
                  </a:lnTo>
                  <a:cubicBezTo>
                    <a:pt x="613" y="95"/>
                    <a:pt x="592" y="91"/>
                    <a:pt x="569" y="93"/>
                  </a:cubicBezTo>
                  <a:cubicBezTo>
                    <a:pt x="570" y="87"/>
                    <a:pt x="574" y="81"/>
                    <a:pt x="579" y="78"/>
                  </a:cubicBezTo>
                  <a:lnTo>
                    <a:pt x="596" y="68"/>
                  </a:lnTo>
                  <a:cubicBezTo>
                    <a:pt x="601" y="65"/>
                    <a:pt x="603" y="59"/>
                    <a:pt x="600" y="53"/>
                  </a:cubicBezTo>
                  <a:cubicBezTo>
                    <a:pt x="597" y="48"/>
                    <a:pt x="590" y="46"/>
                    <a:pt x="585" y="49"/>
                  </a:cubicBezTo>
                  <a:lnTo>
                    <a:pt x="569" y="58"/>
                  </a:lnTo>
                  <a:lnTo>
                    <a:pt x="569" y="11"/>
                  </a:lnTo>
                  <a:cubicBezTo>
                    <a:pt x="569" y="5"/>
                    <a:pt x="564" y="0"/>
                    <a:pt x="558" y="0"/>
                  </a:cubicBezTo>
                  <a:cubicBezTo>
                    <a:pt x="552" y="0"/>
                    <a:pt x="547" y="5"/>
                    <a:pt x="547" y="11"/>
                  </a:cubicBezTo>
                  <a:lnTo>
                    <a:pt x="547" y="44"/>
                  </a:lnTo>
                  <a:lnTo>
                    <a:pt x="531" y="35"/>
                  </a:lnTo>
                  <a:cubicBezTo>
                    <a:pt x="525" y="32"/>
                    <a:pt x="522" y="25"/>
                    <a:pt x="522" y="18"/>
                  </a:cubicBezTo>
                  <a:lnTo>
                    <a:pt x="522" y="11"/>
                  </a:lnTo>
                  <a:cubicBezTo>
                    <a:pt x="522" y="5"/>
                    <a:pt x="517" y="0"/>
                    <a:pt x="511" y="0"/>
                  </a:cubicBezTo>
                  <a:cubicBezTo>
                    <a:pt x="504" y="0"/>
                    <a:pt x="500" y="5"/>
                    <a:pt x="500" y="11"/>
                  </a:cubicBezTo>
                  <a:lnTo>
                    <a:pt x="500" y="18"/>
                  </a:lnTo>
                  <a:cubicBezTo>
                    <a:pt x="500" y="33"/>
                    <a:pt x="507" y="47"/>
                    <a:pt x="520" y="54"/>
                  </a:cubicBezTo>
                  <a:lnTo>
                    <a:pt x="537" y="64"/>
                  </a:lnTo>
                  <a:cubicBezTo>
                    <a:pt x="543" y="68"/>
                    <a:pt x="547" y="74"/>
                    <a:pt x="547" y="81"/>
                  </a:cubicBezTo>
                  <a:lnTo>
                    <a:pt x="547" y="98"/>
                  </a:lnTo>
                  <a:cubicBezTo>
                    <a:pt x="534" y="102"/>
                    <a:pt x="520" y="108"/>
                    <a:pt x="508" y="116"/>
                  </a:cubicBezTo>
                  <a:lnTo>
                    <a:pt x="488" y="97"/>
                  </a:lnTo>
                  <a:lnTo>
                    <a:pt x="488" y="59"/>
                  </a:lnTo>
                  <a:cubicBezTo>
                    <a:pt x="488" y="53"/>
                    <a:pt x="483" y="48"/>
                    <a:pt x="477" y="48"/>
                  </a:cubicBezTo>
                  <a:cubicBezTo>
                    <a:pt x="471" y="48"/>
                    <a:pt x="466" y="53"/>
                    <a:pt x="466" y="59"/>
                  </a:cubicBezTo>
                  <a:lnTo>
                    <a:pt x="466" y="75"/>
                  </a:lnTo>
                  <a:lnTo>
                    <a:pt x="419" y="28"/>
                  </a:lnTo>
                  <a:cubicBezTo>
                    <a:pt x="414" y="23"/>
                    <a:pt x="407" y="23"/>
                    <a:pt x="403" y="28"/>
                  </a:cubicBezTo>
                  <a:cubicBezTo>
                    <a:pt x="399" y="32"/>
                    <a:pt x="399" y="39"/>
                    <a:pt x="403" y="43"/>
                  </a:cubicBezTo>
                  <a:lnTo>
                    <a:pt x="433" y="73"/>
                  </a:lnTo>
                  <a:cubicBezTo>
                    <a:pt x="432" y="73"/>
                    <a:pt x="432" y="73"/>
                    <a:pt x="431" y="73"/>
                  </a:cubicBezTo>
                  <a:lnTo>
                    <a:pt x="419" y="78"/>
                  </a:lnTo>
                  <a:cubicBezTo>
                    <a:pt x="413" y="80"/>
                    <a:pt x="406" y="79"/>
                    <a:pt x="401" y="74"/>
                  </a:cubicBezTo>
                  <a:lnTo>
                    <a:pt x="388" y="60"/>
                  </a:lnTo>
                  <a:cubicBezTo>
                    <a:pt x="383" y="56"/>
                    <a:pt x="376" y="56"/>
                    <a:pt x="372" y="60"/>
                  </a:cubicBezTo>
                  <a:cubicBezTo>
                    <a:pt x="368" y="65"/>
                    <a:pt x="368" y="72"/>
                    <a:pt x="372" y="76"/>
                  </a:cubicBezTo>
                  <a:lnTo>
                    <a:pt x="386" y="90"/>
                  </a:lnTo>
                  <a:cubicBezTo>
                    <a:pt x="397" y="101"/>
                    <a:pt x="413" y="104"/>
                    <a:pt x="428" y="99"/>
                  </a:cubicBezTo>
                  <a:lnTo>
                    <a:pt x="440" y="94"/>
                  </a:lnTo>
                  <a:cubicBezTo>
                    <a:pt x="446" y="91"/>
                    <a:pt x="453" y="93"/>
                    <a:pt x="458" y="98"/>
                  </a:cubicBezTo>
                  <a:lnTo>
                    <a:pt x="490" y="130"/>
                  </a:lnTo>
                  <a:cubicBezTo>
                    <a:pt x="486" y="133"/>
                    <a:pt x="483" y="136"/>
                    <a:pt x="479" y="139"/>
                  </a:cubicBezTo>
                  <a:cubicBezTo>
                    <a:pt x="471" y="148"/>
                    <a:pt x="463" y="157"/>
                    <a:pt x="457" y="167"/>
                  </a:cubicBezTo>
                  <a:cubicBezTo>
                    <a:pt x="454" y="172"/>
                    <a:pt x="455" y="179"/>
                    <a:pt x="460" y="182"/>
                  </a:cubicBezTo>
                  <a:cubicBezTo>
                    <a:pt x="465" y="186"/>
                    <a:pt x="472" y="184"/>
                    <a:pt x="475" y="179"/>
                  </a:cubicBezTo>
                  <a:cubicBezTo>
                    <a:pt x="481" y="171"/>
                    <a:pt x="488" y="163"/>
                    <a:pt x="495" y="155"/>
                  </a:cubicBezTo>
                  <a:cubicBezTo>
                    <a:pt x="516" y="134"/>
                    <a:pt x="541" y="120"/>
                    <a:pt x="566" y="116"/>
                  </a:cubicBezTo>
                  <a:cubicBezTo>
                    <a:pt x="589" y="112"/>
                    <a:pt x="609" y="117"/>
                    <a:pt x="622" y="130"/>
                  </a:cubicBezTo>
                  <a:cubicBezTo>
                    <a:pt x="655" y="164"/>
                    <a:pt x="629" y="226"/>
                    <a:pt x="597" y="257"/>
                  </a:cubicBezTo>
                  <a:cubicBezTo>
                    <a:pt x="576" y="278"/>
                    <a:pt x="551" y="292"/>
                    <a:pt x="526" y="296"/>
                  </a:cubicBezTo>
                  <a:cubicBezTo>
                    <a:pt x="503" y="300"/>
                    <a:pt x="483" y="295"/>
                    <a:pt x="470" y="282"/>
                  </a:cubicBezTo>
                  <a:cubicBezTo>
                    <a:pt x="456" y="268"/>
                    <a:pt x="451" y="247"/>
                    <a:pt x="457" y="222"/>
                  </a:cubicBezTo>
                  <a:cubicBezTo>
                    <a:pt x="458" y="216"/>
                    <a:pt x="454" y="211"/>
                    <a:pt x="448" y="209"/>
                  </a:cubicBezTo>
                  <a:cubicBezTo>
                    <a:pt x="442" y="208"/>
                    <a:pt x="436" y="212"/>
                    <a:pt x="435" y="218"/>
                  </a:cubicBezTo>
                  <a:cubicBezTo>
                    <a:pt x="429" y="245"/>
                    <a:pt x="434" y="271"/>
                    <a:pt x="447" y="289"/>
                  </a:cubicBezTo>
                  <a:lnTo>
                    <a:pt x="434" y="303"/>
                  </a:lnTo>
                  <a:lnTo>
                    <a:pt x="433" y="302"/>
                  </a:lnTo>
                  <a:cubicBezTo>
                    <a:pt x="429" y="298"/>
                    <a:pt x="423" y="295"/>
                    <a:pt x="417" y="295"/>
                  </a:cubicBezTo>
                  <a:cubicBezTo>
                    <a:pt x="411" y="295"/>
                    <a:pt x="405" y="298"/>
                    <a:pt x="401" y="302"/>
                  </a:cubicBezTo>
                  <a:lnTo>
                    <a:pt x="359" y="344"/>
                  </a:lnTo>
                  <a:cubicBezTo>
                    <a:pt x="350" y="353"/>
                    <a:pt x="350" y="367"/>
                    <a:pt x="359" y="376"/>
                  </a:cubicBezTo>
                  <a:lnTo>
                    <a:pt x="359" y="377"/>
                  </a:lnTo>
                  <a:lnTo>
                    <a:pt x="343" y="393"/>
                  </a:lnTo>
                  <a:lnTo>
                    <a:pt x="343" y="392"/>
                  </a:lnTo>
                  <a:cubicBezTo>
                    <a:pt x="334" y="383"/>
                    <a:pt x="319" y="383"/>
                    <a:pt x="310" y="392"/>
                  </a:cubicBezTo>
                  <a:lnTo>
                    <a:pt x="269" y="434"/>
                  </a:lnTo>
                  <a:cubicBezTo>
                    <a:pt x="260" y="442"/>
                    <a:pt x="260" y="457"/>
                    <a:pt x="269" y="466"/>
                  </a:cubicBezTo>
                  <a:lnTo>
                    <a:pt x="269" y="466"/>
                  </a:lnTo>
                  <a:lnTo>
                    <a:pt x="253" y="482"/>
                  </a:lnTo>
                  <a:lnTo>
                    <a:pt x="253" y="482"/>
                  </a:lnTo>
                  <a:cubicBezTo>
                    <a:pt x="244" y="473"/>
                    <a:pt x="229" y="473"/>
                    <a:pt x="220" y="482"/>
                  </a:cubicBezTo>
                  <a:lnTo>
                    <a:pt x="218" y="483"/>
                  </a:lnTo>
                  <a:cubicBezTo>
                    <a:pt x="214" y="488"/>
                    <a:pt x="214" y="495"/>
                    <a:pt x="218" y="499"/>
                  </a:cubicBezTo>
                  <a:cubicBezTo>
                    <a:pt x="223" y="503"/>
                    <a:pt x="230" y="503"/>
                    <a:pt x="234" y="499"/>
                  </a:cubicBezTo>
                  <a:lnTo>
                    <a:pt x="236" y="497"/>
                  </a:lnTo>
                  <a:lnTo>
                    <a:pt x="237" y="497"/>
                  </a:lnTo>
                  <a:lnTo>
                    <a:pt x="254" y="514"/>
                  </a:lnTo>
                  <a:lnTo>
                    <a:pt x="254" y="515"/>
                  </a:lnTo>
                  <a:lnTo>
                    <a:pt x="254" y="515"/>
                  </a:lnTo>
                  <a:lnTo>
                    <a:pt x="212" y="557"/>
                  </a:lnTo>
                  <a:lnTo>
                    <a:pt x="211" y="557"/>
                  </a:lnTo>
                  <a:lnTo>
                    <a:pt x="194" y="540"/>
                  </a:lnTo>
                  <a:lnTo>
                    <a:pt x="194" y="539"/>
                  </a:lnTo>
                  <a:lnTo>
                    <a:pt x="198" y="535"/>
                  </a:lnTo>
                  <a:cubicBezTo>
                    <a:pt x="202" y="531"/>
                    <a:pt x="202" y="524"/>
                    <a:pt x="198" y="520"/>
                  </a:cubicBezTo>
                  <a:cubicBezTo>
                    <a:pt x="193" y="516"/>
                    <a:pt x="186" y="516"/>
                    <a:pt x="182" y="520"/>
                  </a:cubicBezTo>
                  <a:lnTo>
                    <a:pt x="178" y="523"/>
                  </a:lnTo>
                  <a:cubicBezTo>
                    <a:pt x="169" y="532"/>
                    <a:pt x="169" y="547"/>
                    <a:pt x="178" y="556"/>
                  </a:cubicBezTo>
                  <a:lnTo>
                    <a:pt x="179" y="556"/>
                  </a:lnTo>
                  <a:lnTo>
                    <a:pt x="163" y="573"/>
                  </a:lnTo>
                  <a:cubicBezTo>
                    <a:pt x="158" y="570"/>
                    <a:pt x="154" y="569"/>
                    <a:pt x="149" y="567"/>
                  </a:cubicBezTo>
                  <a:lnTo>
                    <a:pt x="149" y="485"/>
                  </a:lnTo>
                  <a:cubicBezTo>
                    <a:pt x="149" y="479"/>
                    <a:pt x="144" y="474"/>
                    <a:pt x="138" y="474"/>
                  </a:cubicBezTo>
                  <a:cubicBezTo>
                    <a:pt x="132" y="474"/>
                    <a:pt x="127" y="479"/>
                    <a:pt x="127" y="485"/>
                  </a:cubicBezTo>
                  <a:lnTo>
                    <a:pt x="127" y="521"/>
                  </a:lnTo>
                  <a:lnTo>
                    <a:pt x="110" y="504"/>
                  </a:lnTo>
                  <a:cubicBezTo>
                    <a:pt x="107" y="500"/>
                    <a:pt x="105" y="496"/>
                    <a:pt x="105" y="491"/>
                  </a:cubicBezTo>
                  <a:lnTo>
                    <a:pt x="105" y="485"/>
                  </a:lnTo>
                  <a:cubicBezTo>
                    <a:pt x="105" y="479"/>
                    <a:pt x="100" y="474"/>
                    <a:pt x="94" y="474"/>
                  </a:cubicBezTo>
                  <a:cubicBezTo>
                    <a:pt x="88" y="474"/>
                    <a:pt x="83" y="479"/>
                    <a:pt x="83" y="485"/>
                  </a:cubicBezTo>
                  <a:lnTo>
                    <a:pt x="83" y="491"/>
                  </a:lnTo>
                  <a:cubicBezTo>
                    <a:pt x="83" y="501"/>
                    <a:pt x="87" y="512"/>
                    <a:pt x="95" y="519"/>
                  </a:cubicBezTo>
                  <a:lnTo>
                    <a:pt x="122" y="547"/>
                  </a:lnTo>
                  <a:cubicBezTo>
                    <a:pt x="125" y="550"/>
                    <a:pt x="127" y="555"/>
                    <a:pt x="127" y="560"/>
                  </a:cubicBezTo>
                  <a:lnTo>
                    <a:pt x="127" y="567"/>
                  </a:lnTo>
                  <a:cubicBezTo>
                    <a:pt x="123" y="569"/>
                    <a:pt x="118" y="570"/>
                    <a:pt x="114" y="573"/>
                  </a:cubicBezTo>
                  <a:lnTo>
                    <a:pt x="90" y="548"/>
                  </a:lnTo>
                  <a:cubicBezTo>
                    <a:pt x="82" y="541"/>
                    <a:pt x="73" y="537"/>
                    <a:pt x="63" y="537"/>
                  </a:cubicBezTo>
                  <a:lnTo>
                    <a:pt x="56" y="537"/>
                  </a:lnTo>
                  <a:lnTo>
                    <a:pt x="37" y="509"/>
                  </a:lnTo>
                  <a:cubicBezTo>
                    <a:pt x="33" y="504"/>
                    <a:pt x="27" y="503"/>
                    <a:pt x="21" y="506"/>
                  </a:cubicBezTo>
                  <a:cubicBezTo>
                    <a:pt x="16" y="509"/>
                    <a:pt x="15" y="516"/>
                    <a:pt x="18" y="521"/>
                  </a:cubicBezTo>
                  <a:lnTo>
                    <a:pt x="29" y="537"/>
                  </a:lnTo>
                  <a:lnTo>
                    <a:pt x="11" y="537"/>
                  </a:lnTo>
                  <a:cubicBezTo>
                    <a:pt x="5" y="537"/>
                    <a:pt x="0" y="542"/>
                    <a:pt x="0" y="548"/>
                  </a:cubicBezTo>
                  <a:cubicBezTo>
                    <a:pt x="0" y="554"/>
                    <a:pt x="5" y="559"/>
                    <a:pt x="11" y="559"/>
                  </a:cubicBezTo>
                  <a:lnTo>
                    <a:pt x="63" y="559"/>
                  </a:lnTo>
                  <a:cubicBezTo>
                    <a:pt x="67" y="559"/>
                    <a:pt x="71" y="561"/>
                    <a:pt x="74" y="564"/>
                  </a:cubicBezTo>
                  <a:lnTo>
                    <a:pt x="98" y="588"/>
                  </a:lnTo>
                  <a:cubicBezTo>
                    <a:pt x="96" y="592"/>
                    <a:pt x="94" y="597"/>
                    <a:pt x="93" y="602"/>
                  </a:cubicBezTo>
                  <a:lnTo>
                    <a:pt x="11" y="602"/>
                  </a:lnTo>
                  <a:cubicBezTo>
                    <a:pt x="5" y="602"/>
                    <a:pt x="0" y="607"/>
                    <a:pt x="0" y="613"/>
                  </a:cubicBezTo>
                  <a:cubicBezTo>
                    <a:pt x="0" y="619"/>
                    <a:pt x="5" y="624"/>
                    <a:pt x="11" y="624"/>
                  </a:cubicBezTo>
                  <a:lnTo>
                    <a:pt x="45" y="624"/>
                  </a:lnTo>
                  <a:lnTo>
                    <a:pt x="45" y="624"/>
                  </a:lnTo>
                  <a:lnTo>
                    <a:pt x="38" y="640"/>
                  </a:lnTo>
                  <a:cubicBezTo>
                    <a:pt x="36" y="646"/>
                    <a:pt x="30" y="649"/>
                    <a:pt x="24" y="649"/>
                  </a:cubicBezTo>
                  <a:lnTo>
                    <a:pt x="11" y="649"/>
                  </a:lnTo>
                  <a:cubicBezTo>
                    <a:pt x="5" y="649"/>
                    <a:pt x="0" y="654"/>
                    <a:pt x="0" y="660"/>
                  </a:cubicBezTo>
                  <a:cubicBezTo>
                    <a:pt x="0" y="666"/>
                    <a:pt x="5" y="671"/>
                    <a:pt x="11" y="671"/>
                  </a:cubicBezTo>
                  <a:lnTo>
                    <a:pt x="24" y="671"/>
                  </a:lnTo>
                  <a:cubicBezTo>
                    <a:pt x="39" y="671"/>
                    <a:pt x="52" y="662"/>
                    <a:pt x="58" y="649"/>
                  </a:cubicBezTo>
                  <a:lnTo>
                    <a:pt x="65" y="633"/>
                  </a:lnTo>
                  <a:cubicBezTo>
                    <a:pt x="68" y="627"/>
                    <a:pt x="73" y="624"/>
                    <a:pt x="79" y="624"/>
                  </a:cubicBezTo>
                  <a:lnTo>
                    <a:pt x="93" y="624"/>
                  </a:lnTo>
                  <a:cubicBezTo>
                    <a:pt x="94" y="628"/>
                    <a:pt x="96" y="633"/>
                    <a:pt x="98" y="637"/>
                  </a:cubicBezTo>
                  <a:lnTo>
                    <a:pt x="82" y="653"/>
                  </a:lnTo>
                  <a:cubicBezTo>
                    <a:pt x="78" y="657"/>
                    <a:pt x="78" y="664"/>
                    <a:pt x="82" y="669"/>
                  </a:cubicBezTo>
                  <a:cubicBezTo>
                    <a:pt x="84" y="671"/>
                    <a:pt x="87" y="672"/>
                    <a:pt x="90" y="672"/>
                  </a:cubicBezTo>
                  <a:cubicBezTo>
                    <a:pt x="93" y="672"/>
                    <a:pt x="96" y="671"/>
                    <a:pt x="98" y="669"/>
                  </a:cubicBezTo>
                  <a:lnTo>
                    <a:pt x="114" y="653"/>
                  </a:lnTo>
                  <a:cubicBezTo>
                    <a:pt x="118" y="655"/>
                    <a:pt x="123" y="657"/>
                    <a:pt x="127" y="658"/>
                  </a:cubicBezTo>
                  <a:lnTo>
                    <a:pt x="127" y="666"/>
                  </a:lnTo>
                  <a:cubicBezTo>
                    <a:pt x="127" y="671"/>
                    <a:pt x="125" y="675"/>
                    <a:pt x="122" y="679"/>
                  </a:cubicBezTo>
                  <a:lnTo>
                    <a:pt x="95" y="706"/>
                  </a:lnTo>
                  <a:cubicBezTo>
                    <a:pt x="87" y="714"/>
                    <a:pt x="83" y="724"/>
                    <a:pt x="83" y="735"/>
                  </a:cubicBezTo>
                  <a:lnTo>
                    <a:pt x="83" y="741"/>
                  </a:lnTo>
                  <a:cubicBezTo>
                    <a:pt x="83" y="747"/>
                    <a:pt x="88" y="752"/>
                    <a:pt x="94" y="752"/>
                  </a:cubicBezTo>
                  <a:cubicBezTo>
                    <a:pt x="100" y="752"/>
                    <a:pt x="105" y="747"/>
                    <a:pt x="105" y="741"/>
                  </a:cubicBezTo>
                  <a:lnTo>
                    <a:pt x="105" y="735"/>
                  </a:lnTo>
                  <a:cubicBezTo>
                    <a:pt x="105" y="730"/>
                    <a:pt x="107" y="725"/>
                    <a:pt x="110" y="722"/>
                  </a:cubicBezTo>
                  <a:lnTo>
                    <a:pt x="127" y="705"/>
                  </a:lnTo>
                  <a:lnTo>
                    <a:pt x="127" y="740"/>
                  </a:lnTo>
                  <a:cubicBezTo>
                    <a:pt x="127" y="746"/>
                    <a:pt x="132" y="751"/>
                    <a:pt x="138" y="751"/>
                  </a:cubicBezTo>
                  <a:cubicBezTo>
                    <a:pt x="144" y="751"/>
                    <a:pt x="149" y="746"/>
                    <a:pt x="149" y="740"/>
                  </a:cubicBezTo>
                  <a:lnTo>
                    <a:pt x="149" y="658"/>
                  </a:lnTo>
                  <a:cubicBezTo>
                    <a:pt x="154" y="657"/>
                    <a:pt x="158" y="655"/>
                    <a:pt x="162" y="653"/>
                  </a:cubicBezTo>
                  <a:lnTo>
                    <a:pt x="187" y="677"/>
                  </a:lnTo>
                  <a:cubicBezTo>
                    <a:pt x="190" y="680"/>
                    <a:pt x="192" y="684"/>
                    <a:pt x="192" y="688"/>
                  </a:cubicBezTo>
                  <a:lnTo>
                    <a:pt x="192" y="740"/>
                  </a:lnTo>
                  <a:cubicBezTo>
                    <a:pt x="192" y="746"/>
                    <a:pt x="197" y="751"/>
                    <a:pt x="203" y="751"/>
                  </a:cubicBezTo>
                  <a:cubicBezTo>
                    <a:pt x="209" y="751"/>
                    <a:pt x="214" y="746"/>
                    <a:pt x="214" y="740"/>
                  </a:cubicBezTo>
                  <a:lnTo>
                    <a:pt x="214" y="722"/>
                  </a:lnTo>
                  <a:lnTo>
                    <a:pt x="230" y="733"/>
                  </a:lnTo>
                  <a:cubicBezTo>
                    <a:pt x="232" y="734"/>
                    <a:pt x="234" y="734"/>
                    <a:pt x="236" y="734"/>
                  </a:cubicBezTo>
                  <a:cubicBezTo>
                    <a:pt x="239" y="734"/>
                    <a:pt x="243" y="733"/>
                    <a:pt x="245" y="730"/>
                  </a:cubicBezTo>
                  <a:cubicBezTo>
                    <a:pt x="248" y="724"/>
                    <a:pt x="247" y="718"/>
                    <a:pt x="242" y="714"/>
                  </a:cubicBezTo>
                  <a:lnTo>
                    <a:pt x="214" y="695"/>
                  </a:lnTo>
                  <a:lnTo>
                    <a:pt x="214" y="688"/>
                  </a:lnTo>
                  <a:cubicBezTo>
                    <a:pt x="214" y="678"/>
                    <a:pt x="210" y="669"/>
                    <a:pt x="203" y="661"/>
                  </a:cubicBezTo>
                  <a:lnTo>
                    <a:pt x="178" y="637"/>
                  </a:lnTo>
                  <a:cubicBezTo>
                    <a:pt x="181" y="633"/>
                    <a:pt x="182" y="628"/>
                    <a:pt x="184" y="624"/>
                  </a:cubicBezTo>
                  <a:lnTo>
                    <a:pt x="191" y="624"/>
                  </a:lnTo>
                  <a:cubicBezTo>
                    <a:pt x="196" y="624"/>
                    <a:pt x="201" y="626"/>
                    <a:pt x="204" y="629"/>
                  </a:cubicBezTo>
                  <a:lnTo>
                    <a:pt x="232" y="656"/>
                  </a:lnTo>
                  <a:cubicBezTo>
                    <a:pt x="239" y="664"/>
                    <a:pt x="249" y="668"/>
                    <a:pt x="260" y="668"/>
                  </a:cubicBezTo>
                  <a:lnTo>
                    <a:pt x="266" y="668"/>
                  </a:lnTo>
                  <a:cubicBezTo>
                    <a:pt x="272" y="668"/>
                    <a:pt x="277" y="663"/>
                    <a:pt x="277" y="657"/>
                  </a:cubicBezTo>
                  <a:cubicBezTo>
                    <a:pt x="277" y="651"/>
                    <a:pt x="272" y="646"/>
                    <a:pt x="266" y="646"/>
                  </a:cubicBezTo>
                  <a:lnTo>
                    <a:pt x="260" y="646"/>
                  </a:lnTo>
                  <a:cubicBezTo>
                    <a:pt x="255" y="646"/>
                    <a:pt x="251" y="644"/>
                    <a:pt x="247" y="641"/>
                  </a:cubicBezTo>
                  <a:lnTo>
                    <a:pt x="230" y="624"/>
                  </a:lnTo>
                  <a:lnTo>
                    <a:pt x="266" y="624"/>
                  </a:lnTo>
                  <a:cubicBezTo>
                    <a:pt x="272" y="624"/>
                    <a:pt x="277" y="619"/>
                    <a:pt x="277" y="613"/>
                  </a:cubicBezTo>
                  <a:cubicBezTo>
                    <a:pt x="277" y="607"/>
                    <a:pt x="272" y="602"/>
                    <a:pt x="266" y="602"/>
                  </a:cubicBezTo>
                  <a:lnTo>
                    <a:pt x="184" y="602"/>
                  </a:lnTo>
                  <a:cubicBezTo>
                    <a:pt x="182" y="597"/>
                    <a:pt x="181" y="593"/>
                    <a:pt x="178" y="588"/>
                  </a:cubicBezTo>
                  <a:lnTo>
                    <a:pt x="195" y="572"/>
                  </a:lnTo>
                  <a:lnTo>
                    <a:pt x="195" y="573"/>
                  </a:lnTo>
                  <a:cubicBezTo>
                    <a:pt x="200" y="577"/>
                    <a:pt x="205" y="579"/>
                    <a:pt x="211" y="579"/>
                  </a:cubicBezTo>
                  <a:cubicBezTo>
                    <a:pt x="217" y="579"/>
                    <a:pt x="223" y="577"/>
                    <a:pt x="227" y="573"/>
                  </a:cubicBezTo>
                  <a:lnTo>
                    <a:pt x="269" y="531"/>
                  </a:lnTo>
                  <a:cubicBezTo>
                    <a:pt x="274" y="526"/>
                    <a:pt x="276" y="521"/>
                    <a:pt x="276" y="515"/>
                  </a:cubicBezTo>
                  <a:cubicBezTo>
                    <a:pt x="276" y="508"/>
                    <a:pt x="274" y="503"/>
                    <a:pt x="269" y="498"/>
                  </a:cubicBezTo>
                  <a:lnTo>
                    <a:pt x="269" y="498"/>
                  </a:lnTo>
                  <a:lnTo>
                    <a:pt x="285" y="482"/>
                  </a:lnTo>
                  <a:lnTo>
                    <a:pt x="285" y="482"/>
                  </a:lnTo>
                  <a:cubicBezTo>
                    <a:pt x="290" y="487"/>
                    <a:pt x="297" y="489"/>
                    <a:pt x="302" y="489"/>
                  </a:cubicBezTo>
                  <a:cubicBezTo>
                    <a:pt x="308" y="489"/>
                    <a:pt x="313" y="487"/>
                    <a:pt x="318" y="482"/>
                  </a:cubicBezTo>
                  <a:lnTo>
                    <a:pt x="360" y="441"/>
                  </a:lnTo>
                  <a:cubicBezTo>
                    <a:pt x="369" y="433"/>
                    <a:pt x="369" y="418"/>
                    <a:pt x="360" y="409"/>
                  </a:cubicBezTo>
                  <a:lnTo>
                    <a:pt x="359" y="409"/>
                  </a:lnTo>
                  <a:lnTo>
                    <a:pt x="375" y="393"/>
                  </a:lnTo>
                  <a:lnTo>
                    <a:pt x="376" y="393"/>
                  </a:lnTo>
                  <a:cubicBezTo>
                    <a:pt x="380" y="398"/>
                    <a:pt x="386" y="400"/>
                    <a:pt x="392" y="400"/>
                  </a:cubicBezTo>
                  <a:cubicBezTo>
                    <a:pt x="398" y="400"/>
                    <a:pt x="403" y="398"/>
                    <a:pt x="408" y="393"/>
                  </a:cubicBezTo>
                  <a:lnTo>
                    <a:pt x="409" y="392"/>
                  </a:lnTo>
                  <a:cubicBezTo>
                    <a:pt x="413" y="388"/>
                    <a:pt x="413" y="381"/>
                    <a:pt x="409" y="377"/>
                  </a:cubicBezTo>
                  <a:cubicBezTo>
                    <a:pt x="404" y="373"/>
                    <a:pt x="397" y="373"/>
                    <a:pt x="393" y="377"/>
                  </a:cubicBezTo>
                  <a:lnTo>
                    <a:pt x="392" y="378"/>
                  </a:lnTo>
                  <a:lnTo>
                    <a:pt x="391" y="378"/>
                  </a:lnTo>
                  <a:lnTo>
                    <a:pt x="374" y="361"/>
                  </a:lnTo>
                  <a:cubicBezTo>
                    <a:pt x="374" y="360"/>
                    <a:pt x="374" y="360"/>
                    <a:pt x="374" y="360"/>
                  </a:cubicBezTo>
                  <a:lnTo>
                    <a:pt x="416" y="318"/>
                  </a:lnTo>
                  <a:lnTo>
                    <a:pt x="417" y="317"/>
                  </a:lnTo>
                  <a:lnTo>
                    <a:pt x="417" y="318"/>
                  </a:lnTo>
                  <a:lnTo>
                    <a:pt x="434" y="335"/>
                  </a:lnTo>
                  <a:cubicBezTo>
                    <a:pt x="435" y="335"/>
                    <a:pt x="435" y="335"/>
                    <a:pt x="434" y="336"/>
                  </a:cubicBezTo>
                  <a:lnTo>
                    <a:pt x="429" y="341"/>
                  </a:lnTo>
                  <a:cubicBezTo>
                    <a:pt x="425" y="345"/>
                    <a:pt x="425" y="352"/>
                    <a:pt x="429" y="356"/>
                  </a:cubicBezTo>
                  <a:cubicBezTo>
                    <a:pt x="434" y="360"/>
                    <a:pt x="441" y="360"/>
                    <a:pt x="445" y="356"/>
                  </a:cubicBezTo>
                  <a:lnTo>
                    <a:pt x="450" y="351"/>
                  </a:lnTo>
                  <a:cubicBezTo>
                    <a:pt x="459" y="342"/>
                    <a:pt x="459" y="328"/>
                    <a:pt x="450" y="319"/>
                  </a:cubicBezTo>
                  <a:lnTo>
                    <a:pt x="449" y="318"/>
                  </a:lnTo>
                  <a:lnTo>
                    <a:pt x="463" y="305"/>
                  </a:lnTo>
                  <a:cubicBezTo>
                    <a:pt x="501" y="333"/>
                    <a:pt x="565" y="320"/>
                    <a:pt x="613" y="273"/>
                  </a:cubicBezTo>
                  <a:cubicBezTo>
                    <a:pt x="616" y="269"/>
                    <a:pt x="619" y="266"/>
                    <a:pt x="622" y="262"/>
                  </a:cubicBezTo>
                  <a:lnTo>
                    <a:pt x="654" y="294"/>
                  </a:lnTo>
                  <a:cubicBezTo>
                    <a:pt x="659" y="299"/>
                    <a:pt x="661" y="306"/>
                    <a:pt x="658" y="312"/>
                  </a:cubicBezTo>
                  <a:lnTo>
                    <a:pt x="653" y="324"/>
                  </a:lnTo>
                  <a:cubicBezTo>
                    <a:pt x="648" y="339"/>
                    <a:pt x="651" y="355"/>
                    <a:pt x="662" y="366"/>
                  </a:cubicBezTo>
                  <a:lnTo>
                    <a:pt x="676" y="380"/>
                  </a:lnTo>
                  <a:cubicBezTo>
                    <a:pt x="678" y="382"/>
                    <a:pt x="681" y="383"/>
                    <a:pt x="684" y="383"/>
                  </a:cubicBezTo>
                  <a:cubicBezTo>
                    <a:pt x="687" y="383"/>
                    <a:pt x="689" y="382"/>
                    <a:pt x="692" y="380"/>
                  </a:cubicBezTo>
                  <a:cubicBezTo>
                    <a:pt x="696" y="376"/>
                    <a:pt x="696" y="369"/>
                    <a:pt x="692" y="364"/>
                  </a:cubicBezTo>
                  <a:lnTo>
                    <a:pt x="678" y="351"/>
                  </a:lnTo>
                  <a:cubicBezTo>
                    <a:pt x="673" y="346"/>
                    <a:pt x="671" y="339"/>
                    <a:pt x="674" y="332"/>
                  </a:cubicBezTo>
                  <a:lnTo>
                    <a:pt x="679" y="321"/>
                  </a:lnTo>
                  <a:cubicBezTo>
                    <a:pt x="679" y="320"/>
                    <a:pt x="679" y="320"/>
                    <a:pt x="679" y="319"/>
                  </a:cubicBezTo>
                  <a:lnTo>
                    <a:pt x="709" y="349"/>
                  </a:lnTo>
                  <a:cubicBezTo>
                    <a:pt x="711" y="351"/>
                    <a:pt x="714" y="352"/>
                    <a:pt x="717" y="352"/>
                  </a:cubicBezTo>
                  <a:cubicBezTo>
                    <a:pt x="719" y="352"/>
                    <a:pt x="722" y="351"/>
                    <a:pt x="724" y="349"/>
                  </a:cubicBezTo>
                  <a:cubicBezTo>
                    <a:pt x="729" y="345"/>
                    <a:pt x="729" y="338"/>
                    <a:pt x="724" y="333"/>
                  </a:cubicBezTo>
                  <a:lnTo>
                    <a:pt x="677" y="286"/>
                  </a:lnTo>
                  <a:lnTo>
                    <a:pt x="693" y="286"/>
                  </a:lnTo>
                  <a:cubicBezTo>
                    <a:pt x="699" y="286"/>
                    <a:pt x="704" y="281"/>
                    <a:pt x="704" y="275"/>
                  </a:cubicBezTo>
                  <a:cubicBezTo>
                    <a:pt x="704" y="269"/>
                    <a:pt x="699" y="264"/>
                    <a:pt x="693" y="264"/>
                  </a:cubicBezTo>
                  <a:lnTo>
                    <a:pt x="655" y="264"/>
                  </a:lnTo>
                  <a:lnTo>
                    <a:pt x="636" y="244"/>
                  </a:lnTo>
                  <a:cubicBezTo>
                    <a:pt x="643" y="232"/>
                    <a:pt x="650" y="220"/>
                    <a:pt x="654" y="207"/>
                  </a:cubicBezTo>
                  <a:lnTo>
                    <a:pt x="671" y="207"/>
                  </a:lnTo>
                  <a:cubicBezTo>
                    <a:pt x="678" y="207"/>
                    <a:pt x="684" y="211"/>
                    <a:pt x="688" y="217"/>
                  </a:cubicBezTo>
                  <a:lnTo>
                    <a:pt x="698" y="233"/>
                  </a:lnTo>
                  <a:cubicBezTo>
                    <a:pt x="705" y="246"/>
                    <a:pt x="719" y="254"/>
                    <a:pt x="734" y="254"/>
                  </a:cubicBezTo>
                  <a:lnTo>
                    <a:pt x="741" y="254"/>
                  </a:lnTo>
                  <a:cubicBezTo>
                    <a:pt x="747" y="254"/>
                    <a:pt x="752" y="249"/>
                    <a:pt x="752" y="243"/>
                  </a:cubicBezTo>
                  <a:cubicBezTo>
                    <a:pt x="752" y="237"/>
                    <a:pt x="747" y="232"/>
                    <a:pt x="741" y="232"/>
                  </a:cubicBezTo>
                  <a:lnTo>
                    <a:pt x="734" y="232"/>
                  </a:lnTo>
                  <a:cubicBezTo>
                    <a:pt x="727" y="232"/>
                    <a:pt x="720" y="228"/>
                    <a:pt x="717" y="222"/>
                  </a:cubicBezTo>
                  <a:lnTo>
                    <a:pt x="708" y="207"/>
                  </a:lnTo>
                  <a:lnTo>
                    <a:pt x="741" y="207"/>
                  </a:lnTo>
                  <a:cubicBezTo>
                    <a:pt x="747" y="207"/>
                    <a:pt x="752" y="202"/>
                    <a:pt x="752" y="196"/>
                  </a:cubicBezTo>
                  <a:cubicBezTo>
                    <a:pt x="752" y="190"/>
                    <a:pt x="747" y="185"/>
                    <a:pt x="741" y="185"/>
                  </a:cubicBezTo>
                  <a:lnTo>
                    <a:pt x="693" y="185"/>
                  </a:lnTo>
                  <a:lnTo>
                    <a:pt x="703" y="169"/>
                  </a:lnTo>
                  <a:cubicBezTo>
                    <a:pt x="706" y="164"/>
                    <a:pt x="704" y="157"/>
                    <a:pt x="699" y="154"/>
                  </a:cubicBezTo>
                  <a:cubicBezTo>
                    <a:pt x="693" y="151"/>
                    <a:pt x="687" y="153"/>
                    <a:pt x="684" y="158"/>
                  </a:cubicBezTo>
                  <a:lnTo>
                    <a:pt x="674" y="175"/>
                  </a:lnTo>
                  <a:cubicBezTo>
                    <a:pt x="671" y="180"/>
                    <a:pt x="665" y="184"/>
                    <a:pt x="659" y="185"/>
                  </a:cubicBezTo>
                  <a:cubicBezTo>
                    <a:pt x="662" y="161"/>
                    <a:pt x="657" y="139"/>
                    <a:pt x="645" y="123"/>
                  </a:cubicBezTo>
                  <a:lnTo>
                    <a:pt x="680" y="88"/>
                  </a:lnTo>
                  <a:moveTo>
                    <a:pt x="163" y="613"/>
                  </a:moveTo>
                  <a:cubicBezTo>
                    <a:pt x="163" y="626"/>
                    <a:pt x="152" y="637"/>
                    <a:pt x="138" y="637"/>
                  </a:cubicBezTo>
                  <a:cubicBezTo>
                    <a:pt x="125" y="637"/>
                    <a:pt x="114" y="626"/>
                    <a:pt x="114" y="613"/>
                  </a:cubicBezTo>
                  <a:cubicBezTo>
                    <a:pt x="114" y="599"/>
                    <a:pt x="125" y="588"/>
                    <a:pt x="138" y="588"/>
                  </a:cubicBezTo>
                  <a:cubicBezTo>
                    <a:pt x="152" y="588"/>
                    <a:pt x="163" y="599"/>
                    <a:pt x="163" y="613"/>
                  </a:cubicBezTo>
                  <a:moveTo>
                    <a:pt x="344" y="426"/>
                  </a:moveTo>
                  <a:lnTo>
                    <a:pt x="302" y="467"/>
                  </a:lnTo>
                  <a:lnTo>
                    <a:pt x="301" y="467"/>
                  </a:lnTo>
                  <a:lnTo>
                    <a:pt x="284" y="450"/>
                  </a:lnTo>
                  <a:lnTo>
                    <a:pt x="284" y="449"/>
                  </a:lnTo>
                  <a:lnTo>
                    <a:pt x="326" y="408"/>
                  </a:lnTo>
                  <a:lnTo>
                    <a:pt x="327" y="408"/>
                  </a:lnTo>
                  <a:lnTo>
                    <a:pt x="327" y="408"/>
                  </a:lnTo>
                  <a:lnTo>
                    <a:pt x="344" y="425"/>
                  </a:lnTo>
                  <a:lnTo>
                    <a:pt x="344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867108" y="2728723"/>
              <a:ext cx="38663" cy="38663"/>
            </a:xfrm>
            <a:custGeom>
              <a:rect b="b" l="l" r="r" t="t"/>
              <a:pathLst>
                <a:path extrusionOk="0" h="94" w="94">
                  <a:moveTo>
                    <a:pt x="47" y="94"/>
                  </a:move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moveTo>
                    <a:pt x="47" y="22"/>
                  </a:moveTo>
                  <a:cubicBezTo>
                    <a:pt x="61" y="22"/>
                    <a:pt x="72" y="33"/>
                    <a:pt x="72" y="47"/>
                  </a:cubicBezTo>
                  <a:cubicBezTo>
                    <a:pt x="72" y="61"/>
                    <a:pt x="61" y="72"/>
                    <a:pt x="47" y="72"/>
                  </a:cubicBezTo>
                  <a:cubicBezTo>
                    <a:pt x="33" y="72"/>
                    <a:pt x="22" y="61"/>
                    <a:pt x="22" y="47"/>
                  </a:cubicBezTo>
                  <a:cubicBezTo>
                    <a:pt x="22" y="33"/>
                    <a:pt x="33" y="22"/>
                    <a:pt x="47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3126855" y="3588792"/>
            <a:ext cx="332482" cy="332030"/>
            <a:chOff x="4731587" y="3947845"/>
            <a:chExt cx="302724" cy="302313"/>
          </a:xfrm>
        </p:grpSpPr>
        <p:sp>
          <p:nvSpPr>
            <p:cNvPr id="158" name="Google Shape;158;p17"/>
            <p:cNvSpPr/>
            <p:nvPr/>
          </p:nvSpPr>
          <p:spPr>
            <a:xfrm>
              <a:off x="4731587" y="3984863"/>
              <a:ext cx="179331" cy="265295"/>
            </a:xfrm>
            <a:custGeom>
              <a:rect b="b" l="l" r="r" t="t"/>
              <a:pathLst>
                <a:path extrusionOk="0" h="645" w="436">
                  <a:moveTo>
                    <a:pt x="287" y="403"/>
                  </a:moveTo>
                  <a:lnTo>
                    <a:pt x="273" y="399"/>
                  </a:lnTo>
                  <a:lnTo>
                    <a:pt x="273" y="375"/>
                  </a:lnTo>
                  <a:cubicBezTo>
                    <a:pt x="303" y="357"/>
                    <a:pt x="324" y="326"/>
                    <a:pt x="326" y="289"/>
                  </a:cubicBezTo>
                  <a:lnTo>
                    <a:pt x="329" y="289"/>
                  </a:lnTo>
                  <a:cubicBezTo>
                    <a:pt x="356" y="289"/>
                    <a:pt x="379" y="267"/>
                    <a:pt x="379" y="239"/>
                  </a:cubicBezTo>
                  <a:cubicBezTo>
                    <a:pt x="379" y="222"/>
                    <a:pt x="370" y="206"/>
                    <a:pt x="356" y="197"/>
                  </a:cubicBezTo>
                  <a:lnTo>
                    <a:pt x="356" y="120"/>
                  </a:lnTo>
                  <a:cubicBezTo>
                    <a:pt x="356" y="76"/>
                    <a:pt x="326" y="38"/>
                    <a:pt x="282" y="28"/>
                  </a:cubicBezTo>
                  <a:lnTo>
                    <a:pt x="279" y="27"/>
                  </a:lnTo>
                  <a:cubicBezTo>
                    <a:pt x="270" y="19"/>
                    <a:pt x="261" y="12"/>
                    <a:pt x="250" y="8"/>
                  </a:cubicBezTo>
                  <a:cubicBezTo>
                    <a:pt x="238" y="3"/>
                    <a:pt x="225" y="0"/>
                    <a:pt x="212" y="0"/>
                  </a:cubicBezTo>
                  <a:cubicBezTo>
                    <a:pt x="177" y="0"/>
                    <a:pt x="144" y="14"/>
                    <a:pt x="119" y="39"/>
                  </a:cubicBezTo>
                  <a:cubicBezTo>
                    <a:pt x="118" y="39"/>
                    <a:pt x="118" y="40"/>
                    <a:pt x="118" y="40"/>
                  </a:cubicBezTo>
                  <a:cubicBezTo>
                    <a:pt x="113" y="45"/>
                    <a:pt x="114" y="51"/>
                    <a:pt x="118" y="55"/>
                  </a:cubicBezTo>
                  <a:cubicBezTo>
                    <a:pt x="122" y="60"/>
                    <a:pt x="129" y="59"/>
                    <a:pt x="133" y="55"/>
                  </a:cubicBezTo>
                  <a:cubicBezTo>
                    <a:pt x="134" y="55"/>
                    <a:pt x="134" y="54"/>
                    <a:pt x="134" y="54"/>
                  </a:cubicBezTo>
                  <a:cubicBezTo>
                    <a:pt x="155" y="33"/>
                    <a:pt x="183" y="22"/>
                    <a:pt x="212" y="22"/>
                  </a:cubicBezTo>
                  <a:cubicBezTo>
                    <a:pt x="222" y="22"/>
                    <a:pt x="232" y="24"/>
                    <a:pt x="241" y="28"/>
                  </a:cubicBezTo>
                  <a:cubicBezTo>
                    <a:pt x="251" y="32"/>
                    <a:pt x="259" y="37"/>
                    <a:pt x="266" y="44"/>
                  </a:cubicBezTo>
                  <a:cubicBezTo>
                    <a:pt x="267" y="46"/>
                    <a:pt x="269" y="47"/>
                    <a:pt x="271" y="47"/>
                  </a:cubicBezTo>
                  <a:lnTo>
                    <a:pt x="278" y="49"/>
                  </a:lnTo>
                  <a:cubicBezTo>
                    <a:pt x="311" y="56"/>
                    <a:pt x="334" y="86"/>
                    <a:pt x="334" y="120"/>
                  </a:cubicBezTo>
                  <a:lnTo>
                    <a:pt x="334" y="189"/>
                  </a:lnTo>
                  <a:cubicBezTo>
                    <a:pt x="333" y="189"/>
                    <a:pt x="331" y="189"/>
                    <a:pt x="329" y="189"/>
                  </a:cubicBezTo>
                  <a:lnTo>
                    <a:pt x="320" y="189"/>
                  </a:lnTo>
                  <a:lnTo>
                    <a:pt x="285" y="162"/>
                  </a:lnTo>
                  <a:cubicBezTo>
                    <a:pt x="278" y="157"/>
                    <a:pt x="270" y="157"/>
                    <a:pt x="263" y="161"/>
                  </a:cubicBezTo>
                  <a:lnTo>
                    <a:pt x="246" y="171"/>
                  </a:lnTo>
                  <a:cubicBezTo>
                    <a:pt x="226" y="183"/>
                    <a:pt x="203" y="189"/>
                    <a:pt x="180" y="189"/>
                  </a:cubicBezTo>
                  <a:lnTo>
                    <a:pt x="107" y="189"/>
                  </a:lnTo>
                  <a:cubicBezTo>
                    <a:pt x="106" y="189"/>
                    <a:pt x="104" y="189"/>
                    <a:pt x="102" y="189"/>
                  </a:cubicBezTo>
                  <a:lnTo>
                    <a:pt x="102" y="132"/>
                  </a:lnTo>
                  <a:cubicBezTo>
                    <a:pt x="102" y="119"/>
                    <a:pt x="104" y="106"/>
                    <a:pt x="109" y="94"/>
                  </a:cubicBezTo>
                  <a:cubicBezTo>
                    <a:pt x="111" y="88"/>
                    <a:pt x="108" y="82"/>
                    <a:pt x="102" y="80"/>
                  </a:cubicBezTo>
                  <a:cubicBezTo>
                    <a:pt x="97" y="78"/>
                    <a:pt x="91" y="81"/>
                    <a:pt x="89" y="86"/>
                  </a:cubicBezTo>
                  <a:cubicBezTo>
                    <a:pt x="83" y="101"/>
                    <a:pt x="80" y="116"/>
                    <a:pt x="80" y="132"/>
                  </a:cubicBezTo>
                  <a:lnTo>
                    <a:pt x="80" y="197"/>
                  </a:lnTo>
                  <a:cubicBezTo>
                    <a:pt x="67" y="206"/>
                    <a:pt x="58" y="221"/>
                    <a:pt x="58" y="239"/>
                  </a:cubicBezTo>
                  <a:cubicBezTo>
                    <a:pt x="58" y="267"/>
                    <a:pt x="80" y="289"/>
                    <a:pt x="107" y="289"/>
                  </a:cubicBezTo>
                  <a:lnTo>
                    <a:pt x="110" y="289"/>
                  </a:lnTo>
                  <a:cubicBezTo>
                    <a:pt x="112" y="326"/>
                    <a:pt x="133" y="357"/>
                    <a:pt x="163" y="375"/>
                  </a:cubicBezTo>
                  <a:lnTo>
                    <a:pt x="163" y="399"/>
                  </a:lnTo>
                  <a:lnTo>
                    <a:pt x="149" y="403"/>
                  </a:lnTo>
                  <a:cubicBezTo>
                    <a:pt x="106" y="415"/>
                    <a:pt x="69" y="441"/>
                    <a:pt x="42" y="477"/>
                  </a:cubicBezTo>
                  <a:cubicBezTo>
                    <a:pt x="15" y="513"/>
                    <a:pt x="0" y="556"/>
                    <a:pt x="0" y="601"/>
                  </a:cubicBezTo>
                  <a:lnTo>
                    <a:pt x="0" y="615"/>
                  </a:lnTo>
                  <a:cubicBezTo>
                    <a:pt x="0" y="632"/>
                    <a:pt x="14" y="645"/>
                    <a:pt x="31" y="645"/>
                  </a:cubicBezTo>
                  <a:lnTo>
                    <a:pt x="193" y="645"/>
                  </a:lnTo>
                  <a:cubicBezTo>
                    <a:pt x="199" y="645"/>
                    <a:pt x="204" y="641"/>
                    <a:pt x="204" y="635"/>
                  </a:cubicBezTo>
                  <a:cubicBezTo>
                    <a:pt x="204" y="629"/>
                    <a:pt x="199" y="624"/>
                    <a:pt x="193" y="624"/>
                  </a:cubicBezTo>
                  <a:lnTo>
                    <a:pt x="109" y="624"/>
                  </a:lnTo>
                  <a:lnTo>
                    <a:pt x="109" y="579"/>
                  </a:lnTo>
                  <a:cubicBezTo>
                    <a:pt x="109" y="573"/>
                    <a:pt x="104" y="569"/>
                    <a:pt x="98" y="569"/>
                  </a:cubicBezTo>
                  <a:cubicBezTo>
                    <a:pt x="92" y="569"/>
                    <a:pt x="88" y="573"/>
                    <a:pt x="88" y="579"/>
                  </a:cubicBezTo>
                  <a:lnTo>
                    <a:pt x="88" y="624"/>
                  </a:lnTo>
                  <a:lnTo>
                    <a:pt x="31" y="624"/>
                  </a:lnTo>
                  <a:cubicBezTo>
                    <a:pt x="26" y="624"/>
                    <a:pt x="22" y="620"/>
                    <a:pt x="22" y="615"/>
                  </a:cubicBezTo>
                  <a:lnTo>
                    <a:pt x="22" y="601"/>
                  </a:lnTo>
                  <a:cubicBezTo>
                    <a:pt x="22" y="560"/>
                    <a:pt x="35" y="522"/>
                    <a:pt x="59" y="490"/>
                  </a:cubicBezTo>
                  <a:cubicBezTo>
                    <a:pt x="76" y="467"/>
                    <a:pt x="97" y="449"/>
                    <a:pt x="122" y="437"/>
                  </a:cubicBezTo>
                  <a:cubicBezTo>
                    <a:pt x="127" y="455"/>
                    <a:pt x="138" y="471"/>
                    <a:pt x="152" y="483"/>
                  </a:cubicBezTo>
                  <a:cubicBezTo>
                    <a:pt x="171" y="499"/>
                    <a:pt x="194" y="508"/>
                    <a:pt x="218" y="508"/>
                  </a:cubicBezTo>
                  <a:cubicBezTo>
                    <a:pt x="242" y="508"/>
                    <a:pt x="266" y="499"/>
                    <a:pt x="284" y="483"/>
                  </a:cubicBezTo>
                  <a:cubicBezTo>
                    <a:pt x="298" y="471"/>
                    <a:pt x="309" y="455"/>
                    <a:pt x="315" y="437"/>
                  </a:cubicBezTo>
                  <a:cubicBezTo>
                    <a:pt x="339" y="449"/>
                    <a:pt x="360" y="467"/>
                    <a:pt x="377" y="490"/>
                  </a:cubicBezTo>
                  <a:cubicBezTo>
                    <a:pt x="401" y="522"/>
                    <a:pt x="414" y="560"/>
                    <a:pt x="414" y="601"/>
                  </a:cubicBezTo>
                  <a:lnTo>
                    <a:pt x="414" y="615"/>
                  </a:lnTo>
                  <a:cubicBezTo>
                    <a:pt x="414" y="620"/>
                    <a:pt x="410" y="624"/>
                    <a:pt x="405" y="624"/>
                  </a:cubicBezTo>
                  <a:lnTo>
                    <a:pt x="349" y="624"/>
                  </a:lnTo>
                  <a:lnTo>
                    <a:pt x="349" y="579"/>
                  </a:lnTo>
                  <a:cubicBezTo>
                    <a:pt x="349" y="573"/>
                    <a:pt x="344" y="569"/>
                    <a:pt x="338" y="569"/>
                  </a:cubicBezTo>
                  <a:cubicBezTo>
                    <a:pt x="332" y="569"/>
                    <a:pt x="327" y="573"/>
                    <a:pt x="327" y="579"/>
                  </a:cubicBezTo>
                  <a:lnTo>
                    <a:pt x="327" y="624"/>
                  </a:lnTo>
                  <a:lnTo>
                    <a:pt x="243" y="624"/>
                  </a:lnTo>
                  <a:cubicBezTo>
                    <a:pt x="237" y="624"/>
                    <a:pt x="232" y="629"/>
                    <a:pt x="232" y="635"/>
                  </a:cubicBezTo>
                  <a:cubicBezTo>
                    <a:pt x="232" y="641"/>
                    <a:pt x="237" y="645"/>
                    <a:pt x="243" y="645"/>
                  </a:cubicBezTo>
                  <a:lnTo>
                    <a:pt x="405" y="645"/>
                  </a:lnTo>
                  <a:cubicBezTo>
                    <a:pt x="422" y="645"/>
                    <a:pt x="436" y="632"/>
                    <a:pt x="436" y="615"/>
                  </a:cubicBezTo>
                  <a:lnTo>
                    <a:pt x="436" y="601"/>
                  </a:lnTo>
                  <a:cubicBezTo>
                    <a:pt x="436" y="556"/>
                    <a:pt x="421" y="513"/>
                    <a:pt x="394" y="477"/>
                  </a:cubicBezTo>
                  <a:cubicBezTo>
                    <a:pt x="367" y="441"/>
                    <a:pt x="330" y="415"/>
                    <a:pt x="287" y="403"/>
                  </a:cubicBezTo>
                  <a:moveTo>
                    <a:pt x="357" y="239"/>
                  </a:moveTo>
                  <a:cubicBezTo>
                    <a:pt x="357" y="255"/>
                    <a:pt x="344" y="267"/>
                    <a:pt x="329" y="267"/>
                  </a:cubicBezTo>
                  <a:lnTo>
                    <a:pt x="327" y="267"/>
                  </a:lnTo>
                  <a:lnTo>
                    <a:pt x="327" y="211"/>
                  </a:lnTo>
                  <a:lnTo>
                    <a:pt x="329" y="211"/>
                  </a:lnTo>
                  <a:cubicBezTo>
                    <a:pt x="344" y="211"/>
                    <a:pt x="357" y="223"/>
                    <a:pt x="357" y="239"/>
                  </a:cubicBezTo>
                  <a:moveTo>
                    <a:pt x="79" y="239"/>
                  </a:moveTo>
                  <a:cubicBezTo>
                    <a:pt x="79" y="223"/>
                    <a:pt x="92" y="211"/>
                    <a:pt x="107" y="211"/>
                  </a:cubicBezTo>
                  <a:lnTo>
                    <a:pt x="110" y="211"/>
                  </a:lnTo>
                  <a:lnTo>
                    <a:pt x="110" y="267"/>
                  </a:lnTo>
                  <a:lnTo>
                    <a:pt x="107" y="267"/>
                  </a:lnTo>
                  <a:cubicBezTo>
                    <a:pt x="92" y="267"/>
                    <a:pt x="79" y="255"/>
                    <a:pt x="79" y="239"/>
                  </a:cubicBezTo>
                  <a:moveTo>
                    <a:pt x="131" y="281"/>
                  </a:moveTo>
                  <a:lnTo>
                    <a:pt x="131" y="211"/>
                  </a:lnTo>
                  <a:lnTo>
                    <a:pt x="180" y="211"/>
                  </a:lnTo>
                  <a:cubicBezTo>
                    <a:pt x="207" y="211"/>
                    <a:pt x="233" y="203"/>
                    <a:pt x="257" y="190"/>
                  </a:cubicBezTo>
                  <a:lnTo>
                    <a:pt x="273" y="180"/>
                  </a:lnTo>
                  <a:lnTo>
                    <a:pt x="305" y="205"/>
                  </a:lnTo>
                  <a:lnTo>
                    <a:pt x="305" y="281"/>
                  </a:lnTo>
                  <a:cubicBezTo>
                    <a:pt x="305" y="329"/>
                    <a:pt x="266" y="368"/>
                    <a:pt x="218" y="368"/>
                  </a:cubicBezTo>
                  <a:cubicBezTo>
                    <a:pt x="170" y="368"/>
                    <a:pt x="131" y="329"/>
                    <a:pt x="131" y="281"/>
                  </a:cubicBezTo>
                  <a:moveTo>
                    <a:pt x="218" y="390"/>
                  </a:moveTo>
                  <a:cubicBezTo>
                    <a:pt x="230" y="390"/>
                    <a:pt x="241" y="388"/>
                    <a:pt x="251" y="385"/>
                  </a:cubicBezTo>
                  <a:lnTo>
                    <a:pt x="251" y="406"/>
                  </a:lnTo>
                  <a:cubicBezTo>
                    <a:pt x="251" y="425"/>
                    <a:pt x="236" y="440"/>
                    <a:pt x="218" y="440"/>
                  </a:cubicBezTo>
                  <a:cubicBezTo>
                    <a:pt x="200" y="440"/>
                    <a:pt x="185" y="425"/>
                    <a:pt x="185" y="406"/>
                  </a:cubicBezTo>
                  <a:lnTo>
                    <a:pt x="185" y="385"/>
                  </a:lnTo>
                  <a:cubicBezTo>
                    <a:pt x="195" y="388"/>
                    <a:pt x="207" y="390"/>
                    <a:pt x="218" y="390"/>
                  </a:cubicBezTo>
                  <a:moveTo>
                    <a:pt x="218" y="486"/>
                  </a:moveTo>
                  <a:cubicBezTo>
                    <a:pt x="182" y="486"/>
                    <a:pt x="151" y="462"/>
                    <a:pt x="141" y="428"/>
                  </a:cubicBezTo>
                  <a:cubicBezTo>
                    <a:pt x="146" y="426"/>
                    <a:pt x="151" y="425"/>
                    <a:pt x="155" y="423"/>
                  </a:cubicBezTo>
                  <a:lnTo>
                    <a:pt x="165" y="420"/>
                  </a:lnTo>
                  <a:cubicBezTo>
                    <a:pt x="171" y="444"/>
                    <a:pt x="193" y="461"/>
                    <a:pt x="218" y="461"/>
                  </a:cubicBezTo>
                  <a:cubicBezTo>
                    <a:pt x="243" y="461"/>
                    <a:pt x="265" y="444"/>
                    <a:pt x="271" y="420"/>
                  </a:cubicBezTo>
                  <a:lnTo>
                    <a:pt x="281" y="423"/>
                  </a:lnTo>
                  <a:cubicBezTo>
                    <a:pt x="286" y="425"/>
                    <a:pt x="290" y="426"/>
                    <a:pt x="295" y="428"/>
                  </a:cubicBezTo>
                  <a:cubicBezTo>
                    <a:pt x="285" y="462"/>
                    <a:pt x="254" y="486"/>
                    <a:pt x="218" y="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886240" y="3947845"/>
              <a:ext cx="148072" cy="170694"/>
            </a:xfrm>
            <a:custGeom>
              <a:rect b="b" l="l" r="r" t="t"/>
              <a:pathLst>
                <a:path extrusionOk="0" h="415" w="360">
                  <a:moveTo>
                    <a:pt x="302" y="48"/>
                  </a:moveTo>
                  <a:cubicBezTo>
                    <a:pt x="298" y="44"/>
                    <a:pt x="291" y="44"/>
                    <a:pt x="287" y="49"/>
                  </a:cubicBezTo>
                  <a:cubicBezTo>
                    <a:pt x="283" y="53"/>
                    <a:pt x="283" y="60"/>
                    <a:pt x="287" y="64"/>
                  </a:cubicBezTo>
                  <a:cubicBezTo>
                    <a:pt x="320" y="94"/>
                    <a:pt x="338" y="136"/>
                    <a:pt x="338" y="180"/>
                  </a:cubicBezTo>
                  <a:cubicBezTo>
                    <a:pt x="338" y="267"/>
                    <a:pt x="267" y="338"/>
                    <a:pt x="180" y="338"/>
                  </a:cubicBezTo>
                  <a:cubicBezTo>
                    <a:pt x="177" y="338"/>
                    <a:pt x="175" y="339"/>
                    <a:pt x="173" y="341"/>
                  </a:cubicBezTo>
                  <a:lnTo>
                    <a:pt x="113" y="391"/>
                  </a:lnTo>
                  <a:cubicBezTo>
                    <a:pt x="109" y="395"/>
                    <a:pt x="104" y="393"/>
                    <a:pt x="103" y="393"/>
                  </a:cubicBezTo>
                  <a:cubicBezTo>
                    <a:pt x="102" y="392"/>
                    <a:pt x="98" y="390"/>
                    <a:pt x="98" y="384"/>
                  </a:cubicBezTo>
                  <a:lnTo>
                    <a:pt x="98" y="321"/>
                  </a:lnTo>
                  <a:cubicBezTo>
                    <a:pt x="98" y="318"/>
                    <a:pt x="96" y="314"/>
                    <a:pt x="93" y="312"/>
                  </a:cubicBezTo>
                  <a:cubicBezTo>
                    <a:pt x="48" y="283"/>
                    <a:pt x="22" y="234"/>
                    <a:pt x="22" y="180"/>
                  </a:cubicBezTo>
                  <a:cubicBezTo>
                    <a:pt x="21" y="94"/>
                    <a:pt x="91" y="23"/>
                    <a:pt x="178" y="22"/>
                  </a:cubicBezTo>
                  <a:cubicBezTo>
                    <a:pt x="202" y="21"/>
                    <a:pt x="226" y="27"/>
                    <a:pt x="248" y="37"/>
                  </a:cubicBezTo>
                  <a:cubicBezTo>
                    <a:pt x="254" y="40"/>
                    <a:pt x="260" y="38"/>
                    <a:pt x="263" y="32"/>
                  </a:cubicBezTo>
                  <a:cubicBezTo>
                    <a:pt x="265" y="27"/>
                    <a:pt x="263" y="21"/>
                    <a:pt x="258" y="18"/>
                  </a:cubicBezTo>
                  <a:cubicBezTo>
                    <a:pt x="233" y="6"/>
                    <a:pt x="206" y="0"/>
                    <a:pt x="177" y="0"/>
                  </a:cubicBezTo>
                  <a:cubicBezTo>
                    <a:pt x="79" y="2"/>
                    <a:pt x="0" y="82"/>
                    <a:pt x="0" y="181"/>
                  </a:cubicBezTo>
                  <a:cubicBezTo>
                    <a:pt x="0" y="239"/>
                    <a:pt x="29" y="293"/>
                    <a:pt x="76" y="327"/>
                  </a:cubicBezTo>
                  <a:lnTo>
                    <a:pt x="76" y="384"/>
                  </a:lnTo>
                  <a:cubicBezTo>
                    <a:pt x="76" y="396"/>
                    <a:pt x="83" y="407"/>
                    <a:pt x="94" y="412"/>
                  </a:cubicBezTo>
                  <a:cubicBezTo>
                    <a:pt x="98" y="414"/>
                    <a:pt x="103" y="415"/>
                    <a:pt x="107" y="415"/>
                  </a:cubicBezTo>
                  <a:cubicBezTo>
                    <a:pt x="114" y="415"/>
                    <a:pt x="121" y="412"/>
                    <a:pt x="127" y="408"/>
                  </a:cubicBezTo>
                  <a:lnTo>
                    <a:pt x="184" y="360"/>
                  </a:lnTo>
                  <a:cubicBezTo>
                    <a:pt x="281" y="358"/>
                    <a:pt x="360" y="278"/>
                    <a:pt x="360" y="180"/>
                  </a:cubicBezTo>
                  <a:cubicBezTo>
                    <a:pt x="360" y="130"/>
                    <a:pt x="339" y="82"/>
                    <a:pt x="302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905571" y="3967176"/>
              <a:ext cx="109408" cy="109408"/>
            </a:xfrm>
            <a:custGeom>
              <a:rect b="b" l="l" r="r" t="t"/>
              <a:pathLst>
                <a:path extrusionOk="0" h="266" w="266">
                  <a:moveTo>
                    <a:pt x="226" y="56"/>
                  </a:moveTo>
                  <a:lnTo>
                    <a:pt x="198" y="56"/>
                  </a:lnTo>
                  <a:cubicBezTo>
                    <a:pt x="188" y="56"/>
                    <a:pt x="179" y="59"/>
                    <a:pt x="172" y="65"/>
                  </a:cubicBezTo>
                  <a:cubicBezTo>
                    <a:pt x="158" y="52"/>
                    <a:pt x="140" y="43"/>
                    <a:pt x="119" y="38"/>
                  </a:cubicBezTo>
                  <a:lnTo>
                    <a:pt x="140" y="18"/>
                  </a:lnTo>
                  <a:cubicBezTo>
                    <a:pt x="145" y="14"/>
                    <a:pt x="145" y="8"/>
                    <a:pt x="141" y="3"/>
                  </a:cubicBezTo>
                  <a:cubicBezTo>
                    <a:pt x="137" y="-1"/>
                    <a:pt x="130" y="-2"/>
                    <a:pt x="126" y="2"/>
                  </a:cubicBezTo>
                  <a:lnTo>
                    <a:pt x="98" y="28"/>
                  </a:lnTo>
                  <a:cubicBezTo>
                    <a:pt x="96" y="30"/>
                    <a:pt x="94" y="32"/>
                    <a:pt x="92" y="34"/>
                  </a:cubicBezTo>
                  <a:cubicBezTo>
                    <a:pt x="65" y="32"/>
                    <a:pt x="44" y="36"/>
                    <a:pt x="43" y="37"/>
                  </a:cubicBezTo>
                  <a:cubicBezTo>
                    <a:pt x="37" y="38"/>
                    <a:pt x="33" y="43"/>
                    <a:pt x="35" y="49"/>
                  </a:cubicBezTo>
                  <a:cubicBezTo>
                    <a:pt x="36" y="55"/>
                    <a:pt x="41" y="59"/>
                    <a:pt x="47" y="58"/>
                  </a:cubicBezTo>
                  <a:cubicBezTo>
                    <a:pt x="47" y="58"/>
                    <a:pt x="60" y="55"/>
                    <a:pt x="78" y="55"/>
                  </a:cubicBezTo>
                  <a:cubicBezTo>
                    <a:pt x="72" y="67"/>
                    <a:pt x="69" y="80"/>
                    <a:pt x="69" y="93"/>
                  </a:cubicBezTo>
                  <a:lnTo>
                    <a:pt x="69" y="133"/>
                  </a:lnTo>
                  <a:cubicBezTo>
                    <a:pt x="69" y="139"/>
                    <a:pt x="74" y="144"/>
                    <a:pt x="80" y="144"/>
                  </a:cubicBezTo>
                  <a:cubicBezTo>
                    <a:pt x="86" y="144"/>
                    <a:pt x="91" y="139"/>
                    <a:pt x="91" y="133"/>
                  </a:cubicBezTo>
                  <a:lnTo>
                    <a:pt x="91" y="93"/>
                  </a:lnTo>
                  <a:cubicBezTo>
                    <a:pt x="91" y="80"/>
                    <a:pt x="95" y="67"/>
                    <a:pt x="102" y="56"/>
                  </a:cubicBezTo>
                  <a:cubicBezTo>
                    <a:pt x="127" y="60"/>
                    <a:pt x="146" y="69"/>
                    <a:pt x="159" y="83"/>
                  </a:cubicBezTo>
                  <a:cubicBezTo>
                    <a:pt x="158" y="87"/>
                    <a:pt x="157" y="92"/>
                    <a:pt x="157" y="96"/>
                  </a:cubicBezTo>
                  <a:lnTo>
                    <a:pt x="157" y="104"/>
                  </a:lnTo>
                  <a:lnTo>
                    <a:pt x="145" y="104"/>
                  </a:lnTo>
                  <a:cubicBezTo>
                    <a:pt x="127" y="104"/>
                    <a:pt x="113" y="118"/>
                    <a:pt x="113" y="136"/>
                  </a:cubicBezTo>
                  <a:lnTo>
                    <a:pt x="113" y="168"/>
                  </a:lnTo>
                  <a:cubicBezTo>
                    <a:pt x="113" y="182"/>
                    <a:pt x="121" y="194"/>
                    <a:pt x="135" y="199"/>
                  </a:cubicBezTo>
                  <a:cubicBezTo>
                    <a:pt x="147" y="203"/>
                    <a:pt x="157" y="213"/>
                    <a:pt x="157" y="221"/>
                  </a:cubicBezTo>
                  <a:cubicBezTo>
                    <a:pt x="157" y="234"/>
                    <a:pt x="146" y="245"/>
                    <a:pt x="132" y="245"/>
                  </a:cubicBezTo>
                  <a:lnTo>
                    <a:pt x="132" y="245"/>
                  </a:lnTo>
                  <a:cubicBezTo>
                    <a:pt x="71" y="244"/>
                    <a:pt x="21" y="194"/>
                    <a:pt x="21" y="133"/>
                  </a:cubicBezTo>
                  <a:cubicBezTo>
                    <a:pt x="21" y="127"/>
                    <a:pt x="16" y="122"/>
                    <a:pt x="10" y="122"/>
                  </a:cubicBezTo>
                  <a:cubicBezTo>
                    <a:pt x="4" y="122"/>
                    <a:pt x="0" y="127"/>
                    <a:pt x="0" y="133"/>
                  </a:cubicBezTo>
                  <a:cubicBezTo>
                    <a:pt x="0" y="206"/>
                    <a:pt x="59" y="266"/>
                    <a:pt x="132" y="266"/>
                  </a:cubicBezTo>
                  <a:lnTo>
                    <a:pt x="132" y="266"/>
                  </a:lnTo>
                  <a:cubicBezTo>
                    <a:pt x="157" y="266"/>
                    <a:pt x="178" y="246"/>
                    <a:pt x="178" y="221"/>
                  </a:cubicBezTo>
                  <a:cubicBezTo>
                    <a:pt x="179" y="206"/>
                    <a:pt x="167" y="187"/>
                    <a:pt x="142" y="178"/>
                  </a:cubicBezTo>
                  <a:cubicBezTo>
                    <a:pt x="137" y="177"/>
                    <a:pt x="134" y="173"/>
                    <a:pt x="134" y="168"/>
                  </a:cubicBezTo>
                  <a:lnTo>
                    <a:pt x="134" y="136"/>
                  </a:lnTo>
                  <a:cubicBezTo>
                    <a:pt x="134" y="130"/>
                    <a:pt x="139" y="125"/>
                    <a:pt x="145" y="125"/>
                  </a:cubicBezTo>
                  <a:lnTo>
                    <a:pt x="157" y="125"/>
                  </a:lnTo>
                  <a:lnTo>
                    <a:pt x="157" y="145"/>
                  </a:lnTo>
                  <a:cubicBezTo>
                    <a:pt x="157" y="160"/>
                    <a:pt x="164" y="175"/>
                    <a:pt x="176" y="184"/>
                  </a:cubicBezTo>
                  <a:lnTo>
                    <a:pt x="199" y="203"/>
                  </a:lnTo>
                  <a:cubicBezTo>
                    <a:pt x="208" y="210"/>
                    <a:pt x="220" y="214"/>
                    <a:pt x="231" y="214"/>
                  </a:cubicBezTo>
                  <a:lnTo>
                    <a:pt x="234" y="214"/>
                  </a:lnTo>
                  <a:cubicBezTo>
                    <a:pt x="240" y="214"/>
                    <a:pt x="245" y="209"/>
                    <a:pt x="245" y="203"/>
                  </a:cubicBezTo>
                  <a:cubicBezTo>
                    <a:pt x="245" y="197"/>
                    <a:pt x="240" y="193"/>
                    <a:pt x="234" y="193"/>
                  </a:cubicBezTo>
                  <a:lnTo>
                    <a:pt x="231" y="193"/>
                  </a:lnTo>
                  <a:cubicBezTo>
                    <a:pt x="225" y="193"/>
                    <a:pt x="218" y="190"/>
                    <a:pt x="213" y="186"/>
                  </a:cubicBezTo>
                  <a:lnTo>
                    <a:pt x="190" y="167"/>
                  </a:lnTo>
                  <a:cubicBezTo>
                    <a:pt x="183" y="162"/>
                    <a:pt x="179" y="154"/>
                    <a:pt x="179" y="145"/>
                  </a:cubicBezTo>
                  <a:lnTo>
                    <a:pt x="179" y="127"/>
                  </a:lnTo>
                  <a:cubicBezTo>
                    <a:pt x="183" y="128"/>
                    <a:pt x="187" y="132"/>
                    <a:pt x="189" y="136"/>
                  </a:cubicBezTo>
                  <a:lnTo>
                    <a:pt x="190" y="137"/>
                  </a:lnTo>
                  <a:cubicBezTo>
                    <a:pt x="195" y="149"/>
                    <a:pt x="205" y="157"/>
                    <a:pt x="218" y="159"/>
                  </a:cubicBezTo>
                  <a:cubicBezTo>
                    <a:pt x="230" y="162"/>
                    <a:pt x="243" y="158"/>
                    <a:pt x="253" y="150"/>
                  </a:cubicBezTo>
                  <a:cubicBezTo>
                    <a:pt x="261" y="142"/>
                    <a:pt x="266" y="131"/>
                    <a:pt x="266" y="120"/>
                  </a:cubicBezTo>
                  <a:lnTo>
                    <a:pt x="266" y="96"/>
                  </a:lnTo>
                  <a:cubicBezTo>
                    <a:pt x="266" y="74"/>
                    <a:pt x="248" y="56"/>
                    <a:pt x="226" y="56"/>
                  </a:cubicBezTo>
                  <a:moveTo>
                    <a:pt x="238" y="134"/>
                  </a:moveTo>
                  <a:cubicBezTo>
                    <a:pt x="234" y="138"/>
                    <a:pt x="228" y="139"/>
                    <a:pt x="222" y="138"/>
                  </a:cubicBezTo>
                  <a:cubicBezTo>
                    <a:pt x="216" y="137"/>
                    <a:pt x="212" y="133"/>
                    <a:pt x="209" y="128"/>
                  </a:cubicBezTo>
                  <a:lnTo>
                    <a:pt x="209" y="127"/>
                  </a:lnTo>
                  <a:cubicBezTo>
                    <a:pt x="203" y="115"/>
                    <a:pt x="192" y="107"/>
                    <a:pt x="179" y="104"/>
                  </a:cubicBezTo>
                  <a:lnTo>
                    <a:pt x="179" y="96"/>
                  </a:lnTo>
                  <a:cubicBezTo>
                    <a:pt x="179" y="86"/>
                    <a:pt x="187" y="78"/>
                    <a:pt x="198" y="78"/>
                  </a:cubicBezTo>
                  <a:lnTo>
                    <a:pt x="226" y="78"/>
                  </a:lnTo>
                  <a:cubicBezTo>
                    <a:pt x="236" y="78"/>
                    <a:pt x="245" y="86"/>
                    <a:pt x="245" y="96"/>
                  </a:cubicBezTo>
                  <a:lnTo>
                    <a:pt x="245" y="120"/>
                  </a:lnTo>
                  <a:cubicBezTo>
                    <a:pt x="245" y="125"/>
                    <a:pt x="242" y="130"/>
                    <a:pt x="23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7001800" y="1706213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023150" y="3316625"/>
            <a:ext cx="2641200" cy="7653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 is very far away from us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1023201" y="1344878"/>
            <a:ext cx="2641323" cy="1724449"/>
            <a:chOff x="958252" y="1721616"/>
            <a:chExt cx="3074166" cy="2007041"/>
          </a:xfrm>
        </p:grpSpPr>
        <p:sp>
          <p:nvSpPr>
            <p:cNvPr id="170" name="Google Shape;170;p18"/>
            <p:cNvSpPr/>
            <p:nvPr/>
          </p:nvSpPr>
          <p:spPr>
            <a:xfrm>
              <a:off x="958252" y="1721616"/>
              <a:ext cx="3070805" cy="2007041"/>
            </a:xfrm>
            <a:custGeom>
              <a:rect b="b" l="l" r="r" t="t"/>
              <a:pathLst>
                <a:path extrusionOk="0" h="9553" w="14618">
                  <a:moveTo>
                    <a:pt x="14618" y="8354"/>
                  </a:moveTo>
                  <a:cubicBezTo>
                    <a:pt x="14581" y="8267"/>
                    <a:pt x="14499" y="8187"/>
                    <a:pt x="14399" y="8188"/>
                  </a:cubicBezTo>
                  <a:cubicBezTo>
                    <a:pt x="14319" y="8183"/>
                    <a:pt x="14252" y="8224"/>
                    <a:pt x="14180" y="8251"/>
                  </a:cubicBezTo>
                  <a:cubicBezTo>
                    <a:pt x="14354" y="8331"/>
                    <a:pt x="14503" y="8478"/>
                    <a:pt x="14564" y="8659"/>
                  </a:cubicBezTo>
                  <a:cubicBezTo>
                    <a:pt x="14464" y="8416"/>
                    <a:pt x="14211" y="8248"/>
                    <a:pt x="13953" y="8235"/>
                  </a:cubicBezTo>
                  <a:cubicBezTo>
                    <a:pt x="13989" y="8281"/>
                    <a:pt x="14028" y="8323"/>
                    <a:pt x="14070" y="8364"/>
                  </a:cubicBezTo>
                  <a:cubicBezTo>
                    <a:pt x="14122" y="8412"/>
                    <a:pt x="14188" y="8481"/>
                    <a:pt x="14167" y="8559"/>
                  </a:cubicBezTo>
                  <a:cubicBezTo>
                    <a:pt x="14180" y="8453"/>
                    <a:pt x="14067" y="8400"/>
                    <a:pt x="14002" y="8337"/>
                  </a:cubicBezTo>
                  <a:cubicBezTo>
                    <a:pt x="13994" y="8371"/>
                    <a:pt x="13987" y="8407"/>
                    <a:pt x="13996" y="8442"/>
                  </a:cubicBezTo>
                  <a:cubicBezTo>
                    <a:pt x="13970" y="8402"/>
                    <a:pt x="13967" y="8352"/>
                    <a:pt x="13965" y="8305"/>
                  </a:cubicBezTo>
                  <a:cubicBezTo>
                    <a:pt x="13941" y="8283"/>
                    <a:pt x="13919" y="8261"/>
                    <a:pt x="13897" y="8236"/>
                  </a:cubicBezTo>
                  <a:lnTo>
                    <a:pt x="13896" y="8236"/>
                  </a:lnTo>
                  <a:cubicBezTo>
                    <a:pt x="13850" y="8238"/>
                    <a:pt x="13805" y="8248"/>
                    <a:pt x="13764" y="8265"/>
                  </a:cubicBezTo>
                  <a:cubicBezTo>
                    <a:pt x="13731" y="8277"/>
                    <a:pt x="13706" y="8295"/>
                    <a:pt x="13670" y="8317"/>
                  </a:cubicBezTo>
                  <a:cubicBezTo>
                    <a:pt x="13505" y="8406"/>
                    <a:pt x="13308" y="8404"/>
                    <a:pt x="13129" y="8372"/>
                  </a:cubicBezTo>
                  <a:cubicBezTo>
                    <a:pt x="13296" y="8498"/>
                    <a:pt x="13426" y="8675"/>
                    <a:pt x="13495" y="8870"/>
                  </a:cubicBezTo>
                  <a:cubicBezTo>
                    <a:pt x="13398" y="8643"/>
                    <a:pt x="13223" y="8451"/>
                    <a:pt x="13003" y="8341"/>
                  </a:cubicBezTo>
                  <a:cubicBezTo>
                    <a:pt x="13002" y="8341"/>
                    <a:pt x="13001" y="8341"/>
                    <a:pt x="13000" y="8340"/>
                  </a:cubicBezTo>
                  <a:lnTo>
                    <a:pt x="13000" y="8340"/>
                  </a:lnTo>
                  <a:cubicBezTo>
                    <a:pt x="12952" y="8316"/>
                    <a:pt x="12902" y="8297"/>
                    <a:pt x="12851" y="8281"/>
                  </a:cubicBezTo>
                  <a:cubicBezTo>
                    <a:pt x="12902" y="8376"/>
                    <a:pt x="12918" y="8491"/>
                    <a:pt x="12891" y="8596"/>
                  </a:cubicBezTo>
                  <a:lnTo>
                    <a:pt x="12966" y="8726"/>
                  </a:lnTo>
                  <a:cubicBezTo>
                    <a:pt x="12980" y="8747"/>
                    <a:pt x="13000" y="8765"/>
                    <a:pt x="13021" y="8781"/>
                  </a:cubicBezTo>
                  <a:cubicBezTo>
                    <a:pt x="13044" y="8796"/>
                    <a:pt x="13067" y="8811"/>
                    <a:pt x="13093" y="8817"/>
                  </a:cubicBezTo>
                  <a:cubicBezTo>
                    <a:pt x="13066" y="8815"/>
                    <a:pt x="13040" y="8803"/>
                    <a:pt x="13015" y="8791"/>
                  </a:cubicBezTo>
                  <a:cubicBezTo>
                    <a:pt x="12991" y="8778"/>
                    <a:pt x="12967" y="8762"/>
                    <a:pt x="12947" y="8740"/>
                  </a:cubicBezTo>
                  <a:lnTo>
                    <a:pt x="12878" y="8653"/>
                  </a:lnTo>
                  <a:cubicBezTo>
                    <a:pt x="12861" y="8730"/>
                    <a:pt x="12849" y="8810"/>
                    <a:pt x="12859" y="8888"/>
                  </a:cubicBezTo>
                  <a:cubicBezTo>
                    <a:pt x="12867" y="8960"/>
                    <a:pt x="12897" y="9029"/>
                    <a:pt x="12944" y="9088"/>
                  </a:cubicBezTo>
                  <a:cubicBezTo>
                    <a:pt x="12880" y="9036"/>
                    <a:pt x="12833" y="8956"/>
                    <a:pt x="12823" y="8871"/>
                  </a:cubicBezTo>
                  <a:cubicBezTo>
                    <a:pt x="12784" y="8930"/>
                    <a:pt x="12766" y="9002"/>
                    <a:pt x="12755" y="9072"/>
                  </a:cubicBezTo>
                  <a:cubicBezTo>
                    <a:pt x="12755" y="8980"/>
                    <a:pt x="12759" y="8886"/>
                    <a:pt x="12817" y="8807"/>
                  </a:cubicBezTo>
                  <a:cubicBezTo>
                    <a:pt x="12812" y="8722"/>
                    <a:pt x="12834" y="8633"/>
                    <a:pt x="12848" y="8552"/>
                  </a:cubicBezTo>
                  <a:cubicBezTo>
                    <a:pt x="12861" y="8452"/>
                    <a:pt x="12837" y="8347"/>
                    <a:pt x="12783" y="8263"/>
                  </a:cubicBezTo>
                  <a:cubicBezTo>
                    <a:pt x="12527" y="8206"/>
                    <a:pt x="12269" y="8049"/>
                    <a:pt x="12026" y="7958"/>
                  </a:cubicBezTo>
                  <a:cubicBezTo>
                    <a:pt x="11839" y="7902"/>
                    <a:pt x="11011" y="7704"/>
                    <a:pt x="10830" y="7678"/>
                  </a:cubicBezTo>
                  <a:cubicBezTo>
                    <a:pt x="10746" y="7666"/>
                    <a:pt x="10661" y="7661"/>
                    <a:pt x="10574" y="7668"/>
                  </a:cubicBezTo>
                  <a:cubicBezTo>
                    <a:pt x="9954" y="7719"/>
                    <a:pt x="9445" y="8209"/>
                    <a:pt x="8819" y="8277"/>
                  </a:cubicBezTo>
                  <a:cubicBezTo>
                    <a:pt x="8781" y="8280"/>
                    <a:pt x="8742" y="8286"/>
                    <a:pt x="8703" y="8287"/>
                  </a:cubicBezTo>
                  <a:cubicBezTo>
                    <a:pt x="7798" y="8359"/>
                    <a:pt x="7680" y="7529"/>
                    <a:pt x="7401" y="6884"/>
                  </a:cubicBezTo>
                  <a:cubicBezTo>
                    <a:pt x="7321" y="6702"/>
                    <a:pt x="7222" y="6526"/>
                    <a:pt x="7097" y="6374"/>
                  </a:cubicBezTo>
                  <a:cubicBezTo>
                    <a:pt x="7046" y="6311"/>
                    <a:pt x="6991" y="6253"/>
                    <a:pt x="6930" y="6200"/>
                  </a:cubicBezTo>
                  <a:cubicBezTo>
                    <a:pt x="6876" y="6150"/>
                    <a:pt x="6705" y="6041"/>
                    <a:pt x="6545" y="5964"/>
                  </a:cubicBezTo>
                  <a:cubicBezTo>
                    <a:pt x="6545" y="5964"/>
                    <a:pt x="6545" y="5963"/>
                    <a:pt x="6544" y="5963"/>
                  </a:cubicBezTo>
                  <a:cubicBezTo>
                    <a:pt x="6431" y="5908"/>
                    <a:pt x="6323" y="5869"/>
                    <a:pt x="6264" y="5877"/>
                  </a:cubicBezTo>
                  <a:cubicBezTo>
                    <a:pt x="5957" y="5918"/>
                    <a:pt x="5957" y="6349"/>
                    <a:pt x="5967" y="6698"/>
                  </a:cubicBezTo>
                  <a:cubicBezTo>
                    <a:pt x="6002" y="7009"/>
                    <a:pt x="6083" y="7384"/>
                    <a:pt x="6258" y="7680"/>
                  </a:cubicBezTo>
                  <a:cubicBezTo>
                    <a:pt x="6269" y="7683"/>
                    <a:pt x="6667" y="7796"/>
                    <a:pt x="6833" y="8023"/>
                  </a:cubicBezTo>
                  <a:cubicBezTo>
                    <a:pt x="6819" y="8013"/>
                    <a:pt x="6593" y="7856"/>
                    <a:pt x="6435" y="7845"/>
                  </a:cubicBezTo>
                  <a:cubicBezTo>
                    <a:pt x="6364" y="7840"/>
                    <a:pt x="6387" y="7919"/>
                    <a:pt x="6409" y="7970"/>
                  </a:cubicBezTo>
                  <a:cubicBezTo>
                    <a:pt x="6415" y="7983"/>
                    <a:pt x="6421" y="7996"/>
                    <a:pt x="6428" y="8009"/>
                  </a:cubicBezTo>
                  <a:lnTo>
                    <a:pt x="6428" y="8010"/>
                  </a:lnTo>
                  <a:cubicBezTo>
                    <a:pt x="6591" y="8349"/>
                    <a:pt x="6725" y="8753"/>
                    <a:pt x="6612" y="9224"/>
                  </a:cubicBezTo>
                  <a:cubicBezTo>
                    <a:pt x="6612" y="9224"/>
                    <a:pt x="6618" y="8568"/>
                    <a:pt x="6224" y="7784"/>
                  </a:cubicBezTo>
                  <a:cubicBezTo>
                    <a:pt x="6119" y="7575"/>
                    <a:pt x="6044" y="7441"/>
                    <a:pt x="6016" y="7492"/>
                  </a:cubicBezTo>
                  <a:cubicBezTo>
                    <a:pt x="5987" y="7542"/>
                    <a:pt x="6132" y="7755"/>
                    <a:pt x="6162" y="8189"/>
                  </a:cubicBezTo>
                  <a:cubicBezTo>
                    <a:pt x="6192" y="8622"/>
                    <a:pt x="6039" y="8639"/>
                    <a:pt x="5885" y="8917"/>
                  </a:cubicBezTo>
                  <a:cubicBezTo>
                    <a:pt x="5702" y="9248"/>
                    <a:pt x="5747" y="9527"/>
                    <a:pt x="5752" y="9553"/>
                  </a:cubicBezTo>
                  <a:cubicBezTo>
                    <a:pt x="5625" y="9188"/>
                    <a:pt x="5728" y="8979"/>
                    <a:pt x="5849" y="8812"/>
                  </a:cubicBezTo>
                  <a:cubicBezTo>
                    <a:pt x="6162" y="8386"/>
                    <a:pt x="6094" y="7996"/>
                    <a:pt x="5799" y="7435"/>
                  </a:cubicBezTo>
                  <a:cubicBezTo>
                    <a:pt x="5813" y="8103"/>
                    <a:pt x="5636" y="8638"/>
                    <a:pt x="5385" y="8695"/>
                  </a:cubicBezTo>
                  <a:cubicBezTo>
                    <a:pt x="5469" y="8623"/>
                    <a:pt x="5623" y="8380"/>
                    <a:pt x="5622" y="8138"/>
                  </a:cubicBezTo>
                  <a:cubicBezTo>
                    <a:pt x="5622" y="8096"/>
                    <a:pt x="5592" y="8082"/>
                    <a:pt x="5558" y="8105"/>
                  </a:cubicBezTo>
                  <a:cubicBezTo>
                    <a:pt x="5363" y="8230"/>
                    <a:pt x="5306" y="8486"/>
                    <a:pt x="5269" y="8560"/>
                  </a:cubicBezTo>
                  <a:cubicBezTo>
                    <a:pt x="5269" y="8560"/>
                    <a:pt x="5246" y="8250"/>
                    <a:pt x="5485" y="8008"/>
                  </a:cubicBezTo>
                  <a:cubicBezTo>
                    <a:pt x="5640" y="7852"/>
                    <a:pt x="5644" y="7547"/>
                    <a:pt x="5650" y="7161"/>
                  </a:cubicBezTo>
                  <a:cubicBezTo>
                    <a:pt x="5651" y="7068"/>
                    <a:pt x="5574" y="6783"/>
                    <a:pt x="5493" y="6599"/>
                  </a:cubicBezTo>
                  <a:cubicBezTo>
                    <a:pt x="5493" y="6599"/>
                    <a:pt x="5493" y="6598"/>
                    <a:pt x="5492" y="6597"/>
                  </a:cubicBezTo>
                  <a:cubicBezTo>
                    <a:pt x="5477" y="6564"/>
                    <a:pt x="5463" y="6535"/>
                    <a:pt x="5449" y="6510"/>
                  </a:cubicBezTo>
                  <a:cubicBezTo>
                    <a:pt x="5317" y="6307"/>
                    <a:pt x="5169" y="6172"/>
                    <a:pt x="4994" y="6115"/>
                  </a:cubicBezTo>
                  <a:cubicBezTo>
                    <a:pt x="4908" y="6087"/>
                    <a:pt x="4626" y="6090"/>
                    <a:pt x="4385" y="6190"/>
                  </a:cubicBezTo>
                  <a:cubicBezTo>
                    <a:pt x="4280" y="6233"/>
                    <a:pt x="4185" y="6304"/>
                    <a:pt x="4109" y="6371"/>
                  </a:cubicBezTo>
                  <a:cubicBezTo>
                    <a:pt x="4095" y="6384"/>
                    <a:pt x="4083" y="6396"/>
                    <a:pt x="4073" y="6406"/>
                  </a:cubicBezTo>
                  <a:cubicBezTo>
                    <a:pt x="4068" y="6410"/>
                    <a:pt x="4064" y="6415"/>
                    <a:pt x="4059" y="6419"/>
                  </a:cubicBezTo>
                  <a:cubicBezTo>
                    <a:pt x="4057" y="6422"/>
                    <a:pt x="4055" y="6424"/>
                    <a:pt x="4052" y="6426"/>
                  </a:cubicBezTo>
                  <a:cubicBezTo>
                    <a:pt x="4050" y="6429"/>
                    <a:pt x="4048" y="6431"/>
                    <a:pt x="4046" y="6433"/>
                  </a:cubicBezTo>
                  <a:cubicBezTo>
                    <a:pt x="4034" y="6445"/>
                    <a:pt x="4028" y="6451"/>
                    <a:pt x="4028" y="6451"/>
                  </a:cubicBezTo>
                  <a:cubicBezTo>
                    <a:pt x="4007" y="6474"/>
                    <a:pt x="3990" y="6493"/>
                    <a:pt x="3976" y="6510"/>
                  </a:cubicBezTo>
                  <a:cubicBezTo>
                    <a:pt x="3793" y="6729"/>
                    <a:pt x="3646" y="7066"/>
                    <a:pt x="3606" y="7174"/>
                  </a:cubicBezTo>
                  <a:cubicBezTo>
                    <a:pt x="3537" y="7365"/>
                    <a:pt x="3642" y="8007"/>
                    <a:pt x="3642" y="8007"/>
                  </a:cubicBezTo>
                  <a:cubicBezTo>
                    <a:pt x="3642" y="8007"/>
                    <a:pt x="3491" y="7480"/>
                    <a:pt x="3419" y="7487"/>
                  </a:cubicBezTo>
                  <a:cubicBezTo>
                    <a:pt x="3199" y="7508"/>
                    <a:pt x="2875" y="8189"/>
                    <a:pt x="2875" y="8189"/>
                  </a:cubicBezTo>
                  <a:cubicBezTo>
                    <a:pt x="2875" y="8023"/>
                    <a:pt x="3193" y="7524"/>
                    <a:pt x="3552" y="7014"/>
                  </a:cubicBezTo>
                  <a:lnTo>
                    <a:pt x="3553" y="7012"/>
                  </a:lnTo>
                  <a:cubicBezTo>
                    <a:pt x="3568" y="6987"/>
                    <a:pt x="3773" y="6647"/>
                    <a:pt x="3713" y="6621"/>
                  </a:cubicBezTo>
                  <a:cubicBezTo>
                    <a:pt x="3696" y="6613"/>
                    <a:pt x="3677" y="6614"/>
                    <a:pt x="3658" y="6620"/>
                  </a:cubicBezTo>
                  <a:cubicBezTo>
                    <a:pt x="3439" y="6762"/>
                    <a:pt x="3243" y="6904"/>
                    <a:pt x="3109" y="7006"/>
                  </a:cubicBezTo>
                  <a:cubicBezTo>
                    <a:pt x="2893" y="7196"/>
                    <a:pt x="2622" y="7412"/>
                    <a:pt x="2319" y="7598"/>
                  </a:cubicBezTo>
                  <a:cubicBezTo>
                    <a:pt x="2310" y="7606"/>
                    <a:pt x="2213" y="7696"/>
                    <a:pt x="2198" y="7850"/>
                  </a:cubicBezTo>
                  <a:cubicBezTo>
                    <a:pt x="2183" y="8002"/>
                    <a:pt x="2096" y="8190"/>
                    <a:pt x="2085" y="8213"/>
                  </a:cubicBezTo>
                  <a:cubicBezTo>
                    <a:pt x="2134" y="8062"/>
                    <a:pt x="2147" y="7846"/>
                    <a:pt x="2075" y="7830"/>
                  </a:cubicBezTo>
                  <a:cubicBezTo>
                    <a:pt x="2014" y="7817"/>
                    <a:pt x="1948" y="7863"/>
                    <a:pt x="1928" y="7879"/>
                  </a:cubicBezTo>
                  <a:cubicBezTo>
                    <a:pt x="1791" y="7988"/>
                    <a:pt x="1624" y="8131"/>
                    <a:pt x="1493" y="8266"/>
                  </a:cubicBezTo>
                  <a:cubicBezTo>
                    <a:pt x="1240" y="8527"/>
                    <a:pt x="881" y="8560"/>
                    <a:pt x="881" y="8560"/>
                  </a:cubicBezTo>
                  <a:cubicBezTo>
                    <a:pt x="1215" y="8431"/>
                    <a:pt x="1465" y="8093"/>
                    <a:pt x="1579" y="7914"/>
                  </a:cubicBezTo>
                  <a:cubicBezTo>
                    <a:pt x="945" y="8052"/>
                    <a:pt x="218" y="7958"/>
                    <a:pt x="76" y="7902"/>
                  </a:cubicBezTo>
                  <a:cubicBezTo>
                    <a:pt x="399" y="7935"/>
                    <a:pt x="1719" y="7903"/>
                    <a:pt x="2666" y="7194"/>
                  </a:cubicBezTo>
                  <a:cubicBezTo>
                    <a:pt x="2678" y="7185"/>
                    <a:pt x="2817" y="7080"/>
                    <a:pt x="2764" y="7014"/>
                  </a:cubicBezTo>
                  <a:cubicBezTo>
                    <a:pt x="2699" y="6932"/>
                    <a:pt x="2043" y="6932"/>
                    <a:pt x="2043" y="6932"/>
                  </a:cubicBezTo>
                  <a:cubicBezTo>
                    <a:pt x="2043" y="6932"/>
                    <a:pt x="2757" y="6891"/>
                    <a:pt x="3020" y="6791"/>
                  </a:cubicBezTo>
                  <a:cubicBezTo>
                    <a:pt x="3078" y="6768"/>
                    <a:pt x="3276" y="6696"/>
                    <a:pt x="3384" y="6549"/>
                  </a:cubicBezTo>
                  <a:cubicBezTo>
                    <a:pt x="3455" y="6452"/>
                    <a:pt x="3524" y="6333"/>
                    <a:pt x="3583" y="6206"/>
                  </a:cubicBezTo>
                  <a:cubicBezTo>
                    <a:pt x="3583" y="6206"/>
                    <a:pt x="3584" y="6205"/>
                    <a:pt x="3584" y="6204"/>
                  </a:cubicBezTo>
                  <a:cubicBezTo>
                    <a:pt x="3743" y="5864"/>
                    <a:pt x="3843" y="5458"/>
                    <a:pt x="3790" y="5216"/>
                  </a:cubicBezTo>
                  <a:cubicBezTo>
                    <a:pt x="3743" y="5000"/>
                    <a:pt x="3378" y="4740"/>
                    <a:pt x="3002" y="4524"/>
                  </a:cubicBezTo>
                  <a:cubicBezTo>
                    <a:pt x="2957" y="4498"/>
                    <a:pt x="2912" y="4474"/>
                    <a:pt x="2868" y="4450"/>
                  </a:cubicBezTo>
                  <a:cubicBezTo>
                    <a:pt x="2855" y="4444"/>
                    <a:pt x="1295" y="3795"/>
                    <a:pt x="1064" y="3879"/>
                  </a:cubicBezTo>
                  <a:cubicBezTo>
                    <a:pt x="1064" y="3879"/>
                    <a:pt x="417" y="4125"/>
                    <a:pt x="0" y="4102"/>
                  </a:cubicBezTo>
                  <a:cubicBezTo>
                    <a:pt x="0" y="4102"/>
                    <a:pt x="646" y="3904"/>
                    <a:pt x="730" y="3792"/>
                  </a:cubicBezTo>
                  <a:lnTo>
                    <a:pt x="231" y="3414"/>
                  </a:lnTo>
                  <a:cubicBezTo>
                    <a:pt x="397" y="3531"/>
                    <a:pt x="1397" y="3802"/>
                    <a:pt x="2207" y="4020"/>
                  </a:cubicBezTo>
                  <a:cubicBezTo>
                    <a:pt x="2245" y="4030"/>
                    <a:pt x="2268" y="3978"/>
                    <a:pt x="2234" y="3958"/>
                  </a:cubicBezTo>
                  <a:cubicBezTo>
                    <a:pt x="1807" y="3702"/>
                    <a:pt x="1358" y="3384"/>
                    <a:pt x="1232" y="3119"/>
                  </a:cubicBezTo>
                  <a:cubicBezTo>
                    <a:pt x="1257" y="3139"/>
                    <a:pt x="2096" y="3821"/>
                    <a:pt x="2211" y="3756"/>
                  </a:cubicBezTo>
                  <a:lnTo>
                    <a:pt x="2132" y="3245"/>
                  </a:lnTo>
                  <a:cubicBezTo>
                    <a:pt x="2132" y="3245"/>
                    <a:pt x="2399" y="3825"/>
                    <a:pt x="2648" y="4007"/>
                  </a:cubicBezTo>
                  <a:cubicBezTo>
                    <a:pt x="2772" y="4097"/>
                    <a:pt x="2906" y="4148"/>
                    <a:pt x="3043" y="4179"/>
                  </a:cubicBezTo>
                  <a:cubicBezTo>
                    <a:pt x="3145" y="4203"/>
                    <a:pt x="3239" y="4223"/>
                    <a:pt x="3326" y="4239"/>
                  </a:cubicBezTo>
                  <a:cubicBezTo>
                    <a:pt x="3327" y="4239"/>
                    <a:pt x="3328" y="4240"/>
                    <a:pt x="3330" y="4240"/>
                  </a:cubicBezTo>
                  <a:cubicBezTo>
                    <a:pt x="3785" y="4323"/>
                    <a:pt x="4058" y="4284"/>
                    <a:pt x="4386" y="4044"/>
                  </a:cubicBezTo>
                  <a:cubicBezTo>
                    <a:pt x="4613" y="3877"/>
                    <a:pt x="4668" y="3613"/>
                    <a:pt x="4641" y="3337"/>
                  </a:cubicBezTo>
                  <a:cubicBezTo>
                    <a:pt x="4622" y="3152"/>
                    <a:pt x="4567" y="2961"/>
                    <a:pt x="4502" y="2791"/>
                  </a:cubicBezTo>
                  <a:cubicBezTo>
                    <a:pt x="4458" y="2709"/>
                    <a:pt x="4197" y="2240"/>
                    <a:pt x="3991" y="2136"/>
                  </a:cubicBezTo>
                  <a:cubicBezTo>
                    <a:pt x="3774" y="2027"/>
                    <a:pt x="3385" y="2107"/>
                    <a:pt x="3355" y="2113"/>
                  </a:cubicBezTo>
                  <a:cubicBezTo>
                    <a:pt x="3694" y="1982"/>
                    <a:pt x="3946" y="2012"/>
                    <a:pt x="4049" y="2034"/>
                  </a:cubicBezTo>
                  <a:cubicBezTo>
                    <a:pt x="3862" y="1821"/>
                    <a:pt x="3622" y="1635"/>
                    <a:pt x="3317" y="1538"/>
                  </a:cubicBezTo>
                  <a:cubicBezTo>
                    <a:pt x="3478" y="1556"/>
                    <a:pt x="4007" y="1634"/>
                    <a:pt x="4254" y="2087"/>
                  </a:cubicBezTo>
                  <a:lnTo>
                    <a:pt x="4254" y="2088"/>
                  </a:lnTo>
                  <a:cubicBezTo>
                    <a:pt x="4259" y="2094"/>
                    <a:pt x="4263" y="2100"/>
                    <a:pt x="4267" y="2107"/>
                  </a:cubicBezTo>
                  <a:cubicBezTo>
                    <a:pt x="4288" y="2145"/>
                    <a:pt x="4387" y="2220"/>
                    <a:pt x="4395" y="2142"/>
                  </a:cubicBezTo>
                  <a:cubicBezTo>
                    <a:pt x="4400" y="2090"/>
                    <a:pt x="4385" y="2034"/>
                    <a:pt x="4385" y="1981"/>
                  </a:cubicBezTo>
                  <a:cubicBezTo>
                    <a:pt x="4384" y="1979"/>
                    <a:pt x="4384" y="1978"/>
                    <a:pt x="4384" y="1978"/>
                  </a:cubicBezTo>
                  <a:lnTo>
                    <a:pt x="4385" y="1979"/>
                  </a:lnTo>
                  <a:cubicBezTo>
                    <a:pt x="4381" y="1753"/>
                    <a:pt x="4419" y="1555"/>
                    <a:pt x="4480" y="1385"/>
                  </a:cubicBezTo>
                  <a:cubicBezTo>
                    <a:pt x="4493" y="1348"/>
                    <a:pt x="4502" y="1309"/>
                    <a:pt x="4502" y="1270"/>
                  </a:cubicBezTo>
                  <a:cubicBezTo>
                    <a:pt x="4508" y="751"/>
                    <a:pt x="4251" y="63"/>
                    <a:pt x="4228" y="0"/>
                  </a:cubicBezTo>
                  <a:cubicBezTo>
                    <a:pt x="4249" y="43"/>
                    <a:pt x="4422" y="407"/>
                    <a:pt x="4484" y="658"/>
                  </a:cubicBezTo>
                  <a:cubicBezTo>
                    <a:pt x="4539" y="886"/>
                    <a:pt x="4561" y="1068"/>
                    <a:pt x="4569" y="1179"/>
                  </a:cubicBezTo>
                  <a:cubicBezTo>
                    <a:pt x="4764" y="803"/>
                    <a:pt x="5044" y="614"/>
                    <a:pt x="5044" y="614"/>
                  </a:cubicBezTo>
                  <a:cubicBezTo>
                    <a:pt x="5044" y="614"/>
                    <a:pt x="4534" y="1099"/>
                    <a:pt x="4549" y="1742"/>
                  </a:cubicBezTo>
                  <a:cubicBezTo>
                    <a:pt x="4553" y="1881"/>
                    <a:pt x="4558" y="1983"/>
                    <a:pt x="4563" y="2055"/>
                  </a:cubicBezTo>
                  <a:cubicBezTo>
                    <a:pt x="4565" y="2089"/>
                    <a:pt x="4666" y="1976"/>
                    <a:pt x="4705" y="1880"/>
                  </a:cubicBezTo>
                  <a:cubicBezTo>
                    <a:pt x="4763" y="1742"/>
                    <a:pt x="4886" y="1554"/>
                    <a:pt x="5017" y="1494"/>
                  </a:cubicBezTo>
                  <a:cubicBezTo>
                    <a:pt x="4905" y="1610"/>
                    <a:pt x="4745" y="1762"/>
                    <a:pt x="4742" y="2365"/>
                  </a:cubicBezTo>
                  <a:cubicBezTo>
                    <a:pt x="4740" y="2720"/>
                    <a:pt x="4837" y="2988"/>
                    <a:pt x="4941" y="3170"/>
                  </a:cubicBezTo>
                  <a:lnTo>
                    <a:pt x="4941" y="3171"/>
                  </a:lnTo>
                  <a:cubicBezTo>
                    <a:pt x="4957" y="3199"/>
                    <a:pt x="4973" y="3225"/>
                    <a:pt x="4988" y="3249"/>
                  </a:cubicBezTo>
                  <a:cubicBezTo>
                    <a:pt x="5024" y="3289"/>
                    <a:pt x="5060" y="3328"/>
                    <a:pt x="5096" y="3367"/>
                  </a:cubicBezTo>
                  <a:cubicBezTo>
                    <a:pt x="5247" y="3487"/>
                    <a:pt x="5574" y="3678"/>
                    <a:pt x="6001" y="3521"/>
                  </a:cubicBezTo>
                  <a:cubicBezTo>
                    <a:pt x="6162" y="3461"/>
                    <a:pt x="6321" y="3282"/>
                    <a:pt x="6462" y="3077"/>
                  </a:cubicBezTo>
                  <a:cubicBezTo>
                    <a:pt x="6463" y="3076"/>
                    <a:pt x="6463" y="3076"/>
                    <a:pt x="6463" y="3076"/>
                  </a:cubicBezTo>
                  <a:cubicBezTo>
                    <a:pt x="6613" y="2859"/>
                    <a:pt x="6743" y="2611"/>
                    <a:pt x="6834" y="2448"/>
                  </a:cubicBezTo>
                  <a:cubicBezTo>
                    <a:pt x="6828" y="2407"/>
                    <a:pt x="6808" y="2291"/>
                    <a:pt x="6752" y="2179"/>
                  </a:cubicBezTo>
                  <a:cubicBezTo>
                    <a:pt x="6683" y="2040"/>
                    <a:pt x="6762" y="1911"/>
                    <a:pt x="6762" y="1911"/>
                  </a:cubicBezTo>
                  <a:cubicBezTo>
                    <a:pt x="6761" y="2146"/>
                    <a:pt x="6903" y="2329"/>
                    <a:pt x="6903" y="2329"/>
                  </a:cubicBezTo>
                  <a:cubicBezTo>
                    <a:pt x="7074" y="2056"/>
                    <a:pt x="7293" y="1849"/>
                    <a:pt x="7366" y="1783"/>
                  </a:cubicBezTo>
                  <a:cubicBezTo>
                    <a:pt x="7294" y="1852"/>
                    <a:pt x="7081" y="2064"/>
                    <a:pt x="6971" y="2313"/>
                  </a:cubicBezTo>
                  <a:cubicBezTo>
                    <a:pt x="6918" y="2434"/>
                    <a:pt x="6818" y="2624"/>
                    <a:pt x="6818" y="2764"/>
                  </a:cubicBezTo>
                  <a:cubicBezTo>
                    <a:pt x="6949" y="2479"/>
                    <a:pt x="7434" y="2447"/>
                    <a:pt x="7579" y="2432"/>
                  </a:cubicBezTo>
                  <a:cubicBezTo>
                    <a:pt x="7579" y="2432"/>
                    <a:pt x="7197" y="2510"/>
                    <a:pt x="7036" y="2671"/>
                  </a:cubicBezTo>
                  <a:cubicBezTo>
                    <a:pt x="6980" y="2727"/>
                    <a:pt x="6921" y="2826"/>
                    <a:pt x="6889" y="2907"/>
                  </a:cubicBezTo>
                  <a:cubicBezTo>
                    <a:pt x="6979" y="2952"/>
                    <a:pt x="7141" y="2893"/>
                    <a:pt x="7255" y="2861"/>
                  </a:cubicBezTo>
                  <a:cubicBezTo>
                    <a:pt x="7639" y="2753"/>
                    <a:pt x="8052" y="2546"/>
                    <a:pt x="8052" y="2546"/>
                  </a:cubicBezTo>
                  <a:cubicBezTo>
                    <a:pt x="8052" y="2546"/>
                    <a:pt x="7923" y="2676"/>
                    <a:pt x="7644" y="2820"/>
                  </a:cubicBezTo>
                  <a:cubicBezTo>
                    <a:pt x="7738" y="2830"/>
                    <a:pt x="7920" y="2849"/>
                    <a:pt x="8052" y="2844"/>
                  </a:cubicBezTo>
                  <a:cubicBezTo>
                    <a:pt x="8052" y="2844"/>
                    <a:pt x="7541" y="2901"/>
                    <a:pt x="7481" y="2896"/>
                  </a:cubicBezTo>
                  <a:cubicBezTo>
                    <a:pt x="7217" y="3017"/>
                    <a:pt x="6727" y="3117"/>
                    <a:pt x="6622" y="3305"/>
                  </a:cubicBezTo>
                  <a:cubicBezTo>
                    <a:pt x="6598" y="3350"/>
                    <a:pt x="6577" y="3428"/>
                    <a:pt x="6571" y="3522"/>
                  </a:cubicBezTo>
                  <a:lnTo>
                    <a:pt x="6571" y="3523"/>
                  </a:lnTo>
                  <a:cubicBezTo>
                    <a:pt x="6555" y="3760"/>
                    <a:pt x="6634" y="4096"/>
                    <a:pt x="7001" y="4246"/>
                  </a:cubicBezTo>
                  <a:cubicBezTo>
                    <a:pt x="7170" y="4314"/>
                    <a:pt x="7357" y="4314"/>
                    <a:pt x="7538" y="4286"/>
                  </a:cubicBezTo>
                  <a:cubicBezTo>
                    <a:pt x="7573" y="4280"/>
                    <a:pt x="7607" y="4274"/>
                    <a:pt x="7641" y="4267"/>
                  </a:cubicBezTo>
                  <a:cubicBezTo>
                    <a:pt x="8184" y="4155"/>
                    <a:pt x="8695" y="3808"/>
                    <a:pt x="9110" y="3600"/>
                  </a:cubicBezTo>
                  <a:cubicBezTo>
                    <a:pt x="9233" y="3464"/>
                    <a:pt x="9173" y="3134"/>
                    <a:pt x="9173" y="3134"/>
                  </a:cubicBezTo>
                  <a:cubicBezTo>
                    <a:pt x="9246" y="3199"/>
                    <a:pt x="9280" y="3395"/>
                    <a:pt x="9292" y="3493"/>
                  </a:cubicBezTo>
                  <a:cubicBezTo>
                    <a:pt x="9469" y="3384"/>
                    <a:pt x="9559" y="3314"/>
                    <a:pt x="9569" y="3306"/>
                  </a:cubicBezTo>
                  <a:cubicBezTo>
                    <a:pt x="9368" y="3609"/>
                    <a:pt x="8936" y="3866"/>
                    <a:pt x="8491" y="4064"/>
                  </a:cubicBezTo>
                  <a:cubicBezTo>
                    <a:pt x="8243" y="4184"/>
                    <a:pt x="8418" y="4265"/>
                    <a:pt x="8563" y="4305"/>
                  </a:cubicBezTo>
                  <a:lnTo>
                    <a:pt x="8563" y="4306"/>
                  </a:lnTo>
                  <a:cubicBezTo>
                    <a:pt x="8801" y="4294"/>
                    <a:pt x="9041" y="4303"/>
                    <a:pt x="9251" y="4350"/>
                  </a:cubicBezTo>
                  <a:cubicBezTo>
                    <a:pt x="9347" y="4340"/>
                    <a:pt x="9460" y="4324"/>
                    <a:pt x="9570" y="4296"/>
                  </a:cubicBezTo>
                  <a:cubicBezTo>
                    <a:pt x="9595" y="4285"/>
                    <a:pt x="10214" y="4197"/>
                    <a:pt x="10353" y="4338"/>
                  </a:cubicBezTo>
                  <a:cubicBezTo>
                    <a:pt x="10353" y="4338"/>
                    <a:pt x="10171" y="4311"/>
                    <a:pt x="9910" y="4338"/>
                  </a:cubicBezTo>
                  <a:cubicBezTo>
                    <a:pt x="9723" y="4358"/>
                    <a:pt x="9550" y="4396"/>
                    <a:pt x="9467" y="4417"/>
                  </a:cubicBezTo>
                  <a:cubicBezTo>
                    <a:pt x="10092" y="4664"/>
                    <a:pt x="10040" y="5206"/>
                    <a:pt x="10040" y="5206"/>
                  </a:cubicBezTo>
                  <a:cubicBezTo>
                    <a:pt x="9967" y="4763"/>
                    <a:pt x="9728" y="4565"/>
                    <a:pt x="9206" y="4437"/>
                  </a:cubicBezTo>
                  <a:cubicBezTo>
                    <a:pt x="9105" y="4412"/>
                    <a:pt x="8990" y="4400"/>
                    <a:pt x="8871" y="4397"/>
                  </a:cubicBezTo>
                  <a:cubicBezTo>
                    <a:pt x="8871" y="4397"/>
                    <a:pt x="9165" y="4777"/>
                    <a:pt x="9432" y="4965"/>
                  </a:cubicBezTo>
                  <a:cubicBezTo>
                    <a:pt x="9432" y="4965"/>
                    <a:pt x="9286" y="4904"/>
                    <a:pt x="9081" y="4712"/>
                  </a:cubicBezTo>
                  <a:cubicBezTo>
                    <a:pt x="8888" y="4531"/>
                    <a:pt x="8766" y="4443"/>
                    <a:pt x="8576" y="4405"/>
                  </a:cubicBezTo>
                  <a:cubicBezTo>
                    <a:pt x="8478" y="4414"/>
                    <a:pt x="7918" y="4441"/>
                    <a:pt x="8222" y="4578"/>
                  </a:cubicBezTo>
                  <a:lnTo>
                    <a:pt x="8220" y="4578"/>
                  </a:lnTo>
                  <a:cubicBezTo>
                    <a:pt x="8519" y="4646"/>
                    <a:pt x="8669" y="4754"/>
                    <a:pt x="8669" y="4754"/>
                  </a:cubicBezTo>
                  <a:cubicBezTo>
                    <a:pt x="8174" y="4562"/>
                    <a:pt x="7537" y="4620"/>
                    <a:pt x="7177" y="4709"/>
                  </a:cubicBezTo>
                  <a:cubicBezTo>
                    <a:pt x="7154" y="4714"/>
                    <a:pt x="7131" y="4721"/>
                    <a:pt x="7111" y="4727"/>
                  </a:cubicBezTo>
                  <a:cubicBezTo>
                    <a:pt x="6980" y="4770"/>
                    <a:pt x="6918" y="4822"/>
                    <a:pt x="6897" y="4836"/>
                  </a:cubicBezTo>
                  <a:cubicBezTo>
                    <a:pt x="6751" y="4945"/>
                    <a:pt x="6657" y="5265"/>
                    <a:pt x="6904" y="5563"/>
                  </a:cubicBezTo>
                  <a:cubicBezTo>
                    <a:pt x="7013" y="5692"/>
                    <a:pt x="7130" y="5818"/>
                    <a:pt x="7221" y="5962"/>
                  </a:cubicBezTo>
                  <a:cubicBezTo>
                    <a:pt x="7273" y="6044"/>
                    <a:pt x="7317" y="6128"/>
                    <a:pt x="7357" y="6213"/>
                  </a:cubicBezTo>
                  <a:cubicBezTo>
                    <a:pt x="7385" y="6270"/>
                    <a:pt x="7410" y="6327"/>
                    <a:pt x="7434" y="6384"/>
                  </a:cubicBezTo>
                  <a:cubicBezTo>
                    <a:pt x="7609" y="6802"/>
                    <a:pt x="7702" y="7226"/>
                    <a:pt x="7906" y="7618"/>
                  </a:cubicBezTo>
                  <a:cubicBezTo>
                    <a:pt x="8066" y="7938"/>
                    <a:pt x="8335" y="8108"/>
                    <a:pt x="8694" y="8086"/>
                  </a:cubicBezTo>
                  <a:cubicBezTo>
                    <a:pt x="8728" y="8086"/>
                    <a:pt x="8763" y="8081"/>
                    <a:pt x="8797" y="8080"/>
                  </a:cubicBezTo>
                  <a:cubicBezTo>
                    <a:pt x="9557" y="7989"/>
                    <a:pt x="10055" y="7452"/>
                    <a:pt x="10805" y="7528"/>
                  </a:cubicBezTo>
                  <a:cubicBezTo>
                    <a:pt x="10938" y="7541"/>
                    <a:pt x="11730" y="7709"/>
                    <a:pt x="11881" y="7767"/>
                  </a:cubicBezTo>
                  <a:cubicBezTo>
                    <a:pt x="12176" y="7811"/>
                    <a:pt x="12494" y="7739"/>
                    <a:pt x="12712" y="7529"/>
                  </a:cubicBezTo>
                  <a:cubicBezTo>
                    <a:pt x="12784" y="7451"/>
                    <a:pt x="12852" y="7367"/>
                    <a:pt x="12898" y="7269"/>
                  </a:cubicBezTo>
                  <a:lnTo>
                    <a:pt x="12973" y="7118"/>
                  </a:lnTo>
                  <a:cubicBezTo>
                    <a:pt x="12987" y="7087"/>
                    <a:pt x="13004" y="7058"/>
                    <a:pt x="13023" y="7028"/>
                  </a:cubicBezTo>
                  <a:cubicBezTo>
                    <a:pt x="13047" y="6882"/>
                    <a:pt x="13088" y="6731"/>
                    <a:pt x="13018" y="6595"/>
                  </a:cubicBezTo>
                  <a:cubicBezTo>
                    <a:pt x="12995" y="6548"/>
                    <a:pt x="12964" y="6496"/>
                    <a:pt x="12949" y="6440"/>
                  </a:cubicBezTo>
                  <a:cubicBezTo>
                    <a:pt x="12928" y="6372"/>
                    <a:pt x="12924" y="6304"/>
                    <a:pt x="12925" y="6235"/>
                  </a:cubicBezTo>
                  <a:cubicBezTo>
                    <a:pt x="12882" y="6213"/>
                    <a:pt x="12843" y="6173"/>
                    <a:pt x="12831" y="6125"/>
                  </a:cubicBezTo>
                  <a:cubicBezTo>
                    <a:pt x="12804" y="6027"/>
                    <a:pt x="12833" y="5930"/>
                    <a:pt x="12799" y="5835"/>
                  </a:cubicBezTo>
                  <a:cubicBezTo>
                    <a:pt x="12792" y="5812"/>
                    <a:pt x="12783" y="5790"/>
                    <a:pt x="12773" y="5769"/>
                  </a:cubicBezTo>
                  <a:cubicBezTo>
                    <a:pt x="12767" y="5758"/>
                    <a:pt x="12762" y="5747"/>
                    <a:pt x="12754" y="5737"/>
                  </a:cubicBezTo>
                  <a:cubicBezTo>
                    <a:pt x="12748" y="5730"/>
                    <a:pt x="12741" y="5721"/>
                    <a:pt x="12731" y="5720"/>
                  </a:cubicBezTo>
                  <a:cubicBezTo>
                    <a:pt x="12741" y="5721"/>
                    <a:pt x="12749" y="5729"/>
                    <a:pt x="12756" y="5736"/>
                  </a:cubicBezTo>
                  <a:cubicBezTo>
                    <a:pt x="12765" y="5745"/>
                    <a:pt x="12771" y="5755"/>
                    <a:pt x="12778" y="5766"/>
                  </a:cubicBezTo>
                  <a:cubicBezTo>
                    <a:pt x="12790" y="5786"/>
                    <a:pt x="12801" y="5809"/>
                    <a:pt x="12810" y="5831"/>
                  </a:cubicBezTo>
                  <a:cubicBezTo>
                    <a:pt x="12851" y="5919"/>
                    <a:pt x="12833" y="6026"/>
                    <a:pt x="12864" y="6113"/>
                  </a:cubicBezTo>
                  <a:cubicBezTo>
                    <a:pt x="12876" y="6146"/>
                    <a:pt x="12900" y="6170"/>
                    <a:pt x="12929" y="6186"/>
                  </a:cubicBezTo>
                  <a:cubicBezTo>
                    <a:pt x="12943" y="6046"/>
                    <a:pt x="13018" y="5900"/>
                    <a:pt x="13151" y="5845"/>
                  </a:cubicBezTo>
                  <a:cubicBezTo>
                    <a:pt x="13003" y="5931"/>
                    <a:pt x="12955" y="6109"/>
                    <a:pt x="12969" y="6268"/>
                  </a:cubicBezTo>
                  <a:cubicBezTo>
                    <a:pt x="12972" y="6321"/>
                    <a:pt x="12980" y="6375"/>
                    <a:pt x="12998" y="6424"/>
                  </a:cubicBezTo>
                  <a:cubicBezTo>
                    <a:pt x="13004" y="6441"/>
                    <a:pt x="13011" y="6458"/>
                    <a:pt x="13019" y="6474"/>
                  </a:cubicBezTo>
                  <a:cubicBezTo>
                    <a:pt x="13025" y="6468"/>
                    <a:pt x="13032" y="6462"/>
                    <a:pt x="13037" y="6454"/>
                  </a:cubicBezTo>
                  <a:cubicBezTo>
                    <a:pt x="13059" y="6420"/>
                    <a:pt x="13069" y="6376"/>
                    <a:pt x="13074" y="6335"/>
                  </a:cubicBezTo>
                  <a:cubicBezTo>
                    <a:pt x="13076" y="6324"/>
                    <a:pt x="13078" y="6312"/>
                    <a:pt x="13081" y="6300"/>
                  </a:cubicBezTo>
                  <a:cubicBezTo>
                    <a:pt x="13085" y="6289"/>
                    <a:pt x="13088" y="6277"/>
                    <a:pt x="13093" y="6267"/>
                  </a:cubicBezTo>
                  <a:cubicBezTo>
                    <a:pt x="13133" y="6182"/>
                    <a:pt x="13214" y="6128"/>
                    <a:pt x="13298" y="6094"/>
                  </a:cubicBezTo>
                  <a:cubicBezTo>
                    <a:pt x="13220" y="6133"/>
                    <a:pt x="13145" y="6193"/>
                    <a:pt x="13115" y="6275"/>
                  </a:cubicBezTo>
                  <a:cubicBezTo>
                    <a:pt x="13111" y="6285"/>
                    <a:pt x="13110" y="6296"/>
                    <a:pt x="13106" y="6306"/>
                  </a:cubicBezTo>
                  <a:lnTo>
                    <a:pt x="13104" y="6337"/>
                  </a:lnTo>
                  <a:cubicBezTo>
                    <a:pt x="13101" y="6385"/>
                    <a:pt x="13095" y="6432"/>
                    <a:pt x="13072" y="6475"/>
                  </a:cubicBezTo>
                  <a:cubicBezTo>
                    <a:pt x="13066" y="6486"/>
                    <a:pt x="13058" y="6497"/>
                    <a:pt x="13049" y="6507"/>
                  </a:cubicBezTo>
                  <a:cubicBezTo>
                    <a:pt x="13046" y="6509"/>
                    <a:pt x="13044" y="6512"/>
                    <a:pt x="13041" y="6514"/>
                  </a:cubicBezTo>
                  <a:cubicBezTo>
                    <a:pt x="13083" y="6580"/>
                    <a:pt x="13117" y="6658"/>
                    <a:pt x="13118" y="6738"/>
                  </a:cubicBezTo>
                  <a:cubicBezTo>
                    <a:pt x="13121" y="6800"/>
                    <a:pt x="13113" y="6859"/>
                    <a:pt x="13102" y="6918"/>
                  </a:cubicBezTo>
                  <a:cubicBezTo>
                    <a:pt x="13297" y="6662"/>
                    <a:pt x="13633" y="6524"/>
                    <a:pt x="13947" y="6548"/>
                  </a:cubicBezTo>
                  <a:cubicBezTo>
                    <a:pt x="13616" y="6552"/>
                    <a:pt x="13291" y="6725"/>
                    <a:pt x="13116" y="7007"/>
                  </a:cubicBezTo>
                  <a:cubicBezTo>
                    <a:pt x="13089" y="7054"/>
                    <a:pt x="13060" y="7100"/>
                    <a:pt x="13041" y="7151"/>
                  </a:cubicBezTo>
                  <a:cubicBezTo>
                    <a:pt x="13024" y="7189"/>
                    <a:pt x="12990" y="7267"/>
                    <a:pt x="12972" y="7305"/>
                  </a:cubicBezTo>
                  <a:cubicBezTo>
                    <a:pt x="12951" y="7355"/>
                    <a:pt x="12924" y="7403"/>
                    <a:pt x="12893" y="7448"/>
                  </a:cubicBezTo>
                  <a:cubicBezTo>
                    <a:pt x="12947" y="7424"/>
                    <a:pt x="13002" y="7400"/>
                    <a:pt x="13058" y="7379"/>
                  </a:cubicBezTo>
                  <a:cubicBezTo>
                    <a:pt x="13137" y="7351"/>
                    <a:pt x="13215" y="7322"/>
                    <a:pt x="13300" y="7308"/>
                  </a:cubicBezTo>
                  <a:cubicBezTo>
                    <a:pt x="13391" y="7209"/>
                    <a:pt x="13530" y="7172"/>
                    <a:pt x="13658" y="7156"/>
                  </a:cubicBezTo>
                  <a:cubicBezTo>
                    <a:pt x="13553" y="7180"/>
                    <a:pt x="13445" y="7226"/>
                    <a:pt x="13366" y="7300"/>
                  </a:cubicBezTo>
                  <a:cubicBezTo>
                    <a:pt x="13372" y="7300"/>
                    <a:pt x="13377" y="7299"/>
                    <a:pt x="13383" y="7299"/>
                  </a:cubicBezTo>
                  <a:cubicBezTo>
                    <a:pt x="13500" y="7297"/>
                    <a:pt x="13598" y="7363"/>
                    <a:pt x="13700" y="7399"/>
                  </a:cubicBezTo>
                  <a:cubicBezTo>
                    <a:pt x="13802" y="7438"/>
                    <a:pt x="13912" y="7420"/>
                    <a:pt x="14009" y="7375"/>
                  </a:cubicBezTo>
                  <a:cubicBezTo>
                    <a:pt x="13883" y="7468"/>
                    <a:pt x="13716" y="7460"/>
                    <a:pt x="13577" y="7397"/>
                  </a:cubicBezTo>
                  <a:cubicBezTo>
                    <a:pt x="13594" y="7440"/>
                    <a:pt x="13614" y="7481"/>
                    <a:pt x="13638" y="7520"/>
                  </a:cubicBezTo>
                  <a:cubicBezTo>
                    <a:pt x="13669" y="7574"/>
                    <a:pt x="13720" y="7618"/>
                    <a:pt x="13781" y="7639"/>
                  </a:cubicBezTo>
                  <a:cubicBezTo>
                    <a:pt x="13651" y="7614"/>
                    <a:pt x="13578" y="7487"/>
                    <a:pt x="13520" y="7378"/>
                  </a:cubicBezTo>
                  <a:cubicBezTo>
                    <a:pt x="13475" y="7363"/>
                    <a:pt x="13430" y="7352"/>
                    <a:pt x="13385" y="7356"/>
                  </a:cubicBezTo>
                  <a:cubicBezTo>
                    <a:pt x="13196" y="7381"/>
                    <a:pt x="13006" y="7472"/>
                    <a:pt x="12826" y="7540"/>
                  </a:cubicBezTo>
                  <a:cubicBezTo>
                    <a:pt x="12811" y="7559"/>
                    <a:pt x="12796" y="7577"/>
                    <a:pt x="12780" y="7595"/>
                  </a:cubicBezTo>
                  <a:cubicBezTo>
                    <a:pt x="12612" y="7769"/>
                    <a:pt x="12377" y="7871"/>
                    <a:pt x="12138" y="7889"/>
                  </a:cubicBezTo>
                  <a:cubicBezTo>
                    <a:pt x="12427" y="8033"/>
                    <a:pt x="12725" y="8135"/>
                    <a:pt x="13014" y="8297"/>
                  </a:cubicBezTo>
                  <a:lnTo>
                    <a:pt x="13014" y="8296"/>
                  </a:lnTo>
                  <a:cubicBezTo>
                    <a:pt x="13194" y="8341"/>
                    <a:pt x="13390" y="8364"/>
                    <a:pt x="13569" y="8303"/>
                  </a:cubicBezTo>
                  <a:cubicBezTo>
                    <a:pt x="13623" y="8231"/>
                    <a:pt x="13673" y="8153"/>
                    <a:pt x="13704" y="8068"/>
                  </a:cubicBezTo>
                  <a:cubicBezTo>
                    <a:pt x="13742" y="7972"/>
                    <a:pt x="13820" y="7902"/>
                    <a:pt x="13902" y="7844"/>
                  </a:cubicBezTo>
                  <a:cubicBezTo>
                    <a:pt x="13828" y="7906"/>
                    <a:pt x="13754" y="7982"/>
                    <a:pt x="13727" y="8075"/>
                  </a:cubicBezTo>
                  <a:cubicBezTo>
                    <a:pt x="13708" y="8145"/>
                    <a:pt x="13676" y="8209"/>
                    <a:pt x="13640" y="8272"/>
                  </a:cubicBezTo>
                  <a:cubicBezTo>
                    <a:pt x="13642" y="8271"/>
                    <a:pt x="13643" y="8270"/>
                    <a:pt x="13644" y="8270"/>
                  </a:cubicBezTo>
                  <a:cubicBezTo>
                    <a:pt x="13672" y="8253"/>
                    <a:pt x="13709" y="8229"/>
                    <a:pt x="13745" y="8216"/>
                  </a:cubicBezTo>
                  <a:cubicBezTo>
                    <a:pt x="13870" y="8169"/>
                    <a:pt x="14012" y="8185"/>
                    <a:pt x="14133" y="8231"/>
                  </a:cubicBezTo>
                  <a:cubicBezTo>
                    <a:pt x="14170" y="8234"/>
                    <a:pt x="14211" y="8213"/>
                    <a:pt x="14251" y="8199"/>
                  </a:cubicBezTo>
                  <a:cubicBezTo>
                    <a:pt x="14298" y="8181"/>
                    <a:pt x="14349" y="8170"/>
                    <a:pt x="14399" y="8174"/>
                  </a:cubicBezTo>
                  <a:cubicBezTo>
                    <a:pt x="14450" y="8176"/>
                    <a:pt x="14499" y="8199"/>
                    <a:pt x="14536" y="8232"/>
                  </a:cubicBezTo>
                  <a:cubicBezTo>
                    <a:pt x="14573" y="8266"/>
                    <a:pt x="14601" y="8309"/>
                    <a:pt x="14618" y="83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631604" y="2921681"/>
              <a:ext cx="9453" cy="9874"/>
            </a:xfrm>
            <a:custGeom>
              <a:rect b="b" l="l" r="r" t="t"/>
              <a:pathLst>
                <a:path extrusionOk="0" h="47" w="45">
                  <a:moveTo>
                    <a:pt x="34" y="6"/>
                  </a:moveTo>
                  <a:cubicBezTo>
                    <a:pt x="41" y="14"/>
                    <a:pt x="50" y="38"/>
                    <a:pt x="42" y="45"/>
                  </a:cubicBezTo>
                  <a:cubicBezTo>
                    <a:pt x="34" y="52"/>
                    <a:pt x="11" y="39"/>
                    <a:pt x="4" y="31"/>
                  </a:cubicBezTo>
                  <a:cubicBezTo>
                    <a:pt x="-3" y="23"/>
                    <a:pt x="-2" y="11"/>
                    <a:pt x="7" y="4"/>
                  </a:cubicBezTo>
                  <a:cubicBezTo>
                    <a:pt x="15" y="-3"/>
                    <a:pt x="27" y="-2"/>
                    <a:pt x="34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713951" y="2945422"/>
              <a:ext cx="10293" cy="9034"/>
            </a:xfrm>
            <a:custGeom>
              <a:rect b="b" l="l" r="r" t="t"/>
              <a:pathLst>
                <a:path extrusionOk="0" h="43" w="49">
                  <a:moveTo>
                    <a:pt x="40" y="35"/>
                  </a:moveTo>
                  <a:cubicBezTo>
                    <a:pt x="32" y="41"/>
                    <a:pt x="7" y="47"/>
                    <a:pt x="1" y="38"/>
                  </a:cubicBezTo>
                  <a:cubicBezTo>
                    <a:pt x="-5" y="30"/>
                    <a:pt x="10" y="9"/>
                    <a:pt x="18" y="3"/>
                  </a:cubicBezTo>
                  <a:cubicBezTo>
                    <a:pt x="27" y="-3"/>
                    <a:pt x="39" y="-1"/>
                    <a:pt x="45" y="8"/>
                  </a:cubicBezTo>
                  <a:cubicBezTo>
                    <a:pt x="51" y="16"/>
                    <a:pt x="49" y="28"/>
                    <a:pt x="4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744412" y="2997735"/>
              <a:ext cx="10714" cy="8824"/>
            </a:xfrm>
            <a:custGeom>
              <a:rect b="b" l="l" r="r" t="t"/>
              <a:pathLst>
                <a:path extrusionOk="0" h="42" w="51">
                  <a:moveTo>
                    <a:pt x="41" y="37"/>
                  </a:moveTo>
                  <a:cubicBezTo>
                    <a:pt x="31" y="41"/>
                    <a:pt x="6" y="45"/>
                    <a:pt x="1" y="35"/>
                  </a:cubicBezTo>
                  <a:cubicBezTo>
                    <a:pt x="-4" y="26"/>
                    <a:pt x="14" y="7"/>
                    <a:pt x="23" y="2"/>
                  </a:cubicBezTo>
                  <a:cubicBezTo>
                    <a:pt x="33" y="-3"/>
                    <a:pt x="44" y="1"/>
                    <a:pt x="49" y="11"/>
                  </a:cubicBezTo>
                  <a:cubicBezTo>
                    <a:pt x="54" y="20"/>
                    <a:pt x="50" y="32"/>
                    <a:pt x="41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877596" y="3093119"/>
              <a:ext cx="11344" cy="8194"/>
            </a:xfrm>
            <a:custGeom>
              <a:rect b="b" l="l" r="r" t="t"/>
              <a:pathLst>
                <a:path extrusionOk="0" h="39" w="54">
                  <a:moveTo>
                    <a:pt x="34" y="39"/>
                  </a:moveTo>
                  <a:cubicBezTo>
                    <a:pt x="24" y="39"/>
                    <a:pt x="0" y="30"/>
                    <a:pt x="0" y="19"/>
                  </a:cubicBezTo>
                  <a:cubicBezTo>
                    <a:pt x="0" y="9"/>
                    <a:pt x="24" y="0"/>
                    <a:pt x="34" y="0"/>
                  </a:cubicBezTo>
                  <a:cubicBezTo>
                    <a:pt x="45" y="0"/>
                    <a:pt x="54" y="9"/>
                    <a:pt x="54" y="19"/>
                  </a:cubicBezTo>
                  <a:cubicBezTo>
                    <a:pt x="54" y="30"/>
                    <a:pt x="45" y="39"/>
                    <a:pt x="34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817726" y="3221487"/>
              <a:ext cx="11134" cy="8194"/>
            </a:xfrm>
            <a:custGeom>
              <a:rect b="b" l="l" r="r" t="t"/>
              <a:pathLst>
                <a:path extrusionOk="0" h="39" w="53">
                  <a:moveTo>
                    <a:pt x="37" y="39"/>
                  </a:moveTo>
                  <a:cubicBezTo>
                    <a:pt x="26" y="40"/>
                    <a:pt x="1" y="35"/>
                    <a:pt x="0" y="24"/>
                  </a:cubicBezTo>
                  <a:cubicBezTo>
                    <a:pt x="-2" y="14"/>
                    <a:pt x="21" y="2"/>
                    <a:pt x="32" y="0"/>
                  </a:cubicBezTo>
                  <a:cubicBezTo>
                    <a:pt x="42" y="-1"/>
                    <a:pt x="52" y="6"/>
                    <a:pt x="53" y="17"/>
                  </a:cubicBezTo>
                  <a:cubicBezTo>
                    <a:pt x="55" y="27"/>
                    <a:pt x="48" y="37"/>
                    <a:pt x="37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3892301" y="3268128"/>
              <a:ext cx="10714" cy="8824"/>
            </a:xfrm>
            <a:custGeom>
              <a:rect b="b" l="l" r="r" t="t"/>
              <a:pathLst>
                <a:path extrusionOk="0" h="42" w="51">
                  <a:moveTo>
                    <a:pt x="40" y="37"/>
                  </a:moveTo>
                  <a:cubicBezTo>
                    <a:pt x="31" y="41"/>
                    <a:pt x="6" y="45"/>
                    <a:pt x="1" y="35"/>
                  </a:cubicBezTo>
                  <a:cubicBezTo>
                    <a:pt x="-4" y="26"/>
                    <a:pt x="13" y="7"/>
                    <a:pt x="23" y="2"/>
                  </a:cubicBezTo>
                  <a:cubicBezTo>
                    <a:pt x="32" y="-3"/>
                    <a:pt x="44" y="1"/>
                    <a:pt x="49" y="10"/>
                  </a:cubicBezTo>
                  <a:cubicBezTo>
                    <a:pt x="54" y="20"/>
                    <a:pt x="50" y="32"/>
                    <a:pt x="40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844615" y="3321703"/>
              <a:ext cx="10924" cy="8194"/>
            </a:xfrm>
            <a:custGeom>
              <a:rect b="b" l="l" r="r" t="t"/>
              <a:pathLst>
                <a:path extrusionOk="0" h="39" w="52">
                  <a:moveTo>
                    <a:pt x="26" y="38"/>
                  </a:moveTo>
                  <a:cubicBezTo>
                    <a:pt x="16" y="34"/>
                    <a:pt x="-4" y="19"/>
                    <a:pt x="0" y="8"/>
                  </a:cubicBezTo>
                  <a:cubicBezTo>
                    <a:pt x="3" y="-2"/>
                    <a:pt x="29" y="-2"/>
                    <a:pt x="39" y="1"/>
                  </a:cubicBezTo>
                  <a:cubicBezTo>
                    <a:pt x="49" y="5"/>
                    <a:pt x="54" y="16"/>
                    <a:pt x="51" y="26"/>
                  </a:cubicBezTo>
                  <a:cubicBezTo>
                    <a:pt x="47" y="36"/>
                    <a:pt x="37" y="41"/>
                    <a:pt x="26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699036" y="3568775"/>
              <a:ext cx="10924" cy="8404"/>
            </a:xfrm>
            <a:custGeom>
              <a:rect b="b" l="l" r="r" t="t"/>
              <a:pathLst>
                <a:path extrusionOk="0" h="40" w="52">
                  <a:moveTo>
                    <a:pt x="25" y="38"/>
                  </a:moveTo>
                  <a:cubicBezTo>
                    <a:pt x="15" y="34"/>
                    <a:pt x="-4" y="18"/>
                    <a:pt x="0" y="8"/>
                  </a:cubicBezTo>
                  <a:cubicBezTo>
                    <a:pt x="4" y="-2"/>
                    <a:pt x="29" y="-2"/>
                    <a:pt x="39" y="2"/>
                  </a:cubicBezTo>
                  <a:cubicBezTo>
                    <a:pt x="49" y="6"/>
                    <a:pt x="54" y="17"/>
                    <a:pt x="50" y="27"/>
                  </a:cubicBezTo>
                  <a:cubicBezTo>
                    <a:pt x="46" y="37"/>
                    <a:pt x="35" y="42"/>
                    <a:pt x="25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3669837" y="3622559"/>
              <a:ext cx="9243" cy="10085"/>
            </a:xfrm>
            <a:custGeom>
              <a:rect b="b" l="l" r="r" t="t"/>
              <a:pathLst>
                <a:path extrusionOk="0" h="48" w="44">
                  <a:moveTo>
                    <a:pt x="10" y="40"/>
                  </a:moveTo>
                  <a:cubicBezTo>
                    <a:pt x="3" y="32"/>
                    <a:pt x="-5" y="8"/>
                    <a:pt x="4" y="1"/>
                  </a:cubicBezTo>
                  <a:cubicBezTo>
                    <a:pt x="12" y="-5"/>
                    <a:pt x="34" y="8"/>
                    <a:pt x="40" y="17"/>
                  </a:cubicBezTo>
                  <a:cubicBezTo>
                    <a:pt x="47" y="25"/>
                    <a:pt x="45" y="37"/>
                    <a:pt x="37" y="44"/>
                  </a:cubicBezTo>
                  <a:cubicBezTo>
                    <a:pt x="29" y="50"/>
                    <a:pt x="16" y="49"/>
                    <a:pt x="10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3634335" y="3617727"/>
              <a:ext cx="8193" cy="11345"/>
            </a:xfrm>
            <a:custGeom>
              <a:rect b="b" l="l" r="r" t="t"/>
              <a:pathLst>
                <a:path extrusionOk="0" h="54" w="39">
                  <a:moveTo>
                    <a:pt x="0" y="34"/>
                  </a:moveTo>
                  <a:cubicBezTo>
                    <a:pt x="0" y="24"/>
                    <a:pt x="10" y="0"/>
                    <a:pt x="20" y="0"/>
                  </a:cubicBezTo>
                  <a:cubicBezTo>
                    <a:pt x="31" y="1"/>
                    <a:pt x="40" y="25"/>
                    <a:pt x="39" y="35"/>
                  </a:cubicBezTo>
                  <a:cubicBezTo>
                    <a:pt x="39" y="46"/>
                    <a:pt x="29" y="55"/>
                    <a:pt x="19" y="54"/>
                  </a:cubicBezTo>
                  <a:cubicBezTo>
                    <a:pt x="8" y="54"/>
                    <a:pt x="0" y="45"/>
                    <a:pt x="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787686" y="3575498"/>
              <a:ext cx="8193" cy="10925"/>
            </a:xfrm>
            <a:custGeom>
              <a:rect b="b" l="l" r="r" t="t"/>
              <a:pathLst>
                <a:path extrusionOk="0" h="52" w="39">
                  <a:moveTo>
                    <a:pt x="1" y="39"/>
                  </a:moveTo>
                  <a:cubicBezTo>
                    <a:pt x="-2" y="29"/>
                    <a:pt x="-1" y="3"/>
                    <a:pt x="9" y="0"/>
                  </a:cubicBezTo>
                  <a:cubicBezTo>
                    <a:pt x="19" y="-4"/>
                    <a:pt x="35" y="17"/>
                    <a:pt x="38" y="27"/>
                  </a:cubicBezTo>
                  <a:cubicBezTo>
                    <a:pt x="41" y="37"/>
                    <a:pt x="36" y="48"/>
                    <a:pt x="26" y="51"/>
                  </a:cubicBezTo>
                  <a:cubicBezTo>
                    <a:pt x="15" y="54"/>
                    <a:pt x="4" y="49"/>
                    <a:pt x="1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894192" y="3488308"/>
              <a:ext cx="8403" cy="11135"/>
            </a:xfrm>
            <a:custGeom>
              <a:rect b="b" l="l" r="r" t="t"/>
              <a:pathLst>
                <a:path extrusionOk="0" h="53" w="40">
                  <a:moveTo>
                    <a:pt x="2" y="39"/>
                  </a:moveTo>
                  <a:cubicBezTo>
                    <a:pt x="-1" y="29"/>
                    <a:pt x="-1" y="3"/>
                    <a:pt x="9" y="0"/>
                  </a:cubicBezTo>
                  <a:cubicBezTo>
                    <a:pt x="20" y="-3"/>
                    <a:pt x="35" y="17"/>
                    <a:pt x="39" y="27"/>
                  </a:cubicBezTo>
                  <a:cubicBezTo>
                    <a:pt x="42" y="37"/>
                    <a:pt x="36" y="48"/>
                    <a:pt x="26" y="51"/>
                  </a:cubicBezTo>
                  <a:cubicBezTo>
                    <a:pt x="16" y="55"/>
                    <a:pt x="5" y="49"/>
                    <a:pt x="2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3930534" y="3510158"/>
              <a:ext cx="8193" cy="11345"/>
            </a:xfrm>
            <a:custGeom>
              <a:rect b="b" l="l" r="r" t="t"/>
              <a:pathLst>
                <a:path extrusionOk="0" h="54" w="39">
                  <a:moveTo>
                    <a:pt x="0" y="34"/>
                  </a:moveTo>
                  <a:cubicBezTo>
                    <a:pt x="0" y="23"/>
                    <a:pt x="10" y="-1"/>
                    <a:pt x="21" y="0"/>
                  </a:cubicBezTo>
                  <a:cubicBezTo>
                    <a:pt x="32" y="0"/>
                    <a:pt x="39" y="25"/>
                    <a:pt x="39" y="35"/>
                  </a:cubicBezTo>
                  <a:cubicBezTo>
                    <a:pt x="38" y="46"/>
                    <a:pt x="29" y="54"/>
                    <a:pt x="18" y="54"/>
                  </a:cubicBezTo>
                  <a:cubicBezTo>
                    <a:pt x="8" y="53"/>
                    <a:pt x="0" y="44"/>
                    <a:pt x="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012671" y="3532008"/>
              <a:ext cx="8193" cy="11135"/>
            </a:xfrm>
            <a:custGeom>
              <a:rect b="b" l="l" r="r" t="t"/>
              <a:pathLst>
                <a:path extrusionOk="0" h="53" w="39">
                  <a:moveTo>
                    <a:pt x="2" y="40"/>
                  </a:moveTo>
                  <a:cubicBezTo>
                    <a:pt x="-2" y="30"/>
                    <a:pt x="-2" y="4"/>
                    <a:pt x="8" y="0"/>
                  </a:cubicBezTo>
                  <a:cubicBezTo>
                    <a:pt x="18" y="-3"/>
                    <a:pt x="35" y="16"/>
                    <a:pt x="38" y="26"/>
                  </a:cubicBezTo>
                  <a:cubicBezTo>
                    <a:pt x="42" y="36"/>
                    <a:pt x="37" y="47"/>
                    <a:pt x="27" y="51"/>
                  </a:cubicBezTo>
                  <a:cubicBezTo>
                    <a:pt x="17" y="55"/>
                    <a:pt x="6" y="50"/>
                    <a:pt x="2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4023595" y="3467929"/>
              <a:ext cx="8823" cy="10715"/>
            </a:xfrm>
            <a:custGeom>
              <a:rect b="b" l="l" r="r" t="t"/>
              <a:pathLst>
                <a:path extrusionOk="0" h="51" w="42">
                  <a:moveTo>
                    <a:pt x="5" y="41"/>
                  </a:moveTo>
                  <a:cubicBezTo>
                    <a:pt x="0" y="31"/>
                    <a:pt x="-3" y="6"/>
                    <a:pt x="7" y="1"/>
                  </a:cubicBezTo>
                  <a:cubicBezTo>
                    <a:pt x="16" y="-4"/>
                    <a:pt x="35" y="14"/>
                    <a:pt x="40" y="23"/>
                  </a:cubicBezTo>
                  <a:cubicBezTo>
                    <a:pt x="44" y="33"/>
                    <a:pt x="41" y="45"/>
                    <a:pt x="31" y="49"/>
                  </a:cubicBezTo>
                  <a:cubicBezTo>
                    <a:pt x="22" y="54"/>
                    <a:pt x="10" y="50"/>
                    <a:pt x="5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3871504" y="3367503"/>
              <a:ext cx="10083" cy="9034"/>
            </a:xfrm>
            <a:custGeom>
              <a:rect b="b" l="l" r="r" t="t"/>
              <a:pathLst>
                <a:path extrusionOk="0" h="43" w="48">
                  <a:moveTo>
                    <a:pt x="40" y="34"/>
                  </a:moveTo>
                  <a:cubicBezTo>
                    <a:pt x="32" y="40"/>
                    <a:pt x="7" y="48"/>
                    <a:pt x="1" y="39"/>
                  </a:cubicBezTo>
                  <a:cubicBezTo>
                    <a:pt x="-5" y="31"/>
                    <a:pt x="9" y="9"/>
                    <a:pt x="17" y="3"/>
                  </a:cubicBezTo>
                  <a:cubicBezTo>
                    <a:pt x="26" y="-3"/>
                    <a:pt x="38" y="-1"/>
                    <a:pt x="44" y="7"/>
                  </a:cubicBezTo>
                  <a:cubicBezTo>
                    <a:pt x="51" y="16"/>
                    <a:pt x="49" y="28"/>
                    <a:pt x="4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937809" y="2622085"/>
              <a:ext cx="293048" cy="251484"/>
            </a:xfrm>
            <a:custGeom>
              <a:rect b="b" l="l" r="r" t="t"/>
              <a:pathLst>
                <a:path extrusionOk="0" h="1197" w="1395">
                  <a:moveTo>
                    <a:pt x="1153" y="175"/>
                  </a:moveTo>
                  <a:cubicBezTo>
                    <a:pt x="1277" y="263"/>
                    <a:pt x="1376" y="397"/>
                    <a:pt x="1393" y="547"/>
                  </a:cubicBezTo>
                  <a:cubicBezTo>
                    <a:pt x="1400" y="616"/>
                    <a:pt x="1391" y="683"/>
                    <a:pt x="1369" y="747"/>
                  </a:cubicBezTo>
                  <a:cubicBezTo>
                    <a:pt x="1327" y="871"/>
                    <a:pt x="1238" y="983"/>
                    <a:pt x="1134" y="1065"/>
                  </a:cubicBezTo>
                  <a:cubicBezTo>
                    <a:pt x="1067" y="1117"/>
                    <a:pt x="992" y="1160"/>
                    <a:pt x="911" y="1182"/>
                  </a:cubicBezTo>
                  <a:cubicBezTo>
                    <a:pt x="811" y="1207"/>
                    <a:pt x="705" y="1198"/>
                    <a:pt x="604" y="1174"/>
                  </a:cubicBezTo>
                  <a:cubicBezTo>
                    <a:pt x="358" y="1114"/>
                    <a:pt x="126" y="950"/>
                    <a:pt x="36" y="713"/>
                  </a:cubicBezTo>
                  <a:cubicBezTo>
                    <a:pt x="-40" y="515"/>
                    <a:pt x="8" y="270"/>
                    <a:pt x="158" y="128"/>
                  </a:cubicBezTo>
                  <a:cubicBezTo>
                    <a:pt x="188" y="99"/>
                    <a:pt x="221" y="75"/>
                    <a:pt x="259" y="56"/>
                  </a:cubicBezTo>
                  <a:cubicBezTo>
                    <a:pt x="404" y="-17"/>
                    <a:pt x="577" y="-5"/>
                    <a:pt x="738" y="17"/>
                  </a:cubicBezTo>
                  <a:lnTo>
                    <a:pt x="1001" y="91"/>
                  </a:lnTo>
                  <a:lnTo>
                    <a:pt x="1153" y="1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962807" y="2621454"/>
              <a:ext cx="267839" cy="208415"/>
            </a:xfrm>
            <a:custGeom>
              <a:rect b="b" l="l" r="r" t="t"/>
              <a:pathLst>
                <a:path extrusionOk="0" h="992" w="1275">
                  <a:moveTo>
                    <a:pt x="1038" y="183"/>
                  </a:moveTo>
                  <a:cubicBezTo>
                    <a:pt x="1161" y="273"/>
                    <a:pt x="1258" y="408"/>
                    <a:pt x="1273" y="559"/>
                  </a:cubicBezTo>
                  <a:cubicBezTo>
                    <a:pt x="1280" y="627"/>
                    <a:pt x="1270" y="695"/>
                    <a:pt x="1247" y="758"/>
                  </a:cubicBezTo>
                  <a:cubicBezTo>
                    <a:pt x="1234" y="774"/>
                    <a:pt x="1221" y="790"/>
                    <a:pt x="1207" y="804"/>
                  </a:cubicBezTo>
                  <a:cubicBezTo>
                    <a:pt x="1148" y="865"/>
                    <a:pt x="1081" y="919"/>
                    <a:pt x="1003" y="952"/>
                  </a:cubicBezTo>
                  <a:cubicBezTo>
                    <a:pt x="908" y="991"/>
                    <a:pt x="802" y="997"/>
                    <a:pt x="699" y="988"/>
                  </a:cubicBezTo>
                  <a:cubicBezTo>
                    <a:pt x="446" y="965"/>
                    <a:pt x="193" y="837"/>
                    <a:pt x="69" y="615"/>
                  </a:cubicBezTo>
                  <a:cubicBezTo>
                    <a:pt x="-13" y="467"/>
                    <a:pt x="-22" y="276"/>
                    <a:pt x="44" y="123"/>
                  </a:cubicBezTo>
                  <a:cubicBezTo>
                    <a:pt x="74" y="95"/>
                    <a:pt x="108" y="71"/>
                    <a:pt x="145" y="53"/>
                  </a:cubicBezTo>
                  <a:cubicBezTo>
                    <a:pt x="292" y="-19"/>
                    <a:pt x="464" y="-4"/>
                    <a:pt x="625" y="20"/>
                  </a:cubicBezTo>
                  <a:lnTo>
                    <a:pt x="887" y="98"/>
                  </a:lnTo>
                  <a:lnTo>
                    <a:pt x="1038" y="1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460253" y="3060974"/>
              <a:ext cx="146419" cy="181522"/>
            </a:xfrm>
            <a:custGeom>
              <a:rect b="b" l="l" r="r" t="t"/>
              <a:pathLst>
                <a:path extrusionOk="0" h="864" w="697">
                  <a:moveTo>
                    <a:pt x="560" y="801"/>
                  </a:moveTo>
                  <a:lnTo>
                    <a:pt x="416" y="852"/>
                  </a:lnTo>
                  <a:cubicBezTo>
                    <a:pt x="309" y="890"/>
                    <a:pt x="191" y="834"/>
                    <a:pt x="154" y="727"/>
                  </a:cubicBezTo>
                  <a:lnTo>
                    <a:pt x="12" y="326"/>
                  </a:lnTo>
                  <a:cubicBezTo>
                    <a:pt x="-9" y="267"/>
                    <a:pt x="-1" y="205"/>
                    <a:pt x="28" y="155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51" y="114"/>
                    <a:pt x="89" y="81"/>
                    <a:pt x="137" y="64"/>
                  </a:cubicBezTo>
                  <a:lnTo>
                    <a:pt x="280" y="12"/>
                  </a:lnTo>
                  <a:cubicBezTo>
                    <a:pt x="387" y="-26"/>
                    <a:pt x="504" y="30"/>
                    <a:pt x="542" y="137"/>
                  </a:cubicBezTo>
                  <a:lnTo>
                    <a:pt x="684" y="539"/>
                  </a:lnTo>
                  <a:cubicBezTo>
                    <a:pt x="686" y="544"/>
                    <a:pt x="688" y="550"/>
                    <a:pt x="689" y="555"/>
                  </a:cubicBezTo>
                  <a:cubicBezTo>
                    <a:pt x="717" y="657"/>
                    <a:pt x="661" y="765"/>
                    <a:pt x="560" y="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540710" y="3109086"/>
              <a:ext cx="39283" cy="62608"/>
            </a:xfrm>
            <a:custGeom>
              <a:rect b="b" l="l" r="r" t="t"/>
              <a:pathLst>
                <a:path extrusionOk="0" h="298" w="187">
                  <a:moveTo>
                    <a:pt x="171" y="121"/>
                  </a:moveTo>
                  <a:cubicBezTo>
                    <a:pt x="200" y="202"/>
                    <a:pt x="188" y="280"/>
                    <a:pt x="145" y="295"/>
                  </a:cubicBezTo>
                  <a:cubicBezTo>
                    <a:pt x="102" y="310"/>
                    <a:pt x="43" y="257"/>
                    <a:pt x="15" y="176"/>
                  </a:cubicBezTo>
                  <a:cubicBezTo>
                    <a:pt x="-14" y="95"/>
                    <a:pt x="-2" y="17"/>
                    <a:pt x="41" y="2"/>
                  </a:cubicBezTo>
                  <a:cubicBezTo>
                    <a:pt x="84" y="-13"/>
                    <a:pt x="142" y="40"/>
                    <a:pt x="171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527686" y="3239976"/>
              <a:ext cx="157763" cy="180052"/>
            </a:xfrm>
            <a:custGeom>
              <a:rect b="b" l="l" r="r" t="t"/>
              <a:pathLst>
                <a:path extrusionOk="0" h="857" w="751">
                  <a:moveTo>
                    <a:pt x="646" y="756"/>
                  </a:moveTo>
                  <a:lnTo>
                    <a:pt x="512" y="831"/>
                  </a:lnTo>
                  <a:cubicBezTo>
                    <a:pt x="413" y="886"/>
                    <a:pt x="288" y="851"/>
                    <a:pt x="233" y="752"/>
                  </a:cubicBezTo>
                  <a:lnTo>
                    <a:pt x="26" y="379"/>
                  </a:lnTo>
                  <a:cubicBezTo>
                    <a:pt x="-29" y="280"/>
                    <a:pt x="6" y="155"/>
                    <a:pt x="105" y="100"/>
                  </a:cubicBezTo>
                  <a:lnTo>
                    <a:pt x="239" y="26"/>
                  </a:lnTo>
                  <a:cubicBezTo>
                    <a:pt x="288" y="-2"/>
                    <a:pt x="344" y="-7"/>
                    <a:pt x="394" y="8"/>
                  </a:cubicBezTo>
                  <a:cubicBezTo>
                    <a:pt x="394" y="7"/>
                    <a:pt x="394" y="8"/>
                    <a:pt x="394" y="8"/>
                  </a:cubicBezTo>
                  <a:cubicBezTo>
                    <a:pt x="445" y="21"/>
                    <a:pt x="490" y="55"/>
                    <a:pt x="518" y="105"/>
                  </a:cubicBezTo>
                  <a:lnTo>
                    <a:pt x="726" y="478"/>
                  </a:lnTo>
                  <a:cubicBezTo>
                    <a:pt x="736" y="497"/>
                    <a:pt x="744" y="518"/>
                    <a:pt x="747" y="539"/>
                  </a:cubicBezTo>
                  <a:cubicBezTo>
                    <a:pt x="764" y="623"/>
                    <a:pt x="725" y="712"/>
                    <a:pt x="646" y="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594698" y="3294600"/>
              <a:ext cx="44115" cy="59667"/>
            </a:xfrm>
            <a:custGeom>
              <a:rect b="b" l="l" r="r" t="t"/>
              <a:pathLst>
                <a:path extrusionOk="0" h="284" w="210">
                  <a:moveTo>
                    <a:pt x="177" y="101"/>
                  </a:moveTo>
                  <a:cubicBezTo>
                    <a:pt x="219" y="176"/>
                    <a:pt x="220" y="255"/>
                    <a:pt x="180" y="277"/>
                  </a:cubicBezTo>
                  <a:cubicBezTo>
                    <a:pt x="140" y="300"/>
                    <a:pt x="74" y="257"/>
                    <a:pt x="32" y="182"/>
                  </a:cubicBezTo>
                  <a:cubicBezTo>
                    <a:pt x="-10" y="107"/>
                    <a:pt x="-11" y="28"/>
                    <a:pt x="29" y="6"/>
                  </a:cubicBezTo>
                  <a:cubicBezTo>
                    <a:pt x="69" y="-17"/>
                    <a:pt x="135" y="26"/>
                    <a:pt x="17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679986" y="3374437"/>
              <a:ext cx="176039" cy="119544"/>
            </a:xfrm>
            <a:custGeom>
              <a:rect b="b" l="l" r="r" t="t"/>
              <a:pathLst>
                <a:path extrusionOk="0" h="569" w="838">
                  <a:moveTo>
                    <a:pt x="838" y="213"/>
                  </a:moveTo>
                  <a:lnTo>
                    <a:pt x="836" y="366"/>
                  </a:lnTo>
                  <a:cubicBezTo>
                    <a:pt x="835" y="479"/>
                    <a:pt x="742" y="570"/>
                    <a:pt x="628" y="569"/>
                  </a:cubicBezTo>
                  <a:lnTo>
                    <a:pt x="202" y="563"/>
                  </a:lnTo>
                  <a:cubicBezTo>
                    <a:pt x="89" y="562"/>
                    <a:pt x="-2" y="468"/>
                    <a:pt x="0" y="355"/>
                  </a:cubicBezTo>
                  <a:lnTo>
                    <a:pt x="2" y="202"/>
                  </a:lnTo>
                  <a:cubicBezTo>
                    <a:pt x="2" y="192"/>
                    <a:pt x="2" y="183"/>
                    <a:pt x="4" y="174"/>
                  </a:cubicBezTo>
                  <a:cubicBezTo>
                    <a:pt x="18" y="75"/>
                    <a:pt x="105" y="-2"/>
                    <a:pt x="209" y="0"/>
                  </a:cubicBezTo>
                  <a:lnTo>
                    <a:pt x="636" y="5"/>
                  </a:lnTo>
                  <a:cubicBezTo>
                    <a:pt x="749" y="7"/>
                    <a:pt x="839" y="100"/>
                    <a:pt x="838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733554" y="3416666"/>
              <a:ext cx="65332" cy="34876"/>
            </a:xfrm>
            <a:custGeom>
              <a:rect b="b" l="l" r="r" t="t"/>
              <a:pathLst>
                <a:path extrusionOk="0" h="166" w="311">
                  <a:moveTo>
                    <a:pt x="156" y="0"/>
                  </a:moveTo>
                  <a:cubicBezTo>
                    <a:pt x="242" y="1"/>
                    <a:pt x="311" y="39"/>
                    <a:pt x="311" y="85"/>
                  </a:cubicBezTo>
                  <a:cubicBezTo>
                    <a:pt x="310" y="131"/>
                    <a:pt x="240" y="167"/>
                    <a:pt x="154" y="166"/>
                  </a:cubicBezTo>
                  <a:cubicBezTo>
                    <a:pt x="68" y="165"/>
                    <a:pt x="0" y="127"/>
                    <a:pt x="0" y="81"/>
                  </a:cubicBezTo>
                  <a:cubicBezTo>
                    <a:pt x="1" y="35"/>
                    <a:pt x="70" y="-1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858546" y="3323383"/>
              <a:ext cx="181501" cy="146436"/>
            </a:xfrm>
            <a:custGeom>
              <a:rect b="b" l="l" r="r" t="t"/>
              <a:pathLst>
                <a:path extrusionOk="0" h="697" w="864">
                  <a:moveTo>
                    <a:pt x="727" y="542"/>
                  </a:moveTo>
                  <a:lnTo>
                    <a:pt x="326" y="685"/>
                  </a:lnTo>
                  <a:cubicBezTo>
                    <a:pt x="219" y="723"/>
                    <a:pt x="101" y="667"/>
                    <a:pt x="64" y="561"/>
                  </a:cubicBezTo>
                  <a:lnTo>
                    <a:pt x="22" y="444"/>
                  </a:lnTo>
                  <a:lnTo>
                    <a:pt x="12" y="416"/>
                  </a:lnTo>
                  <a:cubicBezTo>
                    <a:pt x="-26" y="309"/>
                    <a:pt x="30" y="192"/>
                    <a:pt x="137" y="154"/>
                  </a:cubicBezTo>
                  <a:lnTo>
                    <a:pt x="539" y="11"/>
                  </a:lnTo>
                  <a:cubicBezTo>
                    <a:pt x="646" y="-26"/>
                    <a:pt x="763" y="29"/>
                    <a:pt x="801" y="136"/>
                  </a:cubicBezTo>
                  <a:lnTo>
                    <a:pt x="852" y="281"/>
                  </a:lnTo>
                  <a:cubicBezTo>
                    <a:pt x="856" y="293"/>
                    <a:pt x="859" y="304"/>
                    <a:pt x="861" y="317"/>
                  </a:cubicBezTo>
                  <a:lnTo>
                    <a:pt x="861" y="317"/>
                  </a:lnTo>
                  <a:cubicBezTo>
                    <a:pt x="877" y="413"/>
                    <a:pt x="822" y="509"/>
                    <a:pt x="727" y="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923248" y="3391454"/>
              <a:ext cx="62601" cy="39498"/>
            </a:xfrm>
            <a:custGeom>
              <a:rect b="b" l="l" r="r" t="t"/>
              <a:pathLst>
                <a:path extrusionOk="0" h="188" w="298">
                  <a:moveTo>
                    <a:pt x="121" y="15"/>
                  </a:moveTo>
                  <a:cubicBezTo>
                    <a:pt x="202" y="-13"/>
                    <a:pt x="280" y="-2"/>
                    <a:pt x="295" y="42"/>
                  </a:cubicBezTo>
                  <a:cubicBezTo>
                    <a:pt x="311" y="85"/>
                    <a:pt x="257" y="143"/>
                    <a:pt x="176" y="172"/>
                  </a:cubicBezTo>
                  <a:cubicBezTo>
                    <a:pt x="96" y="200"/>
                    <a:pt x="18" y="189"/>
                    <a:pt x="2" y="146"/>
                  </a:cubicBezTo>
                  <a:cubicBezTo>
                    <a:pt x="-13" y="102"/>
                    <a:pt x="40" y="44"/>
                    <a:pt x="121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22675" lIns="90000" spcFirstLastPara="1" rIns="90000" wrap="square" tIns="22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032484" y="3259514"/>
              <a:ext cx="181080" cy="140974"/>
            </a:xfrm>
            <a:custGeom>
              <a:rect b="b" l="l" r="r" t="t"/>
              <a:pathLst>
                <a:path extrusionOk="0" h="671" w="862">
                  <a:moveTo>
                    <a:pt x="710" y="550"/>
                  </a:moveTo>
                  <a:lnTo>
                    <a:pt x="299" y="663"/>
                  </a:lnTo>
                  <a:cubicBezTo>
                    <a:pt x="190" y="693"/>
                    <a:pt x="77" y="629"/>
                    <a:pt x="47" y="520"/>
                  </a:cubicBezTo>
                  <a:lnTo>
                    <a:pt x="36" y="478"/>
                  </a:lnTo>
                  <a:lnTo>
                    <a:pt x="36" y="478"/>
                  </a:lnTo>
                  <a:lnTo>
                    <a:pt x="7" y="371"/>
                  </a:lnTo>
                  <a:cubicBezTo>
                    <a:pt x="-23" y="263"/>
                    <a:pt x="41" y="150"/>
                    <a:pt x="150" y="120"/>
                  </a:cubicBezTo>
                  <a:lnTo>
                    <a:pt x="561" y="7"/>
                  </a:lnTo>
                  <a:cubicBezTo>
                    <a:pt x="671" y="-23"/>
                    <a:pt x="784" y="42"/>
                    <a:pt x="813" y="151"/>
                  </a:cubicBezTo>
                  <a:lnTo>
                    <a:pt x="854" y="299"/>
                  </a:lnTo>
                  <a:cubicBezTo>
                    <a:pt x="884" y="408"/>
                    <a:pt x="820" y="521"/>
                    <a:pt x="710" y="5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081640" y="3283465"/>
              <a:ext cx="63651" cy="37817"/>
            </a:xfrm>
            <a:custGeom>
              <a:rect b="b" l="l" r="r" t="t"/>
              <a:pathLst>
                <a:path extrusionOk="0" h="180" w="303">
                  <a:moveTo>
                    <a:pt x="129" y="10"/>
                  </a:moveTo>
                  <a:cubicBezTo>
                    <a:pt x="212" y="-13"/>
                    <a:pt x="289" y="4"/>
                    <a:pt x="301" y="49"/>
                  </a:cubicBezTo>
                  <a:cubicBezTo>
                    <a:pt x="313" y="93"/>
                    <a:pt x="256" y="147"/>
                    <a:pt x="173" y="170"/>
                  </a:cubicBezTo>
                  <a:cubicBezTo>
                    <a:pt x="90" y="192"/>
                    <a:pt x="13" y="175"/>
                    <a:pt x="1" y="131"/>
                  </a:cubicBezTo>
                  <a:cubicBezTo>
                    <a:pt x="-11" y="87"/>
                    <a:pt x="47" y="32"/>
                    <a:pt x="129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9800" lIns="90000" spcFirstLastPara="1" rIns="90000" wrap="square" tIns="19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6017689" y="1935878"/>
            <a:ext cx="489975" cy="212100"/>
            <a:chOff x="6017689" y="2088278"/>
            <a:chExt cx="489975" cy="212100"/>
          </a:xfrm>
        </p:grpSpPr>
        <p:sp>
          <p:nvSpPr>
            <p:cNvPr id="200" name="Google Shape;200;p18"/>
            <p:cNvSpPr/>
            <p:nvPr/>
          </p:nvSpPr>
          <p:spPr>
            <a:xfrm>
              <a:off x="601768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3444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02" name="Google Shape;202;p18"/>
          <p:cNvSpPr txBox="1"/>
          <p:nvPr/>
        </p:nvSpPr>
        <p:spPr>
          <a:xfrm>
            <a:off x="4404725" y="2888950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406825" y="3340450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555400" y="2888950"/>
            <a:ext cx="156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6555400" y="3340450"/>
            <a:ext cx="1564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06" name="Google Shape;206;p18"/>
          <p:cNvGrpSpPr/>
          <p:nvPr/>
        </p:nvGrpSpPr>
        <p:grpSpPr>
          <a:xfrm>
            <a:off x="3719164" y="1935878"/>
            <a:ext cx="489975" cy="212100"/>
            <a:chOff x="3719164" y="2088278"/>
            <a:chExt cx="489975" cy="212100"/>
          </a:xfrm>
        </p:grpSpPr>
        <p:sp>
          <p:nvSpPr>
            <p:cNvPr id="207" name="Google Shape;207;p18"/>
            <p:cNvSpPr/>
            <p:nvPr/>
          </p:nvSpPr>
          <p:spPr>
            <a:xfrm>
              <a:off x="3719164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045939" y="2088278"/>
              <a:ext cx="163200" cy="2121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7168097" y="1872524"/>
            <a:ext cx="338806" cy="338806"/>
            <a:chOff x="3472156" y="1363175"/>
            <a:chExt cx="308483" cy="308482"/>
          </a:xfrm>
        </p:grpSpPr>
        <p:sp>
          <p:nvSpPr>
            <p:cNvPr id="210" name="Google Shape;210;p18"/>
            <p:cNvSpPr/>
            <p:nvPr/>
          </p:nvSpPr>
          <p:spPr>
            <a:xfrm>
              <a:off x="3582799" y="1483688"/>
              <a:ext cx="87198" cy="67455"/>
            </a:xfrm>
            <a:custGeom>
              <a:rect b="b" l="l" r="r" t="t"/>
              <a:pathLst>
                <a:path extrusionOk="0" h="164" w="212">
                  <a:moveTo>
                    <a:pt x="39" y="45"/>
                  </a:moveTo>
                  <a:cubicBezTo>
                    <a:pt x="44" y="41"/>
                    <a:pt x="44" y="34"/>
                    <a:pt x="40" y="30"/>
                  </a:cubicBezTo>
                  <a:cubicBezTo>
                    <a:pt x="36" y="26"/>
                    <a:pt x="29" y="25"/>
                    <a:pt x="24" y="29"/>
                  </a:cubicBezTo>
                  <a:cubicBezTo>
                    <a:pt x="9" y="44"/>
                    <a:pt x="0" y="63"/>
                    <a:pt x="0" y="82"/>
                  </a:cubicBezTo>
                  <a:cubicBezTo>
                    <a:pt x="0" y="127"/>
                    <a:pt x="48" y="164"/>
                    <a:pt x="106" y="164"/>
                  </a:cubicBezTo>
                  <a:cubicBezTo>
                    <a:pt x="165" y="164"/>
                    <a:pt x="212" y="127"/>
                    <a:pt x="212" y="82"/>
                  </a:cubicBezTo>
                  <a:cubicBezTo>
                    <a:pt x="212" y="37"/>
                    <a:pt x="165" y="0"/>
                    <a:pt x="106" y="0"/>
                  </a:cubicBezTo>
                  <a:cubicBezTo>
                    <a:pt x="95" y="0"/>
                    <a:pt x="85" y="1"/>
                    <a:pt x="75" y="3"/>
                  </a:cubicBezTo>
                  <a:cubicBezTo>
                    <a:pt x="69" y="5"/>
                    <a:pt x="65" y="11"/>
                    <a:pt x="67" y="17"/>
                  </a:cubicBezTo>
                  <a:cubicBezTo>
                    <a:pt x="68" y="22"/>
                    <a:pt x="74" y="26"/>
                    <a:pt x="80" y="25"/>
                  </a:cubicBezTo>
                  <a:cubicBezTo>
                    <a:pt x="88" y="23"/>
                    <a:pt x="97" y="22"/>
                    <a:pt x="106" y="22"/>
                  </a:cubicBezTo>
                  <a:cubicBezTo>
                    <a:pt x="152" y="22"/>
                    <a:pt x="190" y="49"/>
                    <a:pt x="190" y="82"/>
                  </a:cubicBezTo>
                  <a:cubicBezTo>
                    <a:pt x="190" y="115"/>
                    <a:pt x="152" y="142"/>
                    <a:pt x="106" y="142"/>
                  </a:cubicBezTo>
                  <a:cubicBezTo>
                    <a:pt x="60" y="142"/>
                    <a:pt x="22" y="115"/>
                    <a:pt x="22" y="82"/>
                  </a:cubicBezTo>
                  <a:cubicBezTo>
                    <a:pt x="22" y="69"/>
                    <a:pt x="28" y="56"/>
                    <a:pt x="39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025" lIns="90000" spcFirstLastPara="1" rIns="90000" wrap="square" tIns="14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3475447" y="1363175"/>
              <a:ext cx="305192" cy="308482"/>
            </a:xfrm>
            <a:custGeom>
              <a:rect b="b" l="l" r="r" t="t"/>
              <a:pathLst>
                <a:path extrusionOk="0" h="750" w="742">
                  <a:moveTo>
                    <a:pt x="739" y="573"/>
                  </a:moveTo>
                  <a:cubicBezTo>
                    <a:pt x="734" y="569"/>
                    <a:pt x="727" y="569"/>
                    <a:pt x="723" y="574"/>
                  </a:cubicBezTo>
                  <a:lnTo>
                    <a:pt x="666" y="633"/>
                  </a:lnTo>
                  <a:cubicBezTo>
                    <a:pt x="658" y="627"/>
                    <a:pt x="649" y="623"/>
                    <a:pt x="639" y="622"/>
                  </a:cubicBezTo>
                  <a:cubicBezTo>
                    <a:pt x="625" y="619"/>
                    <a:pt x="612" y="609"/>
                    <a:pt x="607" y="595"/>
                  </a:cubicBezTo>
                  <a:lnTo>
                    <a:pt x="544" y="427"/>
                  </a:lnTo>
                  <a:cubicBezTo>
                    <a:pt x="529" y="390"/>
                    <a:pt x="522" y="351"/>
                    <a:pt x="522" y="311"/>
                  </a:cubicBezTo>
                  <a:cubicBezTo>
                    <a:pt x="522" y="299"/>
                    <a:pt x="524" y="287"/>
                    <a:pt x="527" y="275"/>
                  </a:cubicBezTo>
                  <a:cubicBezTo>
                    <a:pt x="531" y="264"/>
                    <a:pt x="536" y="253"/>
                    <a:pt x="542" y="242"/>
                  </a:cubicBezTo>
                  <a:cubicBezTo>
                    <a:pt x="550" y="229"/>
                    <a:pt x="560" y="218"/>
                    <a:pt x="572" y="208"/>
                  </a:cubicBezTo>
                  <a:cubicBezTo>
                    <a:pt x="584" y="199"/>
                    <a:pt x="598" y="192"/>
                    <a:pt x="612" y="187"/>
                  </a:cubicBezTo>
                  <a:lnTo>
                    <a:pt x="632" y="180"/>
                  </a:lnTo>
                  <a:lnTo>
                    <a:pt x="729" y="197"/>
                  </a:lnTo>
                  <a:cubicBezTo>
                    <a:pt x="730" y="197"/>
                    <a:pt x="730" y="197"/>
                    <a:pt x="731" y="197"/>
                  </a:cubicBezTo>
                  <a:cubicBezTo>
                    <a:pt x="736" y="197"/>
                    <a:pt x="741" y="193"/>
                    <a:pt x="742" y="188"/>
                  </a:cubicBezTo>
                  <a:cubicBezTo>
                    <a:pt x="743" y="182"/>
                    <a:pt x="739" y="177"/>
                    <a:pt x="733" y="175"/>
                  </a:cubicBezTo>
                  <a:lnTo>
                    <a:pt x="662" y="163"/>
                  </a:lnTo>
                  <a:lnTo>
                    <a:pt x="667" y="160"/>
                  </a:lnTo>
                  <a:cubicBezTo>
                    <a:pt x="687" y="148"/>
                    <a:pt x="699" y="126"/>
                    <a:pt x="699" y="103"/>
                  </a:cubicBezTo>
                  <a:lnTo>
                    <a:pt x="699" y="85"/>
                  </a:lnTo>
                  <a:lnTo>
                    <a:pt x="739" y="40"/>
                  </a:lnTo>
                  <a:cubicBezTo>
                    <a:pt x="743" y="35"/>
                    <a:pt x="742" y="28"/>
                    <a:pt x="738" y="24"/>
                  </a:cubicBezTo>
                  <a:cubicBezTo>
                    <a:pt x="733" y="20"/>
                    <a:pt x="727" y="21"/>
                    <a:pt x="723" y="25"/>
                  </a:cubicBezTo>
                  <a:lnTo>
                    <a:pt x="699" y="52"/>
                  </a:lnTo>
                  <a:lnTo>
                    <a:pt x="699" y="11"/>
                  </a:lnTo>
                  <a:cubicBezTo>
                    <a:pt x="699" y="5"/>
                    <a:pt x="694" y="0"/>
                    <a:pt x="688" y="0"/>
                  </a:cubicBezTo>
                  <a:cubicBezTo>
                    <a:pt x="682" y="0"/>
                    <a:pt x="677" y="5"/>
                    <a:pt x="677" y="11"/>
                  </a:cubicBezTo>
                  <a:lnTo>
                    <a:pt x="677" y="25"/>
                  </a:lnTo>
                  <a:lnTo>
                    <a:pt x="646" y="2"/>
                  </a:lnTo>
                  <a:cubicBezTo>
                    <a:pt x="641" y="-1"/>
                    <a:pt x="634" y="0"/>
                    <a:pt x="630" y="5"/>
                  </a:cubicBezTo>
                  <a:cubicBezTo>
                    <a:pt x="627" y="10"/>
                    <a:pt x="628" y="16"/>
                    <a:pt x="633" y="20"/>
                  </a:cubicBezTo>
                  <a:lnTo>
                    <a:pt x="677" y="52"/>
                  </a:lnTo>
                  <a:lnTo>
                    <a:pt x="677" y="103"/>
                  </a:lnTo>
                  <a:cubicBezTo>
                    <a:pt x="677" y="119"/>
                    <a:pt x="669" y="133"/>
                    <a:pt x="656" y="141"/>
                  </a:cubicBezTo>
                  <a:lnTo>
                    <a:pt x="629" y="157"/>
                  </a:lnTo>
                  <a:lnTo>
                    <a:pt x="580" y="149"/>
                  </a:lnTo>
                  <a:cubicBezTo>
                    <a:pt x="549" y="143"/>
                    <a:pt x="518" y="147"/>
                    <a:pt x="489" y="161"/>
                  </a:cubicBezTo>
                  <a:lnTo>
                    <a:pt x="469" y="170"/>
                  </a:lnTo>
                  <a:cubicBezTo>
                    <a:pt x="464" y="172"/>
                    <a:pt x="461" y="179"/>
                    <a:pt x="464" y="184"/>
                  </a:cubicBezTo>
                  <a:cubicBezTo>
                    <a:pt x="467" y="190"/>
                    <a:pt x="473" y="192"/>
                    <a:pt x="479" y="190"/>
                  </a:cubicBezTo>
                  <a:lnTo>
                    <a:pt x="499" y="180"/>
                  </a:lnTo>
                  <a:cubicBezTo>
                    <a:pt x="523" y="169"/>
                    <a:pt x="550" y="166"/>
                    <a:pt x="576" y="170"/>
                  </a:cubicBezTo>
                  <a:lnTo>
                    <a:pt x="589" y="173"/>
                  </a:lnTo>
                  <a:cubicBezTo>
                    <a:pt x="578" y="178"/>
                    <a:pt x="568" y="184"/>
                    <a:pt x="559" y="191"/>
                  </a:cubicBezTo>
                  <a:cubicBezTo>
                    <a:pt x="545" y="202"/>
                    <a:pt x="533" y="215"/>
                    <a:pt x="523" y="231"/>
                  </a:cubicBezTo>
                  <a:cubicBezTo>
                    <a:pt x="516" y="243"/>
                    <a:pt x="510" y="256"/>
                    <a:pt x="506" y="269"/>
                  </a:cubicBezTo>
                  <a:cubicBezTo>
                    <a:pt x="502" y="283"/>
                    <a:pt x="500" y="297"/>
                    <a:pt x="500" y="311"/>
                  </a:cubicBezTo>
                  <a:cubicBezTo>
                    <a:pt x="500" y="354"/>
                    <a:pt x="508" y="395"/>
                    <a:pt x="523" y="435"/>
                  </a:cubicBezTo>
                  <a:lnTo>
                    <a:pt x="560" y="532"/>
                  </a:lnTo>
                  <a:lnTo>
                    <a:pt x="522" y="507"/>
                  </a:lnTo>
                  <a:cubicBezTo>
                    <a:pt x="514" y="502"/>
                    <a:pt x="506" y="499"/>
                    <a:pt x="497" y="496"/>
                  </a:cubicBezTo>
                  <a:cubicBezTo>
                    <a:pt x="488" y="493"/>
                    <a:pt x="479" y="492"/>
                    <a:pt x="470" y="492"/>
                  </a:cubicBezTo>
                  <a:cubicBezTo>
                    <a:pt x="441" y="492"/>
                    <a:pt x="414" y="505"/>
                    <a:pt x="396" y="527"/>
                  </a:cubicBezTo>
                  <a:lnTo>
                    <a:pt x="367" y="563"/>
                  </a:lnTo>
                  <a:cubicBezTo>
                    <a:pt x="363" y="568"/>
                    <a:pt x="357" y="573"/>
                    <a:pt x="351" y="575"/>
                  </a:cubicBezTo>
                  <a:lnTo>
                    <a:pt x="288" y="603"/>
                  </a:lnTo>
                  <a:lnTo>
                    <a:pt x="294" y="594"/>
                  </a:lnTo>
                  <a:cubicBezTo>
                    <a:pt x="298" y="588"/>
                    <a:pt x="301" y="582"/>
                    <a:pt x="303" y="576"/>
                  </a:cubicBezTo>
                  <a:cubicBezTo>
                    <a:pt x="305" y="569"/>
                    <a:pt x="306" y="563"/>
                    <a:pt x="306" y="556"/>
                  </a:cubicBezTo>
                  <a:cubicBezTo>
                    <a:pt x="306" y="548"/>
                    <a:pt x="304" y="539"/>
                    <a:pt x="301" y="531"/>
                  </a:cubicBezTo>
                  <a:cubicBezTo>
                    <a:pt x="298" y="524"/>
                    <a:pt x="294" y="517"/>
                    <a:pt x="288" y="510"/>
                  </a:cubicBezTo>
                  <a:cubicBezTo>
                    <a:pt x="274" y="496"/>
                    <a:pt x="258" y="484"/>
                    <a:pt x="240" y="475"/>
                  </a:cubicBezTo>
                  <a:cubicBezTo>
                    <a:pt x="234" y="473"/>
                    <a:pt x="228" y="475"/>
                    <a:pt x="225" y="481"/>
                  </a:cubicBezTo>
                  <a:cubicBezTo>
                    <a:pt x="222" y="486"/>
                    <a:pt x="225" y="493"/>
                    <a:pt x="230" y="495"/>
                  </a:cubicBezTo>
                  <a:cubicBezTo>
                    <a:pt x="246" y="503"/>
                    <a:pt x="260" y="513"/>
                    <a:pt x="272" y="525"/>
                  </a:cubicBezTo>
                  <a:cubicBezTo>
                    <a:pt x="276" y="530"/>
                    <a:pt x="279" y="534"/>
                    <a:pt x="281" y="540"/>
                  </a:cubicBezTo>
                  <a:cubicBezTo>
                    <a:pt x="283" y="545"/>
                    <a:pt x="284" y="550"/>
                    <a:pt x="284" y="556"/>
                  </a:cubicBezTo>
                  <a:cubicBezTo>
                    <a:pt x="284" y="561"/>
                    <a:pt x="283" y="565"/>
                    <a:pt x="282" y="569"/>
                  </a:cubicBezTo>
                  <a:cubicBezTo>
                    <a:pt x="281" y="574"/>
                    <a:pt x="279" y="578"/>
                    <a:pt x="276" y="581"/>
                  </a:cubicBezTo>
                  <a:lnTo>
                    <a:pt x="249" y="621"/>
                  </a:lnTo>
                  <a:lnTo>
                    <a:pt x="209" y="639"/>
                  </a:lnTo>
                  <a:cubicBezTo>
                    <a:pt x="186" y="649"/>
                    <a:pt x="160" y="646"/>
                    <a:pt x="140" y="631"/>
                  </a:cubicBezTo>
                  <a:cubicBezTo>
                    <a:pt x="125" y="619"/>
                    <a:pt x="106" y="612"/>
                    <a:pt x="86" y="612"/>
                  </a:cubicBezTo>
                  <a:lnTo>
                    <a:pt x="86" y="612"/>
                  </a:lnTo>
                  <a:lnTo>
                    <a:pt x="86" y="612"/>
                  </a:lnTo>
                  <a:lnTo>
                    <a:pt x="46" y="612"/>
                  </a:lnTo>
                  <a:cubicBezTo>
                    <a:pt x="40" y="612"/>
                    <a:pt x="35" y="617"/>
                    <a:pt x="35" y="623"/>
                  </a:cubicBezTo>
                  <a:cubicBezTo>
                    <a:pt x="35" y="629"/>
                    <a:pt x="40" y="634"/>
                    <a:pt x="46" y="634"/>
                  </a:cubicBezTo>
                  <a:lnTo>
                    <a:pt x="70" y="634"/>
                  </a:lnTo>
                  <a:lnTo>
                    <a:pt x="68" y="641"/>
                  </a:lnTo>
                  <a:cubicBezTo>
                    <a:pt x="65" y="649"/>
                    <a:pt x="58" y="654"/>
                    <a:pt x="50" y="654"/>
                  </a:cubicBezTo>
                  <a:lnTo>
                    <a:pt x="46" y="654"/>
                  </a:lnTo>
                  <a:cubicBezTo>
                    <a:pt x="40" y="654"/>
                    <a:pt x="35" y="659"/>
                    <a:pt x="35" y="665"/>
                  </a:cubicBezTo>
                  <a:cubicBezTo>
                    <a:pt x="35" y="671"/>
                    <a:pt x="40" y="676"/>
                    <a:pt x="46" y="676"/>
                  </a:cubicBezTo>
                  <a:lnTo>
                    <a:pt x="50" y="676"/>
                  </a:lnTo>
                  <a:cubicBezTo>
                    <a:pt x="67" y="676"/>
                    <a:pt x="83" y="665"/>
                    <a:pt x="89" y="648"/>
                  </a:cubicBezTo>
                  <a:lnTo>
                    <a:pt x="94" y="635"/>
                  </a:lnTo>
                  <a:cubicBezTo>
                    <a:pt x="106" y="636"/>
                    <a:pt x="117" y="641"/>
                    <a:pt x="127" y="648"/>
                  </a:cubicBezTo>
                  <a:cubicBezTo>
                    <a:pt x="136" y="655"/>
                    <a:pt x="145" y="659"/>
                    <a:pt x="155" y="663"/>
                  </a:cubicBezTo>
                  <a:lnTo>
                    <a:pt x="7" y="729"/>
                  </a:lnTo>
                  <a:cubicBezTo>
                    <a:pt x="1" y="731"/>
                    <a:pt x="-1" y="738"/>
                    <a:pt x="1" y="743"/>
                  </a:cubicBezTo>
                  <a:cubicBezTo>
                    <a:pt x="3" y="747"/>
                    <a:pt x="7" y="750"/>
                    <a:pt x="12" y="750"/>
                  </a:cubicBezTo>
                  <a:cubicBezTo>
                    <a:pt x="13" y="750"/>
                    <a:pt x="15" y="749"/>
                    <a:pt x="16" y="749"/>
                  </a:cubicBezTo>
                  <a:lnTo>
                    <a:pt x="161" y="684"/>
                  </a:lnTo>
                  <a:lnTo>
                    <a:pt x="126" y="732"/>
                  </a:lnTo>
                  <a:cubicBezTo>
                    <a:pt x="122" y="737"/>
                    <a:pt x="123" y="744"/>
                    <a:pt x="128" y="748"/>
                  </a:cubicBezTo>
                  <a:cubicBezTo>
                    <a:pt x="130" y="749"/>
                    <a:pt x="133" y="750"/>
                    <a:pt x="135" y="750"/>
                  </a:cubicBezTo>
                  <a:cubicBezTo>
                    <a:pt x="138" y="750"/>
                    <a:pt x="142" y="748"/>
                    <a:pt x="144" y="745"/>
                  </a:cubicBezTo>
                  <a:lnTo>
                    <a:pt x="161" y="721"/>
                  </a:lnTo>
                  <a:cubicBezTo>
                    <a:pt x="164" y="726"/>
                    <a:pt x="168" y="731"/>
                    <a:pt x="173" y="734"/>
                  </a:cubicBezTo>
                  <a:lnTo>
                    <a:pt x="191" y="748"/>
                  </a:lnTo>
                  <a:cubicBezTo>
                    <a:pt x="193" y="749"/>
                    <a:pt x="196" y="750"/>
                    <a:pt x="198" y="750"/>
                  </a:cubicBezTo>
                  <a:cubicBezTo>
                    <a:pt x="201" y="750"/>
                    <a:pt x="205" y="748"/>
                    <a:pt x="207" y="745"/>
                  </a:cubicBezTo>
                  <a:cubicBezTo>
                    <a:pt x="210" y="740"/>
                    <a:pt x="209" y="733"/>
                    <a:pt x="204" y="730"/>
                  </a:cubicBezTo>
                  <a:lnTo>
                    <a:pt x="185" y="716"/>
                  </a:lnTo>
                  <a:cubicBezTo>
                    <a:pt x="182" y="714"/>
                    <a:pt x="179" y="710"/>
                    <a:pt x="179" y="705"/>
                  </a:cubicBezTo>
                  <a:cubicBezTo>
                    <a:pt x="178" y="701"/>
                    <a:pt x="179" y="696"/>
                    <a:pt x="182" y="693"/>
                  </a:cubicBezTo>
                  <a:lnTo>
                    <a:pt x="185" y="688"/>
                  </a:lnTo>
                  <a:cubicBezTo>
                    <a:pt x="195" y="674"/>
                    <a:pt x="209" y="663"/>
                    <a:pt x="224" y="656"/>
                  </a:cubicBezTo>
                  <a:lnTo>
                    <a:pt x="360" y="595"/>
                  </a:lnTo>
                  <a:cubicBezTo>
                    <a:pt x="369" y="591"/>
                    <a:pt x="377" y="585"/>
                    <a:pt x="384" y="577"/>
                  </a:cubicBezTo>
                  <a:lnTo>
                    <a:pt x="413" y="541"/>
                  </a:lnTo>
                  <a:cubicBezTo>
                    <a:pt x="427" y="524"/>
                    <a:pt x="448" y="514"/>
                    <a:pt x="470" y="514"/>
                  </a:cubicBezTo>
                  <a:cubicBezTo>
                    <a:pt x="477" y="514"/>
                    <a:pt x="484" y="515"/>
                    <a:pt x="491" y="517"/>
                  </a:cubicBezTo>
                  <a:cubicBezTo>
                    <a:pt x="498" y="519"/>
                    <a:pt x="504" y="522"/>
                    <a:pt x="510" y="526"/>
                  </a:cubicBezTo>
                  <a:lnTo>
                    <a:pt x="573" y="566"/>
                  </a:lnTo>
                  <a:lnTo>
                    <a:pt x="574" y="570"/>
                  </a:lnTo>
                  <a:lnTo>
                    <a:pt x="574" y="570"/>
                  </a:lnTo>
                  <a:cubicBezTo>
                    <a:pt x="579" y="583"/>
                    <a:pt x="578" y="598"/>
                    <a:pt x="572" y="611"/>
                  </a:cubicBezTo>
                  <a:lnTo>
                    <a:pt x="569" y="619"/>
                  </a:lnTo>
                  <a:cubicBezTo>
                    <a:pt x="565" y="627"/>
                    <a:pt x="556" y="633"/>
                    <a:pt x="546" y="633"/>
                  </a:cubicBezTo>
                  <a:cubicBezTo>
                    <a:pt x="534" y="633"/>
                    <a:pt x="522" y="638"/>
                    <a:pt x="513" y="647"/>
                  </a:cubicBezTo>
                  <a:lnTo>
                    <a:pt x="495" y="665"/>
                  </a:lnTo>
                  <a:cubicBezTo>
                    <a:pt x="491" y="669"/>
                    <a:pt x="491" y="676"/>
                    <a:pt x="495" y="680"/>
                  </a:cubicBezTo>
                  <a:cubicBezTo>
                    <a:pt x="498" y="682"/>
                    <a:pt x="500" y="684"/>
                    <a:pt x="503" y="684"/>
                  </a:cubicBezTo>
                  <a:cubicBezTo>
                    <a:pt x="506" y="684"/>
                    <a:pt x="509" y="682"/>
                    <a:pt x="511" y="680"/>
                  </a:cubicBezTo>
                  <a:lnTo>
                    <a:pt x="529" y="662"/>
                  </a:lnTo>
                  <a:cubicBezTo>
                    <a:pt x="534" y="658"/>
                    <a:pt x="540" y="655"/>
                    <a:pt x="546" y="655"/>
                  </a:cubicBezTo>
                  <a:cubicBezTo>
                    <a:pt x="565" y="655"/>
                    <a:pt x="581" y="644"/>
                    <a:pt x="589" y="628"/>
                  </a:cubicBezTo>
                  <a:lnTo>
                    <a:pt x="593" y="620"/>
                  </a:lnTo>
                  <a:lnTo>
                    <a:pt x="597" y="631"/>
                  </a:lnTo>
                  <a:cubicBezTo>
                    <a:pt x="601" y="641"/>
                    <a:pt x="600" y="653"/>
                    <a:pt x="594" y="663"/>
                  </a:cubicBezTo>
                  <a:lnTo>
                    <a:pt x="582" y="681"/>
                  </a:lnTo>
                  <a:cubicBezTo>
                    <a:pt x="575" y="693"/>
                    <a:pt x="571" y="706"/>
                    <a:pt x="571" y="721"/>
                  </a:cubicBezTo>
                  <a:lnTo>
                    <a:pt x="571" y="739"/>
                  </a:lnTo>
                  <a:cubicBezTo>
                    <a:pt x="571" y="745"/>
                    <a:pt x="575" y="750"/>
                    <a:pt x="582" y="750"/>
                  </a:cubicBezTo>
                  <a:cubicBezTo>
                    <a:pt x="588" y="750"/>
                    <a:pt x="593" y="745"/>
                    <a:pt x="593" y="739"/>
                  </a:cubicBezTo>
                  <a:lnTo>
                    <a:pt x="593" y="721"/>
                  </a:lnTo>
                  <a:cubicBezTo>
                    <a:pt x="593" y="711"/>
                    <a:pt x="595" y="701"/>
                    <a:pt x="601" y="693"/>
                  </a:cubicBezTo>
                  <a:lnTo>
                    <a:pt x="612" y="674"/>
                  </a:lnTo>
                  <a:cubicBezTo>
                    <a:pt x="612" y="674"/>
                    <a:pt x="613" y="674"/>
                    <a:pt x="613" y="673"/>
                  </a:cubicBezTo>
                  <a:lnTo>
                    <a:pt x="639" y="743"/>
                  </a:lnTo>
                  <a:cubicBezTo>
                    <a:pt x="641" y="747"/>
                    <a:pt x="645" y="750"/>
                    <a:pt x="650" y="750"/>
                  </a:cubicBezTo>
                  <a:cubicBezTo>
                    <a:pt x="651" y="750"/>
                    <a:pt x="652" y="749"/>
                    <a:pt x="653" y="749"/>
                  </a:cubicBezTo>
                  <a:cubicBezTo>
                    <a:pt x="659" y="747"/>
                    <a:pt x="662" y="740"/>
                    <a:pt x="660" y="735"/>
                  </a:cubicBezTo>
                  <a:lnTo>
                    <a:pt x="624" y="640"/>
                  </a:lnTo>
                  <a:cubicBezTo>
                    <a:pt x="628" y="642"/>
                    <a:pt x="632" y="643"/>
                    <a:pt x="636" y="643"/>
                  </a:cubicBezTo>
                  <a:cubicBezTo>
                    <a:pt x="647" y="645"/>
                    <a:pt x="657" y="652"/>
                    <a:pt x="664" y="661"/>
                  </a:cubicBezTo>
                  <a:lnTo>
                    <a:pt x="720" y="745"/>
                  </a:lnTo>
                  <a:cubicBezTo>
                    <a:pt x="722" y="748"/>
                    <a:pt x="726" y="750"/>
                    <a:pt x="729" y="750"/>
                  </a:cubicBezTo>
                  <a:cubicBezTo>
                    <a:pt x="731" y="750"/>
                    <a:pt x="734" y="749"/>
                    <a:pt x="735" y="748"/>
                  </a:cubicBezTo>
                  <a:cubicBezTo>
                    <a:pt x="740" y="744"/>
                    <a:pt x="742" y="738"/>
                    <a:pt x="738" y="733"/>
                  </a:cubicBezTo>
                  <a:lnTo>
                    <a:pt x="682" y="649"/>
                  </a:lnTo>
                  <a:lnTo>
                    <a:pt x="682" y="649"/>
                  </a:lnTo>
                  <a:lnTo>
                    <a:pt x="739" y="589"/>
                  </a:lnTo>
                  <a:cubicBezTo>
                    <a:pt x="743" y="584"/>
                    <a:pt x="743" y="578"/>
                    <a:pt x="739" y="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472156" y="1363175"/>
              <a:ext cx="183444" cy="197429"/>
            </a:xfrm>
            <a:custGeom>
              <a:rect b="b" l="l" r="r" t="t"/>
              <a:pathLst>
                <a:path extrusionOk="0" h="480" w="446">
                  <a:moveTo>
                    <a:pt x="14" y="469"/>
                  </a:moveTo>
                  <a:lnTo>
                    <a:pt x="90" y="447"/>
                  </a:lnTo>
                  <a:lnTo>
                    <a:pt x="191" y="479"/>
                  </a:lnTo>
                  <a:cubicBezTo>
                    <a:pt x="192" y="480"/>
                    <a:pt x="193" y="480"/>
                    <a:pt x="195" y="480"/>
                  </a:cubicBezTo>
                  <a:cubicBezTo>
                    <a:pt x="199" y="480"/>
                    <a:pt x="203" y="477"/>
                    <a:pt x="205" y="472"/>
                  </a:cubicBezTo>
                  <a:cubicBezTo>
                    <a:pt x="207" y="466"/>
                    <a:pt x="204" y="460"/>
                    <a:pt x="198" y="458"/>
                  </a:cubicBezTo>
                  <a:lnTo>
                    <a:pt x="134" y="438"/>
                  </a:lnTo>
                  <a:lnTo>
                    <a:pt x="143" y="436"/>
                  </a:lnTo>
                  <a:cubicBezTo>
                    <a:pt x="152" y="434"/>
                    <a:pt x="161" y="431"/>
                    <a:pt x="169" y="426"/>
                  </a:cubicBezTo>
                  <a:cubicBezTo>
                    <a:pt x="178" y="421"/>
                    <a:pt x="185" y="415"/>
                    <a:pt x="191" y="408"/>
                  </a:cubicBezTo>
                  <a:cubicBezTo>
                    <a:pt x="208" y="388"/>
                    <a:pt x="214" y="361"/>
                    <a:pt x="208" y="335"/>
                  </a:cubicBezTo>
                  <a:lnTo>
                    <a:pt x="172" y="193"/>
                  </a:lnTo>
                  <a:cubicBezTo>
                    <a:pt x="216" y="223"/>
                    <a:pt x="268" y="240"/>
                    <a:pt x="321" y="240"/>
                  </a:cubicBezTo>
                  <a:cubicBezTo>
                    <a:pt x="358" y="240"/>
                    <a:pt x="395" y="232"/>
                    <a:pt x="429" y="216"/>
                  </a:cubicBezTo>
                  <a:lnTo>
                    <a:pt x="440" y="211"/>
                  </a:lnTo>
                  <a:cubicBezTo>
                    <a:pt x="446" y="209"/>
                    <a:pt x="448" y="202"/>
                    <a:pt x="445" y="197"/>
                  </a:cubicBezTo>
                  <a:cubicBezTo>
                    <a:pt x="443" y="191"/>
                    <a:pt x="436" y="189"/>
                    <a:pt x="431" y="191"/>
                  </a:cubicBezTo>
                  <a:lnTo>
                    <a:pt x="420" y="196"/>
                  </a:lnTo>
                  <a:cubicBezTo>
                    <a:pt x="389" y="210"/>
                    <a:pt x="355" y="218"/>
                    <a:pt x="321" y="218"/>
                  </a:cubicBezTo>
                  <a:cubicBezTo>
                    <a:pt x="267" y="218"/>
                    <a:pt x="215" y="199"/>
                    <a:pt x="173" y="166"/>
                  </a:cubicBezTo>
                  <a:lnTo>
                    <a:pt x="162" y="157"/>
                  </a:lnTo>
                  <a:lnTo>
                    <a:pt x="147" y="136"/>
                  </a:lnTo>
                  <a:cubicBezTo>
                    <a:pt x="144" y="133"/>
                    <a:pt x="143" y="129"/>
                    <a:pt x="144" y="125"/>
                  </a:cubicBezTo>
                  <a:cubicBezTo>
                    <a:pt x="145" y="121"/>
                    <a:pt x="147" y="117"/>
                    <a:pt x="150" y="115"/>
                  </a:cubicBezTo>
                  <a:lnTo>
                    <a:pt x="158" y="110"/>
                  </a:lnTo>
                  <a:cubicBezTo>
                    <a:pt x="168" y="103"/>
                    <a:pt x="174" y="92"/>
                    <a:pt x="174" y="79"/>
                  </a:cubicBezTo>
                  <a:lnTo>
                    <a:pt x="174" y="51"/>
                  </a:lnTo>
                  <a:lnTo>
                    <a:pt x="207" y="19"/>
                  </a:lnTo>
                  <a:cubicBezTo>
                    <a:pt x="211" y="15"/>
                    <a:pt x="211" y="8"/>
                    <a:pt x="207" y="3"/>
                  </a:cubicBezTo>
                  <a:cubicBezTo>
                    <a:pt x="203" y="-1"/>
                    <a:pt x="196" y="-1"/>
                    <a:pt x="192" y="3"/>
                  </a:cubicBezTo>
                  <a:lnTo>
                    <a:pt x="174" y="21"/>
                  </a:lnTo>
                  <a:lnTo>
                    <a:pt x="174" y="11"/>
                  </a:lnTo>
                  <a:cubicBezTo>
                    <a:pt x="174" y="5"/>
                    <a:pt x="169" y="0"/>
                    <a:pt x="163" y="0"/>
                  </a:cubicBezTo>
                  <a:cubicBezTo>
                    <a:pt x="157" y="0"/>
                    <a:pt x="152" y="5"/>
                    <a:pt x="152" y="11"/>
                  </a:cubicBezTo>
                  <a:lnTo>
                    <a:pt x="152" y="79"/>
                  </a:lnTo>
                  <a:cubicBezTo>
                    <a:pt x="152" y="84"/>
                    <a:pt x="149" y="89"/>
                    <a:pt x="145" y="92"/>
                  </a:cubicBezTo>
                  <a:lnTo>
                    <a:pt x="138" y="97"/>
                  </a:lnTo>
                  <a:cubicBezTo>
                    <a:pt x="133" y="100"/>
                    <a:pt x="129" y="104"/>
                    <a:pt x="127" y="109"/>
                  </a:cubicBezTo>
                  <a:lnTo>
                    <a:pt x="50" y="5"/>
                  </a:lnTo>
                  <a:cubicBezTo>
                    <a:pt x="47" y="0"/>
                    <a:pt x="40" y="-1"/>
                    <a:pt x="35" y="2"/>
                  </a:cubicBezTo>
                  <a:cubicBezTo>
                    <a:pt x="30" y="6"/>
                    <a:pt x="29" y="13"/>
                    <a:pt x="32" y="18"/>
                  </a:cubicBezTo>
                  <a:lnTo>
                    <a:pt x="54" y="47"/>
                  </a:lnTo>
                  <a:cubicBezTo>
                    <a:pt x="48" y="45"/>
                    <a:pt x="42" y="43"/>
                    <a:pt x="36" y="41"/>
                  </a:cubicBezTo>
                  <a:lnTo>
                    <a:pt x="14" y="36"/>
                  </a:lnTo>
                  <a:cubicBezTo>
                    <a:pt x="8" y="34"/>
                    <a:pt x="2" y="38"/>
                    <a:pt x="1" y="44"/>
                  </a:cubicBezTo>
                  <a:cubicBezTo>
                    <a:pt x="-1" y="50"/>
                    <a:pt x="3" y="56"/>
                    <a:pt x="9" y="57"/>
                  </a:cubicBezTo>
                  <a:lnTo>
                    <a:pt x="31" y="63"/>
                  </a:lnTo>
                  <a:cubicBezTo>
                    <a:pt x="50" y="67"/>
                    <a:pt x="68" y="77"/>
                    <a:pt x="83" y="91"/>
                  </a:cubicBezTo>
                  <a:lnTo>
                    <a:pt x="41" y="91"/>
                  </a:lnTo>
                  <a:cubicBezTo>
                    <a:pt x="35" y="91"/>
                    <a:pt x="30" y="96"/>
                    <a:pt x="30" y="102"/>
                  </a:cubicBezTo>
                  <a:cubicBezTo>
                    <a:pt x="30" y="108"/>
                    <a:pt x="35" y="113"/>
                    <a:pt x="41" y="113"/>
                  </a:cubicBezTo>
                  <a:lnTo>
                    <a:pt x="102" y="113"/>
                  </a:lnTo>
                  <a:lnTo>
                    <a:pt x="144" y="169"/>
                  </a:lnTo>
                  <a:lnTo>
                    <a:pt x="186" y="341"/>
                  </a:lnTo>
                  <a:cubicBezTo>
                    <a:pt x="191" y="359"/>
                    <a:pt x="186" y="379"/>
                    <a:pt x="174" y="394"/>
                  </a:cubicBezTo>
                  <a:cubicBezTo>
                    <a:pt x="170" y="399"/>
                    <a:pt x="164" y="404"/>
                    <a:pt x="158" y="407"/>
                  </a:cubicBezTo>
                  <a:cubicBezTo>
                    <a:pt x="152" y="411"/>
                    <a:pt x="146" y="413"/>
                    <a:pt x="139" y="415"/>
                  </a:cubicBezTo>
                  <a:lnTo>
                    <a:pt x="101" y="422"/>
                  </a:lnTo>
                  <a:lnTo>
                    <a:pt x="101" y="327"/>
                  </a:lnTo>
                  <a:cubicBezTo>
                    <a:pt x="101" y="312"/>
                    <a:pt x="97" y="298"/>
                    <a:pt x="90" y="285"/>
                  </a:cubicBezTo>
                  <a:lnTo>
                    <a:pt x="63" y="239"/>
                  </a:lnTo>
                  <a:cubicBezTo>
                    <a:pt x="60" y="234"/>
                    <a:pt x="54" y="232"/>
                    <a:pt x="48" y="235"/>
                  </a:cubicBezTo>
                  <a:cubicBezTo>
                    <a:pt x="43" y="238"/>
                    <a:pt x="41" y="245"/>
                    <a:pt x="44" y="250"/>
                  </a:cubicBezTo>
                  <a:lnTo>
                    <a:pt x="71" y="296"/>
                  </a:lnTo>
                  <a:cubicBezTo>
                    <a:pt x="76" y="306"/>
                    <a:pt x="79" y="316"/>
                    <a:pt x="79" y="327"/>
                  </a:cubicBezTo>
                  <a:lnTo>
                    <a:pt x="79" y="328"/>
                  </a:lnTo>
                  <a:cubicBezTo>
                    <a:pt x="76" y="325"/>
                    <a:pt x="72" y="322"/>
                    <a:pt x="68" y="319"/>
                  </a:cubicBezTo>
                  <a:lnTo>
                    <a:pt x="60" y="314"/>
                  </a:lnTo>
                  <a:cubicBezTo>
                    <a:pt x="52" y="309"/>
                    <a:pt x="46" y="303"/>
                    <a:pt x="40" y="296"/>
                  </a:cubicBezTo>
                  <a:lnTo>
                    <a:pt x="20" y="272"/>
                  </a:lnTo>
                  <a:cubicBezTo>
                    <a:pt x="16" y="267"/>
                    <a:pt x="9" y="267"/>
                    <a:pt x="4" y="271"/>
                  </a:cubicBezTo>
                  <a:cubicBezTo>
                    <a:pt x="0" y="275"/>
                    <a:pt x="-1" y="282"/>
                    <a:pt x="3" y="286"/>
                  </a:cubicBezTo>
                  <a:lnTo>
                    <a:pt x="23" y="310"/>
                  </a:lnTo>
                  <a:cubicBezTo>
                    <a:pt x="30" y="319"/>
                    <a:pt x="38" y="326"/>
                    <a:pt x="48" y="332"/>
                  </a:cubicBezTo>
                  <a:lnTo>
                    <a:pt x="56" y="338"/>
                  </a:lnTo>
                  <a:cubicBezTo>
                    <a:pt x="71" y="347"/>
                    <a:pt x="79" y="362"/>
                    <a:pt x="79" y="379"/>
                  </a:cubicBezTo>
                  <a:lnTo>
                    <a:pt x="79" y="420"/>
                  </a:lnTo>
                  <a:lnTo>
                    <a:pt x="15" y="399"/>
                  </a:lnTo>
                  <a:cubicBezTo>
                    <a:pt x="9" y="398"/>
                    <a:pt x="3" y="401"/>
                    <a:pt x="1" y="407"/>
                  </a:cubicBezTo>
                  <a:cubicBezTo>
                    <a:pt x="-1" y="412"/>
                    <a:pt x="2" y="418"/>
                    <a:pt x="8" y="420"/>
                  </a:cubicBezTo>
                  <a:lnTo>
                    <a:pt x="53" y="435"/>
                  </a:lnTo>
                  <a:lnTo>
                    <a:pt x="8" y="448"/>
                  </a:lnTo>
                  <a:cubicBezTo>
                    <a:pt x="2" y="450"/>
                    <a:pt x="-1" y="456"/>
                    <a:pt x="1" y="462"/>
                  </a:cubicBezTo>
                  <a:cubicBezTo>
                    <a:pt x="2" y="466"/>
                    <a:pt x="7" y="469"/>
                    <a:pt x="11" y="469"/>
                  </a:cubicBezTo>
                  <a:cubicBezTo>
                    <a:pt x="12" y="469"/>
                    <a:pt x="13" y="469"/>
                    <a:pt x="14" y="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8"/>
          <p:cNvSpPr/>
          <p:nvPr/>
        </p:nvSpPr>
        <p:spPr>
          <a:xfrm>
            <a:off x="4852175" y="1706213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14" name="Google Shape;214;p18"/>
          <p:cNvGrpSpPr/>
          <p:nvPr/>
        </p:nvGrpSpPr>
        <p:grpSpPr>
          <a:xfrm>
            <a:off x="5024344" y="1863027"/>
            <a:ext cx="332934" cy="357779"/>
            <a:chOff x="4100227" y="2645227"/>
            <a:chExt cx="303135" cy="325758"/>
          </a:xfrm>
        </p:grpSpPr>
        <p:sp>
          <p:nvSpPr>
            <p:cNvPr id="215" name="Google Shape;215;p18"/>
            <p:cNvSpPr/>
            <p:nvPr/>
          </p:nvSpPr>
          <p:spPr>
            <a:xfrm>
              <a:off x="4165625" y="2869391"/>
              <a:ext cx="40308" cy="40720"/>
            </a:xfrm>
            <a:custGeom>
              <a:rect b="b" l="l" r="r" t="t"/>
              <a:pathLst>
                <a:path extrusionOk="0" h="99" w="98">
                  <a:moveTo>
                    <a:pt x="11" y="23"/>
                  </a:moveTo>
                  <a:cubicBezTo>
                    <a:pt x="46" y="23"/>
                    <a:pt x="75" y="52"/>
                    <a:pt x="75" y="87"/>
                  </a:cubicBezTo>
                  <a:cubicBezTo>
                    <a:pt x="75" y="93"/>
                    <a:pt x="80" y="99"/>
                    <a:pt x="86" y="99"/>
                  </a:cubicBezTo>
                  <a:cubicBezTo>
                    <a:pt x="93" y="99"/>
                    <a:pt x="98" y="93"/>
                    <a:pt x="98" y="87"/>
                  </a:cubicBezTo>
                  <a:cubicBezTo>
                    <a:pt x="98" y="39"/>
                    <a:pt x="59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147116" y="2749700"/>
              <a:ext cx="78560" cy="98714"/>
            </a:xfrm>
            <a:custGeom>
              <a:rect b="b" l="l" r="r" t="t"/>
              <a:pathLst>
                <a:path extrusionOk="0" h="240" w="191">
                  <a:moveTo>
                    <a:pt x="57" y="150"/>
                  </a:moveTo>
                  <a:cubicBezTo>
                    <a:pt x="45" y="161"/>
                    <a:pt x="29" y="167"/>
                    <a:pt x="12" y="167"/>
                  </a:cubicBezTo>
                  <a:cubicBezTo>
                    <a:pt x="6" y="167"/>
                    <a:pt x="0" y="172"/>
                    <a:pt x="0" y="178"/>
                  </a:cubicBezTo>
                  <a:cubicBezTo>
                    <a:pt x="0" y="185"/>
                    <a:pt x="6" y="190"/>
                    <a:pt x="12" y="190"/>
                  </a:cubicBezTo>
                  <a:cubicBezTo>
                    <a:pt x="28" y="190"/>
                    <a:pt x="43" y="186"/>
                    <a:pt x="57" y="178"/>
                  </a:cubicBezTo>
                  <a:cubicBezTo>
                    <a:pt x="71" y="179"/>
                    <a:pt x="84" y="186"/>
                    <a:pt x="94" y="197"/>
                  </a:cubicBezTo>
                  <a:cubicBezTo>
                    <a:pt x="101" y="206"/>
                    <a:pt x="105" y="218"/>
                    <a:pt x="105" y="230"/>
                  </a:cubicBezTo>
                  <a:cubicBezTo>
                    <a:pt x="105" y="235"/>
                    <a:pt x="111" y="240"/>
                    <a:pt x="117" y="240"/>
                  </a:cubicBezTo>
                  <a:cubicBezTo>
                    <a:pt x="123" y="240"/>
                    <a:pt x="129" y="235"/>
                    <a:pt x="129" y="230"/>
                  </a:cubicBezTo>
                  <a:cubicBezTo>
                    <a:pt x="129" y="212"/>
                    <a:pt x="123" y="196"/>
                    <a:pt x="112" y="182"/>
                  </a:cubicBezTo>
                  <a:cubicBezTo>
                    <a:pt x="103" y="172"/>
                    <a:pt x="93" y="165"/>
                    <a:pt x="81" y="160"/>
                  </a:cubicBezTo>
                  <a:cubicBezTo>
                    <a:pt x="95" y="145"/>
                    <a:pt x="104" y="126"/>
                    <a:pt x="106" y="106"/>
                  </a:cubicBezTo>
                  <a:cubicBezTo>
                    <a:pt x="125" y="104"/>
                    <a:pt x="142" y="97"/>
                    <a:pt x="157" y="85"/>
                  </a:cubicBezTo>
                  <a:cubicBezTo>
                    <a:pt x="179" y="67"/>
                    <a:pt x="191" y="40"/>
                    <a:pt x="191" y="12"/>
                  </a:cubicBezTo>
                  <a:cubicBezTo>
                    <a:pt x="191" y="6"/>
                    <a:pt x="186" y="0"/>
                    <a:pt x="180" y="0"/>
                  </a:cubicBezTo>
                  <a:cubicBezTo>
                    <a:pt x="173" y="0"/>
                    <a:pt x="168" y="6"/>
                    <a:pt x="168" y="12"/>
                  </a:cubicBezTo>
                  <a:cubicBezTo>
                    <a:pt x="168" y="33"/>
                    <a:pt x="158" y="54"/>
                    <a:pt x="142" y="67"/>
                  </a:cubicBezTo>
                  <a:cubicBezTo>
                    <a:pt x="129" y="78"/>
                    <a:pt x="113" y="83"/>
                    <a:pt x="96" y="83"/>
                  </a:cubicBezTo>
                  <a:cubicBezTo>
                    <a:pt x="74" y="83"/>
                    <a:pt x="52" y="72"/>
                    <a:pt x="39" y="54"/>
                  </a:cubicBezTo>
                  <a:cubicBezTo>
                    <a:pt x="35" y="49"/>
                    <a:pt x="28" y="48"/>
                    <a:pt x="22" y="51"/>
                  </a:cubicBezTo>
                  <a:cubicBezTo>
                    <a:pt x="17" y="55"/>
                    <a:pt x="16" y="62"/>
                    <a:pt x="20" y="68"/>
                  </a:cubicBezTo>
                  <a:cubicBezTo>
                    <a:pt x="35" y="88"/>
                    <a:pt x="58" y="102"/>
                    <a:pt x="83" y="106"/>
                  </a:cubicBezTo>
                  <a:cubicBezTo>
                    <a:pt x="80" y="123"/>
                    <a:pt x="71" y="139"/>
                    <a:pt x="57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297655" y="2869391"/>
              <a:ext cx="40720" cy="40720"/>
            </a:xfrm>
            <a:custGeom>
              <a:rect b="b" l="l" r="r" t="t"/>
              <a:pathLst>
                <a:path extrusionOk="0" h="99" w="99">
                  <a:moveTo>
                    <a:pt x="0" y="87"/>
                  </a:moveTo>
                  <a:cubicBezTo>
                    <a:pt x="0" y="93"/>
                    <a:pt x="5" y="99"/>
                    <a:pt x="12" y="99"/>
                  </a:cubicBezTo>
                  <a:cubicBezTo>
                    <a:pt x="18" y="99"/>
                    <a:pt x="23" y="93"/>
                    <a:pt x="23" y="87"/>
                  </a:cubicBezTo>
                  <a:cubicBezTo>
                    <a:pt x="23" y="52"/>
                    <a:pt x="52" y="23"/>
                    <a:pt x="87" y="23"/>
                  </a:cubicBezTo>
                  <a:cubicBezTo>
                    <a:pt x="93" y="23"/>
                    <a:pt x="99" y="18"/>
                    <a:pt x="99" y="12"/>
                  </a:cubicBezTo>
                  <a:cubicBezTo>
                    <a:pt x="99" y="5"/>
                    <a:pt x="93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277912" y="2749700"/>
              <a:ext cx="78560" cy="98714"/>
            </a:xfrm>
            <a:custGeom>
              <a:rect b="b" l="l" r="r" t="t"/>
              <a:pathLst>
                <a:path extrusionOk="0" h="240" w="191">
                  <a:moveTo>
                    <a:pt x="171" y="68"/>
                  </a:moveTo>
                  <a:cubicBezTo>
                    <a:pt x="175" y="62"/>
                    <a:pt x="174" y="55"/>
                    <a:pt x="169" y="51"/>
                  </a:cubicBezTo>
                  <a:cubicBezTo>
                    <a:pt x="164" y="48"/>
                    <a:pt x="156" y="49"/>
                    <a:pt x="153" y="54"/>
                  </a:cubicBezTo>
                  <a:cubicBezTo>
                    <a:pt x="139" y="72"/>
                    <a:pt x="118" y="83"/>
                    <a:pt x="95" y="83"/>
                  </a:cubicBezTo>
                  <a:cubicBezTo>
                    <a:pt x="78" y="83"/>
                    <a:pt x="62" y="78"/>
                    <a:pt x="49" y="67"/>
                  </a:cubicBezTo>
                  <a:cubicBezTo>
                    <a:pt x="33" y="54"/>
                    <a:pt x="23" y="33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0"/>
                    <a:pt x="13" y="67"/>
                    <a:pt x="35" y="85"/>
                  </a:cubicBezTo>
                  <a:cubicBezTo>
                    <a:pt x="49" y="97"/>
                    <a:pt x="67" y="104"/>
                    <a:pt x="85" y="106"/>
                  </a:cubicBezTo>
                  <a:cubicBezTo>
                    <a:pt x="88" y="126"/>
                    <a:pt x="96" y="145"/>
                    <a:pt x="110" y="160"/>
                  </a:cubicBezTo>
                  <a:cubicBezTo>
                    <a:pt x="99" y="165"/>
                    <a:pt x="88" y="172"/>
                    <a:pt x="80" y="182"/>
                  </a:cubicBezTo>
                  <a:cubicBezTo>
                    <a:pt x="69" y="196"/>
                    <a:pt x="63" y="212"/>
                    <a:pt x="63" y="230"/>
                  </a:cubicBezTo>
                  <a:cubicBezTo>
                    <a:pt x="63" y="235"/>
                    <a:pt x="68" y="240"/>
                    <a:pt x="74" y="240"/>
                  </a:cubicBezTo>
                  <a:cubicBezTo>
                    <a:pt x="81" y="240"/>
                    <a:pt x="86" y="235"/>
                    <a:pt x="86" y="230"/>
                  </a:cubicBezTo>
                  <a:cubicBezTo>
                    <a:pt x="86" y="218"/>
                    <a:pt x="90" y="206"/>
                    <a:pt x="98" y="197"/>
                  </a:cubicBezTo>
                  <a:cubicBezTo>
                    <a:pt x="107" y="186"/>
                    <a:pt x="120" y="179"/>
                    <a:pt x="134" y="178"/>
                  </a:cubicBezTo>
                  <a:cubicBezTo>
                    <a:pt x="148" y="186"/>
                    <a:pt x="163" y="190"/>
                    <a:pt x="179" y="190"/>
                  </a:cubicBezTo>
                  <a:cubicBezTo>
                    <a:pt x="186" y="190"/>
                    <a:pt x="191" y="185"/>
                    <a:pt x="191" y="178"/>
                  </a:cubicBezTo>
                  <a:cubicBezTo>
                    <a:pt x="191" y="172"/>
                    <a:pt x="186" y="167"/>
                    <a:pt x="179" y="167"/>
                  </a:cubicBezTo>
                  <a:cubicBezTo>
                    <a:pt x="163" y="167"/>
                    <a:pt x="147" y="161"/>
                    <a:pt x="134" y="150"/>
                  </a:cubicBezTo>
                  <a:cubicBezTo>
                    <a:pt x="120" y="139"/>
                    <a:pt x="111" y="123"/>
                    <a:pt x="109" y="106"/>
                  </a:cubicBezTo>
                  <a:cubicBezTo>
                    <a:pt x="134" y="102"/>
                    <a:pt x="156" y="88"/>
                    <a:pt x="171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100227" y="2645227"/>
              <a:ext cx="284627" cy="325758"/>
            </a:xfrm>
            <a:custGeom>
              <a:rect b="b" l="l" r="r" t="t"/>
              <a:pathLst>
                <a:path extrusionOk="0" h="792" w="692">
                  <a:moveTo>
                    <a:pt x="673" y="623"/>
                  </a:moveTo>
                  <a:cubicBezTo>
                    <a:pt x="663" y="633"/>
                    <a:pt x="651" y="641"/>
                    <a:pt x="638" y="645"/>
                  </a:cubicBezTo>
                  <a:cubicBezTo>
                    <a:pt x="634" y="647"/>
                    <a:pt x="630" y="651"/>
                    <a:pt x="630" y="656"/>
                  </a:cubicBezTo>
                  <a:lnTo>
                    <a:pt x="630" y="657"/>
                  </a:lnTo>
                  <a:lnTo>
                    <a:pt x="630" y="657"/>
                  </a:lnTo>
                  <a:cubicBezTo>
                    <a:pt x="630" y="692"/>
                    <a:pt x="602" y="721"/>
                    <a:pt x="567" y="721"/>
                  </a:cubicBezTo>
                  <a:cubicBezTo>
                    <a:pt x="563" y="721"/>
                    <a:pt x="560" y="720"/>
                    <a:pt x="556" y="720"/>
                  </a:cubicBezTo>
                  <a:cubicBezTo>
                    <a:pt x="551" y="719"/>
                    <a:pt x="547" y="721"/>
                    <a:pt x="544" y="725"/>
                  </a:cubicBezTo>
                  <a:cubicBezTo>
                    <a:pt x="526" y="752"/>
                    <a:pt x="496" y="769"/>
                    <a:pt x="462" y="769"/>
                  </a:cubicBezTo>
                  <a:cubicBezTo>
                    <a:pt x="429" y="769"/>
                    <a:pt x="398" y="752"/>
                    <a:pt x="380" y="724"/>
                  </a:cubicBezTo>
                  <a:lnTo>
                    <a:pt x="380" y="643"/>
                  </a:lnTo>
                  <a:cubicBezTo>
                    <a:pt x="380" y="597"/>
                    <a:pt x="417" y="560"/>
                    <a:pt x="462" y="560"/>
                  </a:cubicBezTo>
                  <a:cubicBezTo>
                    <a:pt x="469" y="560"/>
                    <a:pt x="474" y="555"/>
                    <a:pt x="474" y="549"/>
                  </a:cubicBezTo>
                  <a:cubicBezTo>
                    <a:pt x="474" y="542"/>
                    <a:pt x="469" y="537"/>
                    <a:pt x="462" y="537"/>
                  </a:cubicBezTo>
                  <a:cubicBezTo>
                    <a:pt x="429" y="537"/>
                    <a:pt x="400" y="552"/>
                    <a:pt x="380" y="577"/>
                  </a:cubicBezTo>
                  <a:lnTo>
                    <a:pt x="380" y="430"/>
                  </a:lnTo>
                  <a:cubicBezTo>
                    <a:pt x="380" y="402"/>
                    <a:pt x="394" y="376"/>
                    <a:pt x="418" y="361"/>
                  </a:cubicBezTo>
                  <a:cubicBezTo>
                    <a:pt x="423" y="358"/>
                    <a:pt x="424" y="350"/>
                    <a:pt x="421" y="345"/>
                  </a:cubicBezTo>
                  <a:cubicBezTo>
                    <a:pt x="417" y="340"/>
                    <a:pt x="410" y="338"/>
                    <a:pt x="405" y="342"/>
                  </a:cubicBezTo>
                  <a:cubicBezTo>
                    <a:pt x="395" y="348"/>
                    <a:pt x="387" y="355"/>
                    <a:pt x="380" y="364"/>
                  </a:cubicBezTo>
                  <a:lnTo>
                    <a:pt x="380" y="181"/>
                  </a:lnTo>
                  <a:cubicBezTo>
                    <a:pt x="380" y="153"/>
                    <a:pt x="394" y="127"/>
                    <a:pt x="418" y="112"/>
                  </a:cubicBezTo>
                  <a:cubicBezTo>
                    <a:pt x="423" y="108"/>
                    <a:pt x="424" y="101"/>
                    <a:pt x="421" y="96"/>
                  </a:cubicBezTo>
                  <a:cubicBezTo>
                    <a:pt x="417" y="91"/>
                    <a:pt x="410" y="89"/>
                    <a:pt x="405" y="93"/>
                  </a:cubicBezTo>
                  <a:cubicBezTo>
                    <a:pt x="395" y="99"/>
                    <a:pt x="387" y="106"/>
                    <a:pt x="380" y="115"/>
                  </a:cubicBezTo>
                  <a:lnTo>
                    <a:pt x="380" y="62"/>
                  </a:lnTo>
                  <a:cubicBezTo>
                    <a:pt x="397" y="38"/>
                    <a:pt x="424" y="24"/>
                    <a:pt x="453" y="24"/>
                  </a:cubicBezTo>
                  <a:cubicBezTo>
                    <a:pt x="464" y="24"/>
                    <a:pt x="475" y="26"/>
                    <a:pt x="486" y="30"/>
                  </a:cubicBezTo>
                  <a:cubicBezTo>
                    <a:pt x="492" y="32"/>
                    <a:pt x="499" y="29"/>
                    <a:pt x="501" y="23"/>
                  </a:cubicBezTo>
                  <a:cubicBezTo>
                    <a:pt x="503" y="17"/>
                    <a:pt x="500" y="11"/>
                    <a:pt x="494" y="8"/>
                  </a:cubicBezTo>
                  <a:cubicBezTo>
                    <a:pt x="481" y="3"/>
                    <a:pt x="467" y="0"/>
                    <a:pt x="453" y="0"/>
                  </a:cubicBezTo>
                  <a:cubicBezTo>
                    <a:pt x="420" y="0"/>
                    <a:pt x="390" y="14"/>
                    <a:pt x="369" y="39"/>
                  </a:cubicBezTo>
                  <a:cubicBezTo>
                    <a:pt x="348" y="14"/>
                    <a:pt x="317" y="0"/>
                    <a:pt x="284" y="0"/>
                  </a:cubicBezTo>
                  <a:cubicBezTo>
                    <a:pt x="226" y="0"/>
                    <a:pt x="179" y="44"/>
                    <a:pt x="173" y="101"/>
                  </a:cubicBezTo>
                  <a:cubicBezTo>
                    <a:pt x="111" y="107"/>
                    <a:pt x="63" y="158"/>
                    <a:pt x="63" y="222"/>
                  </a:cubicBezTo>
                  <a:cubicBezTo>
                    <a:pt x="63" y="231"/>
                    <a:pt x="64" y="240"/>
                    <a:pt x="66" y="250"/>
                  </a:cubicBezTo>
                  <a:cubicBezTo>
                    <a:pt x="44" y="271"/>
                    <a:pt x="31" y="300"/>
                    <a:pt x="31" y="331"/>
                  </a:cubicBezTo>
                  <a:cubicBezTo>
                    <a:pt x="31" y="342"/>
                    <a:pt x="33" y="353"/>
                    <a:pt x="36" y="363"/>
                  </a:cubicBezTo>
                  <a:cubicBezTo>
                    <a:pt x="13" y="385"/>
                    <a:pt x="0" y="416"/>
                    <a:pt x="0" y="448"/>
                  </a:cubicBezTo>
                  <a:cubicBezTo>
                    <a:pt x="0" y="474"/>
                    <a:pt x="9" y="499"/>
                    <a:pt x="24" y="520"/>
                  </a:cubicBezTo>
                  <a:cubicBezTo>
                    <a:pt x="19" y="533"/>
                    <a:pt x="16" y="547"/>
                    <a:pt x="16" y="561"/>
                  </a:cubicBezTo>
                  <a:cubicBezTo>
                    <a:pt x="16" y="576"/>
                    <a:pt x="19" y="589"/>
                    <a:pt x="24" y="602"/>
                  </a:cubicBezTo>
                  <a:cubicBezTo>
                    <a:pt x="26" y="607"/>
                    <a:pt x="30" y="610"/>
                    <a:pt x="35" y="610"/>
                  </a:cubicBezTo>
                  <a:cubicBezTo>
                    <a:pt x="36" y="610"/>
                    <a:pt x="37" y="609"/>
                    <a:pt x="39" y="609"/>
                  </a:cubicBezTo>
                  <a:cubicBezTo>
                    <a:pt x="45" y="607"/>
                    <a:pt x="48" y="600"/>
                    <a:pt x="45" y="594"/>
                  </a:cubicBezTo>
                  <a:cubicBezTo>
                    <a:pt x="41" y="584"/>
                    <a:pt x="39" y="573"/>
                    <a:pt x="39" y="561"/>
                  </a:cubicBezTo>
                  <a:cubicBezTo>
                    <a:pt x="39" y="554"/>
                    <a:pt x="40" y="546"/>
                    <a:pt x="42" y="539"/>
                  </a:cubicBezTo>
                  <a:cubicBezTo>
                    <a:pt x="64" y="558"/>
                    <a:pt x="92" y="568"/>
                    <a:pt x="121" y="568"/>
                  </a:cubicBezTo>
                  <a:cubicBezTo>
                    <a:pt x="128" y="568"/>
                    <a:pt x="133" y="563"/>
                    <a:pt x="133" y="557"/>
                  </a:cubicBezTo>
                  <a:cubicBezTo>
                    <a:pt x="133" y="550"/>
                    <a:pt x="128" y="545"/>
                    <a:pt x="121" y="545"/>
                  </a:cubicBezTo>
                  <a:cubicBezTo>
                    <a:pt x="69" y="546"/>
                    <a:pt x="23" y="500"/>
                    <a:pt x="24" y="448"/>
                  </a:cubicBezTo>
                  <a:cubicBezTo>
                    <a:pt x="24" y="420"/>
                    <a:pt x="36" y="393"/>
                    <a:pt x="57" y="375"/>
                  </a:cubicBezTo>
                  <a:cubicBezTo>
                    <a:pt x="60" y="372"/>
                    <a:pt x="62" y="367"/>
                    <a:pt x="60" y="362"/>
                  </a:cubicBezTo>
                  <a:cubicBezTo>
                    <a:pt x="56" y="352"/>
                    <a:pt x="54" y="342"/>
                    <a:pt x="54" y="331"/>
                  </a:cubicBezTo>
                  <a:cubicBezTo>
                    <a:pt x="53" y="283"/>
                    <a:pt x="95" y="242"/>
                    <a:pt x="143" y="243"/>
                  </a:cubicBezTo>
                  <a:cubicBezTo>
                    <a:pt x="171" y="243"/>
                    <a:pt x="198" y="256"/>
                    <a:pt x="215" y="279"/>
                  </a:cubicBezTo>
                  <a:cubicBezTo>
                    <a:pt x="217" y="282"/>
                    <a:pt x="220" y="284"/>
                    <a:pt x="224" y="284"/>
                  </a:cubicBezTo>
                  <a:cubicBezTo>
                    <a:pt x="226" y="284"/>
                    <a:pt x="229" y="283"/>
                    <a:pt x="231" y="282"/>
                  </a:cubicBezTo>
                  <a:cubicBezTo>
                    <a:pt x="236" y="278"/>
                    <a:pt x="237" y="271"/>
                    <a:pt x="233" y="266"/>
                  </a:cubicBezTo>
                  <a:cubicBezTo>
                    <a:pt x="212" y="237"/>
                    <a:pt x="179" y="219"/>
                    <a:pt x="143" y="219"/>
                  </a:cubicBezTo>
                  <a:cubicBezTo>
                    <a:pt x="123" y="219"/>
                    <a:pt x="104" y="225"/>
                    <a:pt x="87" y="234"/>
                  </a:cubicBezTo>
                  <a:cubicBezTo>
                    <a:pt x="86" y="230"/>
                    <a:pt x="86" y="226"/>
                    <a:pt x="86" y="222"/>
                  </a:cubicBezTo>
                  <a:cubicBezTo>
                    <a:pt x="86" y="168"/>
                    <a:pt x="130" y="124"/>
                    <a:pt x="184" y="124"/>
                  </a:cubicBezTo>
                  <a:lnTo>
                    <a:pt x="184" y="124"/>
                  </a:lnTo>
                  <a:cubicBezTo>
                    <a:pt x="220" y="124"/>
                    <a:pt x="253" y="143"/>
                    <a:pt x="270" y="175"/>
                  </a:cubicBezTo>
                  <a:cubicBezTo>
                    <a:pt x="272" y="179"/>
                    <a:pt x="276" y="181"/>
                    <a:pt x="280" y="181"/>
                  </a:cubicBezTo>
                  <a:cubicBezTo>
                    <a:pt x="282" y="181"/>
                    <a:pt x="284" y="180"/>
                    <a:pt x="286" y="179"/>
                  </a:cubicBezTo>
                  <a:cubicBezTo>
                    <a:pt x="291" y="176"/>
                    <a:pt x="293" y="169"/>
                    <a:pt x="290" y="164"/>
                  </a:cubicBezTo>
                  <a:cubicBezTo>
                    <a:pt x="271" y="128"/>
                    <a:pt x="236" y="105"/>
                    <a:pt x="196" y="101"/>
                  </a:cubicBezTo>
                  <a:cubicBezTo>
                    <a:pt x="202" y="57"/>
                    <a:pt x="239" y="24"/>
                    <a:pt x="284" y="24"/>
                  </a:cubicBezTo>
                  <a:cubicBezTo>
                    <a:pt x="313" y="24"/>
                    <a:pt x="340" y="38"/>
                    <a:pt x="357" y="62"/>
                  </a:cubicBezTo>
                  <a:lnTo>
                    <a:pt x="357" y="115"/>
                  </a:lnTo>
                  <a:cubicBezTo>
                    <a:pt x="350" y="106"/>
                    <a:pt x="342" y="99"/>
                    <a:pt x="332" y="93"/>
                  </a:cubicBezTo>
                  <a:cubicBezTo>
                    <a:pt x="327" y="89"/>
                    <a:pt x="320" y="91"/>
                    <a:pt x="316" y="96"/>
                  </a:cubicBezTo>
                  <a:cubicBezTo>
                    <a:pt x="313" y="101"/>
                    <a:pt x="314" y="108"/>
                    <a:pt x="320" y="112"/>
                  </a:cubicBezTo>
                  <a:cubicBezTo>
                    <a:pt x="343" y="127"/>
                    <a:pt x="357" y="153"/>
                    <a:pt x="357" y="181"/>
                  </a:cubicBezTo>
                  <a:lnTo>
                    <a:pt x="357" y="364"/>
                  </a:lnTo>
                  <a:cubicBezTo>
                    <a:pt x="350" y="355"/>
                    <a:pt x="342" y="348"/>
                    <a:pt x="332" y="342"/>
                  </a:cubicBezTo>
                  <a:cubicBezTo>
                    <a:pt x="327" y="338"/>
                    <a:pt x="320" y="340"/>
                    <a:pt x="316" y="345"/>
                  </a:cubicBezTo>
                  <a:cubicBezTo>
                    <a:pt x="313" y="350"/>
                    <a:pt x="314" y="358"/>
                    <a:pt x="320" y="361"/>
                  </a:cubicBezTo>
                  <a:cubicBezTo>
                    <a:pt x="343" y="376"/>
                    <a:pt x="357" y="402"/>
                    <a:pt x="357" y="430"/>
                  </a:cubicBezTo>
                  <a:lnTo>
                    <a:pt x="357" y="577"/>
                  </a:lnTo>
                  <a:cubicBezTo>
                    <a:pt x="338" y="552"/>
                    <a:pt x="308" y="537"/>
                    <a:pt x="275" y="537"/>
                  </a:cubicBezTo>
                  <a:cubicBezTo>
                    <a:pt x="268" y="537"/>
                    <a:pt x="263" y="542"/>
                    <a:pt x="263" y="549"/>
                  </a:cubicBezTo>
                  <a:cubicBezTo>
                    <a:pt x="263" y="555"/>
                    <a:pt x="268" y="560"/>
                    <a:pt x="275" y="560"/>
                  </a:cubicBezTo>
                  <a:cubicBezTo>
                    <a:pt x="320" y="560"/>
                    <a:pt x="357" y="597"/>
                    <a:pt x="357" y="643"/>
                  </a:cubicBezTo>
                  <a:lnTo>
                    <a:pt x="357" y="724"/>
                  </a:lnTo>
                  <a:cubicBezTo>
                    <a:pt x="339" y="752"/>
                    <a:pt x="308" y="769"/>
                    <a:pt x="275" y="769"/>
                  </a:cubicBezTo>
                  <a:cubicBezTo>
                    <a:pt x="242" y="769"/>
                    <a:pt x="211" y="752"/>
                    <a:pt x="193" y="725"/>
                  </a:cubicBezTo>
                  <a:cubicBezTo>
                    <a:pt x="190" y="721"/>
                    <a:pt x="186" y="719"/>
                    <a:pt x="181" y="720"/>
                  </a:cubicBezTo>
                  <a:cubicBezTo>
                    <a:pt x="178" y="720"/>
                    <a:pt x="174" y="721"/>
                    <a:pt x="170" y="721"/>
                  </a:cubicBezTo>
                  <a:cubicBezTo>
                    <a:pt x="135" y="721"/>
                    <a:pt x="107" y="692"/>
                    <a:pt x="107" y="657"/>
                  </a:cubicBezTo>
                  <a:lnTo>
                    <a:pt x="107" y="657"/>
                  </a:lnTo>
                  <a:lnTo>
                    <a:pt x="107" y="656"/>
                  </a:lnTo>
                  <a:cubicBezTo>
                    <a:pt x="107" y="651"/>
                    <a:pt x="104" y="647"/>
                    <a:pt x="99" y="645"/>
                  </a:cubicBezTo>
                  <a:cubicBezTo>
                    <a:pt x="90" y="642"/>
                    <a:pt x="82" y="638"/>
                    <a:pt x="74" y="632"/>
                  </a:cubicBezTo>
                  <a:cubicBezTo>
                    <a:pt x="69" y="628"/>
                    <a:pt x="62" y="629"/>
                    <a:pt x="58" y="634"/>
                  </a:cubicBezTo>
                  <a:cubicBezTo>
                    <a:pt x="54" y="639"/>
                    <a:pt x="55" y="646"/>
                    <a:pt x="60" y="650"/>
                  </a:cubicBezTo>
                  <a:cubicBezTo>
                    <a:pt x="67" y="656"/>
                    <a:pt x="75" y="661"/>
                    <a:pt x="84" y="664"/>
                  </a:cubicBezTo>
                  <a:cubicBezTo>
                    <a:pt x="88" y="709"/>
                    <a:pt x="125" y="744"/>
                    <a:pt x="170" y="744"/>
                  </a:cubicBezTo>
                  <a:cubicBezTo>
                    <a:pt x="173" y="744"/>
                    <a:pt x="175" y="744"/>
                    <a:pt x="178" y="743"/>
                  </a:cubicBezTo>
                  <a:cubicBezTo>
                    <a:pt x="201" y="774"/>
                    <a:pt x="236" y="792"/>
                    <a:pt x="275" y="792"/>
                  </a:cubicBezTo>
                  <a:cubicBezTo>
                    <a:pt x="312" y="792"/>
                    <a:pt x="346" y="776"/>
                    <a:pt x="369" y="748"/>
                  </a:cubicBezTo>
                  <a:cubicBezTo>
                    <a:pt x="391" y="776"/>
                    <a:pt x="425" y="792"/>
                    <a:pt x="462" y="792"/>
                  </a:cubicBezTo>
                  <a:cubicBezTo>
                    <a:pt x="501" y="792"/>
                    <a:pt x="537" y="774"/>
                    <a:pt x="560" y="743"/>
                  </a:cubicBezTo>
                  <a:cubicBezTo>
                    <a:pt x="562" y="744"/>
                    <a:pt x="564" y="744"/>
                    <a:pt x="567" y="744"/>
                  </a:cubicBezTo>
                  <a:cubicBezTo>
                    <a:pt x="612" y="744"/>
                    <a:pt x="650" y="709"/>
                    <a:pt x="653" y="664"/>
                  </a:cubicBezTo>
                  <a:cubicBezTo>
                    <a:pt x="667" y="658"/>
                    <a:pt x="679" y="650"/>
                    <a:pt x="689" y="640"/>
                  </a:cubicBezTo>
                  <a:cubicBezTo>
                    <a:pt x="694" y="635"/>
                    <a:pt x="694" y="628"/>
                    <a:pt x="689" y="623"/>
                  </a:cubicBezTo>
                  <a:cubicBezTo>
                    <a:pt x="685" y="619"/>
                    <a:pt x="677" y="619"/>
                    <a:pt x="673" y="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283259" y="2661679"/>
              <a:ext cx="120103" cy="228688"/>
            </a:xfrm>
            <a:custGeom>
              <a:rect b="b" l="l" r="r" t="t"/>
              <a:pathLst>
                <a:path extrusionOk="0" h="556" w="292">
                  <a:moveTo>
                    <a:pt x="292" y="408"/>
                  </a:moveTo>
                  <a:cubicBezTo>
                    <a:pt x="292" y="376"/>
                    <a:pt x="279" y="345"/>
                    <a:pt x="257" y="323"/>
                  </a:cubicBezTo>
                  <a:cubicBezTo>
                    <a:pt x="260" y="313"/>
                    <a:pt x="261" y="302"/>
                    <a:pt x="261" y="291"/>
                  </a:cubicBezTo>
                  <a:cubicBezTo>
                    <a:pt x="261" y="260"/>
                    <a:pt x="248" y="231"/>
                    <a:pt x="226" y="210"/>
                  </a:cubicBezTo>
                  <a:cubicBezTo>
                    <a:pt x="228" y="200"/>
                    <a:pt x="229" y="191"/>
                    <a:pt x="229" y="182"/>
                  </a:cubicBezTo>
                  <a:cubicBezTo>
                    <a:pt x="229" y="118"/>
                    <a:pt x="181" y="67"/>
                    <a:pt x="119" y="61"/>
                  </a:cubicBezTo>
                  <a:cubicBezTo>
                    <a:pt x="117" y="40"/>
                    <a:pt x="110" y="21"/>
                    <a:pt x="97" y="5"/>
                  </a:cubicBezTo>
                  <a:cubicBezTo>
                    <a:pt x="93" y="0"/>
                    <a:pt x="86" y="-1"/>
                    <a:pt x="81" y="2"/>
                  </a:cubicBezTo>
                  <a:cubicBezTo>
                    <a:pt x="76" y="6"/>
                    <a:pt x="75" y="14"/>
                    <a:pt x="79" y="19"/>
                  </a:cubicBezTo>
                  <a:cubicBezTo>
                    <a:pt x="88" y="31"/>
                    <a:pt x="94" y="46"/>
                    <a:pt x="96" y="61"/>
                  </a:cubicBezTo>
                  <a:cubicBezTo>
                    <a:pt x="56" y="65"/>
                    <a:pt x="21" y="88"/>
                    <a:pt x="2" y="124"/>
                  </a:cubicBezTo>
                  <a:cubicBezTo>
                    <a:pt x="-1" y="129"/>
                    <a:pt x="1" y="136"/>
                    <a:pt x="6" y="139"/>
                  </a:cubicBezTo>
                  <a:cubicBezTo>
                    <a:pt x="8" y="140"/>
                    <a:pt x="10" y="141"/>
                    <a:pt x="12" y="141"/>
                  </a:cubicBezTo>
                  <a:cubicBezTo>
                    <a:pt x="16" y="141"/>
                    <a:pt x="20" y="139"/>
                    <a:pt x="22" y="135"/>
                  </a:cubicBezTo>
                  <a:cubicBezTo>
                    <a:pt x="39" y="103"/>
                    <a:pt x="72" y="84"/>
                    <a:pt x="108" y="84"/>
                  </a:cubicBezTo>
                  <a:lnTo>
                    <a:pt x="108" y="84"/>
                  </a:lnTo>
                  <a:cubicBezTo>
                    <a:pt x="162" y="84"/>
                    <a:pt x="206" y="128"/>
                    <a:pt x="206" y="182"/>
                  </a:cubicBezTo>
                  <a:cubicBezTo>
                    <a:pt x="206" y="186"/>
                    <a:pt x="206" y="190"/>
                    <a:pt x="205" y="194"/>
                  </a:cubicBezTo>
                  <a:cubicBezTo>
                    <a:pt x="188" y="185"/>
                    <a:pt x="169" y="179"/>
                    <a:pt x="149" y="179"/>
                  </a:cubicBezTo>
                  <a:cubicBezTo>
                    <a:pt x="114" y="179"/>
                    <a:pt x="80" y="197"/>
                    <a:pt x="59" y="226"/>
                  </a:cubicBezTo>
                  <a:cubicBezTo>
                    <a:pt x="55" y="231"/>
                    <a:pt x="56" y="238"/>
                    <a:pt x="62" y="242"/>
                  </a:cubicBezTo>
                  <a:cubicBezTo>
                    <a:pt x="64" y="243"/>
                    <a:pt x="66" y="244"/>
                    <a:pt x="68" y="244"/>
                  </a:cubicBezTo>
                  <a:cubicBezTo>
                    <a:pt x="72" y="244"/>
                    <a:pt x="75" y="242"/>
                    <a:pt x="78" y="239"/>
                  </a:cubicBezTo>
                  <a:cubicBezTo>
                    <a:pt x="94" y="216"/>
                    <a:pt x="121" y="203"/>
                    <a:pt x="149" y="203"/>
                  </a:cubicBezTo>
                  <a:cubicBezTo>
                    <a:pt x="197" y="202"/>
                    <a:pt x="239" y="243"/>
                    <a:pt x="238" y="291"/>
                  </a:cubicBezTo>
                  <a:cubicBezTo>
                    <a:pt x="238" y="302"/>
                    <a:pt x="236" y="312"/>
                    <a:pt x="232" y="322"/>
                  </a:cubicBezTo>
                  <a:cubicBezTo>
                    <a:pt x="231" y="327"/>
                    <a:pt x="232" y="332"/>
                    <a:pt x="236" y="335"/>
                  </a:cubicBezTo>
                  <a:cubicBezTo>
                    <a:pt x="257" y="353"/>
                    <a:pt x="269" y="380"/>
                    <a:pt x="269" y="408"/>
                  </a:cubicBezTo>
                  <a:cubicBezTo>
                    <a:pt x="270" y="460"/>
                    <a:pt x="223" y="506"/>
                    <a:pt x="171" y="505"/>
                  </a:cubicBezTo>
                  <a:cubicBezTo>
                    <a:pt x="164" y="505"/>
                    <a:pt x="159" y="510"/>
                    <a:pt x="159" y="517"/>
                  </a:cubicBezTo>
                  <a:cubicBezTo>
                    <a:pt x="159" y="523"/>
                    <a:pt x="164" y="528"/>
                    <a:pt x="171" y="528"/>
                  </a:cubicBezTo>
                  <a:cubicBezTo>
                    <a:pt x="200" y="528"/>
                    <a:pt x="228" y="518"/>
                    <a:pt x="250" y="499"/>
                  </a:cubicBezTo>
                  <a:cubicBezTo>
                    <a:pt x="252" y="506"/>
                    <a:pt x="253" y="514"/>
                    <a:pt x="253" y="522"/>
                  </a:cubicBezTo>
                  <a:cubicBezTo>
                    <a:pt x="253" y="528"/>
                    <a:pt x="252" y="535"/>
                    <a:pt x="251" y="542"/>
                  </a:cubicBezTo>
                  <a:cubicBezTo>
                    <a:pt x="249" y="548"/>
                    <a:pt x="253" y="554"/>
                    <a:pt x="259" y="556"/>
                  </a:cubicBezTo>
                  <a:cubicBezTo>
                    <a:pt x="260" y="556"/>
                    <a:pt x="261" y="556"/>
                    <a:pt x="262" y="556"/>
                  </a:cubicBezTo>
                  <a:cubicBezTo>
                    <a:pt x="267" y="556"/>
                    <a:pt x="272" y="552"/>
                    <a:pt x="273" y="547"/>
                  </a:cubicBezTo>
                  <a:cubicBezTo>
                    <a:pt x="275" y="539"/>
                    <a:pt x="276" y="530"/>
                    <a:pt x="276" y="522"/>
                  </a:cubicBezTo>
                  <a:cubicBezTo>
                    <a:pt x="276" y="507"/>
                    <a:pt x="273" y="493"/>
                    <a:pt x="268" y="480"/>
                  </a:cubicBezTo>
                  <a:cubicBezTo>
                    <a:pt x="283" y="459"/>
                    <a:pt x="292" y="434"/>
                    <a:pt x="292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202000" y="1551412"/>
            <a:ext cx="2289237" cy="2687444"/>
          </a:xfrm>
          <a:custGeom>
            <a:rect b="b" l="l" r="r" t="t"/>
            <a:pathLst>
              <a:path extrusionOk="0" h="11743" w="10003">
                <a:moveTo>
                  <a:pt x="7870" y="7849"/>
                </a:moveTo>
                <a:cubicBezTo>
                  <a:pt x="6985" y="8767"/>
                  <a:pt x="7421" y="10851"/>
                  <a:pt x="7771" y="11743"/>
                </a:cubicBezTo>
                <a:lnTo>
                  <a:pt x="3094" y="11743"/>
                </a:lnTo>
                <a:cubicBezTo>
                  <a:pt x="3222" y="9315"/>
                  <a:pt x="2269" y="8731"/>
                  <a:pt x="1412" y="8441"/>
                </a:cubicBezTo>
                <a:lnTo>
                  <a:pt x="1412" y="8441"/>
                </a:lnTo>
                <a:cubicBezTo>
                  <a:pt x="1132" y="8346"/>
                  <a:pt x="863" y="8282"/>
                  <a:pt x="645" y="8196"/>
                </a:cubicBezTo>
                <a:cubicBezTo>
                  <a:pt x="-329" y="7812"/>
                  <a:pt x="499" y="6844"/>
                  <a:pt x="477" y="6601"/>
                </a:cubicBezTo>
                <a:cubicBezTo>
                  <a:pt x="465" y="6464"/>
                  <a:pt x="-28" y="6193"/>
                  <a:pt x="473" y="5934"/>
                </a:cubicBezTo>
                <a:cubicBezTo>
                  <a:pt x="242" y="5804"/>
                  <a:pt x="191" y="5393"/>
                  <a:pt x="611" y="5288"/>
                </a:cubicBezTo>
                <a:cubicBezTo>
                  <a:pt x="611" y="5288"/>
                  <a:pt x="-108" y="4890"/>
                  <a:pt x="14" y="4517"/>
                </a:cubicBezTo>
                <a:cubicBezTo>
                  <a:pt x="132" y="4154"/>
                  <a:pt x="1189" y="4031"/>
                  <a:pt x="1565" y="2690"/>
                </a:cubicBezTo>
                <a:cubicBezTo>
                  <a:pt x="1651" y="2385"/>
                  <a:pt x="1766" y="2070"/>
                  <a:pt x="1973" y="1807"/>
                </a:cubicBezTo>
                <a:cubicBezTo>
                  <a:pt x="4767" y="-1739"/>
                  <a:pt x="10444" y="403"/>
                  <a:pt x="9975" y="4189"/>
                </a:cubicBezTo>
                <a:cubicBezTo>
                  <a:pt x="9763" y="5602"/>
                  <a:pt x="8732" y="6956"/>
                  <a:pt x="7870" y="78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1765703" y="1787322"/>
            <a:ext cx="1568324" cy="1371404"/>
            <a:chOff x="2542680" y="3366000"/>
            <a:chExt cx="2342880" cy="2048400"/>
          </a:xfrm>
        </p:grpSpPr>
        <p:sp>
          <p:nvSpPr>
            <p:cNvPr id="229" name="Google Shape;229;p19"/>
            <p:cNvSpPr/>
            <p:nvPr/>
          </p:nvSpPr>
          <p:spPr>
            <a:xfrm>
              <a:off x="3630240" y="4692240"/>
              <a:ext cx="412920" cy="240120"/>
            </a:xfrm>
            <a:custGeom>
              <a:rect b="b" l="l" r="r" t="t"/>
              <a:pathLst>
                <a:path extrusionOk="0" h="667" w="1147">
                  <a:moveTo>
                    <a:pt x="0" y="76"/>
                  </a:moveTo>
                  <a:cubicBezTo>
                    <a:pt x="0" y="76"/>
                    <a:pt x="324" y="696"/>
                    <a:pt x="766" y="666"/>
                  </a:cubicBezTo>
                  <a:cubicBezTo>
                    <a:pt x="1207" y="637"/>
                    <a:pt x="1144" y="147"/>
                    <a:pt x="1144" y="147"/>
                  </a:cubicBezTo>
                  <a:lnTo>
                    <a:pt x="503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839760" y="4804200"/>
              <a:ext cx="446400" cy="610200"/>
            </a:xfrm>
            <a:custGeom>
              <a:rect b="b" l="l" r="r" t="t"/>
              <a:pathLst>
                <a:path extrusionOk="0" h="1695" w="1240">
                  <a:moveTo>
                    <a:pt x="1028" y="194"/>
                  </a:moveTo>
                  <a:cubicBezTo>
                    <a:pt x="1028" y="194"/>
                    <a:pt x="1097" y="693"/>
                    <a:pt x="1167" y="1003"/>
                  </a:cubicBezTo>
                  <a:cubicBezTo>
                    <a:pt x="1236" y="1313"/>
                    <a:pt x="1318" y="1591"/>
                    <a:pt x="1097" y="1671"/>
                  </a:cubicBezTo>
                  <a:cubicBezTo>
                    <a:pt x="876" y="1752"/>
                    <a:pt x="805" y="1610"/>
                    <a:pt x="795" y="1539"/>
                  </a:cubicBezTo>
                  <a:cubicBezTo>
                    <a:pt x="786" y="1468"/>
                    <a:pt x="734" y="1183"/>
                    <a:pt x="634" y="1022"/>
                  </a:cubicBezTo>
                  <a:cubicBezTo>
                    <a:pt x="535" y="861"/>
                    <a:pt x="117" y="614"/>
                    <a:pt x="8" y="273"/>
                  </a:cubicBezTo>
                  <a:cubicBezTo>
                    <a:pt x="-101" y="-68"/>
                    <a:pt x="986" y="-85"/>
                    <a:pt x="1028" y="1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918240" y="4881600"/>
              <a:ext cx="269280" cy="532800"/>
            </a:xfrm>
            <a:custGeom>
              <a:rect b="b" l="l" r="r" t="t"/>
              <a:pathLst>
                <a:path extrusionOk="0" h="1480" w="748">
                  <a:moveTo>
                    <a:pt x="78" y="234"/>
                  </a:moveTo>
                  <a:cubicBezTo>
                    <a:pt x="139" y="382"/>
                    <a:pt x="268" y="496"/>
                    <a:pt x="363" y="623"/>
                  </a:cubicBezTo>
                  <a:cubicBezTo>
                    <a:pt x="456" y="748"/>
                    <a:pt x="503" y="888"/>
                    <a:pt x="543" y="1038"/>
                  </a:cubicBezTo>
                  <a:cubicBezTo>
                    <a:pt x="575" y="1158"/>
                    <a:pt x="584" y="1286"/>
                    <a:pt x="611" y="1408"/>
                  </a:cubicBezTo>
                  <a:cubicBezTo>
                    <a:pt x="637" y="1445"/>
                    <a:pt x="681" y="1477"/>
                    <a:pt x="748" y="1480"/>
                  </a:cubicBezTo>
                  <a:cubicBezTo>
                    <a:pt x="742" y="1415"/>
                    <a:pt x="734" y="1350"/>
                    <a:pt x="725" y="1285"/>
                  </a:cubicBezTo>
                  <a:cubicBezTo>
                    <a:pt x="700" y="1105"/>
                    <a:pt x="699" y="916"/>
                    <a:pt x="621" y="750"/>
                  </a:cubicBezTo>
                  <a:cubicBezTo>
                    <a:pt x="530" y="555"/>
                    <a:pt x="357" y="427"/>
                    <a:pt x="243" y="250"/>
                  </a:cubicBezTo>
                  <a:cubicBezTo>
                    <a:pt x="156" y="116"/>
                    <a:pt x="242" y="139"/>
                    <a:pt x="146" y="11"/>
                  </a:cubicBezTo>
                  <a:cubicBezTo>
                    <a:pt x="100" y="21"/>
                    <a:pt x="38" y="-11"/>
                    <a:pt x="0" y="4"/>
                  </a:cubicBezTo>
                  <a:cubicBezTo>
                    <a:pt x="36" y="139"/>
                    <a:pt x="24" y="104"/>
                    <a:pt x="78" y="2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113360" y="4812120"/>
              <a:ext cx="135360" cy="601560"/>
            </a:xfrm>
            <a:custGeom>
              <a:rect b="b" l="l" r="r" t="t"/>
              <a:pathLst>
                <a:path extrusionOk="0" h="1671" w="376">
                  <a:moveTo>
                    <a:pt x="371" y="1400"/>
                  </a:moveTo>
                  <a:cubicBezTo>
                    <a:pt x="362" y="1223"/>
                    <a:pt x="320" y="1051"/>
                    <a:pt x="278" y="879"/>
                  </a:cubicBezTo>
                  <a:cubicBezTo>
                    <a:pt x="239" y="720"/>
                    <a:pt x="212" y="561"/>
                    <a:pt x="178" y="402"/>
                  </a:cubicBezTo>
                  <a:cubicBezTo>
                    <a:pt x="151" y="276"/>
                    <a:pt x="116" y="154"/>
                    <a:pt x="100" y="27"/>
                  </a:cubicBezTo>
                  <a:cubicBezTo>
                    <a:pt x="69" y="16"/>
                    <a:pt x="36" y="7"/>
                    <a:pt x="0" y="0"/>
                  </a:cubicBezTo>
                  <a:cubicBezTo>
                    <a:pt x="6" y="177"/>
                    <a:pt x="28" y="352"/>
                    <a:pt x="50" y="527"/>
                  </a:cubicBezTo>
                  <a:cubicBezTo>
                    <a:pt x="62" y="622"/>
                    <a:pt x="76" y="706"/>
                    <a:pt x="113" y="794"/>
                  </a:cubicBezTo>
                  <a:cubicBezTo>
                    <a:pt x="141" y="860"/>
                    <a:pt x="173" y="923"/>
                    <a:pt x="190" y="993"/>
                  </a:cubicBezTo>
                  <a:cubicBezTo>
                    <a:pt x="210" y="1075"/>
                    <a:pt x="211" y="1160"/>
                    <a:pt x="215" y="1245"/>
                  </a:cubicBezTo>
                  <a:cubicBezTo>
                    <a:pt x="220" y="1340"/>
                    <a:pt x="238" y="1430"/>
                    <a:pt x="250" y="1524"/>
                  </a:cubicBezTo>
                  <a:cubicBezTo>
                    <a:pt x="256" y="1572"/>
                    <a:pt x="254" y="1621"/>
                    <a:pt x="251" y="1671"/>
                  </a:cubicBezTo>
                  <a:cubicBezTo>
                    <a:pt x="277" y="1668"/>
                    <a:pt x="305" y="1661"/>
                    <a:pt x="337" y="1649"/>
                  </a:cubicBezTo>
                  <a:cubicBezTo>
                    <a:pt x="351" y="1644"/>
                    <a:pt x="364" y="1638"/>
                    <a:pt x="376" y="1631"/>
                  </a:cubicBezTo>
                  <a:cubicBezTo>
                    <a:pt x="376" y="1554"/>
                    <a:pt x="375" y="1477"/>
                    <a:pt x="371" y="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163760" y="4827600"/>
              <a:ext cx="122400" cy="561600"/>
            </a:xfrm>
            <a:custGeom>
              <a:rect b="b" l="l" r="r" t="t"/>
              <a:pathLst>
                <a:path extrusionOk="0" h="1560" w="340">
                  <a:moveTo>
                    <a:pt x="267" y="938"/>
                  </a:moveTo>
                  <a:cubicBezTo>
                    <a:pt x="197" y="628"/>
                    <a:pt x="128" y="129"/>
                    <a:pt x="128" y="129"/>
                  </a:cubicBezTo>
                  <a:cubicBezTo>
                    <a:pt x="119" y="74"/>
                    <a:pt x="71" y="31"/>
                    <a:pt x="0" y="0"/>
                  </a:cubicBezTo>
                  <a:cubicBezTo>
                    <a:pt x="20" y="141"/>
                    <a:pt x="62" y="275"/>
                    <a:pt x="88" y="415"/>
                  </a:cubicBezTo>
                  <a:cubicBezTo>
                    <a:pt x="118" y="577"/>
                    <a:pt x="153" y="736"/>
                    <a:pt x="192" y="895"/>
                  </a:cubicBezTo>
                  <a:cubicBezTo>
                    <a:pt x="229" y="1047"/>
                    <a:pt x="261" y="1200"/>
                    <a:pt x="269" y="1357"/>
                  </a:cubicBezTo>
                  <a:cubicBezTo>
                    <a:pt x="273" y="1425"/>
                    <a:pt x="274" y="1492"/>
                    <a:pt x="274" y="1560"/>
                  </a:cubicBezTo>
                  <a:cubicBezTo>
                    <a:pt x="395" y="1445"/>
                    <a:pt x="326" y="1203"/>
                    <a:pt x="267" y="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605040" y="4562280"/>
              <a:ext cx="458280" cy="387000"/>
            </a:xfrm>
            <a:custGeom>
              <a:rect b="b" l="l" r="r" t="t"/>
              <a:pathLst>
                <a:path extrusionOk="0" h="1075" w="1273">
                  <a:moveTo>
                    <a:pt x="1273" y="552"/>
                  </a:moveTo>
                  <a:cubicBezTo>
                    <a:pt x="1262" y="201"/>
                    <a:pt x="845" y="-41"/>
                    <a:pt x="528" y="6"/>
                  </a:cubicBezTo>
                  <a:cubicBezTo>
                    <a:pt x="210" y="54"/>
                    <a:pt x="-41" y="84"/>
                    <a:pt x="6" y="239"/>
                  </a:cubicBezTo>
                  <a:cubicBezTo>
                    <a:pt x="6" y="239"/>
                    <a:pt x="139" y="841"/>
                    <a:pt x="570" y="1021"/>
                  </a:cubicBezTo>
                  <a:cubicBezTo>
                    <a:pt x="1002" y="1201"/>
                    <a:pt x="1283" y="902"/>
                    <a:pt x="1273" y="552"/>
                  </a:cubicBezTo>
                  <a:moveTo>
                    <a:pt x="922" y="874"/>
                  </a:moveTo>
                  <a:cubicBezTo>
                    <a:pt x="907" y="881"/>
                    <a:pt x="890" y="887"/>
                    <a:pt x="870" y="891"/>
                  </a:cubicBezTo>
                  <a:cubicBezTo>
                    <a:pt x="746" y="914"/>
                    <a:pt x="613" y="882"/>
                    <a:pt x="503" y="828"/>
                  </a:cubicBezTo>
                  <a:cubicBezTo>
                    <a:pt x="440" y="797"/>
                    <a:pt x="385" y="774"/>
                    <a:pt x="335" y="722"/>
                  </a:cubicBezTo>
                  <a:cubicBezTo>
                    <a:pt x="293" y="677"/>
                    <a:pt x="241" y="612"/>
                    <a:pt x="273" y="555"/>
                  </a:cubicBezTo>
                  <a:cubicBezTo>
                    <a:pt x="345" y="518"/>
                    <a:pt x="440" y="538"/>
                    <a:pt x="519" y="521"/>
                  </a:cubicBezTo>
                  <a:cubicBezTo>
                    <a:pt x="610" y="502"/>
                    <a:pt x="710" y="430"/>
                    <a:pt x="784" y="521"/>
                  </a:cubicBezTo>
                  <a:cubicBezTo>
                    <a:pt x="806" y="549"/>
                    <a:pt x="823" y="581"/>
                    <a:pt x="846" y="609"/>
                  </a:cubicBezTo>
                  <a:cubicBezTo>
                    <a:pt x="874" y="643"/>
                    <a:pt x="908" y="672"/>
                    <a:pt x="935" y="706"/>
                  </a:cubicBezTo>
                  <a:cubicBezTo>
                    <a:pt x="981" y="766"/>
                    <a:pt x="1002" y="832"/>
                    <a:pt x="922" y="8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854880" y="4508280"/>
              <a:ext cx="829080" cy="453240"/>
            </a:xfrm>
            <a:custGeom>
              <a:rect b="b" l="l" r="r" t="t"/>
              <a:pathLst>
                <a:path extrusionOk="0" h="1259" w="2303">
                  <a:moveTo>
                    <a:pt x="4" y="223"/>
                  </a:moveTo>
                  <a:cubicBezTo>
                    <a:pt x="4" y="223"/>
                    <a:pt x="175" y="1051"/>
                    <a:pt x="948" y="1225"/>
                  </a:cubicBezTo>
                  <a:cubicBezTo>
                    <a:pt x="1720" y="1398"/>
                    <a:pt x="2261" y="867"/>
                    <a:pt x="2303" y="450"/>
                  </a:cubicBezTo>
                  <a:cubicBezTo>
                    <a:pt x="2346" y="33"/>
                    <a:pt x="-100" y="-199"/>
                    <a:pt x="4" y="2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906000" y="4526280"/>
              <a:ext cx="157320" cy="311400"/>
            </a:xfrm>
            <a:custGeom>
              <a:rect b="b" l="l" r="r" t="t"/>
              <a:pathLst>
                <a:path extrusionOk="0" h="865" w="437">
                  <a:moveTo>
                    <a:pt x="393" y="865"/>
                  </a:moveTo>
                  <a:lnTo>
                    <a:pt x="437" y="865"/>
                  </a:lnTo>
                  <a:cubicBezTo>
                    <a:pt x="437" y="865"/>
                    <a:pt x="142" y="700"/>
                    <a:pt x="82" y="296"/>
                  </a:cubicBezTo>
                  <a:cubicBezTo>
                    <a:pt x="61" y="157"/>
                    <a:pt x="50" y="64"/>
                    <a:pt x="43" y="0"/>
                  </a:cubicBezTo>
                  <a:cubicBezTo>
                    <a:pt x="28" y="5"/>
                    <a:pt x="13" y="9"/>
                    <a:pt x="0" y="14"/>
                  </a:cubicBezTo>
                  <a:cubicBezTo>
                    <a:pt x="12" y="241"/>
                    <a:pt x="75" y="748"/>
                    <a:pt x="393" y="8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970800" y="4513680"/>
              <a:ext cx="135720" cy="324000"/>
            </a:xfrm>
            <a:custGeom>
              <a:rect b="b" l="l" r="r" t="t"/>
              <a:pathLst>
                <a:path extrusionOk="0" h="900" w="377">
                  <a:moveTo>
                    <a:pt x="52" y="0"/>
                  </a:moveTo>
                  <a:cubicBezTo>
                    <a:pt x="35" y="2"/>
                    <a:pt x="17" y="5"/>
                    <a:pt x="0" y="7"/>
                  </a:cubicBezTo>
                  <a:cubicBezTo>
                    <a:pt x="25" y="235"/>
                    <a:pt x="108" y="771"/>
                    <a:pt x="338" y="900"/>
                  </a:cubicBezTo>
                  <a:lnTo>
                    <a:pt x="377" y="900"/>
                  </a:lnTo>
                  <a:cubicBezTo>
                    <a:pt x="377" y="900"/>
                    <a:pt x="198" y="720"/>
                    <a:pt x="141" y="490"/>
                  </a:cubicBezTo>
                  <a:cubicBezTo>
                    <a:pt x="103" y="341"/>
                    <a:pt x="71" y="13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060440" y="4508280"/>
              <a:ext cx="81000" cy="329400"/>
            </a:xfrm>
            <a:custGeom>
              <a:rect b="b" l="l" r="r" t="t"/>
              <a:pathLst>
                <a:path extrusionOk="0" h="915" w="225">
                  <a:moveTo>
                    <a:pt x="51" y="0"/>
                  </a:moveTo>
                  <a:cubicBezTo>
                    <a:pt x="34" y="0"/>
                    <a:pt x="18" y="1"/>
                    <a:pt x="2" y="1"/>
                  </a:cubicBezTo>
                  <a:cubicBezTo>
                    <a:pt x="-6" y="216"/>
                    <a:pt x="-1" y="708"/>
                    <a:pt x="184" y="915"/>
                  </a:cubicBezTo>
                  <a:lnTo>
                    <a:pt x="225" y="915"/>
                  </a:lnTo>
                  <a:cubicBezTo>
                    <a:pt x="225" y="915"/>
                    <a:pt x="88" y="751"/>
                    <a:pt x="69" y="446"/>
                  </a:cubicBezTo>
                  <a:cubicBezTo>
                    <a:pt x="57" y="260"/>
                    <a:pt x="53" y="99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135680" y="4508640"/>
              <a:ext cx="28800" cy="329040"/>
            </a:xfrm>
            <a:custGeom>
              <a:rect b="b" l="l" r="r" t="t"/>
              <a:pathLst>
                <a:path extrusionOk="0" h="914" w="80">
                  <a:moveTo>
                    <a:pt x="30" y="0"/>
                  </a:moveTo>
                  <a:cubicBezTo>
                    <a:pt x="11" y="174"/>
                    <a:pt x="-30" y="636"/>
                    <a:pt x="38" y="914"/>
                  </a:cubicBezTo>
                  <a:lnTo>
                    <a:pt x="76" y="914"/>
                  </a:lnTo>
                  <a:cubicBezTo>
                    <a:pt x="76" y="914"/>
                    <a:pt x="25" y="372"/>
                    <a:pt x="80" y="2"/>
                  </a:cubicBezTo>
                  <a:cubicBezTo>
                    <a:pt x="63" y="1"/>
                    <a:pt x="46" y="1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169880" y="4512960"/>
              <a:ext cx="75600" cy="324720"/>
            </a:xfrm>
            <a:custGeom>
              <a:rect b="b" l="l" r="r" t="t"/>
              <a:pathLst>
                <a:path extrusionOk="0" h="902" w="210">
                  <a:moveTo>
                    <a:pt x="210" y="5"/>
                  </a:moveTo>
                  <a:cubicBezTo>
                    <a:pt x="190" y="3"/>
                    <a:pt x="171" y="1"/>
                    <a:pt x="151" y="0"/>
                  </a:cubicBezTo>
                  <a:cubicBezTo>
                    <a:pt x="154" y="84"/>
                    <a:pt x="155" y="239"/>
                    <a:pt x="137" y="404"/>
                  </a:cubicBezTo>
                  <a:cubicBezTo>
                    <a:pt x="116" y="587"/>
                    <a:pt x="65" y="789"/>
                    <a:pt x="0" y="882"/>
                  </a:cubicBezTo>
                  <a:lnTo>
                    <a:pt x="54" y="902"/>
                  </a:lnTo>
                  <a:cubicBezTo>
                    <a:pt x="54" y="902"/>
                    <a:pt x="142" y="707"/>
                    <a:pt x="188" y="411"/>
                  </a:cubicBezTo>
                  <a:cubicBezTo>
                    <a:pt x="206" y="291"/>
                    <a:pt x="206" y="155"/>
                    <a:pt x="210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213800" y="4521600"/>
              <a:ext cx="121320" cy="309240"/>
            </a:xfrm>
            <a:custGeom>
              <a:rect b="b" l="l" r="r" t="t"/>
              <a:pathLst>
                <a:path extrusionOk="0" h="859" w="337">
                  <a:moveTo>
                    <a:pt x="274" y="0"/>
                  </a:moveTo>
                  <a:cubicBezTo>
                    <a:pt x="247" y="176"/>
                    <a:pt x="152" y="711"/>
                    <a:pt x="0" y="859"/>
                  </a:cubicBezTo>
                  <a:lnTo>
                    <a:pt x="46" y="859"/>
                  </a:lnTo>
                  <a:cubicBezTo>
                    <a:pt x="46" y="859"/>
                    <a:pt x="290" y="540"/>
                    <a:pt x="337" y="9"/>
                  </a:cubicBezTo>
                  <a:cubicBezTo>
                    <a:pt x="316" y="6"/>
                    <a:pt x="295" y="3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276800" y="4537800"/>
              <a:ext cx="158040" cy="280800"/>
            </a:xfrm>
            <a:custGeom>
              <a:rect b="b" l="l" r="r" t="t"/>
              <a:pathLst>
                <a:path extrusionOk="0" h="780" w="439">
                  <a:moveTo>
                    <a:pt x="388" y="0"/>
                  </a:moveTo>
                  <a:cubicBezTo>
                    <a:pt x="360" y="162"/>
                    <a:pt x="247" y="620"/>
                    <a:pt x="0" y="780"/>
                  </a:cubicBezTo>
                  <a:lnTo>
                    <a:pt x="79" y="779"/>
                  </a:lnTo>
                  <a:cubicBezTo>
                    <a:pt x="79" y="779"/>
                    <a:pt x="348" y="576"/>
                    <a:pt x="439" y="10"/>
                  </a:cubicBezTo>
                  <a:cubicBezTo>
                    <a:pt x="422" y="7"/>
                    <a:pt x="405" y="4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344480" y="4575600"/>
              <a:ext cx="236160" cy="242640"/>
            </a:xfrm>
            <a:custGeom>
              <a:rect b="b" l="l" r="r" t="t"/>
              <a:pathLst>
                <a:path extrusionOk="0" h="674" w="656">
                  <a:moveTo>
                    <a:pt x="610" y="0"/>
                  </a:moveTo>
                  <a:cubicBezTo>
                    <a:pt x="527" y="136"/>
                    <a:pt x="247" y="549"/>
                    <a:pt x="0" y="674"/>
                  </a:cubicBezTo>
                  <a:lnTo>
                    <a:pt x="52" y="674"/>
                  </a:lnTo>
                  <a:cubicBezTo>
                    <a:pt x="52" y="674"/>
                    <a:pt x="392" y="558"/>
                    <a:pt x="656" y="17"/>
                  </a:cubicBezTo>
                  <a:cubicBezTo>
                    <a:pt x="641" y="11"/>
                    <a:pt x="626" y="6"/>
                    <a:pt x="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395600" y="4624200"/>
              <a:ext cx="277920" cy="194040"/>
            </a:xfrm>
            <a:custGeom>
              <a:rect b="b" l="l" r="r" t="t"/>
              <a:pathLst>
                <a:path extrusionOk="0" h="539" w="772">
                  <a:moveTo>
                    <a:pt x="772" y="40"/>
                  </a:moveTo>
                  <a:cubicBezTo>
                    <a:pt x="762" y="26"/>
                    <a:pt x="749" y="13"/>
                    <a:pt x="734" y="0"/>
                  </a:cubicBezTo>
                  <a:cubicBezTo>
                    <a:pt x="626" y="107"/>
                    <a:pt x="282" y="434"/>
                    <a:pt x="0" y="531"/>
                  </a:cubicBezTo>
                  <a:lnTo>
                    <a:pt x="60" y="539"/>
                  </a:lnTo>
                  <a:cubicBezTo>
                    <a:pt x="60" y="539"/>
                    <a:pt x="449" y="409"/>
                    <a:pt x="772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411800" y="4771080"/>
              <a:ext cx="237960" cy="52920"/>
            </a:xfrm>
            <a:custGeom>
              <a:rect b="b" l="l" r="r" t="t"/>
              <a:pathLst>
                <a:path extrusionOk="0" h="147" w="661">
                  <a:moveTo>
                    <a:pt x="661" y="0"/>
                  </a:moveTo>
                  <a:cubicBezTo>
                    <a:pt x="573" y="32"/>
                    <a:pt x="454" y="68"/>
                    <a:pt x="384" y="59"/>
                  </a:cubicBezTo>
                  <a:cubicBezTo>
                    <a:pt x="266" y="43"/>
                    <a:pt x="45" y="100"/>
                    <a:pt x="0" y="131"/>
                  </a:cubicBezTo>
                  <a:lnTo>
                    <a:pt x="45" y="147"/>
                  </a:lnTo>
                  <a:cubicBezTo>
                    <a:pt x="45" y="147"/>
                    <a:pt x="218" y="76"/>
                    <a:pt x="399" y="109"/>
                  </a:cubicBezTo>
                  <a:cubicBezTo>
                    <a:pt x="472" y="123"/>
                    <a:pt x="548" y="104"/>
                    <a:pt x="611" y="77"/>
                  </a:cubicBezTo>
                  <a:cubicBezTo>
                    <a:pt x="629" y="52"/>
                    <a:pt x="646" y="26"/>
                    <a:pt x="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401000" y="4815360"/>
              <a:ext cx="185400" cy="59760"/>
            </a:xfrm>
            <a:custGeom>
              <a:rect b="b" l="l" r="r" t="t"/>
              <a:pathLst>
                <a:path extrusionOk="0" h="166" w="515">
                  <a:moveTo>
                    <a:pt x="45" y="0"/>
                  </a:moveTo>
                  <a:lnTo>
                    <a:pt x="0" y="2"/>
                  </a:lnTo>
                  <a:cubicBezTo>
                    <a:pt x="0" y="2"/>
                    <a:pt x="176" y="197"/>
                    <a:pt x="441" y="162"/>
                  </a:cubicBezTo>
                  <a:cubicBezTo>
                    <a:pt x="467" y="141"/>
                    <a:pt x="492" y="120"/>
                    <a:pt x="515" y="98"/>
                  </a:cubicBezTo>
                  <a:cubicBezTo>
                    <a:pt x="410" y="127"/>
                    <a:pt x="229" y="142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4750" lIns="90000" spcFirstLastPara="1" rIns="90000" wrap="square" tIns="1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340520" y="4819320"/>
              <a:ext cx="158760" cy="108360"/>
            </a:xfrm>
            <a:custGeom>
              <a:rect b="b" l="l" r="r" t="t"/>
              <a:pathLst>
                <a:path extrusionOk="0" h="301" w="441">
                  <a:moveTo>
                    <a:pt x="47" y="4"/>
                  </a:moveTo>
                  <a:cubicBezTo>
                    <a:pt x="44" y="3"/>
                    <a:pt x="42" y="3"/>
                    <a:pt x="40" y="1"/>
                  </a:cubicBezTo>
                  <a:cubicBezTo>
                    <a:pt x="32" y="-3"/>
                    <a:pt x="16" y="3"/>
                    <a:pt x="8" y="5"/>
                  </a:cubicBezTo>
                  <a:cubicBezTo>
                    <a:pt x="5" y="5"/>
                    <a:pt x="3" y="5"/>
                    <a:pt x="0" y="6"/>
                  </a:cubicBezTo>
                  <a:cubicBezTo>
                    <a:pt x="32" y="58"/>
                    <a:pt x="144" y="220"/>
                    <a:pt x="359" y="301"/>
                  </a:cubicBezTo>
                  <a:cubicBezTo>
                    <a:pt x="387" y="289"/>
                    <a:pt x="414" y="275"/>
                    <a:pt x="441" y="261"/>
                  </a:cubicBezTo>
                  <a:cubicBezTo>
                    <a:pt x="350" y="241"/>
                    <a:pt x="157" y="178"/>
                    <a:pt x="47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282200" y="4815360"/>
              <a:ext cx="107280" cy="140760"/>
            </a:xfrm>
            <a:custGeom>
              <a:rect b="b" l="l" r="r" t="t"/>
              <a:pathLst>
                <a:path extrusionOk="0" h="391" w="298">
                  <a:moveTo>
                    <a:pt x="64" y="8"/>
                  </a:moveTo>
                  <a:lnTo>
                    <a:pt x="0" y="0"/>
                  </a:lnTo>
                  <a:cubicBezTo>
                    <a:pt x="0" y="0"/>
                    <a:pt x="80" y="226"/>
                    <a:pt x="247" y="391"/>
                  </a:cubicBezTo>
                  <a:cubicBezTo>
                    <a:pt x="264" y="388"/>
                    <a:pt x="281" y="385"/>
                    <a:pt x="298" y="382"/>
                  </a:cubicBezTo>
                  <a:cubicBezTo>
                    <a:pt x="220" y="294"/>
                    <a:pt x="82" y="127"/>
                    <a:pt x="64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223880" y="4820400"/>
              <a:ext cx="87480" cy="141120"/>
            </a:xfrm>
            <a:custGeom>
              <a:rect b="b" l="l" r="r" t="t"/>
              <a:pathLst>
                <a:path extrusionOk="0" h="392" w="243">
                  <a:moveTo>
                    <a:pt x="243" y="391"/>
                  </a:moveTo>
                  <a:cubicBezTo>
                    <a:pt x="186" y="319"/>
                    <a:pt x="49" y="134"/>
                    <a:pt x="38" y="0"/>
                  </a:cubicBezTo>
                  <a:lnTo>
                    <a:pt x="0" y="10"/>
                  </a:lnTo>
                  <a:cubicBezTo>
                    <a:pt x="0" y="10"/>
                    <a:pt x="62" y="252"/>
                    <a:pt x="189" y="391"/>
                  </a:cubicBezTo>
                  <a:cubicBezTo>
                    <a:pt x="207" y="392"/>
                    <a:pt x="225" y="391"/>
                    <a:pt x="243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145400" y="4830840"/>
              <a:ext cx="76680" cy="123480"/>
            </a:xfrm>
            <a:custGeom>
              <a:rect b="b" l="l" r="r" t="t"/>
              <a:pathLst>
                <a:path extrusionOk="0" h="343" w="213">
                  <a:moveTo>
                    <a:pt x="213" y="343"/>
                  </a:moveTo>
                  <a:cubicBezTo>
                    <a:pt x="164" y="276"/>
                    <a:pt x="81" y="147"/>
                    <a:pt x="47" y="0"/>
                  </a:cubicBezTo>
                  <a:lnTo>
                    <a:pt x="0" y="0"/>
                  </a:lnTo>
                  <a:cubicBezTo>
                    <a:pt x="0" y="0"/>
                    <a:pt x="36" y="176"/>
                    <a:pt x="152" y="331"/>
                  </a:cubicBezTo>
                  <a:cubicBezTo>
                    <a:pt x="173" y="336"/>
                    <a:pt x="193" y="340"/>
                    <a:pt x="213" y="3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071600" y="4834080"/>
              <a:ext cx="67680" cy="97920"/>
            </a:xfrm>
            <a:custGeom>
              <a:rect b="b" l="l" r="r" t="t"/>
              <a:pathLst>
                <a:path extrusionOk="0" h="272" w="188">
                  <a:moveTo>
                    <a:pt x="43" y="0"/>
                  </a:moveTo>
                  <a:lnTo>
                    <a:pt x="0" y="0"/>
                  </a:lnTo>
                  <a:cubicBezTo>
                    <a:pt x="0" y="0"/>
                    <a:pt x="19" y="124"/>
                    <a:pt x="112" y="240"/>
                  </a:cubicBezTo>
                  <a:cubicBezTo>
                    <a:pt x="136" y="252"/>
                    <a:pt x="162" y="262"/>
                    <a:pt x="188" y="272"/>
                  </a:cubicBezTo>
                  <a:cubicBezTo>
                    <a:pt x="135" y="218"/>
                    <a:pt x="58" y="122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980520" y="4806360"/>
              <a:ext cx="470880" cy="35640"/>
            </a:xfrm>
            <a:custGeom>
              <a:rect b="b" l="l" r="r" t="t"/>
              <a:pathLst>
                <a:path extrusionOk="0" h="99" w="1308">
                  <a:moveTo>
                    <a:pt x="0" y="49"/>
                  </a:moveTo>
                  <a:cubicBezTo>
                    <a:pt x="0" y="49"/>
                    <a:pt x="997" y="47"/>
                    <a:pt x="1308" y="0"/>
                  </a:cubicBezTo>
                  <a:cubicBezTo>
                    <a:pt x="1308" y="0"/>
                    <a:pt x="895" y="139"/>
                    <a:pt x="37" y="87"/>
                  </a:cubicBezTo>
                  <a:cubicBezTo>
                    <a:pt x="37" y="87"/>
                    <a:pt x="19" y="69"/>
                    <a:pt x="0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542680" y="3366000"/>
              <a:ext cx="2342880" cy="1426320"/>
            </a:xfrm>
            <a:custGeom>
              <a:rect b="b" l="l" r="r" t="t"/>
              <a:pathLst>
                <a:path extrusionOk="0" h="3962" w="6508">
                  <a:moveTo>
                    <a:pt x="5272" y="3696"/>
                  </a:moveTo>
                  <a:cubicBezTo>
                    <a:pt x="5117" y="3630"/>
                    <a:pt x="5171" y="3582"/>
                    <a:pt x="5111" y="3598"/>
                  </a:cubicBezTo>
                  <a:cubicBezTo>
                    <a:pt x="5051" y="3614"/>
                    <a:pt x="4830" y="3662"/>
                    <a:pt x="4697" y="3592"/>
                  </a:cubicBezTo>
                  <a:cubicBezTo>
                    <a:pt x="4564" y="3522"/>
                    <a:pt x="4310" y="3630"/>
                    <a:pt x="4167" y="3667"/>
                  </a:cubicBezTo>
                  <a:cubicBezTo>
                    <a:pt x="4024" y="3704"/>
                    <a:pt x="3837" y="3660"/>
                    <a:pt x="3727" y="3627"/>
                  </a:cubicBezTo>
                  <a:cubicBezTo>
                    <a:pt x="3616" y="3595"/>
                    <a:pt x="3706" y="3780"/>
                    <a:pt x="3313" y="3770"/>
                  </a:cubicBezTo>
                  <a:cubicBezTo>
                    <a:pt x="2919" y="3761"/>
                    <a:pt x="3019" y="3744"/>
                    <a:pt x="2910" y="3802"/>
                  </a:cubicBezTo>
                  <a:cubicBezTo>
                    <a:pt x="2801" y="3860"/>
                    <a:pt x="2583" y="3960"/>
                    <a:pt x="2365" y="3912"/>
                  </a:cubicBezTo>
                  <a:cubicBezTo>
                    <a:pt x="2147" y="3865"/>
                    <a:pt x="2207" y="4053"/>
                    <a:pt x="1903" y="3901"/>
                  </a:cubicBezTo>
                  <a:cubicBezTo>
                    <a:pt x="1600" y="3750"/>
                    <a:pt x="1701" y="3630"/>
                    <a:pt x="1654" y="3544"/>
                  </a:cubicBezTo>
                  <a:cubicBezTo>
                    <a:pt x="1606" y="3459"/>
                    <a:pt x="1537" y="3557"/>
                    <a:pt x="1413" y="3434"/>
                  </a:cubicBezTo>
                  <a:cubicBezTo>
                    <a:pt x="1290" y="3310"/>
                    <a:pt x="1322" y="3211"/>
                    <a:pt x="1278" y="3172"/>
                  </a:cubicBezTo>
                  <a:cubicBezTo>
                    <a:pt x="1233" y="3133"/>
                    <a:pt x="1170" y="3209"/>
                    <a:pt x="999" y="3137"/>
                  </a:cubicBezTo>
                  <a:cubicBezTo>
                    <a:pt x="829" y="3064"/>
                    <a:pt x="905" y="3061"/>
                    <a:pt x="739" y="3038"/>
                  </a:cubicBezTo>
                  <a:cubicBezTo>
                    <a:pt x="573" y="3014"/>
                    <a:pt x="504" y="2931"/>
                    <a:pt x="440" y="2820"/>
                  </a:cubicBezTo>
                  <a:cubicBezTo>
                    <a:pt x="376" y="2708"/>
                    <a:pt x="405" y="2729"/>
                    <a:pt x="257" y="2656"/>
                  </a:cubicBezTo>
                  <a:cubicBezTo>
                    <a:pt x="108" y="2583"/>
                    <a:pt x="-15" y="2410"/>
                    <a:pt x="1" y="2245"/>
                  </a:cubicBezTo>
                  <a:cubicBezTo>
                    <a:pt x="17" y="2081"/>
                    <a:pt x="102" y="2002"/>
                    <a:pt x="51" y="1869"/>
                  </a:cubicBezTo>
                  <a:cubicBezTo>
                    <a:pt x="1" y="1737"/>
                    <a:pt x="1" y="1635"/>
                    <a:pt x="159" y="1503"/>
                  </a:cubicBezTo>
                  <a:cubicBezTo>
                    <a:pt x="317" y="1370"/>
                    <a:pt x="254" y="1370"/>
                    <a:pt x="266" y="1285"/>
                  </a:cubicBezTo>
                  <a:cubicBezTo>
                    <a:pt x="279" y="1199"/>
                    <a:pt x="336" y="1101"/>
                    <a:pt x="491" y="1054"/>
                  </a:cubicBezTo>
                  <a:cubicBezTo>
                    <a:pt x="645" y="1006"/>
                    <a:pt x="538" y="956"/>
                    <a:pt x="680" y="833"/>
                  </a:cubicBezTo>
                  <a:cubicBezTo>
                    <a:pt x="822" y="709"/>
                    <a:pt x="917" y="792"/>
                    <a:pt x="993" y="735"/>
                  </a:cubicBezTo>
                  <a:cubicBezTo>
                    <a:pt x="1069" y="678"/>
                    <a:pt x="1066" y="532"/>
                    <a:pt x="1227" y="485"/>
                  </a:cubicBezTo>
                  <a:cubicBezTo>
                    <a:pt x="1388" y="438"/>
                    <a:pt x="1432" y="472"/>
                    <a:pt x="1489" y="444"/>
                  </a:cubicBezTo>
                  <a:cubicBezTo>
                    <a:pt x="1546" y="416"/>
                    <a:pt x="1590" y="302"/>
                    <a:pt x="1717" y="270"/>
                  </a:cubicBezTo>
                  <a:cubicBezTo>
                    <a:pt x="1843" y="239"/>
                    <a:pt x="1929" y="299"/>
                    <a:pt x="2027" y="270"/>
                  </a:cubicBezTo>
                  <a:cubicBezTo>
                    <a:pt x="2124" y="242"/>
                    <a:pt x="2064" y="77"/>
                    <a:pt x="2320" y="93"/>
                  </a:cubicBezTo>
                  <a:cubicBezTo>
                    <a:pt x="2576" y="109"/>
                    <a:pt x="2554" y="118"/>
                    <a:pt x="2646" y="65"/>
                  </a:cubicBezTo>
                  <a:cubicBezTo>
                    <a:pt x="2738" y="11"/>
                    <a:pt x="2826" y="-5"/>
                    <a:pt x="2937" y="43"/>
                  </a:cubicBezTo>
                  <a:cubicBezTo>
                    <a:pt x="3047" y="90"/>
                    <a:pt x="3139" y="49"/>
                    <a:pt x="3224" y="14"/>
                  </a:cubicBezTo>
                  <a:cubicBezTo>
                    <a:pt x="3310" y="-21"/>
                    <a:pt x="3382" y="14"/>
                    <a:pt x="3531" y="55"/>
                  </a:cubicBezTo>
                  <a:cubicBezTo>
                    <a:pt x="3679" y="96"/>
                    <a:pt x="3728" y="-43"/>
                    <a:pt x="3909" y="17"/>
                  </a:cubicBezTo>
                  <a:cubicBezTo>
                    <a:pt x="4090" y="77"/>
                    <a:pt x="4062" y="160"/>
                    <a:pt x="4157" y="182"/>
                  </a:cubicBezTo>
                  <a:cubicBezTo>
                    <a:pt x="4251" y="204"/>
                    <a:pt x="4343" y="125"/>
                    <a:pt x="4463" y="251"/>
                  </a:cubicBezTo>
                  <a:cubicBezTo>
                    <a:pt x="4583" y="378"/>
                    <a:pt x="4643" y="340"/>
                    <a:pt x="4719" y="340"/>
                  </a:cubicBezTo>
                  <a:cubicBezTo>
                    <a:pt x="4795" y="340"/>
                    <a:pt x="4858" y="368"/>
                    <a:pt x="4975" y="536"/>
                  </a:cubicBezTo>
                  <a:cubicBezTo>
                    <a:pt x="5092" y="703"/>
                    <a:pt x="5196" y="589"/>
                    <a:pt x="5285" y="694"/>
                  </a:cubicBezTo>
                  <a:cubicBezTo>
                    <a:pt x="5373" y="798"/>
                    <a:pt x="5373" y="924"/>
                    <a:pt x="5446" y="965"/>
                  </a:cubicBezTo>
                  <a:cubicBezTo>
                    <a:pt x="5519" y="1006"/>
                    <a:pt x="5617" y="940"/>
                    <a:pt x="5696" y="1098"/>
                  </a:cubicBezTo>
                  <a:cubicBezTo>
                    <a:pt x="5775" y="1256"/>
                    <a:pt x="5762" y="1291"/>
                    <a:pt x="5825" y="1335"/>
                  </a:cubicBezTo>
                  <a:cubicBezTo>
                    <a:pt x="5888" y="1379"/>
                    <a:pt x="5964" y="1446"/>
                    <a:pt x="5990" y="1597"/>
                  </a:cubicBezTo>
                  <a:cubicBezTo>
                    <a:pt x="6015" y="1749"/>
                    <a:pt x="6078" y="1749"/>
                    <a:pt x="6141" y="1781"/>
                  </a:cubicBezTo>
                  <a:cubicBezTo>
                    <a:pt x="6204" y="1812"/>
                    <a:pt x="6239" y="1876"/>
                    <a:pt x="6252" y="1999"/>
                  </a:cubicBezTo>
                  <a:cubicBezTo>
                    <a:pt x="6265" y="2122"/>
                    <a:pt x="6331" y="2147"/>
                    <a:pt x="6353" y="2261"/>
                  </a:cubicBezTo>
                  <a:cubicBezTo>
                    <a:pt x="6375" y="2375"/>
                    <a:pt x="6340" y="2482"/>
                    <a:pt x="6353" y="2508"/>
                  </a:cubicBezTo>
                  <a:cubicBezTo>
                    <a:pt x="6366" y="2533"/>
                    <a:pt x="6502" y="2581"/>
                    <a:pt x="6508" y="2783"/>
                  </a:cubicBezTo>
                  <a:cubicBezTo>
                    <a:pt x="6514" y="2986"/>
                    <a:pt x="6416" y="2966"/>
                    <a:pt x="6416" y="3010"/>
                  </a:cubicBezTo>
                  <a:cubicBezTo>
                    <a:pt x="6416" y="3054"/>
                    <a:pt x="6495" y="3175"/>
                    <a:pt x="6448" y="3323"/>
                  </a:cubicBezTo>
                  <a:cubicBezTo>
                    <a:pt x="6400" y="3472"/>
                    <a:pt x="6340" y="3405"/>
                    <a:pt x="6302" y="3519"/>
                  </a:cubicBezTo>
                  <a:cubicBezTo>
                    <a:pt x="6265" y="3633"/>
                    <a:pt x="6201" y="3753"/>
                    <a:pt x="6037" y="3769"/>
                  </a:cubicBezTo>
                  <a:cubicBezTo>
                    <a:pt x="5873" y="3784"/>
                    <a:pt x="5764" y="3710"/>
                    <a:pt x="5714" y="3694"/>
                  </a:cubicBezTo>
                  <a:cubicBezTo>
                    <a:pt x="5663" y="3679"/>
                    <a:pt x="5580" y="3827"/>
                    <a:pt x="5272" y="36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542680" y="3366000"/>
              <a:ext cx="2342880" cy="1426320"/>
            </a:xfrm>
            <a:custGeom>
              <a:rect b="b" l="l" r="r" t="t"/>
              <a:pathLst>
                <a:path extrusionOk="0" h="3962" w="6508">
                  <a:moveTo>
                    <a:pt x="6508" y="2783"/>
                  </a:moveTo>
                  <a:cubicBezTo>
                    <a:pt x="6502" y="2580"/>
                    <a:pt x="6366" y="2533"/>
                    <a:pt x="6353" y="2508"/>
                  </a:cubicBezTo>
                  <a:cubicBezTo>
                    <a:pt x="6340" y="2482"/>
                    <a:pt x="6375" y="2375"/>
                    <a:pt x="6353" y="2261"/>
                  </a:cubicBezTo>
                  <a:cubicBezTo>
                    <a:pt x="6332" y="2155"/>
                    <a:pt x="6273" y="2126"/>
                    <a:pt x="6255" y="2022"/>
                  </a:cubicBezTo>
                  <a:cubicBezTo>
                    <a:pt x="6254" y="2015"/>
                    <a:pt x="6253" y="2007"/>
                    <a:pt x="6252" y="1999"/>
                  </a:cubicBezTo>
                  <a:cubicBezTo>
                    <a:pt x="6251" y="1986"/>
                    <a:pt x="6249" y="1974"/>
                    <a:pt x="6247" y="1962"/>
                  </a:cubicBezTo>
                  <a:cubicBezTo>
                    <a:pt x="6246" y="1957"/>
                    <a:pt x="6245" y="1952"/>
                    <a:pt x="6244" y="1947"/>
                  </a:cubicBezTo>
                  <a:cubicBezTo>
                    <a:pt x="6243" y="1942"/>
                    <a:pt x="6242" y="1937"/>
                    <a:pt x="6241" y="1932"/>
                  </a:cubicBezTo>
                  <a:cubicBezTo>
                    <a:pt x="6224" y="1852"/>
                    <a:pt x="6192" y="1806"/>
                    <a:pt x="6141" y="1781"/>
                  </a:cubicBezTo>
                  <a:cubicBezTo>
                    <a:pt x="6078" y="1749"/>
                    <a:pt x="6015" y="1749"/>
                    <a:pt x="5990" y="1597"/>
                  </a:cubicBezTo>
                  <a:cubicBezTo>
                    <a:pt x="5964" y="1446"/>
                    <a:pt x="5888" y="1379"/>
                    <a:pt x="5825" y="1335"/>
                  </a:cubicBezTo>
                  <a:cubicBezTo>
                    <a:pt x="5762" y="1291"/>
                    <a:pt x="5775" y="1256"/>
                    <a:pt x="5696" y="1098"/>
                  </a:cubicBezTo>
                  <a:cubicBezTo>
                    <a:pt x="5617" y="940"/>
                    <a:pt x="5519" y="1006"/>
                    <a:pt x="5446" y="965"/>
                  </a:cubicBezTo>
                  <a:cubicBezTo>
                    <a:pt x="5373" y="924"/>
                    <a:pt x="5373" y="798"/>
                    <a:pt x="5285" y="694"/>
                  </a:cubicBezTo>
                  <a:cubicBezTo>
                    <a:pt x="5196" y="589"/>
                    <a:pt x="5092" y="703"/>
                    <a:pt x="4975" y="536"/>
                  </a:cubicBezTo>
                  <a:cubicBezTo>
                    <a:pt x="4858" y="368"/>
                    <a:pt x="4795" y="340"/>
                    <a:pt x="4719" y="340"/>
                  </a:cubicBezTo>
                  <a:cubicBezTo>
                    <a:pt x="4643" y="340"/>
                    <a:pt x="4583" y="378"/>
                    <a:pt x="4463" y="251"/>
                  </a:cubicBezTo>
                  <a:cubicBezTo>
                    <a:pt x="4343" y="125"/>
                    <a:pt x="4251" y="204"/>
                    <a:pt x="4157" y="182"/>
                  </a:cubicBezTo>
                  <a:cubicBezTo>
                    <a:pt x="4062" y="160"/>
                    <a:pt x="4090" y="77"/>
                    <a:pt x="3909" y="17"/>
                  </a:cubicBezTo>
                  <a:cubicBezTo>
                    <a:pt x="3728" y="-43"/>
                    <a:pt x="3679" y="96"/>
                    <a:pt x="3531" y="55"/>
                  </a:cubicBezTo>
                  <a:cubicBezTo>
                    <a:pt x="3382" y="14"/>
                    <a:pt x="3310" y="-21"/>
                    <a:pt x="3224" y="14"/>
                  </a:cubicBezTo>
                  <a:cubicBezTo>
                    <a:pt x="3139" y="49"/>
                    <a:pt x="3047" y="90"/>
                    <a:pt x="2937" y="43"/>
                  </a:cubicBezTo>
                  <a:cubicBezTo>
                    <a:pt x="2826" y="-5"/>
                    <a:pt x="2738" y="11"/>
                    <a:pt x="2646" y="65"/>
                  </a:cubicBezTo>
                  <a:cubicBezTo>
                    <a:pt x="2554" y="118"/>
                    <a:pt x="2576" y="109"/>
                    <a:pt x="2320" y="93"/>
                  </a:cubicBezTo>
                  <a:cubicBezTo>
                    <a:pt x="2064" y="77"/>
                    <a:pt x="2124" y="242"/>
                    <a:pt x="2027" y="270"/>
                  </a:cubicBezTo>
                  <a:cubicBezTo>
                    <a:pt x="1929" y="299"/>
                    <a:pt x="1843" y="239"/>
                    <a:pt x="1717" y="270"/>
                  </a:cubicBezTo>
                  <a:cubicBezTo>
                    <a:pt x="1590" y="302"/>
                    <a:pt x="1546" y="416"/>
                    <a:pt x="1489" y="444"/>
                  </a:cubicBezTo>
                  <a:cubicBezTo>
                    <a:pt x="1432" y="472"/>
                    <a:pt x="1388" y="438"/>
                    <a:pt x="1227" y="485"/>
                  </a:cubicBezTo>
                  <a:cubicBezTo>
                    <a:pt x="1066" y="532"/>
                    <a:pt x="1069" y="678"/>
                    <a:pt x="993" y="735"/>
                  </a:cubicBezTo>
                  <a:cubicBezTo>
                    <a:pt x="917" y="792"/>
                    <a:pt x="822" y="709"/>
                    <a:pt x="680" y="833"/>
                  </a:cubicBezTo>
                  <a:cubicBezTo>
                    <a:pt x="538" y="956"/>
                    <a:pt x="645" y="1006"/>
                    <a:pt x="491" y="1054"/>
                  </a:cubicBezTo>
                  <a:cubicBezTo>
                    <a:pt x="336" y="1101"/>
                    <a:pt x="279" y="1199"/>
                    <a:pt x="266" y="1285"/>
                  </a:cubicBezTo>
                  <a:cubicBezTo>
                    <a:pt x="254" y="1370"/>
                    <a:pt x="317" y="1370"/>
                    <a:pt x="159" y="1503"/>
                  </a:cubicBezTo>
                  <a:cubicBezTo>
                    <a:pt x="1" y="1635"/>
                    <a:pt x="1" y="1737"/>
                    <a:pt x="51" y="1869"/>
                  </a:cubicBezTo>
                  <a:cubicBezTo>
                    <a:pt x="102" y="2002"/>
                    <a:pt x="17" y="2081"/>
                    <a:pt x="1" y="2245"/>
                  </a:cubicBezTo>
                  <a:cubicBezTo>
                    <a:pt x="-15" y="2410"/>
                    <a:pt x="108" y="2583"/>
                    <a:pt x="257" y="2656"/>
                  </a:cubicBezTo>
                  <a:cubicBezTo>
                    <a:pt x="405" y="2729"/>
                    <a:pt x="376" y="2708"/>
                    <a:pt x="440" y="2820"/>
                  </a:cubicBezTo>
                  <a:cubicBezTo>
                    <a:pt x="504" y="2931"/>
                    <a:pt x="573" y="3014"/>
                    <a:pt x="739" y="3038"/>
                  </a:cubicBezTo>
                  <a:cubicBezTo>
                    <a:pt x="905" y="3061"/>
                    <a:pt x="829" y="3064"/>
                    <a:pt x="999" y="3137"/>
                  </a:cubicBezTo>
                  <a:cubicBezTo>
                    <a:pt x="1170" y="3209"/>
                    <a:pt x="1233" y="3133"/>
                    <a:pt x="1278" y="3172"/>
                  </a:cubicBezTo>
                  <a:cubicBezTo>
                    <a:pt x="1322" y="3211"/>
                    <a:pt x="1290" y="3310"/>
                    <a:pt x="1413" y="3434"/>
                  </a:cubicBezTo>
                  <a:cubicBezTo>
                    <a:pt x="1537" y="3557"/>
                    <a:pt x="1606" y="3459"/>
                    <a:pt x="1654" y="3544"/>
                  </a:cubicBezTo>
                  <a:cubicBezTo>
                    <a:pt x="1701" y="3630"/>
                    <a:pt x="1600" y="3750"/>
                    <a:pt x="1903" y="3901"/>
                  </a:cubicBezTo>
                  <a:cubicBezTo>
                    <a:pt x="2207" y="4053"/>
                    <a:pt x="2147" y="3865"/>
                    <a:pt x="2365" y="3912"/>
                  </a:cubicBezTo>
                  <a:cubicBezTo>
                    <a:pt x="2583" y="3960"/>
                    <a:pt x="2801" y="3860"/>
                    <a:pt x="2910" y="3802"/>
                  </a:cubicBezTo>
                  <a:cubicBezTo>
                    <a:pt x="3019" y="3744"/>
                    <a:pt x="2919" y="3761"/>
                    <a:pt x="3313" y="3770"/>
                  </a:cubicBezTo>
                  <a:cubicBezTo>
                    <a:pt x="3706" y="3780"/>
                    <a:pt x="3616" y="3595"/>
                    <a:pt x="3727" y="3627"/>
                  </a:cubicBezTo>
                  <a:cubicBezTo>
                    <a:pt x="3837" y="3660"/>
                    <a:pt x="4024" y="3704"/>
                    <a:pt x="4167" y="3667"/>
                  </a:cubicBezTo>
                  <a:cubicBezTo>
                    <a:pt x="4310" y="3630"/>
                    <a:pt x="4564" y="3522"/>
                    <a:pt x="4697" y="3592"/>
                  </a:cubicBezTo>
                  <a:cubicBezTo>
                    <a:pt x="4830" y="3662"/>
                    <a:pt x="5051" y="3614"/>
                    <a:pt x="5111" y="3598"/>
                  </a:cubicBezTo>
                  <a:cubicBezTo>
                    <a:pt x="5171" y="3582"/>
                    <a:pt x="5117" y="3630"/>
                    <a:pt x="5272" y="3696"/>
                  </a:cubicBezTo>
                  <a:cubicBezTo>
                    <a:pt x="5508" y="3796"/>
                    <a:pt x="5612" y="3733"/>
                    <a:pt x="5670" y="3705"/>
                  </a:cubicBezTo>
                  <a:cubicBezTo>
                    <a:pt x="5674" y="3703"/>
                    <a:pt x="5678" y="3701"/>
                    <a:pt x="5682" y="3699"/>
                  </a:cubicBezTo>
                  <a:cubicBezTo>
                    <a:pt x="5683" y="3699"/>
                    <a:pt x="5684" y="3698"/>
                    <a:pt x="5686" y="3698"/>
                  </a:cubicBezTo>
                  <a:cubicBezTo>
                    <a:pt x="5688" y="3697"/>
                    <a:pt x="5691" y="3696"/>
                    <a:pt x="5694" y="3695"/>
                  </a:cubicBezTo>
                  <a:cubicBezTo>
                    <a:pt x="5695" y="3695"/>
                    <a:pt x="5697" y="3695"/>
                    <a:pt x="5699" y="3694"/>
                  </a:cubicBezTo>
                  <a:cubicBezTo>
                    <a:pt x="5701" y="3694"/>
                    <a:pt x="5702" y="3693"/>
                    <a:pt x="5704" y="3693"/>
                  </a:cubicBezTo>
                  <a:cubicBezTo>
                    <a:pt x="5708" y="3693"/>
                    <a:pt x="5711" y="3693"/>
                    <a:pt x="5714" y="3694"/>
                  </a:cubicBezTo>
                  <a:cubicBezTo>
                    <a:pt x="5719" y="3696"/>
                    <a:pt x="5726" y="3699"/>
                    <a:pt x="5733" y="3702"/>
                  </a:cubicBezTo>
                  <a:cubicBezTo>
                    <a:pt x="5736" y="3703"/>
                    <a:pt x="5739" y="3704"/>
                    <a:pt x="5742" y="3706"/>
                  </a:cubicBezTo>
                  <a:cubicBezTo>
                    <a:pt x="5800" y="3731"/>
                    <a:pt x="5898" y="3782"/>
                    <a:pt x="6037" y="3769"/>
                  </a:cubicBezTo>
                  <a:cubicBezTo>
                    <a:pt x="6201" y="3753"/>
                    <a:pt x="6265" y="3633"/>
                    <a:pt x="6302" y="3519"/>
                  </a:cubicBezTo>
                  <a:cubicBezTo>
                    <a:pt x="6303" y="3518"/>
                    <a:pt x="6303" y="3517"/>
                    <a:pt x="6304" y="3516"/>
                  </a:cubicBezTo>
                  <a:cubicBezTo>
                    <a:pt x="6341" y="3407"/>
                    <a:pt x="6401" y="3470"/>
                    <a:pt x="6448" y="3323"/>
                  </a:cubicBezTo>
                  <a:cubicBezTo>
                    <a:pt x="6495" y="3175"/>
                    <a:pt x="6416" y="3054"/>
                    <a:pt x="6416" y="3010"/>
                  </a:cubicBezTo>
                  <a:cubicBezTo>
                    <a:pt x="6416" y="2966"/>
                    <a:pt x="6514" y="2985"/>
                    <a:pt x="6508" y="2783"/>
                  </a:cubicBezTo>
                  <a:moveTo>
                    <a:pt x="2012" y="359"/>
                  </a:moveTo>
                  <a:cubicBezTo>
                    <a:pt x="2013" y="445"/>
                    <a:pt x="1817" y="523"/>
                    <a:pt x="1817" y="523"/>
                  </a:cubicBezTo>
                  <a:cubicBezTo>
                    <a:pt x="2090" y="561"/>
                    <a:pt x="2206" y="217"/>
                    <a:pt x="2246" y="191"/>
                  </a:cubicBezTo>
                  <a:cubicBezTo>
                    <a:pt x="2286" y="165"/>
                    <a:pt x="2412" y="191"/>
                    <a:pt x="2519" y="203"/>
                  </a:cubicBezTo>
                  <a:cubicBezTo>
                    <a:pt x="2625" y="215"/>
                    <a:pt x="2654" y="148"/>
                    <a:pt x="2753" y="115"/>
                  </a:cubicBezTo>
                  <a:cubicBezTo>
                    <a:pt x="2853" y="82"/>
                    <a:pt x="2870" y="127"/>
                    <a:pt x="2995" y="153"/>
                  </a:cubicBezTo>
                  <a:cubicBezTo>
                    <a:pt x="3121" y="179"/>
                    <a:pt x="3206" y="101"/>
                    <a:pt x="3301" y="92"/>
                  </a:cubicBezTo>
                  <a:cubicBezTo>
                    <a:pt x="3369" y="85"/>
                    <a:pt x="3412" y="134"/>
                    <a:pt x="3464" y="162"/>
                  </a:cubicBezTo>
                  <a:cubicBezTo>
                    <a:pt x="3440" y="208"/>
                    <a:pt x="3398" y="270"/>
                    <a:pt x="3341" y="305"/>
                  </a:cubicBezTo>
                  <a:cubicBezTo>
                    <a:pt x="3244" y="364"/>
                    <a:pt x="3204" y="310"/>
                    <a:pt x="3200" y="298"/>
                  </a:cubicBezTo>
                  <a:cubicBezTo>
                    <a:pt x="3200" y="298"/>
                    <a:pt x="3184" y="413"/>
                    <a:pt x="3306" y="374"/>
                  </a:cubicBezTo>
                  <a:cubicBezTo>
                    <a:pt x="3306" y="374"/>
                    <a:pt x="3258" y="528"/>
                    <a:pt x="3233" y="607"/>
                  </a:cubicBezTo>
                  <a:cubicBezTo>
                    <a:pt x="3233" y="607"/>
                    <a:pt x="3164" y="425"/>
                    <a:pt x="3065" y="371"/>
                  </a:cubicBezTo>
                  <a:cubicBezTo>
                    <a:pt x="2965" y="318"/>
                    <a:pt x="3253" y="348"/>
                    <a:pt x="3234" y="166"/>
                  </a:cubicBezTo>
                  <a:cubicBezTo>
                    <a:pt x="3234" y="166"/>
                    <a:pt x="3205" y="231"/>
                    <a:pt x="3114" y="257"/>
                  </a:cubicBezTo>
                  <a:cubicBezTo>
                    <a:pt x="3022" y="284"/>
                    <a:pt x="2987" y="318"/>
                    <a:pt x="2978" y="325"/>
                  </a:cubicBezTo>
                  <a:cubicBezTo>
                    <a:pt x="2976" y="327"/>
                    <a:pt x="2936" y="308"/>
                    <a:pt x="2933" y="307"/>
                  </a:cubicBezTo>
                  <a:cubicBezTo>
                    <a:pt x="2892" y="293"/>
                    <a:pt x="2849" y="286"/>
                    <a:pt x="2806" y="284"/>
                  </a:cubicBezTo>
                  <a:cubicBezTo>
                    <a:pt x="2747" y="280"/>
                    <a:pt x="2671" y="281"/>
                    <a:pt x="2616" y="303"/>
                  </a:cubicBezTo>
                  <a:cubicBezTo>
                    <a:pt x="2564" y="324"/>
                    <a:pt x="2522" y="366"/>
                    <a:pt x="2462" y="369"/>
                  </a:cubicBezTo>
                  <a:cubicBezTo>
                    <a:pt x="2444" y="370"/>
                    <a:pt x="2424" y="365"/>
                    <a:pt x="2409" y="355"/>
                  </a:cubicBezTo>
                  <a:cubicBezTo>
                    <a:pt x="2388" y="341"/>
                    <a:pt x="2357" y="314"/>
                    <a:pt x="2340" y="295"/>
                  </a:cubicBezTo>
                  <a:cubicBezTo>
                    <a:pt x="2327" y="281"/>
                    <a:pt x="2301" y="233"/>
                    <a:pt x="2313" y="213"/>
                  </a:cubicBezTo>
                  <a:cubicBezTo>
                    <a:pt x="2296" y="242"/>
                    <a:pt x="2299" y="297"/>
                    <a:pt x="2312" y="327"/>
                  </a:cubicBezTo>
                  <a:cubicBezTo>
                    <a:pt x="2322" y="350"/>
                    <a:pt x="2351" y="366"/>
                    <a:pt x="2371" y="380"/>
                  </a:cubicBezTo>
                  <a:cubicBezTo>
                    <a:pt x="2386" y="390"/>
                    <a:pt x="2412" y="400"/>
                    <a:pt x="2407" y="420"/>
                  </a:cubicBezTo>
                  <a:cubicBezTo>
                    <a:pt x="2402" y="446"/>
                    <a:pt x="2360" y="458"/>
                    <a:pt x="2339" y="465"/>
                  </a:cubicBezTo>
                  <a:cubicBezTo>
                    <a:pt x="2307" y="476"/>
                    <a:pt x="2284" y="484"/>
                    <a:pt x="2257" y="504"/>
                  </a:cubicBezTo>
                  <a:cubicBezTo>
                    <a:pt x="2189" y="554"/>
                    <a:pt x="2103" y="597"/>
                    <a:pt x="2024" y="625"/>
                  </a:cubicBezTo>
                  <a:cubicBezTo>
                    <a:pt x="1937" y="655"/>
                    <a:pt x="1842" y="661"/>
                    <a:pt x="1751" y="651"/>
                  </a:cubicBezTo>
                  <a:cubicBezTo>
                    <a:pt x="1675" y="643"/>
                    <a:pt x="1653" y="587"/>
                    <a:pt x="1594" y="548"/>
                  </a:cubicBezTo>
                  <a:cubicBezTo>
                    <a:pt x="1570" y="532"/>
                    <a:pt x="1517" y="516"/>
                    <a:pt x="1533" y="484"/>
                  </a:cubicBezTo>
                  <a:cubicBezTo>
                    <a:pt x="1546" y="455"/>
                    <a:pt x="1583" y="438"/>
                    <a:pt x="1607" y="419"/>
                  </a:cubicBezTo>
                  <a:cubicBezTo>
                    <a:pt x="1640" y="393"/>
                    <a:pt x="1672" y="367"/>
                    <a:pt x="1710" y="348"/>
                  </a:cubicBezTo>
                  <a:cubicBezTo>
                    <a:pt x="1753" y="326"/>
                    <a:pt x="2010" y="274"/>
                    <a:pt x="2012" y="359"/>
                  </a:cubicBezTo>
                  <a:moveTo>
                    <a:pt x="6168" y="3671"/>
                  </a:moveTo>
                  <a:cubicBezTo>
                    <a:pt x="6105" y="3724"/>
                    <a:pt x="5977" y="3764"/>
                    <a:pt x="5869" y="3722"/>
                  </a:cubicBezTo>
                  <a:cubicBezTo>
                    <a:pt x="5761" y="3679"/>
                    <a:pt x="5738" y="3602"/>
                    <a:pt x="5774" y="3558"/>
                  </a:cubicBezTo>
                  <a:cubicBezTo>
                    <a:pt x="5811" y="3514"/>
                    <a:pt x="5930" y="3495"/>
                    <a:pt x="5930" y="3495"/>
                  </a:cubicBezTo>
                  <a:cubicBezTo>
                    <a:pt x="5800" y="3501"/>
                    <a:pt x="5704" y="3551"/>
                    <a:pt x="5672" y="3616"/>
                  </a:cubicBezTo>
                  <a:cubicBezTo>
                    <a:pt x="5576" y="3655"/>
                    <a:pt x="5404" y="3659"/>
                    <a:pt x="5370" y="3656"/>
                  </a:cubicBezTo>
                  <a:cubicBezTo>
                    <a:pt x="5331" y="3651"/>
                    <a:pt x="5231" y="3595"/>
                    <a:pt x="5210" y="3448"/>
                  </a:cubicBezTo>
                  <a:cubicBezTo>
                    <a:pt x="5188" y="3301"/>
                    <a:pt x="5100" y="3303"/>
                    <a:pt x="5100" y="3303"/>
                  </a:cubicBezTo>
                  <a:cubicBezTo>
                    <a:pt x="5164" y="3325"/>
                    <a:pt x="5162" y="3400"/>
                    <a:pt x="5147" y="3502"/>
                  </a:cubicBezTo>
                  <a:cubicBezTo>
                    <a:pt x="5133" y="3604"/>
                    <a:pt x="4861" y="3600"/>
                    <a:pt x="4811" y="3543"/>
                  </a:cubicBezTo>
                  <a:cubicBezTo>
                    <a:pt x="4761" y="3486"/>
                    <a:pt x="4775" y="3320"/>
                    <a:pt x="4861" y="3255"/>
                  </a:cubicBezTo>
                  <a:cubicBezTo>
                    <a:pt x="4946" y="3191"/>
                    <a:pt x="4913" y="3059"/>
                    <a:pt x="4913" y="3059"/>
                  </a:cubicBezTo>
                  <a:cubicBezTo>
                    <a:pt x="4900" y="3135"/>
                    <a:pt x="4828" y="3200"/>
                    <a:pt x="4746" y="3223"/>
                  </a:cubicBezTo>
                  <a:cubicBezTo>
                    <a:pt x="4664" y="3246"/>
                    <a:pt x="4526" y="3119"/>
                    <a:pt x="4526" y="3119"/>
                  </a:cubicBezTo>
                  <a:cubicBezTo>
                    <a:pt x="4511" y="3265"/>
                    <a:pt x="4654" y="3260"/>
                    <a:pt x="4696" y="3315"/>
                  </a:cubicBezTo>
                  <a:cubicBezTo>
                    <a:pt x="4738" y="3370"/>
                    <a:pt x="4705" y="3492"/>
                    <a:pt x="4625" y="3495"/>
                  </a:cubicBezTo>
                  <a:cubicBezTo>
                    <a:pt x="4545" y="3497"/>
                    <a:pt x="4387" y="3470"/>
                    <a:pt x="4259" y="3533"/>
                  </a:cubicBezTo>
                  <a:cubicBezTo>
                    <a:pt x="4131" y="3596"/>
                    <a:pt x="3890" y="3619"/>
                    <a:pt x="3777" y="3551"/>
                  </a:cubicBezTo>
                  <a:cubicBezTo>
                    <a:pt x="3665" y="3483"/>
                    <a:pt x="3692" y="3277"/>
                    <a:pt x="3692" y="3277"/>
                  </a:cubicBezTo>
                  <a:cubicBezTo>
                    <a:pt x="3566" y="3408"/>
                    <a:pt x="3727" y="3516"/>
                    <a:pt x="3646" y="3619"/>
                  </a:cubicBezTo>
                  <a:cubicBezTo>
                    <a:pt x="3565" y="3721"/>
                    <a:pt x="3246" y="3716"/>
                    <a:pt x="3162" y="3697"/>
                  </a:cubicBezTo>
                  <a:cubicBezTo>
                    <a:pt x="3078" y="3678"/>
                    <a:pt x="3035" y="3645"/>
                    <a:pt x="3043" y="3614"/>
                  </a:cubicBezTo>
                  <a:cubicBezTo>
                    <a:pt x="3050" y="3581"/>
                    <a:pt x="3109" y="3582"/>
                    <a:pt x="3134" y="3580"/>
                  </a:cubicBezTo>
                  <a:cubicBezTo>
                    <a:pt x="3183" y="3576"/>
                    <a:pt x="3240" y="3572"/>
                    <a:pt x="3280" y="3539"/>
                  </a:cubicBezTo>
                  <a:cubicBezTo>
                    <a:pt x="3298" y="3524"/>
                    <a:pt x="3317" y="3506"/>
                    <a:pt x="3329" y="3486"/>
                  </a:cubicBezTo>
                  <a:cubicBezTo>
                    <a:pt x="3302" y="3493"/>
                    <a:pt x="3277" y="3516"/>
                    <a:pt x="3248" y="3526"/>
                  </a:cubicBezTo>
                  <a:cubicBezTo>
                    <a:pt x="3209" y="3538"/>
                    <a:pt x="3165" y="3545"/>
                    <a:pt x="3123" y="3547"/>
                  </a:cubicBezTo>
                  <a:cubicBezTo>
                    <a:pt x="3083" y="3548"/>
                    <a:pt x="3023" y="3550"/>
                    <a:pt x="2988" y="3528"/>
                  </a:cubicBezTo>
                  <a:cubicBezTo>
                    <a:pt x="2962" y="3511"/>
                    <a:pt x="2939" y="3481"/>
                    <a:pt x="2917" y="3458"/>
                  </a:cubicBezTo>
                  <a:cubicBezTo>
                    <a:pt x="2896" y="3435"/>
                    <a:pt x="2874" y="3415"/>
                    <a:pt x="2850" y="3394"/>
                  </a:cubicBezTo>
                  <a:cubicBezTo>
                    <a:pt x="2861" y="3412"/>
                    <a:pt x="2872" y="3437"/>
                    <a:pt x="2884" y="3456"/>
                  </a:cubicBezTo>
                  <a:cubicBezTo>
                    <a:pt x="2900" y="3484"/>
                    <a:pt x="2918" y="3508"/>
                    <a:pt x="2930" y="3538"/>
                  </a:cubicBezTo>
                  <a:cubicBezTo>
                    <a:pt x="2942" y="3566"/>
                    <a:pt x="2942" y="3596"/>
                    <a:pt x="2932" y="3625"/>
                  </a:cubicBezTo>
                  <a:cubicBezTo>
                    <a:pt x="2899" y="3718"/>
                    <a:pt x="2813" y="3791"/>
                    <a:pt x="2726" y="3832"/>
                  </a:cubicBezTo>
                  <a:cubicBezTo>
                    <a:pt x="2658" y="3863"/>
                    <a:pt x="2553" y="3900"/>
                    <a:pt x="2481" y="3861"/>
                  </a:cubicBezTo>
                  <a:cubicBezTo>
                    <a:pt x="2379" y="3804"/>
                    <a:pt x="2320" y="3680"/>
                    <a:pt x="2201" y="3630"/>
                  </a:cubicBezTo>
                  <a:cubicBezTo>
                    <a:pt x="2158" y="3612"/>
                    <a:pt x="2119" y="3613"/>
                    <a:pt x="2074" y="3616"/>
                  </a:cubicBezTo>
                  <a:cubicBezTo>
                    <a:pt x="2131" y="3657"/>
                    <a:pt x="2205" y="3682"/>
                    <a:pt x="2247" y="3743"/>
                  </a:cubicBezTo>
                  <a:cubicBezTo>
                    <a:pt x="2304" y="3828"/>
                    <a:pt x="2138" y="3863"/>
                    <a:pt x="2082" y="3864"/>
                  </a:cubicBezTo>
                  <a:cubicBezTo>
                    <a:pt x="1996" y="3866"/>
                    <a:pt x="1906" y="3837"/>
                    <a:pt x="1842" y="3780"/>
                  </a:cubicBezTo>
                  <a:cubicBezTo>
                    <a:pt x="1810" y="3751"/>
                    <a:pt x="1785" y="3715"/>
                    <a:pt x="1774" y="3673"/>
                  </a:cubicBezTo>
                  <a:cubicBezTo>
                    <a:pt x="1770" y="3657"/>
                    <a:pt x="1767" y="3643"/>
                    <a:pt x="1763" y="3629"/>
                  </a:cubicBezTo>
                  <a:cubicBezTo>
                    <a:pt x="1757" y="3569"/>
                    <a:pt x="1736" y="3440"/>
                    <a:pt x="1875" y="3363"/>
                  </a:cubicBezTo>
                  <a:cubicBezTo>
                    <a:pt x="2014" y="3285"/>
                    <a:pt x="2106" y="3364"/>
                    <a:pt x="2180" y="3367"/>
                  </a:cubicBezTo>
                  <a:cubicBezTo>
                    <a:pt x="2254" y="3370"/>
                    <a:pt x="2251" y="3318"/>
                    <a:pt x="2390" y="3453"/>
                  </a:cubicBezTo>
                  <a:cubicBezTo>
                    <a:pt x="2529" y="3587"/>
                    <a:pt x="2655" y="3505"/>
                    <a:pt x="2655" y="3505"/>
                  </a:cubicBezTo>
                  <a:cubicBezTo>
                    <a:pt x="2466" y="3525"/>
                    <a:pt x="2431" y="3397"/>
                    <a:pt x="2429" y="3323"/>
                  </a:cubicBezTo>
                  <a:cubicBezTo>
                    <a:pt x="2428" y="3250"/>
                    <a:pt x="2537" y="3118"/>
                    <a:pt x="2608" y="3077"/>
                  </a:cubicBezTo>
                  <a:cubicBezTo>
                    <a:pt x="2679" y="3035"/>
                    <a:pt x="2812" y="3037"/>
                    <a:pt x="2937" y="3148"/>
                  </a:cubicBezTo>
                  <a:cubicBezTo>
                    <a:pt x="3062" y="3258"/>
                    <a:pt x="3204" y="3247"/>
                    <a:pt x="3335" y="3188"/>
                  </a:cubicBezTo>
                  <a:cubicBezTo>
                    <a:pt x="3402" y="3158"/>
                    <a:pt x="3445" y="3093"/>
                    <a:pt x="3493" y="3040"/>
                  </a:cubicBezTo>
                  <a:cubicBezTo>
                    <a:pt x="3547" y="2981"/>
                    <a:pt x="3603" y="2942"/>
                    <a:pt x="3684" y="2935"/>
                  </a:cubicBezTo>
                  <a:cubicBezTo>
                    <a:pt x="3716" y="2932"/>
                    <a:pt x="3749" y="2928"/>
                    <a:pt x="3772" y="2954"/>
                  </a:cubicBezTo>
                  <a:cubicBezTo>
                    <a:pt x="3811" y="2998"/>
                    <a:pt x="3816" y="3072"/>
                    <a:pt x="3834" y="3126"/>
                  </a:cubicBezTo>
                  <a:cubicBezTo>
                    <a:pt x="3879" y="3261"/>
                    <a:pt x="4102" y="3346"/>
                    <a:pt x="4216" y="3246"/>
                  </a:cubicBezTo>
                  <a:cubicBezTo>
                    <a:pt x="3922" y="3301"/>
                    <a:pt x="3918" y="3121"/>
                    <a:pt x="3864" y="3032"/>
                  </a:cubicBezTo>
                  <a:cubicBezTo>
                    <a:pt x="3811" y="2944"/>
                    <a:pt x="3859" y="2939"/>
                    <a:pt x="3909" y="2828"/>
                  </a:cubicBezTo>
                  <a:cubicBezTo>
                    <a:pt x="3958" y="2718"/>
                    <a:pt x="4002" y="2666"/>
                    <a:pt x="4076" y="2637"/>
                  </a:cubicBezTo>
                  <a:cubicBezTo>
                    <a:pt x="4150" y="2609"/>
                    <a:pt x="4215" y="2696"/>
                    <a:pt x="4292" y="2716"/>
                  </a:cubicBezTo>
                  <a:cubicBezTo>
                    <a:pt x="4370" y="2737"/>
                    <a:pt x="4413" y="2674"/>
                    <a:pt x="4441" y="2621"/>
                  </a:cubicBezTo>
                  <a:cubicBezTo>
                    <a:pt x="4469" y="2569"/>
                    <a:pt x="4564" y="2538"/>
                    <a:pt x="4564" y="2538"/>
                  </a:cubicBezTo>
                  <a:cubicBezTo>
                    <a:pt x="4452" y="2530"/>
                    <a:pt x="4408" y="2650"/>
                    <a:pt x="4329" y="2661"/>
                  </a:cubicBezTo>
                  <a:cubicBezTo>
                    <a:pt x="4249" y="2672"/>
                    <a:pt x="4202" y="2539"/>
                    <a:pt x="4046" y="2568"/>
                  </a:cubicBezTo>
                  <a:cubicBezTo>
                    <a:pt x="3890" y="2596"/>
                    <a:pt x="3883" y="2745"/>
                    <a:pt x="3850" y="2798"/>
                  </a:cubicBezTo>
                  <a:cubicBezTo>
                    <a:pt x="3817" y="2852"/>
                    <a:pt x="3760" y="2901"/>
                    <a:pt x="3616" y="2881"/>
                  </a:cubicBezTo>
                  <a:cubicBezTo>
                    <a:pt x="3566" y="2873"/>
                    <a:pt x="3528" y="2862"/>
                    <a:pt x="3493" y="2825"/>
                  </a:cubicBezTo>
                  <a:cubicBezTo>
                    <a:pt x="3478" y="2810"/>
                    <a:pt x="3462" y="2793"/>
                    <a:pt x="3446" y="2780"/>
                  </a:cubicBezTo>
                  <a:cubicBezTo>
                    <a:pt x="3419" y="2758"/>
                    <a:pt x="3376" y="2765"/>
                    <a:pt x="3348" y="2781"/>
                  </a:cubicBezTo>
                  <a:cubicBezTo>
                    <a:pt x="3329" y="2791"/>
                    <a:pt x="3313" y="2807"/>
                    <a:pt x="3297" y="2820"/>
                  </a:cubicBezTo>
                  <a:cubicBezTo>
                    <a:pt x="3351" y="2783"/>
                    <a:pt x="3464" y="2814"/>
                    <a:pt x="3493" y="2867"/>
                  </a:cubicBezTo>
                  <a:cubicBezTo>
                    <a:pt x="3509" y="2897"/>
                    <a:pt x="3516" y="2922"/>
                    <a:pt x="3500" y="2954"/>
                  </a:cubicBezTo>
                  <a:cubicBezTo>
                    <a:pt x="3480" y="2993"/>
                    <a:pt x="3444" y="3025"/>
                    <a:pt x="3413" y="3054"/>
                  </a:cubicBezTo>
                  <a:cubicBezTo>
                    <a:pt x="3348" y="3112"/>
                    <a:pt x="3258" y="3139"/>
                    <a:pt x="3175" y="3158"/>
                  </a:cubicBezTo>
                  <a:cubicBezTo>
                    <a:pt x="3083" y="3180"/>
                    <a:pt x="3001" y="3131"/>
                    <a:pt x="2934" y="3074"/>
                  </a:cubicBezTo>
                  <a:cubicBezTo>
                    <a:pt x="2838" y="2994"/>
                    <a:pt x="2658" y="2957"/>
                    <a:pt x="2552" y="3039"/>
                  </a:cubicBezTo>
                  <a:cubicBezTo>
                    <a:pt x="2481" y="3095"/>
                    <a:pt x="2465" y="3189"/>
                    <a:pt x="2399" y="3250"/>
                  </a:cubicBezTo>
                  <a:cubicBezTo>
                    <a:pt x="2374" y="3274"/>
                    <a:pt x="2342" y="3294"/>
                    <a:pt x="2306" y="3297"/>
                  </a:cubicBezTo>
                  <a:cubicBezTo>
                    <a:pt x="2274" y="3300"/>
                    <a:pt x="2242" y="3300"/>
                    <a:pt x="2210" y="3308"/>
                  </a:cubicBezTo>
                  <a:cubicBezTo>
                    <a:pt x="2182" y="3315"/>
                    <a:pt x="2156" y="3323"/>
                    <a:pt x="2127" y="3317"/>
                  </a:cubicBezTo>
                  <a:cubicBezTo>
                    <a:pt x="2108" y="3314"/>
                    <a:pt x="2069" y="3306"/>
                    <a:pt x="2067" y="3284"/>
                  </a:cubicBezTo>
                  <a:cubicBezTo>
                    <a:pt x="2064" y="3262"/>
                    <a:pt x="2091" y="3246"/>
                    <a:pt x="2103" y="3232"/>
                  </a:cubicBezTo>
                  <a:cubicBezTo>
                    <a:pt x="2118" y="3216"/>
                    <a:pt x="2137" y="3203"/>
                    <a:pt x="2147" y="3183"/>
                  </a:cubicBezTo>
                  <a:cubicBezTo>
                    <a:pt x="2158" y="3161"/>
                    <a:pt x="2163" y="3131"/>
                    <a:pt x="2164" y="3106"/>
                  </a:cubicBezTo>
                  <a:cubicBezTo>
                    <a:pt x="2165" y="3084"/>
                    <a:pt x="2163" y="3061"/>
                    <a:pt x="2157" y="3040"/>
                  </a:cubicBezTo>
                  <a:cubicBezTo>
                    <a:pt x="2155" y="3033"/>
                    <a:pt x="2148" y="3023"/>
                    <a:pt x="2148" y="3016"/>
                  </a:cubicBezTo>
                  <a:cubicBezTo>
                    <a:pt x="2151" y="3122"/>
                    <a:pt x="2075" y="3252"/>
                    <a:pt x="1899" y="3282"/>
                  </a:cubicBezTo>
                  <a:cubicBezTo>
                    <a:pt x="1862" y="3288"/>
                    <a:pt x="1808" y="3298"/>
                    <a:pt x="1793" y="3336"/>
                  </a:cubicBezTo>
                  <a:cubicBezTo>
                    <a:pt x="1789" y="3347"/>
                    <a:pt x="1785" y="3358"/>
                    <a:pt x="1781" y="3369"/>
                  </a:cubicBezTo>
                  <a:cubicBezTo>
                    <a:pt x="1768" y="3403"/>
                    <a:pt x="1753" y="3436"/>
                    <a:pt x="1724" y="3459"/>
                  </a:cubicBezTo>
                  <a:cubicBezTo>
                    <a:pt x="1682" y="3494"/>
                    <a:pt x="1637" y="3444"/>
                    <a:pt x="1595" y="3430"/>
                  </a:cubicBezTo>
                  <a:cubicBezTo>
                    <a:pt x="1527" y="3409"/>
                    <a:pt x="1454" y="3390"/>
                    <a:pt x="1416" y="3323"/>
                  </a:cubicBezTo>
                  <a:cubicBezTo>
                    <a:pt x="1403" y="3300"/>
                    <a:pt x="1387" y="3260"/>
                    <a:pt x="1401" y="3234"/>
                  </a:cubicBezTo>
                  <a:cubicBezTo>
                    <a:pt x="1410" y="3217"/>
                    <a:pt x="1434" y="3206"/>
                    <a:pt x="1451" y="3199"/>
                  </a:cubicBezTo>
                  <a:cubicBezTo>
                    <a:pt x="1479" y="3188"/>
                    <a:pt x="1510" y="3178"/>
                    <a:pt x="1540" y="3172"/>
                  </a:cubicBezTo>
                  <a:cubicBezTo>
                    <a:pt x="1560" y="3168"/>
                    <a:pt x="1577" y="3166"/>
                    <a:pt x="1596" y="3157"/>
                  </a:cubicBezTo>
                  <a:cubicBezTo>
                    <a:pt x="1631" y="3141"/>
                    <a:pt x="1667" y="3128"/>
                    <a:pt x="1699" y="3108"/>
                  </a:cubicBezTo>
                  <a:cubicBezTo>
                    <a:pt x="1831" y="3026"/>
                    <a:pt x="1929" y="2877"/>
                    <a:pt x="1960" y="2866"/>
                  </a:cubicBezTo>
                  <a:cubicBezTo>
                    <a:pt x="1992" y="2855"/>
                    <a:pt x="2188" y="2884"/>
                    <a:pt x="2298" y="2822"/>
                  </a:cubicBezTo>
                  <a:cubicBezTo>
                    <a:pt x="2409" y="2760"/>
                    <a:pt x="2447" y="2625"/>
                    <a:pt x="2501" y="2617"/>
                  </a:cubicBezTo>
                  <a:cubicBezTo>
                    <a:pt x="2554" y="2609"/>
                    <a:pt x="2652" y="2680"/>
                    <a:pt x="2785" y="2618"/>
                  </a:cubicBezTo>
                  <a:cubicBezTo>
                    <a:pt x="2918" y="2557"/>
                    <a:pt x="2945" y="2444"/>
                    <a:pt x="2983" y="2478"/>
                  </a:cubicBezTo>
                  <a:cubicBezTo>
                    <a:pt x="3020" y="2511"/>
                    <a:pt x="3043" y="2711"/>
                    <a:pt x="2813" y="2817"/>
                  </a:cubicBezTo>
                  <a:cubicBezTo>
                    <a:pt x="2826" y="2811"/>
                    <a:pt x="2856" y="2817"/>
                    <a:pt x="2872" y="2813"/>
                  </a:cubicBezTo>
                  <a:cubicBezTo>
                    <a:pt x="2909" y="2805"/>
                    <a:pt x="2931" y="2785"/>
                    <a:pt x="2958" y="2759"/>
                  </a:cubicBezTo>
                  <a:cubicBezTo>
                    <a:pt x="2974" y="2743"/>
                    <a:pt x="2990" y="2724"/>
                    <a:pt x="3002" y="2705"/>
                  </a:cubicBezTo>
                  <a:cubicBezTo>
                    <a:pt x="3026" y="2668"/>
                    <a:pt x="3045" y="2624"/>
                    <a:pt x="3043" y="2579"/>
                  </a:cubicBezTo>
                  <a:cubicBezTo>
                    <a:pt x="3042" y="2550"/>
                    <a:pt x="3035" y="2524"/>
                    <a:pt x="3035" y="2494"/>
                  </a:cubicBezTo>
                  <a:cubicBezTo>
                    <a:pt x="3035" y="2464"/>
                    <a:pt x="3034" y="2448"/>
                    <a:pt x="3053" y="2424"/>
                  </a:cubicBezTo>
                  <a:cubicBezTo>
                    <a:pt x="3086" y="2382"/>
                    <a:pt x="3154" y="2360"/>
                    <a:pt x="3205" y="2374"/>
                  </a:cubicBezTo>
                  <a:cubicBezTo>
                    <a:pt x="3244" y="2384"/>
                    <a:pt x="3280" y="2406"/>
                    <a:pt x="3319" y="2417"/>
                  </a:cubicBezTo>
                  <a:cubicBezTo>
                    <a:pt x="3359" y="2428"/>
                    <a:pt x="3418" y="2426"/>
                    <a:pt x="3458" y="2416"/>
                  </a:cubicBezTo>
                  <a:cubicBezTo>
                    <a:pt x="3500" y="2406"/>
                    <a:pt x="3537" y="2390"/>
                    <a:pt x="3571" y="2364"/>
                  </a:cubicBezTo>
                  <a:cubicBezTo>
                    <a:pt x="3598" y="2344"/>
                    <a:pt x="3612" y="2324"/>
                    <a:pt x="3631" y="2298"/>
                  </a:cubicBezTo>
                  <a:cubicBezTo>
                    <a:pt x="3647" y="2275"/>
                    <a:pt x="3655" y="2280"/>
                    <a:pt x="3674" y="2297"/>
                  </a:cubicBezTo>
                  <a:cubicBezTo>
                    <a:pt x="3696" y="2317"/>
                    <a:pt x="3714" y="2330"/>
                    <a:pt x="3743" y="2341"/>
                  </a:cubicBezTo>
                  <a:cubicBezTo>
                    <a:pt x="3867" y="2390"/>
                    <a:pt x="4015" y="2379"/>
                    <a:pt x="4130" y="2311"/>
                  </a:cubicBezTo>
                  <a:cubicBezTo>
                    <a:pt x="4169" y="2288"/>
                    <a:pt x="4213" y="2239"/>
                    <a:pt x="4258" y="2274"/>
                  </a:cubicBezTo>
                  <a:cubicBezTo>
                    <a:pt x="4280" y="2291"/>
                    <a:pt x="4299" y="2307"/>
                    <a:pt x="4327" y="2316"/>
                  </a:cubicBezTo>
                  <a:cubicBezTo>
                    <a:pt x="4363" y="2327"/>
                    <a:pt x="4398" y="2329"/>
                    <a:pt x="4435" y="2329"/>
                  </a:cubicBezTo>
                  <a:cubicBezTo>
                    <a:pt x="4497" y="2329"/>
                    <a:pt x="4563" y="2318"/>
                    <a:pt x="4622" y="2337"/>
                  </a:cubicBezTo>
                  <a:cubicBezTo>
                    <a:pt x="4647" y="2345"/>
                    <a:pt x="4672" y="2363"/>
                    <a:pt x="4685" y="2387"/>
                  </a:cubicBezTo>
                  <a:cubicBezTo>
                    <a:pt x="4698" y="2412"/>
                    <a:pt x="4688" y="2434"/>
                    <a:pt x="4691" y="2460"/>
                  </a:cubicBezTo>
                  <a:cubicBezTo>
                    <a:pt x="4733" y="2396"/>
                    <a:pt x="4713" y="2331"/>
                    <a:pt x="4639" y="2304"/>
                  </a:cubicBezTo>
                  <a:cubicBezTo>
                    <a:pt x="4506" y="2255"/>
                    <a:pt x="4362" y="2297"/>
                    <a:pt x="4300" y="2250"/>
                  </a:cubicBezTo>
                  <a:cubicBezTo>
                    <a:pt x="4239" y="2203"/>
                    <a:pt x="4517" y="2169"/>
                    <a:pt x="4411" y="1961"/>
                  </a:cubicBezTo>
                  <a:cubicBezTo>
                    <a:pt x="4414" y="1967"/>
                    <a:pt x="4408" y="1982"/>
                    <a:pt x="4408" y="1989"/>
                  </a:cubicBezTo>
                  <a:cubicBezTo>
                    <a:pt x="4407" y="2002"/>
                    <a:pt x="4408" y="2014"/>
                    <a:pt x="4406" y="2027"/>
                  </a:cubicBezTo>
                  <a:cubicBezTo>
                    <a:pt x="4401" y="2054"/>
                    <a:pt x="4389" y="2081"/>
                    <a:pt x="4373" y="2104"/>
                  </a:cubicBezTo>
                  <a:cubicBezTo>
                    <a:pt x="4349" y="2140"/>
                    <a:pt x="4303" y="2166"/>
                    <a:pt x="4264" y="2182"/>
                  </a:cubicBezTo>
                  <a:cubicBezTo>
                    <a:pt x="4227" y="2198"/>
                    <a:pt x="4192" y="2196"/>
                    <a:pt x="4162" y="2226"/>
                  </a:cubicBezTo>
                  <a:cubicBezTo>
                    <a:pt x="4130" y="2258"/>
                    <a:pt x="4097" y="2279"/>
                    <a:pt x="4055" y="2298"/>
                  </a:cubicBezTo>
                  <a:cubicBezTo>
                    <a:pt x="3962" y="2339"/>
                    <a:pt x="3849" y="2333"/>
                    <a:pt x="3757" y="2293"/>
                  </a:cubicBezTo>
                  <a:cubicBezTo>
                    <a:pt x="3693" y="2264"/>
                    <a:pt x="3647" y="2197"/>
                    <a:pt x="3650" y="2125"/>
                  </a:cubicBezTo>
                  <a:cubicBezTo>
                    <a:pt x="3652" y="2088"/>
                    <a:pt x="3659" y="2062"/>
                    <a:pt x="3689" y="2041"/>
                  </a:cubicBezTo>
                  <a:cubicBezTo>
                    <a:pt x="3708" y="2027"/>
                    <a:pt x="3726" y="2012"/>
                    <a:pt x="3747" y="2003"/>
                  </a:cubicBezTo>
                  <a:cubicBezTo>
                    <a:pt x="3757" y="1999"/>
                    <a:pt x="3767" y="1999"/>
                    <a:pt x="3777" y="1996"/>
                  </a:cubicBezTo>
                  <a:cubicBezTo>
                    <a:pt x="3782" y="1994"/>
                    <a:pt x="3801" y="1979"/>
                    <a:pt x="3806" y="1981"/>
                  </a:cubicBezTo>
                  <a:cubicBezTo>
                    <a:pt x="3806" y="1981"/>
                    <a:pt x="3731" y="1952"/>
                    <a:pt x="3630" y="2051"/>
                  </a:cubicBezTo>
                  <a:cubicBezTo>
                    <a:pt x="3630" y="2051"/>
                    <a:pt x="3569" y="1974"/>
                    <a:pt x="3474" y="1996"/>
                  </a:cubicBezTo>
                  <a:cubicBezTo>
                    <a:pt x="3474" y="1996"/>
                    <a:pt x="3578" y="2037"/>
                    <a:pt x="3611" y="2114"/>
                  </a:cubicBezTo>
                  <a:cubicBezTo>
                    <a:pt x="3645" y="2192"/>
                    <a:pt x="3632" y="2247"/>
                    <a:pt x="3573" y="2297"/>
                  </a:cubicBezTo>
                  <a:cubicBezTo>
                    <a:pt x="3515" y="2348"/>
                    <a:pt x="3412" y="2408"/>
                    <a:pt x="3305" y="2367"/>
                  </a:cubicBezTo>
                  <a:cubicBezTo>
                    <a:pt x="3197" y="2326"/>
                    <a:pt x="3131" y="2296"/>
                    <a:pt x="3043" y="2353"/>
                  </a:cubicBezTo>
                  <a:cubicBezTo>
                    <a:pt x="2993" y="2385"/>
                    <a:pt x="2939" y="2418"/>
                    <a:pt x="2901" y="2465"/>
                  </a:cubicBezTo>
                  <a:cubicBezTo>
                    <a:pt x="2887" y="2483"/>
                    <a:pt x="2872" y="2500"/>
                    <a:pt x="2852" y="2513"/>
                  </a:cubicBezTo>
                  <a:cubicBezTo>
                    <a:pt x="2815" y="2535"/>
                    <a:pt x="2814" y="2502"/>
                    <a:pt x="2816" y="2473"/>
                  </a:cubicBezTo>
                  <a:cubicBezTo>
                    <a:pt x="2817" y="2438"/>
                    <a:pt x="2824" y="2405"/>
                    <a:pt x="2832" y="2370"/>
                  </a:cubicBezTo>
                  <a:cubicBezTo>
                    <a:pt x="2843" y="2325"/>
                    <a:pt x="2857" y="2294"/>
                    <a:pt x="2898" y="2272"/>
                  </a:cubicBezTo>
                  <a:cubicBezTo>
                    <a:pt x="2926" y="2257"/>
                    <a:pt x="2954" y="2241"/>
                    <a:pt x="2985" y="2233"/>
                  </a:cubicBezTo>
                  <a:cubicBezTo>
                    <a:pt x="3011" y="2226"/>
                    <a:pt x="3042" y="2228"/>
                    <a:pt x="3069" y="2226"/>
                  </a:cubicBezTo>
                  <a:cubicBezTo>
                    <a:pt x="3069" y="2226"/>
                    <a:pt x="2964" y="2169"/>
                    <a:pt x="2858" y="2264"/>
                  </a:cubicBezTo>
                  <a:cubicBezTo>
                    <a:pt x="2815" y="2303"/>
                    <a:pt x="2806" y="2357"/>
                    <a:pt x="2798" y="2412"/>
                  </a:cubicBezTo>
                  <a:cubicBezTo>
                    <a:pt x="2792" y="2459"/>
                    <a:pt x="2789" y="2526"/>
                    <a:pt x="2754" y="2562"/>
                  </a:cubicBezTo>
                  <a:cubicBezTo>
                    <a:pt x="2726" y="2590"/>
                    <a:pt x="2687" y="2590"/>
                    <a:pt x="2651" y="2588"/>
                  </a:cubicBezTo>
                  <a:cubicBezTo>
                    <a:pt x="2595" y="2585"/>
                    <a:pt x="2522" y="2576"/>
                    <a:pt x="2497" y="2518"/>
                  </a:cubicBezTo>
                  <a:cubicBezTo>
                    <a:pt x="2493" y="2508"/>
                    <a:pt x="2491" y="2496"/>
                    <a:pt x="2492" y="2485"/>
                  </a:cubicBezTo>
                  <a:cubicBezTo>
                    <a:pt x="2494" y="2473"/>
                    <a:pt x="2501" y="2462"/>
                    <a:pt x="2503" y="2451"/>
                  </a:cubicBezTo>
                  <a:cubicBezTo>
                    <a:pt x="2508" y="2433"/>
                    <a:pt x="2506" y="2414"/>
                    <a:pt x="2511" y="2397"/>
                  </a:cubicBezTo>
                  <a:cubicBezTo>
                    <a:pt x="2513" y="2385"/>
                    <a:pt x="2520" y="2375"/>
                    <a:pt x="2524" y="2363"/>
                  </a:cubicBezTo>
                  <a:cubicBezTo>
                    <a:pt x="2534" y="2329"/>
                    <a:pt x="2538" y="2289"/>
                    <a:pt x="2531" y="2255"/>
                  </a:cubicBezTo>
                  <a:cubicBezTo>
                    <a:pt x="2516" y="2188"/>
                    <a:pt x="2501" y="2125"/>
                    <a:pt x="2543" y="2095"/>
                  </a:cubicBezTo>
                  <a:cubicBezTo>
                    <a:pt x="2586" y="2065"/>
                    <a:pt x="2627" y="2067"/>
                    <a:pt x="2657" y="1974"/>
                  </a:cubicBezTo>
                  <a:cubicBezTo>
                    <a:pt x="2657" y="1974"/>
                    <a:pt x="2529" y="2043"/>
                    <a:pt x="2493" y="2043"/>
                  </a:cubicBezTo>
                  <a:cubicBezTo>
                    <a:pt x="2456" y="2043"/>
                    <a:pt x="2485" y="1947"/>
                    <a:pt x="2390" y="1929"/>
                  </a:cubicBezTo>
                  <a:cubicBezTo>
                    <a:pt x="2390" y="1929"/>
                    <a:pt x="2461" y="2004"/>
                    <a:pt x="2458" y="2097"/>
                  </a:cubicBezTo>
                  <a:cubicBezTo>
                    <a:pt x="2455" y="2190"/>
                    <a:pt x="2491" y="2230"/>
                    <a:pt x="2471" y="2361"/>
                  </a:cubicBezTo>
                  <a:cubicBezTo>
                    <a:pt x="2456" y="2451"/>
                    <a:pt x="2454" y="2562"/>
                    <a:pt x="2402" y="2641"/>
                  </a:cubicBezTo>
                  <a:cubicBezTo>
                    <a:pt x="2380" y="2674"/>
                    <a:pt x="2356" y="2706"/>
                    <a:pt x="2325" y="2731"/>
                  </a:cubicBezTo>
                  <a:cubicBezTo>
                    <a:pt x="2288" y="2762"/>
                    <a:pt x="2243" y="2779"/>
                    <a:pt x="2196" y="2787"/>
                  </a:cubicBezTo>
                  <a:cubicBezTo>
                    <a:pt x="2150" y="2795"/>
                    <a:pt x="2102" y="2803"/>
                    <a:pt x="2055" y="2803"/>
                  </a:cubicBezTo>
                  <a:cubicBezTo>
                    <a:pt x="2006" y="2803"/>
                    <a:pt x="1929" y="2796"/>
                    <a:pt x="1978" y="2733"/>
                  </a:cubicBezTo>
                  <a:cubicBezTo>
                    <a:pt x="2013" y="2687"/>
                    <a:pt x="2069" y="2662"/>
                    <a:pt x="2116" y="2630"/>
                  </a:cubicBezTo>
                  <a:cubicBezTo>
                    <a:pt x="2165" y="2598"/>
                    <a:pt x="2224" y="2575"/>
                    <a:pt x="2253" y="2519"/>
                  </a:cubicBezTo>
                  <a:cubicBezTo>
                    <a:pt x="2277" y="2473"/>
                    <a:pt x="2260" y="2408"/>
                    <a:pt x="2227" y="2372"/>
                  </a:cubicBezTo>
                  <a:cubicBezTo>
                    <a:pt x="2227" y="2372"/>
                    <a:pt x="2241" y="2516"/>
                    <a:pt x="2170" y="2557"/>
                  </a:cubicBezTo>
                  <a:cubicBezTo>
                    <a:pt x="2101" y="2597"/>
                    <a:pt x="2029" y="2630"/>
                    <a:pt x="1974" y="2690"/>
                  </a:cubicBezTo>
                  <a:cubicBezTo>
                    <a:pt x="1958" y="2708"/>
                    <a:pt x="1943" y="2727"/>
                    <a:pt x="1931" y="2748"/>
                  </a:cubicBezTo>
                  <a:cubicBezTo>
                    <a:pt x="1920" y="2768"/>
                    <a:pt x="1922" y="2793"/>
                    <a:pt x="1909" y="2810"/>
                  </a:cubicBezTo>
                  <a:cubicBezTo>
                    <a:pt x="1886" y="2843"/>
                    <a:pt x="1836" y="2826"/>
                    <a:pt x="1804" y="2819"/>
                  </a:cubicBezTo>
                  <a:cubicBezTo>
                    <a:pt x="1746" y="2805"/>
                    <a:pt x="1688" y="2784"/>
                    <a:pt x="1634" y="2757"/>
                  </a:cubicBezTo>
                  <a:cubicBezTo>
                    <a:pt x="1604" y="2742"/>
                    <a:pt x="1579" y="2724"/>
                    <a:pt x="1554" y="2702"/>
                  </a:cubicBezTo>
                  <a:cubicBezTo>
                    <a:pt x="1526" y="2677"/>
                    <a:pt x="1515" y="2651"/>
                    <a:pt x="1494" y="2622"/>
                  </a:cubicBezTo>
                  <a:cubicBezTo>
                    <a:pt x="1461" y="2577"/>
                    <a:pt x="1397" y="2515"/>
                    <a:pt x="1338" y="2511"/>
                  </a:cubicBezTo>
                  <a:cubicBezTo>
                    <a:pt x="1301" y="2508"/>
                    <a:pt x="1264" y="2514"/>
                    <a:pt x="1227" y="2516"/>
                  </a:cubicBezTo>
                  <a:cubicBezTo>
                    <a:pt x="1189" y="2518"/>
                    <a:pt x="1160" y="2509"/>
                    <a:pt x="1124" y="2500"/>
                  </a:cubicBezTo>
                  <a:cubicBezTo>
                    <a:pt x="1093" y="2492"/>
                    <a:pt x="1062" y="2488"/>
                    <a:pt x="1031" y="2478"/>
                  </a:cubicBezTo>
                  <a:cubicBezTo>
                    <a:pt x="993" y="2465"/>
                    <a:pt x="956" y="2451"/>
                    <a:pt x="919" y="2438"/>
                  </a:cubicBezTo>
                  <a:cubicBezTo>
                    <a:pt x="811" y="2400"/>
                    <a:pt x="742" y="2340"/>
                    <a:pt x="728" y="2195"/>
                  </a:cubicBezTo>
                  <a:cubicBezTo>
                    <a:pt x="728" y="2195"/>
                    <a:pt x="655" y="2465"/>
                    <a:pt x="946" y="2500"/>
                  </a:cubicBezTo>
                  <a:cubicBezTo>
                    <a:pt x="1236" y="2535"/>
                    <a:pt x="1172" y="2870"/>
                    <a:pt x="1172" y="2870"/>
                  </a:cubicBezTo>
                  <a:cubicBezTo>
                    <a:pt x="1172" y="2870"/>
                    <a:pt x="1285" y="2784"/>
                    <a:pt x="1202" y="2572"/>
                  </a:cubicBezTo>
                  <a:cubicBezTo>
                    <a:pt x="1202" y="2572"/>
                    <a:pt x="1314" y="2514"/>
                    <a:pt x="1409" y="2598"/>
                  </a:cubicBezTo>
                  <a:cubicBezTo>
                    <a:pt x="1503" y="2681"/>
                    <a:pt x="1472" y="2783"/>
                    <a:pt x="1695" y="2838"/>
                  </a:cubicBezTo>
                  <a:cubicBezTo>
                    <a:pt x="1719" y="2844"/>
                    <a:pt x="1743" y="2849"/>
                    <a:pt x="1767" y="2855"/>
                  </a:cubicBezTo>
                  <a:cubicBezTo>
                    <a:pt x="1785" y="2860"/>
                    <a:pt x="1817" y="2869"/>
                    <a:pt x="1824" y="2888"/>
                  </a:cubicBezTo>
                  <a:cubicBezTo>
                    <a:pt x="1829" y="2903"/>
                    <a:pt x="1821" y="2919"/>
                    <a:pt x="1815" y="2931"/>
                  </a:cubicBezTo>
                  <a:cubicBezTo>
                    <a:pt x="1809" y="2944"/>
                    <a:pt x="1798" y="2954"/>
                    <a:pt x="1794" y="2967"/>
                  </a:cubicBezTo>
                  <a:cubicBezTo>
                    <a:pt x="1789" y="2983"/>
                    <a:pt x="1789" y="2992"/>
                    <a:pt x="1778" y="3006"/>
                  </a:cubicBezTo>
                  <a:cubicBezTo>
                    <a:pt x="1743" y="3049"/>
                    <a:pt x="1680" y="3087"/>
                    <a:pt x="1627" y="3101"/>
                  </a:cubicBezTo>
                  <a:cubicBezTo>
                    <a:pt x="1590" y="3112"/>
                    <a:pt x="1555" y="3112"/>
                    <a:pt x="1516" y="3114"/>
                  </a:cubicBezTo>
                  <a:cubicBezTo>
                    <a:pt x="1484" y="3116"/>
                    <a:pt x="1453" y="3126"/>
                    <a:pt x="1422" y="3133"/>
                  </a:cubicBezTo>
                  <a:cubicBezTo>
                    <a:pt x="1402" y="3137"/>
                    <a:pt x="1361" y="3148"/>
                    <a:pt x="1346" y="3127"/>
                  </a:cubicBezTo>
                  <a:cubicBezTo>
                    <a:pt x="1335" y="3111"/>
                    <a:pt x="1346" y="3082"/>
                    <a:pt x="1351" y="3065"/>
                  </a:cubicBezTo>
                  <a:cubicBezTo>
                    <a:pt x="1364" y="3022"/>
                    <a:pt x="1376" y="2977"/>
                    <a:pt x="1373" y="2932"/>
                  </a:cubicBezTo>
                  <a:cubicBezTo>
                    <a:pt x="1372" y="2914"/>
                    <a:pt x="1370" y="2894"/>
                    <a:pt x="1366" y="2876"/>
                  </a:cubicBezTo>
                  <a:cubicBezTo>
                    <a:pt x="1364" y="2866"/>
                    <a:pt x="1353" y="2854"/>
                    <a:pt x="1353" y="2843"/>
                  </a:cubicBezTo>
                  <a:cubicBezTo>
                    <a:pt x="1362" y="3104"/>
                    <a:pt x="1241" y="3066"/>
                    <a:pt x="1156" y="3076"/>
                  </a:cubicBezTo>
                  <a:cubicBezTo>
                    <a:pt x="1070" y="3085"/>
                    <a:pt x="997" y="3061"/>
                    <a:pt x="1002" y="2919"/>
                  </a:cubicBezTo>
                  <a:cubicBezTo>
                    <a:pt x="1007" y="2777"/>
                    <a:pt x="924" y="2744"/>
                    <a:pt x="924" y="2744"/>
                  </a:cubicBezTo>
                  <a:cubicBezTo>
                    <a:pt x="1002" y="2867"/>
                    <a:pt x="897" y="2971"/>
                    <a:pt x="845" y="2974"/>
                  </a:cubicBezTo>
                  <a:cubicBezTo>
                    <a:pt x="793" y="2976"/>
                    <a:pt x="670" y="2943"/>
                    <a:pt x="637" y="2841"/>
                  </a:cubicBezTo>
                  <a:cubicBezTo>
                    <a:pt x="604" y="2739"/>
                    <a:pt x="727" y="2663"/>
                    <a:pt x="651" y="2545"/>
                  </a:cubicBezTo>
                  <a:cubicBezTo>
                    <a:pt x="575" y="2426"/>
                    <a:pt x="483" y="2457"/>
                    <a:pt x="483" y="2457"/>
                  </a:cubicBezTo>
                  <a:cubicBezTo>
                    <a:pt x="618" y="2507"/>
                    <a:pt x="615" y="2656"/>
                    <a:pt x="528" y="2701"/>
                  </a:cubicBezTo>
                  <a:cubicBezTo>
                    <a:pt x="440" y="2746"/>
                    <a:pt x="295" y="2614"/>
                    <a:pt x="163" y="2424"/>
                  </a:cubicBezTo>
                  <a:cubicBezTo>
                    <a:pt x="30" y="2234"/>
                    <a:pt x="118" y="2010"/>
                    <a:pt x="132" y="1972"/>
                  </a:cubicBezTo>
                  <a:cubicBezTo>
                    <a:pt x="146" y="1934"/>
                    <a:pt x="195" y="1936"/>
                    <a:pt x="307" y="1858"/>
                  </a:cubicBezTo>
                  <a:cubicBezTo>
                    <a:pt x="419" y="1781"/>
                    <a:pt x="336" y="1650"/>
                    <a:pt x="336" y="1650"/>
                  </a:cubicBezTo>
                  <a:cubicBezTo>
                    <a:pt x="372" y="1716"/>
                    <a:pt x="219" y="1980"/>
                    <a:pt x="137" y="1787"/>
                  </a:cubicBezTo>
                  <a:cubicBezTo>
                    <a:pt x="54" y="1594"/>
                    <a:pt x="211" y="1552"/>
                    <a:pt x="274" y="1514"/>
                  </a:cubicBezTo>
                  <a:cubicBezTo>
                    <a:pt x="278" y="1511"/>
                    <a:pt x="281" y="1508"/>
                    <a:pt x="285" y="1506"/>
                  </a:cubicBezTo>
                  <a:cubicBezTo>
                    <a:pt x="352" y="1508"/>
                    <a:pt x="462" y="1521"/>
                    <a:pt x="522" y="1580"/>
                  </a:cubicBezTo>
                  <a:cubicBezTo>
                    <a:pt x="612" y="1669"/>
                    <a:pt x="598" y="1675"/>
                    <a:pt x="573" y="1719"/>
                  </a:cubicBezTo>
                  <a:cubicBezTo>
                    <a:pt x="547" y="1763"/>
                    <a:pt x="481" y="1853"/>
                    <a:pt x="623" y="1951"/>
                  </a:cubicBezTo>
                  <a:cubicBezTo>
                    <a:pt x="623" y="1951"/>
                    <a:pt x="565" y="1856"/>
                    <a:pt x="609" y="1778"/>
                  </a:cubicBezTo>
                  <a:cubicBezTo>
                    <a:pt x="653" y="1701"/>
                    <a:pt x="641" y="1710"/>
                    <a:pt x="691" y="1716"/>
                  </a:cubicBezTo>
                  <a:cubicBezTo>
                    <a:pt x="742" y="1722"/>
                    <a:pt x="859" y="1735"/>
                    <a:pt x="976" y="1610"/>
                  </a:cubicBezTo>
                  <a:cubicBezTo>
                    <a:pt x="1093" y="1485"/>
                    <a:pt x="1054" y="1338"/>
                    <a:pt x="1054" y="1338"/>
                  </a:cubicBezTo>
                  <a:cubicBezTo>
                    <a:pt x="1054" y="1338"/>
                    <a:pt x="1007" y="1642"/>
                    <a:pt x="762" y="1640"/>
                  </a:cubicBezTo>
                  <a:cubicBezTo>
                    <a:pt x="517" y="1639"/>
                    <a:pt x="615" y="1567"/>
                    <a:pt x="467" y="1489"/>
                  </a:cubicBezTo>
                  <a:cubicBezTo>
                    <a:pt x="397" y="1453"/>
                    <a:pt x="354" y="1432"/>
                    <a:pt x="327" y="1419"/>
                  </a:cubicBezTo>
                  <a:cubicBezTo>
                    <a:pt x="334" y="1383"/>
                    <a:pt x="339" y="1338"/>
                    <a:pt x="353" y="1278"/>
                  </a:cubicBezTo>
                  <a:cubicBezTo>
                    <a:pt x="376" y="1182"/>
                    <a:pt x="449" y="1147"/>
                    <a:pt x="512" y="1119"/>
                  </a:cubicBezTo>
                  <a:cubicBezTo>
                    <a:pt x="543" y="1126"/>
                    <a:pt x="583" y="1149"/>
                    <a:pt x="622" y="1210"/>
                  </a:cubicBezTo>
                  <a:cubicBezTo>
                    <a:pt x="701" y="1337"/>
                    <a:pt x="638" y="1419"/>
                    <a:pt x="592" y="1462"/>
                  </a:cubicBezTo>
                  <a:cubicBezTo>
                    <a:pt x="592" y="1462"/>
                    <a:pt x="685" y="1462"/>
                    <a:pt x="731" y="1360"/>
                  </a:cubicBezTo>
                  <a:cubicBezTo>
                    <a:pt x="731" y="1360"/>
                    <a:pt x="890" y="1427"/>
                    <a:pt x="963" y="1244"/>
                  </a:cubicBezTo>
                  <a:cubicBezTo>
                    <a:pt x="963" y="1244"/>
                    <a:pt x="866" y="1330"/>
                    <a:pt x="745" y="1292"/>
                  </a:cubicBezTo>
                  <a:cubicBezTo>
                    <a:pt x="712" y="1282"/>
                    <a:pt x="679" y="1228"/>
                    <a:pt x="660" y="1194"/>
                  </a:cubicBezTo>
                  <a:cubicBezTo>
                    <a:pt x="633" y="1144"/>
                    <a:pt x="621" y="1089"/>
                    <a:pt x="615" y="1049"/>
                  </a:cubicBezTo>
                  <a:cubicBezTo>
                    <a:pt x="648" y="1004"/>
                    <a:pt x="668" y="948"/>
                    <a:pt x="704" y="935"/>
                  </a:cubicBezTo>
                  <a:cubicBezTo>
                    <a:pt x="753" y="918"/>
                    <a:pt x="724" y="916"/>
                    <a:pt x="758" y="1037"/>
                  </a:cubicBezTo>
                  <a:cubicBezTo>
                    <a:pt x="791" y="1157"/>
                    <a:pt x="871" y="1114"/>
                    <a:pt x="871" y="1114"/>
                  </a:cubicBezTo>
                  <a:cubicBezTo>
                    <a:pt x="698" y="926"/>
                    <a:pt x="966" y="890"/>
                    <a:pt x="1078" y="791"/>
                  </a:cubicBezTo>
                  <a:cubicBezTo>
                    <a:pt x="1189" y="691"/>
                    <a:pt x="1220" y="528"/>
                    <a:pt x="1305" y="542"/>
                  </a:cubicBezTo>
                  <a:cubicBezTo>
                    <a:pt x="1344" y="548"/>
                    <a:pt x="1405" y="544"/>
                    <a:pt x="1459" y="534"/>
                  </a:cubicBezTo>
                  <a:cubicBezTo>
                    <a:pt x="1497" y="542"/>
                    <a:pt x="1546" y="560"/>
                    <a:pt x="1594" y="602"/>
                  </a:cubicBezTo>
                  <a:cubicBezTo>
                    <a:pt x="1643" y="646"/>
                    <a:pt x="1664" y="711"/>
                    <a:pt x="1702" y="764"/>
                  </a:cubicBezTo>
                  <a:cubicBezTo>
                    <a:pt x="1721" y="789"/>
                    <a:pt x="1743" y="811"/>
                    <a:pt x="1772" y="822"/>
                  </a:cubicBezTo>
                  <a:cubicBezTo>
                    <a:pt x="1788" y="829"/>
                    <a:pt x="1803" y="831"/>
                    <a:pt x="1819" y="830"/>
                  </a:cubicBezTo>
                  <a:cubicBezTo>
                    <a:pt x="1834" y="829"/>
                    <a:pt x="1858" y="817"/>
                    <a:pt x="1872" y="820"/>
                  </a:cubicBezTo>
                  <a:cubicBezTo>
                    <a:pt x="1816" y="806"/>
                    <a:pt x="1769" y="791"/>
                    <a:pt x="1733" y="740"/>
                  </a:cubicBezTo>
                  <a:cubicBezTo>
                    <a:pt x="1690" y="678"/>
                    <a:pt x="1779" y="699"/>
                    <a:pt x="1811" y="703"/>
                  </a:cubicBezTo>
                  <a:cubicBezTo>
                    <a:pt x="1881" y="710"/>
                    <a:pt x="1954" y="697"/>
                    <a:pt x="2022" y="680"/>
                  </a:cubicBezTo>
                  <a:cubicBezTo>
                    <a:pt x="2208" y="634"/>
                    <a:pt x="2322" y="529"/>
                    <a:pt x="2417" y="474"/>
                  </a:cubicBezTo>
                  <a:cubicBezTo>
                    <a:pt x="2512" y="419"/>
                    <a:pt x="2600" y="336"/>
                    <a:pt x="2809" y="353"/>
                  </a:cubicBezTo>
                  <a:cubicBezTo>
                    <a:pt x="3017" y="370"/>
                    <a:pt x="3147" y="495"/>
                    <a:pt x="3182" y="627"/>
                  </a:cubicBezTo>
                  <a:cubicBezTo>
                    <a:pt x="3187" y="648"/>
                    <a:pt x="3194" y="671"/>
                    <a:pt x="3201" y="694"/>
                  </a:cubicBezTo>
                  <a:lnTo>
                    <a:pt x="3199" y="691"/>
                  </a:lnTo>
                  <a:cubicBezTo>
                    <a:pt x="3123" y="919"/>
                    <a:pt x="3012" y="793"/>
                    <a:pt x="2789" y="788"/>
                  </a:cubicBezTo>
                  <a:cubicBezTo>
                    <a:pt x="2566" y="784"/>
                    <a:pt x="2521" y="964"/>
                    <a:pt x="2362" y="1137"/>
                  </a:cubicBezTo>
                  <a:cubicBezTo>
                    <a:pt x="2302" y="1203"/>
                    <a:pt x="2241" y="1219"/>
                    <a:pt x="2159" y="1240"/>
                  </a:cubicBezTo>
                  <a:cubicBezTo>
                    <a:pt x="2081" y="1260"/>
                    <a:pt x="2022" y="1232"/>
                    <a:pt x="1958" y="1185"/>
                  </a:cubicBezTo>
                  <a:cubicBezTo>
                    <a:pt x="1919" y="1156"/>
                    <a:pt x="1873" y="1127"/>
                    <a:pt x="1828" y="1111"/>
                  </a:cubicBezTo>
                  <a:cubicBezTo>
                    <a:pt x="1780" y="1093"/>
                    <a:pt x="1729" y="1092"/>
                    <a:pt x="1676" y="1095"/>
                  </a:cubicBezTo>
                  <a:cubicBezTo>
                    <a:pt x="1616" y="1098"/>
                    <a:pt x="1556" y="1093"/>
                    <a:pt x="1499" y="1112"/>
                  </a:cubicBezTo>
                  <a:cubicBezTo>
                    <a:pt x="1467" y="1123"/>
                    <a:pt x="1431" y="1138"/>
                    <a:pt x="1403" y="1156"/>
                  </a:cubicBezTo>
                  <a:cubicBezTo>
                    <a:pt x="1349" y="1192"/>
                    <a:pt x="1308" y="1229"/>
                    <a:pt x="1280" y="1287"/>
                  </a:cubicBezTo>
                  <a:cubicBezTo>
                    <a:pt x="1253" y="1342"/>
                    <a:pt x="1239" y="1401"/>
                    <a:pt x="1234" y="1462"/>
                  </a:cubicBezTo>
                  <a:cubicBezTo>
                    <a:pt x="1222" y="1611"/>
                    <a:pt x="1060" y="1623"/>
                    <a:pt x="1060" y="1623"/>
                  </a:cubicBezTo>
                  <a:cubicBezTo>
                    <a:pt x="1225" y="1669"/>
                    <a:pt x="1304" y="1536"/>
                    <a:pt x="1304" y="1536"/>
                  </a:cubicBezTo>
                  <a:cubicBezTo>
                    <a:pt x="1437" y="1591"/>
                    <a:pt x="1551" y="1579"/>
                    <a:pt x="1631" y="1462"/>
                  </a:cubicBezTo>
                  <a:cubicBezTo>
                    <a:pt x="1682" y="1388"/>
                    <a:pt x="1669" y="1293"/>
                    <a:pt x="1652" y="1233"/>
                  </a:cubicBezTo>
                  <a:cubicBezTo>
                    <a:pt x="1639" y="1189"/>
                    <a:pt x="1655" y="1152"/>
                    <a:pt x="1699" y="1140"/>
                  </a:cubicBezTo>
                  <a:cubicBezTo>
                    <a:pt x="1764" y="1124"/>
                    <a:pt x="1822" y="1149"/>
                    <a:pt x="1879" y="1179"/>
                  </a:cubicBezTo>
                  <a:cubicBezTo>
                    <a:pt x="1905" y="1194"/>
                    <a:pt x="1934" y="1208"/>
                    <a:pt x="1956" y="1229"/>
                  </a:cubicBezTo>
                  <a:cubicBezTo>
                    <a:pt x="1963" y="1237"/>
                    <a:pt x="1980" y="1249"/>
                    <a:pt x="1983" y="1257"/>
                  </a:cubicBezTo>
                  <a:cubicBezTo>
                    <a:pt x="1934" y="1260"/>
                    <a:pt x="1871" y="1271"/>
                    <a:pt x="1842" y="1315"/>
                  </a:cubicBezTo>
                  <a:cubicBezTo>
                    <a:pt x="1832" y="1330"/>
                    <a:pt x="1827" y="1349"/>
                    <a:pt x="1820" y="1366"/>
                  </a:cubicBezTo>
                  <a:cubicBezTo>
                    <a:pt x="1815" y="1379"/>
                    <a:pt x="1809" y="1393"/>
                    <a:pt x="1804" y="1406"/>
                  </a:cubicBezTo>
                  <a:cubicBezTo>
                    <a:pt x="1835" y="1382"/>
                    <a:pt x="1850" y="1340"/>
                    <a:pt x="1880" y="1314"/>
                  </a:cubicBezTo>
                  <a:cubicBezTo>
                    <a:pt x="1925" y="1277"/>
                    <a:pt x="1985" y="1299"/>
                    <a:pt x="2035" y="1306"/>
                  </a:cubicBezTo>
                  <a:cubicBezTo>
                    <a:pt x="2095" y="1315"/>
                    <a:pt x="2153" y="1321"/>
                    <a:pt x="2213" y="1308"/>
                  </a:cubicBezTo>
                  <a:cubicBezTo>
                    <a:pt x="2398" y="1265"/>
                    <a:pt x="2509" y="1028"/>
                    <a:pt x="2614" y="928"/>
                  </a:cubicBezTo>
                  <a:cubicBezTo>
                    <a:pt x="2699" y="846"/>
                    <a:pt x="2820" y="849"/>
                    <a:pt x="2931" y="864"/>
                  </a:cubicBezTo>
                  <a:cubicBezTo>
                    <a:pt x="2967" y="869"/>
                    <a:pt x="3002" y="882"/>
                    <a:pt x="3039" y="879"/>
                  </a:cubicBezTo>
                  <a:cubicBezTo>
                    <a:pt x="3084" y="876"/>
                    <a:pt x="3112" y="858"/>
                    <a:pt x="3143" y="828"/>
                  </a:cubicBezTo>
                  <a:cubicBezTo>
                    <a:pt x="3161" y="811"/>
                    <a:pt x="3174" y="784"/>
                    <a:pt x="3192" y="769"/>
                  </a:cubicBezTo>
                  <a:cubicBezTo>
                    <a:pt x="3244" y="726"/>
                    <a:pt x="3244" y="879"/>
                    <a:pt x="3245" y="904"/>
                  </a:cubicBezTo>
                  <a:cubicBezTo>
                    <a:pt x="3251" y="987"/>
                    <a:pt x="3237" y="1069"/>
                    <a:pt x="3202" y="1144"/>
                  </a:cubicBezTo>
                  <a:cubicBezTo>
                    <a:pt x="3174" y="1206"/>
                    <a:pt x="3140" y="1259"/>
                    <a:pt x="3096" y="1310"/>
                  </a:cubicBezTo>
                  <a:cubicBezTo>
                    <a:pt x="3080" y="1328"/>
                    <a:pt x="2988" y="1415"/>
                    <a:pt x="2990" y="1344"/>
                  </a:cubicBezTo>
                  <a:cubicBezTo>
                    <a:pt x="2991" y="1314"/>
                    <a:pt x="3006" y="1284"/>
                    <a:pt x="3001" y="1254"/>
                  </a:cubicBezTo>
                  <a:cubicBezTo>
                    <a:pt x="2996" y="1218"/>
                    <a:pt x="2976" y="1195"/>
                    <a:pt x="2999" y="1157"/>
                  </a:cubicBezTo>
                  <a:cubicBezTo>
                    <a:pt x="3024" y="1118"/>
                    <a:pt x="3057" y="1091"/>
                    <a:pt x="3074" y="1044"/>
                  </a:cubicBezTo>
                  <a:cubicBezTo>
                    <a:pt x="3039" y="1105"/>
                    <a:pt x="2943" y="1119"/>
                    <a:pt x="2954" y="1205"/>
                  </a:cubicBezTo>
                  <a:cubicBezTo>
                    <a:pt x="2959" y="1244"/>
                    <a:pt x="2974" y="1279"/>
                    <a:pt x="2972" y="1318"/>
                  </a:cubicBezTo>
                  <a:cubicBezTo>
                    <a:pt x="2969" y="1380"/>
                    <a:pt x="2902" y="1412"/>
                    <a:pt x="2853" y="1436"/>
                  </a:cubicBezTo>
                  <a:cubicBezTo>
                    <a:pt x="2799" y="1463"/>
                    <a:pt x="2750" y="1460"/>
                    <a:pt x="2694" y="1468"/>
                  </a:cubicBezTo>
                  <a:cubicBezTo>
                    <a:pt x="2649" y="1474"/>
                    <a:pt x="2629" y="1459"/>
                    <a:pt x="2631" y="1412"/>
                  </a:cubicBezTo>
                  <a:cubicBezTo>
                    <a:pt x="2636" y="1323"/>
                    <a:pt x="2680" y="1225"/>
                    <a:pt x="2752" y="1171"/>
                  </a:cubicBezTo>
                  <a:cubicBezTo>
                    <a:pt x="2770" y="1157"/>
                    <a:pt x="2789" y="1138"/>
                    <a:pt x="2808" y="1126"/>
                  </a:cubicBezTo>
                  <a:cubicBezTo>
                    <a:pt x="2823" y="1116"/>
                    <a:pt x="2839" y="1112"/>
                    <a:pt x="2852" y="1099"/>
                  </a:cubicBezTo>
                  <a:cubicBezTo>
                    <a:pt x="2866" y="1087"/>
                    <a:pt x="2875" y="1070"/>
                    <a:pt x="2881" y="1053"/>
                  </a:cubicBezTo>
                  <a:cubicBezTo>
                    <a:pt x="2884" y="1044"/>
                    <a:pt x="2883" y="1013"/>
                    <a:pt x="2887" y="1008"/>
                  </a:cubicBezTo>
                  <a:cubicBezTo>
                    <a:pt x="2877" y="1019"/>
                    <a:pt x="2873" y="1037"/>
                    <a:pt x="2863" y="1050"/>
                  </a:cubicBezTo>
                  <a:cubicBezTo>
                    <a:pt x="2850" y="1067"/>
                    <a:pt x="2826" y="1079"/>
                    <a:pt x="2807" y="1088"/>
                  </a:cubicBezTo>
                  <a:cubicBezTo>
                    <a:pt x="2785" y="1099"/>
                    <a:pt x="2760" y="1105"/>
                    <a:pt x="2739" y="1118"/>
                  </a:cubicBezTo>
                  <a:cubicBezTo>
                    <a:pt x="2719" y="1131"/>
                    <a:pt x="2704" y="1151"/>
                    <a:pt x="2690" y="1169"/>
                  </a:cubicBezTo>
                  <a:cubicBezTo>
                    <a:pt x="2656" y="1213"/>
                    <a:pt x="2631" y="1263"/>
                    <a:pt x="2613" y="1315"/>
                  </a:cubicBezTo>
                  <a:cubicBezTo>
                    <a:pt x="2597" y="1361"/>
                    <a:pt x="2590" y="1410"/>
                    <a:pt x="2575" y="1456"/>
                  </a:cubicBezTo>
                  <a:cubicBezTo>
                    <a:pt x="2559" y="1506"/>
                    <a:pt x="2506" y="1535"/>
                    <a:pt x="2463" y="1558"/>
                  </a:cubicBezTo>
                  <a:cubicBezTo>
                    <a:pt x="2418" y="1581"/>
                    <a:pt x="2369" y="1609"/>
                    <a:pt x="2339" y="1651"/>
                  </a:cubicBezTo>
                  <a:cubicBezTo>
                    <a:pt x="2320" y="1677"/>
                    <a:pt x="2297" y="1701"/>
                    <a:pt x="2280" y="1728"/>
                  </a:cubicBezTo>
                  <a:cubicBezTo>
                    <a:pt x="2268" y="1750"/>
                    <a:pt x="2257" y="1772"/>
                    <a:pt x="2249" y="1795"/>
                  </a:cubicBezTo>
                  <a:cubicBezTo>
                    <a:pt x="2233" y="1838"/>
                    <a:pt x="2208" y="1878"/>
                    <a:pt x="2197" y="1922"/>
                  </a:cubicBezTo>
                  <a:cubicBezTo>
                    <a:pt x="2191" y="1949"/>
                    <a:pt x="2194" y="1980"/>
                    <a:pt x="2182" y="2006"/>
                  </a:cubicBezTo>
                  <a:cubicBezTo>
                    <a:pt x="2154" y="2069"/>
                    <a:pt x="2074" y="2080"/>
                    <a:pt x="2014" y="2086"/>
                  </a:cubicBezTo>
                  <a:cubicBezTo>
                    <a:pt x="1950" y="2093"/>
                    <a:pt x="1873" y="2086"/>
                    <a:pt x="1832" y="2030"/>
                  </a:cubicBezTo>
                  <a:cubicBezTo>
                    <a:pt x="1832" y="2030"/>
                    <a:pt x="1835" y="2139"/>
                    <a:pt x="2001" y="2143"/>
                  </a:cubicBezTo>
                  <a:cubicBezTo>
                    <a:pt x="2167" y="2146"/>
                    <a:pt x="2154" y="2106"/>
                    <a:pt x="2167" y="2124"/>
                  </a:cubicBezTo>
                  <a:cubicBezTo>
                    <a:pt x="2180" y="2141"/>
                    <a:pt x="2254" y="2318"/>
                    <a:pt x="1861" y="2440"/>
                  </a:cubicBezTo>
                  <a:cubicBezTo>
                    <a:pt x="1873" y="2436"/>
                    <a:pt x="1893" y="2440"/>
                    <a:pt x="1905" y="2440"/>
                  </a:cubicBezTo>
                  <a:cubicBezTo>
                    <a:pt x="1941" y="2438"/>
                    <a:pt x="1977" y="2432"/>
                    <a:pt x="2011" y="2422"/>
                  </a:cubicBezTo>
                  <a:cubicBezTo>
                    <a:pt x="2087" y="2400"/>
                    <a:pt x="2162" y="2351"/>
                    <a:pt x="2192" y="2275"/>
                  </a:cubicBezTo>
                  <a:cubicBezTo>
                    <a:pt x="2209" y="2232"/>
                    <a:pt x="2213" y="2176"/>
                    <a:pt x="2213" y="2130"/>
                  </a:cubicBezTo>
                  <a:cubicBezTo>
                    <a:pt x="2213" y="2032"/>
                    <a:pt x="2229" y="1939"/>
                    <a:pt x="2265" y="1849"/>
                  </a:cubicBezTo>
                  <a:cubicBezTo>
                    <a:pt x="2373" y="1575"/>
                    <a:pt x="2581" y="1569"/>
                    <a:pt x="2668" y="1545"/>
                  </a:cubicBezTo>
                  <a:cubicBezTo>
                    <a:pt x="2770" y="1517"/>
                    <a:pt x="2874" y="1503"/>
                    <a:pt x="2971" y="1459"/>
                  </a:cubicBezTo>
                  <a:cubicBezTo>
                    <a:pt x="3035" y="1430"/>
                    <a:pt x="3093" y="1392"/>
                    <a:pt x="3144" y="1345"/>
                  </a:cubicBezTo>
                  <a:cubicBezTo>
                    <a:pt x="3195" y="1298"/>
                    <a:pt x="3212" y="1234"/>
                    <a:pt x="3249" y="1177"/>
                  </a:cubicBezTo>
                  <a:cubicBezTo>
                    <a:pt x="3262" y="1158"/>
                    <a:pt x="3274" y="1135"/>
                    <a:pt x="3298" y="1149"/>
                  </a:cubicBezTo>
                  <a:cubicBezTo>
                    <a:pt x="3318" y="1160"/>
                    <a:pt x="3319" y="1196"/>
                    <a:pt x="3335" y="1214"/>
                  </a:cubicBezTo>
                  <a:cubicBezTo>
                    <a:pt x="3342" y="1223"/>
                    <a:pt x="3350" y="1232"/>
                    <a:pt x="3361" y="1236"/>
                  </a:cubicBezTo>
                  <a:cubicBezTo>
                    <a:pt x="3371" y="1240"/>
                    <a:pt x="3400" y="1232"/>
                    <a:pt x="3404" y="1236"/>
                  </a:cubicBezTo>
                  <a:cubicBezTo>
                    <a:pt x="3330" y="1183"/>
                    <a:pt x="3270" y="1070"/>
                    <a:pt x="3279" y="978"/>
                  </a:cubicBezTo>
                  <a:cubicBezTo>
                    <a:pt x="3283" y="929"/>
                    <a:pt x="3310" y="893"/>
                    <a:pt x="3347" y="862"/>
                  </a:cubicBezTo>
                  <a:cubicBezTo>
                    <a:pt x="3384" y="832"/>
                    <a:pt x="3428" y="793"/>
                    <a:pt x="3470" y="772"/>
                  </a:cubicBezTo>
                  <a:cubicBezTo>
                    <a:pt x="3510" y="752"/>
                    <a:pt x="3557" y="745"/>
                    <a:pt x="3600" y="741"/>
                  </a:cubicBezTo>
                  <a:cubicBezTo>
                    <a:pt x="3718" y="728"/>
                    <a:pt x="3844" y="797"/>
                    <a:pt x="3909" y="897"/>
                  </a:cubicBezTo>
                  <a:cubicBezTo>
                    <a:pt x="4038" y="1097"/>
                    <a:pt x="3981" y="1277"/>
                    <a:pt x="3872" y="1419"/>
                  </a:cubicBezTo>
                  <a:cubicBezTo>
                    <a:pt x="3763" y="1561"/>
                    <a:pt x="3676" y="1591"/>
                    <a:pt x="3536" y="1639"/>
                  </a:cubicBezTo>
                  <a:cubicBezTo>
                    <a:pt x="3395" y="1688"/>
                    <a:pt x="3283" y="1708"/>
                    <a:pt x="3213" y="1787"/>
                  </a:cubicBezTo>
                  <a:cubicBezTo>
                    <a:pt x="3144" y="1866"/>
                    <a:pt x="3088" y="1981"/>
                    <a:pt x="3229" y="2125"/>
                  </a:cubicBezTo>
                  <a:cubicBezTo>
                    <a:pt x="3229" y="2125"/>
                    <a:pt x="3145" y="1991"/>
                    <a:pt x="3188" y="1895"/>
                  </a:cubicBezTo>
                  <a:cubicBezTo>
                    <a:pt x="3231" y="1798"/>
                    <a:pt x="3376" y="1719"/>
                    <a:pt x="3532" y="1702"/>
                  </a:cubicBezTo>
                  <a:cubicBezTo>
                    <a:pt x="3689" y="1684"/>
                    <a:pt x="3836" y="1548"/>
                    <a:pt x="3882" y="1490"/>
                  </a:cubicBezTo>
                  <a:cubicBezTo>
                    <a:pt x="3927" y="1432"/>
                    <a:pt x="3951" y="1447"/>
                    <a:pt x="3948" y="1530"/>
                  </a:cubicBezTo>
                  <a:cubicBezTo>
                    <a:pt x="3945" y="1612"/>
                    <a:pt x="3780" y="1697"/>
                    <a:pt x="3807" y="1825"/>
                  </a:cubicBezTo>
                  <a:cubicBezTo>
                    <a:pt x="3806" y="1818"/>
                    <a:pt x="3819" y="1799"/>
                    <a:pt x="3822" y="1793"/>
                  </a:cubicBezTo>
                  <a:cubicBezTo>
                    <a:pt x="3833" y="1772"/>
                    <a:pt x="3848" y="1753"/>
                    <a:pt x="3858" y="1731"/>
                  </a:cubicBezTo>
                  <a:cubicBezTo>
                    <a:pt x="3867" y="1713"/>
                    <a:pt x="3872" y="1702"/>
                    <a:pt x="3888" y="1688"/>
                  </a:cubicBezTo>
                  <a:cubicBezTo>
                    <a:pt x="3905" y="1672"/>
                    <a:pt x="3925" y="1659"/>
                    <a:pt x="3938" y="1639"/>
                  </a:cubicBezTo>
                  <a:cubicBezTo>
                    <a:pt x="3950" y="1623"/>
                    <a:pt x="3959" y="1608"/>
                    <a:pt x="3966" y="1590"/>
                  </a:cubicBezTo>
                  <a:cubicBezTo>
                    <a:pt x="3986" y="1541"/>
                    <a:pt x="3994" y="1494"/>
                    <a:pt x="3980" y="1442"/>
                  </a:cubicBezTo>
                  <a:cubicBezTo>
                    <a:pt x="3973" y="1418"/>
                    <a:pt x="3959" y="1400"/>
                    <a:pt x="3963" y="1374"/>
                  </a:cubicBezTo>
                  <a:cubicBezTo>
                    <a:pt x="3967" y="1346"/>
                    <a:pt x="3982" y="1315"/>
                    <a:pt x="3992" y="1288"/>
                  </a:cubicBezTo>
                  <a:cubicBezTo>
                    <a:pt x="4011" y="1237"/>
                    <a:pt x="4032" y="1180"/>
                    <a:pt x="4084" y="1153"/>
                  </a:cubicBezTo>
                  <a:cubicBezTo>
                    <a:pt x="4133" y="1128"/>
                    <a:pt x="4219" y="1160"/>
                    <a:pt x="4262" y="1189"/>
                  </a:cubicBezTo>
                  <a:cubicBezTo>
                    <a:pt x="4285" y="1205"/>
                    <a:pt x="4303" y="1228"/>
                    <a:pt x="4326" y="1244"/>
                  </a:cubicBezTo>
                  <a:cubicBezTo>
                    <a:pt x="4367" y="1273"/>
                    <a:pt x="4382" y="1301"/>
                    <a:pt x="4389" y="1351"/>
                  </a:cubicBezTo>
                  <a:cubicBezTo>
                    <a:pt x="4395" y="1397"/>
                    <a:pt x="4392" y="1466"/>
                    <a:pt x="4368" y="1507"/>
                  </a:cubicBezTo>
                  <a:cubicBezTo>
                    <a:pt x="4362" y="1518"/>
                    <a:pt x="4352" y="1529"/>
                    <a:pt x="4344" y="1541"/>
                  </a:cubicBezTo>
                  <a:cubicBezTo>
                    <a:pt x="4338" y="1550"/>
                    <a:pt x="4322" y="1565"/>
                    <a:pt x="4319" y="1573"/>
                  </a:cubicBezTo>
                  <a:cubicBezTo>
                    <a:pt x="4303" y="1576"/>
                    <a:pt x="4287" y="1595"/>
                    <a:pt x="4275" y="1605"/>
                  </a:cubicBezTo>
                  <a:cubicBezTo>
                    <a:pt x="4246" y="1628"/>
                    <a:pt x="4216" y="1648"/>
                    <a:pt x="4189" y="1672"/>
                  </a:cubicBezTo>
                  <a:cubicBezTo>
                    <a:pt x="4164" y="1693"/>
                    <a:pt x="4141" y="1709"/>
                    <a:pt x="4114" y="1726"/>
                  </a:cubicBezTo>
                  <a:cubicBezTo>
                    <a:pt x="4058" y="1761"/>
                    <a:pt x="4014" y="1839"/>
                    <a:pt x="4008" y="1903"/>
                  </a:cubicBezTo>
                  <a:cubicBezTo>
                    <a:pt x="4006" y="1931"/>
                    <a:pt x="4013" y="1956"/>
                    <a:pt x="4030" y="1978"/>
                  </a:cubicBezTo>
                  <a:cubicBezTo>
                    <a:pt x="4051" y="2005"/>
                    <a:pt x="4088" y="2008"/>
                    <a:pt x="4111" y="2029"/>
                  </a:cubicBezTo>
                  <a:cubicBezTo>
                    <a:pt x="4099" y="2017"/>
                    <a:pt x="4037" y="1950"/>
                    <a:pt x="4074" y="1855"/>
                  </a:cubicBezTo>
                  <a:cubicBezTo>
                    <a:pt x="4114" y="1751"/>
                    <a:pt x="4282" y="1680"/>
                    <a:pt x="4372" y="1566"/>
                  </a:cubicBezTo>
                  <a:cubicBezTo>
                    <a:pt x="4462" y="1452"/>
                    <a:pt x="4465" y="1284"/>
                    <a:pt x="4332" y="1172"/>
                  </a:cubicBezTo>
                  <a:cubicBezTo>
                    <a:pt x="4282" y="1130"/>
                    <a:pt x="4219" y="1087"/>
                    <a:pt x="4150" y="1090"/>
                  </a:cubicBezTo>
                  <a:cubicBezTo>
                    <a:pt x="4118" y="1092"/>
                    <a:pt x="4031" y="1158"/>
                    <a:pt x="4013" y="1109"/>
                  </a:cubicBezTo>
                  <a:cubicBezTo>
                    <a:pt x="4008" y="1095"/>
                    <a:pt x="4008" y="1079"/>
                    <a:pt x="4006" y="1064"/>
                  </a:cubicBezTo>
                  <a:cubicBezTo>
                    <a:pt x="4003" y="1043"/>
                    <a:pt x="3994" y="1024"/>
                    <a:pt x="3992" y="1004"/>
                  </a:cubicBezTo>
                  <a:cubicBezTo>
                    <a:pt x="3990" y="985"/>
                    <a:pt x="3987" y="966"/>
                    <a:pt x="3981" y="947"/>
                  </a:cubicBezTo>
                  <a:cubicBezTo>
                    <a:pt x="3953" y="858"/>
                    <a:pt x="3870" y="805"/>
                    <a:pt x="3801" y="749"/>
                  </a:cubicBezTo>
                  <a:cubicBezTo>
                    <a:pt x="3859" y="751"/>
                    <a:pt x="3937" y="723"/>
                    <a:pt x="3941" y="656"/>
                  </a:cubicBezTo>
                  <a:cubicBezTo>
                    <a:pt x="3941" y="656"/>
                    <a:pt x="3886" y="715"/>
                    <a:pt x="3787" y="705"/>
                  </a:cubicBezTo>
                  <a:cubicBezTo>
                    <a:pt x="3701" y="697"/>
                    <a:pt x="3617" y="684"/>
                    <a:pt x="3532" y="704"/>
                  </a:cubicBezTo>
                  <a:cubicBezTo>
                    <a:pt x="3476" y="716"/>
                    <a:pt x="3424" y="741"/>
                    <a:pt x="3380" y="777"/>
                  </a:cubicBezTo>
                  <a:cubicBezTo>
                    <a:pt x="3354" y="799"/>
                    <a:pt x="3339" y="825"/>
                    <a:pt x="3318" y="850"/>
                  </a:cubicBezTo>
                  <a:cubicBezTo>
                    <a:pt x="3295" y="876"/>
                    <a:pt x="3285" y="864"/>
                    <a:pt x="3277" y="834"/>
                  </a:cubicBezTo>
                  <a:cubicBezTo>
                    <a:pt x="3270" y="809"/>
                    <a:pt x="3261" y="786"/>
                    <a:pt x="3260" y="759"/>
                  </a:cubicBezTo>
                  <a:cubicBezTo>
                    <a:pt x="3255" y="698"/>
                    <a:pt x="3259" y="636"/>
                    <a:pt x="3271" y="576"/>
                  </a:cubicBezTo>
                  <a:cubicBezTo>
                    <a:pt x="3282" y="522"/>
                    <a:pt x="3302" y="455"/>
                    <a:pt x="3329" y="407"/>
                  </a:cubicBezTo>
                  <a:cubicBezTo>
                    <a:pt x="3349" y="373"/>
                    <a:pt x="3376" y="340"/>
                    <a:pt x="3402" y="310"/>
                  </a:cubicBezTo>
                  <a:cubicBezTo>
                    <a:pt x="3429" y="278"/>
                    <a:pt x="3453" y="244"/>
                    <a:pt x="3482" y="213"/>
                  </a:cubicBezTo>
                  <a:cubicBezTo>
                    <a:pt x="3494" y="201"/>
                    <a:pt x="3502" y="188"/>
                    <a:pt x="3513" y="175"/>
                  </a:cubicBezTo>
                  <a:cubicBezTo>
                    <a:pt x="3525" y="159"/>
                    <a:pt x="3545" y="151"/>
                    <a:pt x="3560" y="138"/>
                  </a:cubicBezTo>
                  <a:cubicBezTo>
                    <a:pt x="3576" y="123"/>
                    <a:pt x="3593" y="113"/>
                    <a:pt x="3614" y="105"/>
                  </a:cubicBezTo>
                  <a:cubicBezTo>
                    <a:pt x="3643" y="95"/>
                    <a:pt x="3675" y="95"/>
                    <a:pt x="3705" y="89"/>
                  </a:cubicBezTo>
                  <a:cubicBezTo>
                    <a:pt x="3732" y="83"/>
                    <a:pt x="3755" y="70"/>
                    <a:pt x="3781" y="62"/>
                  </a:cubicBezTo>
                  <a:cubicBezTo>
                    <a:pt x="3852" y="40"/>
                    <a:pt x="3931" y="90"/>
                    <a:pt x="3984" y="134"/>
                  </a:cubicBezTo>
                  <a:cubicBezTo>
                    <a:pt x="4031" y="173"/>
                    <a:pt x="4077" y="203"/>
                    <a:pt x="4042" y="271"/>
                  </a:cubicBezTo>
                  <a:cubicBezTo>
                    <a:pt x="4027" y="300"/>
                    <a:pt x="3989" y="317"/>
                    <a:pt x="3958" y="326"/>
                  </a:cubicBezTo>
                  <a:cubicBezTo>
                    <a:pt x="3930" y="334"/>
                    <a:pt x="3909" y="329"/>
                    <a:pt x="3881" y="327"/>
                  </a:cubicBezTo>
                  <a:cubicBezTo>
                    <a:pt x="3833" y="325"/>
                    <a:pt x="3786" y="313"/>
                    <a:pt x="3737" y="315"/>
                  </a:cubicBezTo>
                  <a:cubicBezTo>
                    <a:pt x="3712" y="316"/>
                    <a:pt x="3688" y="319"/>
                    <a:pt x="3664" y="325"/>
                  </a:cubicBezTo>
                  <a:cubicBezTo>
                    <a:pt x="3613" y="338"/>
                    <a:pt x="3561" y="371"/>
                    <a:pt x="3523" y="406"/>
                  </a:cubicBezTo>
                  <a:cubicBezTo>
                    <a:pt x="3500" y="426"/>
                    <a:pt x="3480" y="449"/>
                    <a:pt x="3462" y="474"/>
                  </a:cubicBezTo>
                  <a:cubicBezTo>
                    <a:pt x="3452" y="487"/>
                    <a:pt x="3444" y="501"/>
                    <a:pt x="3435" y="515"/>
                  </a:cubicBezTo>
                  <a:cubicBezTo>
                    <a:pt x="3428" y="528"/>
                    <a:pt x="3421" y="553"/>
                    <a:pt x="3411" y="562"/>
                  </a:cubicBezTo>
                  <a:cubicBezTo>
                    <a:pt x="3411" y="562"/>
                    <a:pt x="3523" y="458"/>
                    <a:pt x="3570" y="507"/>
                  </a:cubicBezTo>
                  <a:cubicBezTo>
                    <a:pt x="3618" y="556"/>
                    <a:pt x="3667" y="627"/>
                    <a:pt x="3901" y="600"/>
                  </a:cubicBezTo>
                  <a:cubicBezTo>
                    <a:pt x="3953" y="594"/>
                    <a:pt x="4028" y="599"/>
                    <a:pt x="4059" y="649"/>
                  </a:cubicBezTo>
                  <a:cubicBezTo>
                    <a:pt x="4096" y="707"/>
                    <a:pt x="4100" y="788"/>
                    <a:pt x="4073" y="850"/>
                  </a:cubicBezTo>
                  <a:cubicBezTo>
                    <a:pt x="4119" y="803"/>
                    <a:pt x="4130" y="716"/>
                    <a:pt x="4107" y="657"/>
                  </a:cubicBezTo>
                  <a:cubicBezTo>
                    <a:pt x="4099" y="636"/>
                    <a:pt x="4090" y="619"/>
                    <a:pt x="4090" y="597"/>
                  </a:cubicBezTo>
                  <a:cubicBezTo>
                    <a:pt x="4089" y="578"/>
                    <a:pt x="4101" y="563"/>
                    <a:pt x="4106" y="545"/>
                  </a:cubicBezTo>
                  <a:cubicBezTo>
                    <a:pt x="4111" y="526"/>
                    <a:pt x="4111" y="510"/>
                    <a:pt x="4124" y="493"/>
                  </a:cubicBezTo>
                  <a:cubicBezTo>
                    <a:pt x="4148" y="461"/>
                    <a:pt x="4202" y="457"/>
                    <a:pt x="4238" y="460"/>
                  </a:cubicBezTo>
                  <a:cubicBezTo>
                    <a:pt x="4265" y="463"/>
                    <a:pt x="4319" y="463"/>
                    <a:pt x="4339" y="482"/>
                  </a:cubicBezTo>
                  <a:cubicBezTo>
                    <a:pt x="4299" y="440"/>
                    <a:pt x="4256" y="422"/>
                    <a:pt x="4198" y="424"/>
                  </a:cubicBezTo>
                  <a:cubicBezTo>
                    <a:pt x="4150" y="427"/>
                    <a:pt x="4104" y="452"/>
                    <a:pt x="4089" y="500"/>
                  </a:cubicBezTo>
                  <a:cubicBezTo>
                    <a:pt x="4084" y="518"/>
                    <a:pt x="4079" y="557"/>
                    <a:pt x="4063" y="569"/>
                  </a:cubicBezTo>
                  <a:cubicBezTo>
                    <a:pt x="4048" y="580"/>
                    <a:pt x="3998" y="565"/>
                    <a:pt x="3981" y="562"/>
                  </a:cubicBezTo>
                  <a:cubicBezTo>
                    <a:pt x="3945" y="555"/>
                    <a:pt x="3911" y="558"/>
                    <a:pt x="3875" y="560"/>
                  </a:cubicBezTo>
                  <a:cubicBezTo>
                    <a:pt x="3843" y="561"/>
                    <a:pt x="3811" y="556"/>
                    <a:pt x="3780" y="554"/>
                  </a:cubicBezTo>
                  <a:cubicBezTo>
                    <a:pt x="3752" y="553"/>
                    <a:pt x="3727" y="558"/>
                    <a:pt x="3700" y="550"/>
                  </a:cubicBezTo>
                  <a:cubicBezTo>
                    <a:pt x="3670" y="541"/>
                    <a:pt x="3653" y="522"/>
                    <a:pt x="3628" y="506"/>
                  </a:cubicBezTo>
                  <a:cubicBezTo>
                    <a:pt x="3603" y="490"/>
                    <a:pt x="3573" y="483"/>
                    <a:pt x="3548" y="468"/>
                  </a:cubicBezTo>
                  <a:cubicBezTo>
                    <a:pt x="3534" y="460"/>
                    <a:pt x="3522" y="460"/>
                    <a:pt x="3531" y="442"/>
                  </a:cubicBezTo>
                  <a:cubicBezTo>
                    <a:pt x="3537" y="429"/>
                    <a:pt x="3554" y="421"/>
                    <a:pt x="3566" y="414"/>
                  </a:cubicBezTo>
                  <a:cubicBezTo>
                    <a:pt x="3617" y="386"/>
                    <a:pt x="3671" y="364"/>
                    <a:pt x="3730" y="364"/>
                  </a:cubicBezTo>
                  <a:cubicBezTo>
                    <a:pt x="3791" y="364"/>
                    <a:pt x="3850" y="383"/>
                    <a:pt x="3911" y="380"/>
                  </a:cubicBezTo>
                  <a:cubicBezTo>
                    <a:pt x="3953" y="378"/>
                    <a:pt x="3994" y="360"/>
                    <a:pt x="4025" y="332"/>
                  </a:cubicBezTo>
                  <a:cubicBezTo>
                    <a:pt x="4041" y="319"/>
                    <a:pt x="4055" y="297"/>
                    <a:pt x="4066" y="280"/>
                  </a:cubicBezTo>
                  <a:cubicBezTo>
                    <a:pt x="4076" y="263"/>
                    <a:pt x="4084" y="230"/>
                    <a:pt x="4103" y="221"/>
                  </a:cubicBezTo>
                  <a:cubicBezTo>
                    <a:pt x="4119" y="213"/>
                    <a:pt x="4150" y="220"/>
                    <a:pt x="4167" y="223"/>
                  </a:cubicBezTo>
                  <a:cubicBezTo>
                    <a:pt x="4199" y="228"/>
                    <a:pt x="4232" y="225"/>
                    <a:pt x="4264" y="228"/>
                  </a:cubicBezTo>
                  <a:cubicBezTo>
                    <a:pt x="4297" y="231"/>
                    <a:pt x="4331" y="239"/>
                    <a:pt x="4359" y="259"/>
                  </a:cubicBezTo>
                  <a:cubicBezTo>
                    <a:pt x="4384" y="277"/>
                    <a:pt x="4402" y="306"/>
                    <a:pt x="4424" y="330"/>
                  </a:cubicBezTo>
                  <a:cubicBezTo>
                    <a:pt x="4444" y="352"/>
                    <a:pt x="4483" y="372"/>
                    <a:pt x="4500" y="394"/>
                  </a:cubicBezTo>
                  <a:cubicBezTo>
                    <a:pt x="4539" y="447"/>
                    <a:pt x="4467" y="494"/>
                    <a:pt x="4433" y="537"/>
                  </a:cubicBezTo>
                  <a:cubicBezTo>
                    <a:pt x="4386" y="596"/>
                    <a:pt x="4379" y="674"/>
                    <a:pt x="4364" y="747"/>
                  </a:cubicBezTo>
                  <a:cubicBezTo>
                    <a:pt x="4351" y="817"/>
                    <a:pt x="4326" y="905"/>
                    <a:pt x="4254" y="933"/>
                  </a:cubicBezTo>
                  <a:cubicBezTo>
                    <a:pt x="4233" y="941"/>
                    <a:pt x="4211" y="944"/>
                    <a:pt x="4190" y="951"/>
                  </a:cubicBezTo>
                  <a:cubicBezTo>
                    <a:pt x="4176" y="955"/>
                    <a:pt x="4160" y="963"/>
                    <a:pt x="4145" y="964"/>
                  </a:cubicBezTo>
                  <a:cubicBezTo>
                    <a:pt x="4145" y="964"/>
                    <a:pt x="4230" y="1004"/>
                    <a:pt x="4320" y="964"/>
                  </a:cubicBezTo>
                  <a:cubicBezTo>
                    <a:pt x="4308" y="969"/>
                    <a:pt x="4397" y="1118"/>
                    <a:pt x="4408" y="1131"/>
                  </a:cubicBezTo>
                  <a:cubicBezTo>
                    <a:pt x="4448" y="1180"/>
                    <a:pt x="4500" y="1220"/>
                    <a:pt x="4547" y="1263"/>
                  </a:cubicBezTo>
                  <a:cubicBezTo>
                    <a:pt x="4589" y="1301"/>
                    <a:pt x="4641" y="1336"/>
                    <a:pt x="4695" y="1353"/>
                  </a:cubicBezTo>
                  <a:cubicBezTo>
                    <a:pt x="4722" y="1361"/>
                    <a:pt x="4752" y="1366"/>
                    <a:pt x="4774" y="1385"/>
                  </a:cubicBezTo>
                  <a:cubicBezTo>
                    <a:pt x="4820" y="1422"/>
                    <a:pt x="4834" y="1491"/>
                    <a:pt x="4814" y="1545"/>
                  </a:cubicBezTo>
                  <a:cubicBezTo>
                    <a:pt x="4805" y="1572"/>
                    <a:pt x="4788" y="1591"/>
                    <a:pt x="4774" y="1614"/>
                  </a:cubicBezTo>
                  <a:cubicBezTo>
                    <a:pt x="4799" y="1607"/>
                    <a:pt x="4821" y="1592"/>
                    <a:pt x="4836" y="1571"/>
                  </a:cubicBezTo>
                  <a:cubicBezTo>
                    <a:pt x="4860" y="1536"/>
                    <a:pt x="4862" y="1472"/>
                    <a:pt x="4848" y="1433"/>
                  </a:cubicBezTo>
                  <a:cubicBezTo>
                    <a:pt x="4844" y="1420"/>
                    <a:pt x="4819" y="1393"/>
                    <a:pt x="4830" y="1380"/>
                  </a:cubicBezTo>
                  <a:cubicBezTo>
                    <a:pt x="4846" y="1360"/>
                    <a:pt x="4895" y="1315"/>
                    <a:pt x="4984" y="1329"/>
                  </a:cubicBezTo>
                  <a:cubicBezTo>
                    <a:pt x="4947" y="1297"/>
                    <a:pt x="4895" y="1293"/>
                    <a:pt x="4850" y="1306"/>
                  </a:cubicBezTo>
                  <a:cubicBezTo>
                    <a:pt x="4836" y="1311"/>
                    <a:pt x="4821" y="1317"/>
                    <a:pt x="4806" y="1322"/>
                  </a:cubicBezTo>
                  <a:cubicBezTo>
                    <a:pt x="4777" y="1332"/>
                    <a:pt x="4753" y="1340"/>
                    <a:pt x="4722" y="1334"/>
                  </a:cubicBezTo>
                  <a:cubicBezTo>
                    <a:pt x="4692" y="1328"/>
                    <a:pt x="4666" y="1314"/>
                    <a:pt x="4640" y="1298"/>
                  </a:cubicBezTo>
                  <a:cubicBezTo>
                    <a:pt x="4616" y="1283"/>
                    <a:pt x="4593" y="1264"/>
                    <a:pt x="4571" y="1247"/>
                  </a:cubicBezTo>
                  <a:cubicBezTo>
                    <a:pt x="4557" y="1236"/>
                    <a:pt x="4547" y="1225"/>
                    <a:pt x="4534" y="1213"/>
                  </a:cubicBezTo>
                  <a:cubicBezTo>
                    <a:pt x="4492" y="1173"/>
                    <a:pt x="4449" y="1131"/>
                    <a:pt x="4418" y="1081"/>
                  </a:cubicBezTo>
                  <a:cubicBezTo>
                    <a:pt x="4394" y="1044"/>
                    <a:pt x="4364" y="1002"/>
                    <a:pt x="4356" y="957"/>
                  </a:cubicBezTo>
                  <a:cubicBezTo>
                    <a:pt x="4349" y="915"/>
                    <a:pt x="4347" y="872"/>
                    <a:pt x="4374" y="835"/>
                  </a:cubicBezTo>
                  <a:cubicBezTo>
                    <a:pt x="4416" y="778"/>
                    <a:pt x="4527" y="745"/>
                    <a:pt x="4578" y="806"/>
                  </a:cubicBezTo>
                  <a:cubicBezTo>
                    <a:pt x="4626" y="861"/>
                    <a:pt x="4714" y="899"/>
                    <a:pt x="4812" y="863"/>
                  </a:cubicBezTo>
                  <a:cubicBezTo>
                    <a:pt x="4910" y="826"/>
                    <a:pt x="4907" y="768"/>
                    <a:pt x="4901" y="720"/>
                  </a:cubicBezTo>
                  <a:cubicBezTo>
                    <a:pt x="4909" y="780"/>
                    <a:pt x="4816" y="819"/>
                    <a:pt x="4770" y="825"/>
                  </a:cubicBezTo>
                  <a:cubicBezTo>
                    <a:pt x="4740" y="829"/>
                    <a:pt x="4705" y="824"/>
                    <a:pt x="4677" y="816"/>
                  </a:cubicBezTo>
                  <a:cubicBezTo>
                    <a:pt x="4642" y="806"/>
                    <a:pt x="4627" y="786"/>
                    <a:pt x="4601" y="765"/>
                  </a:cubicBezTo>
                  <a:cubicBezTo>
                    <a:pt x="4580" y="748"/>
                    <a:pt x="4560" y="731"/>
                    <a:pt x="4533" y="725"/>
                  </a:cubicBezTo>
                  <a:cubicBezTo>
                    <a:pt x="4508" y="720"/>
                    <a:pt x="4417" y="741"/>
                    <a:pt x="4410" y="710"/>
                  </a:cubicBezTo>
                  <a:cubicBezTo>
                    <a:pt x="4407" y="698"/>
                    <a:pt x="4417" y="670"/>
                    <a:pt x="4419" y="658"/>
                  </a:cubicBezTo>
                  <a:cubicBezTo>
                    <a:pt x="4421" y="636"/>
                    <a:pt x="4427" y="614"/>
                    <a:pt x="4438" y="595"/>
                  </a:cubicBezTo>
                  <a:cubicBezTo>
                    <a:pt x="4457" y="562"/>
                    <a:pt x="4489" y="533"/>
                    <a:pt x="4514" y="504"/>
                  </a:cubicBezTo>
                  <a:cubicBezTo>
                    <a:pt x="4552" y="459"/>
                    <a:pt x="4596" y="404"/>
                    <a:pt x="4657" y="394"/>
                  </a:cubicBezTo>
                  <a:cubicBezTo>
                    <a:pt x="4822" y="367"/>
                    <a:pt x="4878" y="548"/>
                    <a:pt x="4961" y="649"/>
                  </a:cubicBezTo>
                  <a:cubicBezTo>
                    <a:pt x="5018" y="719"/>
                    <a:pt x="5105" y="681"/>
                    <a:pt x="5201" y="703"/>
                  </a:cubicBezTo>
                  <a:cubicBezTo>
                    <a:pt x="5297" y="725"/>
                    <a:pt x="5272" y="773"/>
                    <a:pt x="5323" y="904"/>
                  </a:cubicBezTo>
                  <a:cubicBezTo>
                    <a:pt x="5373" y="1035"/>
                    <a:pt x="5400" y="1005"/>
                    <a:pt x="5487" y="1027"/>
                  </a:cubicBezTo>
                  <a:cubicBezTo>
                    <a:pt x="5574" y="1049"/>
                    <a:pt x="5631" y="1117"/>
                    <a:pt x="5656" y="1198"/>
                  </a:cubicBezTo>
                  <a:cubicBezTo>
                    <a:pt x="5681" y="1278"/>
                    <a:pt x="5644" y="1373"/>
                    <a:pt x="5527" y="1376"/>
                  </a:cubicBezTo>
                  <a:cubicBezTo>
                    <a:pt x="5410" y="1379"/>
                    <a:pt x="5373" y="1229"/>
                    <a:pt x="5373" y="1229"/>
                  </a:cubicBezTo>
                  <a:cubicBezTo>
                    <a:pt x="5345" y="1362"/>
                    <a:pt x="5433" y="1420"/>
                    <a:pt x="5536" y="1432"/>
                  </a:cubicBezTo>
                  <a:cubicBezTo>
                    <a:pt x="5639" y="1443"/>
                    <a:pt x="5656" y="1364"/>
                    <a:pt x="5743" y="1368"/>
                  </a:cubicBezTo>
                  <a:cubicBezTo>
                    <a:pt x="5830" y="1373"/>
                    <a:pt x="5986" y="1578"/>
                    <a:pt x="5917" y="1708"/>
                  </a:cubicBezTo>
                  <a:cubicBezTo>
                    <a:pt x="5848" y="1838"/>
                    <a:pt x="5892" y="1937"/>
                    <a:pt x="5855" y="1981"/>
                  </a:cubicBezTo>
                  <a:cubicBezTo>
                    <a:pt x="5819" y="2024"/>
                    <a:pt x="5659" y="2046"/>
                    <a:pt x="5659" y="2046"/>
                  </a:cubicBezTo>
                  <a:cubicBezTo>
                    <a:pt x="5847" y="2121"/>
                    <a:pt x="5895" y="2021"/>
                    <a:pt x="5911" y="1928"/>
                  </a:cubicBezTo>
                  <a:cubicBezTo>
                    <a:pt x="5926" y="1835"/>
                    <a:pt x="6001" y="1779"/>
                    <a:pt x="6001" y="1779"/>
                  </a:cubicBezTo>
                  <a:cubicBezTo>
                    <a:pt x="6190" y="1858"/>
                    <a:pt x="6172" y="2031"/>
                    <a:pt x="6184" y="2102"/>
                  </a:cubicBezTo>
                  <a:cubicBezTo>
                    <a:pt x="6151" y="2166"/>
                    <a:pt x="6068" y="2236"/>
                    <a:pt x="5994" y="2237"/>
                  </a:cubicBezTo>
                  <a:cubicBezTo>
                    <a:pt x="5906" y="2239"/>
                    <a:pt x="5882" y="2173"/>
                    <a:pt x="5705" y="2200"/>
                  </a:cubicBezTo>
                  <a:cubicBezTo>
                    <a:pt x="5528" y="2226"/>
                    <a:pt x="5500" y="2323"/>
                    <a:pt x="5463" y="2334"/>
                  </a:cubicBezTo>
                  <a:cubicBezTo>
                    <a:pt x="5427" y="2345"/>
                    <a:pt x="5399" y="2326"/>
                    <a:pt x="5348" y="2272"/>
                  </a:cubicBezTo>
                  <a:cubicBezTo>
                    <a:pt x="5297" y="2218"/>
                    <a:pt x="5261" y="2094"/>
                    <a:pt x="5135" y="2057"/>
                  </a:cubicBezTo>
                  <a:cubicBezTo>
                    <a:pt x="5008" y="2021"/>
                    <a:pt x="4975" y="2090"/>
                    <a:pt x="4906" y="2102"/>
                  </a:cubicBezTo>
                  <a:cubicBezTo>
                    <a:pt x="4836" y="2113"/>
                    <a:pt x="4785" y="2026"/>
                    <a:pt x="4741" y="1904"/>
                  </a:cubicBezTo>
                  <a:cubicBezTo>
                    <a:pt x="4697" y="1782"/>
                    <a:pt x="4601" y="1786"/>
                    <a:pt x="4542" y="1768"/>
                  </a:cubicBezTo>
                  <a:cubicBezTo>
                    <a:pt x="4484" y="1751"/>
                    <a:pt x="4439" y="1675"/>
                    <a:pt x="4439" y="1675"/>
                  </a:cubicBezTo>
                  <a:cubicBezTo>
                    <a:pt x="4411" y="1751"/>
                    <a:pt x="4529" y="1793"/>
                    <a:pt x="4529" y="1793"/>
                  </a:cubicBezTo>
                  <a:cubicBezTo>
                    <a:pt x="4386" y="1798"/>
                    <a:pt x="4390" y="1896"/>
                    <a:pt x="4390" y="1896"/>
                  </a:cubicBezTo>
                  <a:cubicBezTo>
                    <a:pt x="4390" y="1888"/>
                    <a:pt x="4416" y="1869"/>
                    <a:pt x="4422" y="1864"/>
                  </a:cubicBezTo>
                  <a:cubicBezTo>
                    <a:pt x="4436" y="1854"/>
                    <a:pt x="4451" y="1849"/>
                    <a:pt x="4466" y="1841"/>
                  </a:cubicBezTo>
                  <a:cubicBezTo>
                    <a:pt x="4495" y="1825"/>
                    <a:pt x="4521" y="1824"/>
                    <a:pt x="4554" y="1820"/>
                  </a:cubicBezTo>
                  <a:cubicBezTo>
                    <a:pt x="4581" y="1816"/>
                    <a:pt x="4605" y="1821"/>
                    <a:pt x="4630" y="1831"/>
                  </a:cubicBezTo>
                  <a:cubicBezTo>
                    <a:pt x="4684" y="1852"/>
                    <a:pt x="4717" y="1892"/>
                    <a:pt x="4738" y="1945"/>
                  </a:cubicBezTo>
                  <a:cubicBezTo>
                    <a:pt x="4757" y="1994"/>
                    <a:pt x="4770" y="2048"/>
                    <a:pt x="4799" y="2090"/>
                  </a:cubicBezTo>
                  <a:cubicBezTo>
                    <a:pt x="4834" y="2141"/>
                    <a:pt x="4894" y="2137"/>
                    <a:pt x="4942" y="2169"/>
                  </a:cubicBezTo>
                  <a:cubicBezTo>
                    <a:pt x="4970" y="2188"/>
                    <a:pt x="4993" y="2210"/>
                    <a:pt x="5007" y="2242"/>
                  </a:cubicBezTo>
                  <a:cubicBezTo>
                    <a:pt x="5019" y="2271"/>
                    <a:pt x="5013" y="2303"/>
                    <a:pt x="5013" y="2334"/>
                  </a:cubicBezTo>
                  <a:cubicBezTo>
                    <a:pt x="5013" y="2416"/>
                    <a:pt x="4877" y="2454"/>
                    <a:pt x="4877" y="2454"/>
                  </a:cubicBezTo>
                  <a:cubicBezTo>
                    <a:pt x="5160" y="2402"/>
                    <a:pt x="5029" y="2207"/>
                    <a:pt x="4996" y="2166"/>
                  </a:cubicBezTo>
                  <a:cubicBezTo>
                    <a:pt x="4962" y="2125"/>
                    <a:pt x="5011" y="2053"/>
                    <a:pt x="5150" y="2108"/>
                  </a:cubicBezTo>
                  <a:cubicBezTo>
                    <a:pt x="5290" y="2163"/>
                    <a:pt x="5248" y="2271"/>
                    <a:pt x="5332" y="2343"/>
                  </a:cubicBezTo>
                  <a:cubicBezTo>
                    <a:pt x="5416" y="2416"/>
                    <a:pt x="5402" y="2456"/>
                    <a:pt x="5307" y="2533"/>
                  </a:cubicBezTo>
                  <a:cubicBezTo>
                    <a:pt x="5212" y="2610"/>
                    <a:pt x="5152" y="2664"/>
                    <a:pt x="5097" y="2712"/>
                  </a:cubicBezTo>
                  <a:cubicBezTo>
                    <a:pt x="5041" y="2759"/>
                    <a:pt x="5029" y="2721"/>
                    <a:pt x="4939" y="2675"/>
                  </a:cubicBezTo>
                  <a:cubicBezTo>
                    <a:pt x="4849" y="2629"/>
                    <a:pt x="4787" y="2533"/>
                    <a:pt x="4787" y="2533"/>
                  </a:cubicBezTo>
                  <a:cubicBezTo>
                    <a:pt x="4797" y="2670"/>
                    <a:pt x="4961" y="2707"/>
                    <a:pt x="4979" y="2776"/>
                  </a:cubicBezTo>
                  <a:cubicBezTo>
                    <a:pt x="4998" y="2846"/>
                    <a:pt x="4987" y="2845"/>
                    <a:pt x="4895" y="2866"/>
                  </a:cubicBezTo>
                  <a:cubicBezTo>
                    <a:pt x="4802" y="2887"/>
                    <a:pt x="4780" y="2832"/>
                    <a:pt x="4633" y="2830"/>
                  </a:cubicBezTo>
                  <a:cubicBezTo>
                    <a:pt x="4486" y="2829"/>
                    <a:pt x="4423" y="2951"/>
                    <a:pt x="4344" y="2981"/>
                  </a:cubicBezTo>
                  <a:cubicBezTo>
                    <a:pt x="4264" y="3011"/>
                    <a:pt x="4113" y="2967"/>
                    <a:pt x="4113" y="2967"/>
                  </a:cubicBezTo>
                  <a:cubicBezTo>
                    <a:pt x="4285" y="3083"/>
                    <a:pt x="4434" y="2975"/>
                    <a:pt x="4497" y="2934"/>
                  </a:cubicBezTo>
                  <a:cubicBezTo>
                    <a:pt x="4560" y="2892"/>
                    <a:pt x="4639" y="2835"/>
                    <a:pt x="4717" y="2890"/>
                  </a:cubicBezTo>
                  <a:cubicBezTo>
                    <a:pt x="4795" y="2944"/>
                    <a:pt x="4889" y="2917"/>
                    <a:pt x="4965" y="2926"/>
                  </a:cubicBezTo>
                  <a:cubicBezTo>
                    <a:pt x="5041" y="2936"/>
                    <a:pt x="5054" y="2922"/>
                    <a:pt x="5157" y="2974"/>
                  </a:cubicBezTo>
                  <a:cubicBezTo>
                    <a:pt x="5260" y="3026"/>
                    <a:pt x="5271" y="3107"/>
                    <a:pt x="5380" y="3198"/>
                  </a:cubicBezTo>
                  <a:cubicBezTo>
                    <a:pt x="5489" y="3290"/>
                    <a:pt x="5612" y="3263"/>
                    <a:pt x="5713" y="3210"/>
                  </a:cubicBezTo>
                  <a:cubicBezTo>
                    <a:pt x="5814" y="3158"/>
                    <a:pt x="5881" y="3193"/>
                    <a:pt x="5881" y="3193"/>
                  </a:cubicBezTo>
                  <a:cubicBezTo>
                    <a:pt x="5926" y="3375"/>
                    <a:pt x="5973" y="3413"/>
                    <a:pt x="6063" y="3440"/>
                  </a:cubicBezTo>
                  <a:cubicBezTo>
                    <a:pt x="6154" y="3466"/>
                    <a:pt x="6227" y="3499"/>
                    <a:pt x="6239" y="3520"/>
                  </a:cubicBezTo>
                  <a:cubicBezTo>
                    <a:pt x="6251" y="3541"/>
                    <a:pt x="6231" y="3617"/>
                    <a:pt x="6168" y="3671"/>
                  </a:cubicBezTo>
                  <a:moveTo>
                    <a:pt x="3287" y="2829"/>
                  </a:moveTo>
                  <a:cubicBezTo>
                    <a:pt x="3290" y="2826"/>
                    <a:pt x="3293" y="2823"/>
                    <a:pt x="3297" y="2820"/>
                  </a:cubicBezTo>
                  <a:cubicBezTo>
                    <a:pt x="3293" y="2823"/>
                    <a:pt x="3290" y="2826"/>
                    <a:pt x="3287" y="2829"/>
                  </a:cubicBezTo>
                  <a:moveTo>
                    <a:pt x="1632" y="1341"/>
                  </a:moveTo>
                  <a:cubicBezTo>
                    <a:pt x="1632" y="1395"/>
                    <a:pt x="1602" y="1454"/>
                    <a:pt x="1561" y="1488"/>
                  </a:cubicBezTo>
                  <a:cubicBezTo>
                    <a:pt x="1532" y="1511"/>
                    <a:pt x="1493" y="1524"/>
                    <a:pt x="1456" y="1526"/>
                  </a:cubicBezTo>
                  <a:cubicBezTo>
                    <a:pt x="1434" y="1527"/>
                    <a:pt x="1411" y="1528"/>
                    <a:pt x="1389" y="1528"/>
                  </a:cubicBezTo>
                  <a:cubicBezTo>
                    <a:pt x="1361" y="1529"/>
                    <a:pt x="1335" y="1516"/>
                    <a:pt x="1309" y="1509"/>
                  </a:cubicBezTo>
                  <a:cubicBezTo>
                    <a:pt x="1285" y="1503"/>
                    <a:pt x="1261" y="1497"/>
                    <a:pt x="1256" y="1469"/>
                  </a:cubicBezTo>
                  <a:cubicBezTo>
                    <a:pt x="1251" y="1438"/>
                    <a:pt x="1269" y="1402"/>
                    <a:pt x="1281" y="1376"/>
                  </a:cubicBezTo>
                  <a:cubicBezTo>
                    <a:pt x="1296" y="1341"/>
                    <a:pt x="1309" y="1303"/>
                    <a:pt x="1328" y="1269"/>
                  </a:cubicBezTo>
                  <a:cubicBezTo>
                    <a:pt x="1355" y="1221"/>
                    <a:pt x="1419" y="1197"/>
                    <a:pt x="1468" y="1177"/>
                  </a:cubicBezTo>
                  <a:cubicBezTo>
                    <a:pt x="1491" y="1167"/>
                    <a:pt x="1517" y="1153"/>
                    <a:pt x="1542" y="1153"/>
                  </a:cubicBezTo>
                  <a:cubicBezTo>
                    <a:pt x="1562" y="1153"/>
                    <a:pt x="1591" y="1150"/>
                    <a:pt x="1606" y="1167"/>
                  </a:cubicBezTo>
                  <a:cubicBezTo>
                    <a:pt x="1622" y="1186"/>
                    <a:pt x="1619" y="1215"/>
                    <a:pt x="1620" y="1238"/>
                  </a:cubicBezTo>
                  <a:cubicBezTo>
                    <a:pt x="1622" y="1272"/>
                    <a:pt x="1632" y="1307"/>
                    <a:pt x="1632" y="1341"/>
                  </a:cubicBezTo>
                  <a:moveTo>
                    <a:pt x="6369" y="3353"/>
                  </a:moveTo>
                  <a:cubicBezTo>
                    <a:pt x="6316" y="3403"/>
                    <a:pt x="6285" y="3454"/>
                    <a:pt x="6271" y="3479"/>
                  </a:cubicBezTo>
                  <a:cubicBezTo>
                    <a:pt x="6245" y="3455"/>
                    <a:pt x="6209" y="3435"/>
                    <a:pt x="6159" y="3424"/>
                  </a:cubicBezTo>
                  <a:cubicBezTo>
                    <a:pt x="6014" y="3392"/>
                    <a:pt x="5939" y="3301"/>
                    <a:pt x="5919" y="3211"/>
                  </a:cubicBezTo>
                  <a:cubicBezTo>
                    <a:pt x="5900" y="3121"/>
                    <a:pt x="5973" y="3031"/>
                    <a:pt x="5918" y="2942"/>
                  </a:cubicBezTo>
                  <a:cubicBezTo>
                    <a:pt x="5862" y="2854"/>
                    <a:pt x="5795" y="2858"/>
                    <a:pt x="5795" y="2858"/>
                  </a:cubicBezTo>
                  <a:cubicBezTo>
                    <a:pt x="5941" y="2943"/>
                    <a:pt x="5902" y="3115"/>
                    <a:pt x="5885" y="3128"/>
                  </a:cubicBezTo>
                  <a:cubicBezTo>
                    <a:pt x="5867" y="3141"/>
                    <a:pt x="5848" y="3136"/>
                    <a:pt x="5764" y="3120"/>
                  </a:cubicBezTo>
                  <a:cubicBezTo>
                    <a:pt x="5679" y="3103"/>
                    <a:pt x="5634" y="3190"/>
                    <a:pt x="5533" y="3198"/>
                  </a:cubicBezTo>
                  <a:cubicBezTo>
                    <a:pt x="5432" y="3206"/>
                    <a:pt x="5335" y="3057"/>
                    <a:pt x="5335" y="3020"/>
                  </a:cubicBezTo>
                  <a:cubicBezTo>
                    <a:pt x="5335" y="2983"/>
                    <a:pt x="5421" y="2942"/>
                    <a:pt x="5486" y="2896"/>
                  </a:cubicBezTo>
                  <a:cubicBezTo>
                    <a:pt x="5551" y="2849"/>
                    <a:pt x="5582" y="2817"/>
                    <a:pt x="5606" y="2774"/>
                  </a:cubicBezTo>
                  <a:cubicBezTo>
                    <a:pt x="5630" y="2730"/>
                    <a:pt x="5656" y="2699"/>
                    <a:pt x="5741" y="2682"/>
                  </a:cubicBezTo>
                  <a:cubicBezTo>
                    <a:pt x="5826" y="2666"/>
                    <a:pt x="5811" y="2689"/>
                    <a:pt x="5864" y="2732"/>
                  </a:cubicBezTo>
                  <a:cubicBezTo>
                    <a:pt x="5918" y="2775"/>
                    <a:pt x="5980" y="2725"/>
                    <a:pt x="5980" y="2725"/>
                  </a:cubicBezTo>
                  <a:cubicBezTo>
                    <a:pt x="5889" y="2742"/>
                    <a:pt x="5881" y="2648"/>
                    <a:pt x="5812" y="2634"/>
                  </a:cubicBezTo>
                  <a:cubicBezTo>
                    <a:pt x="5743" y="2619"/>
                    <a:pt x="5671" y="2669"/>
                    <a:pt x="5640" y="2663"/>
                  </a:cubicBezTo>
                  <a:cubicBezTo>
                    <a:pt x="5610" y="2657"/>
                    <a:pt x="5605" y="2618"/>
                    <a:pt x="5575" y="2571"/>
                  </a:cubicBezTo>
                  <a:cubicBezTo>
                    <a:pt x="5546" y="2523"/>
                    <a:pt x="5541" y="2465"/>
                    <a:pt x="5541" y="2465"/>
                  </a:cubicBezTo>
                  <a:cubicBezTo>
                    <a:pt x="5500" y="2553"/>
                    <a:pt x="5587" y="2582"/>
                    <a:pt x="5579" y="2707"/>
                  </a:cubicBezTo>
                  <a:cubicBezTo>
                    <a:pt x="5571" y="2832"/>
                    <a:pt x="5386" y="2906"/>
                    <a:pt x="5329" y="2934"/>
                  </a:cubicBezTo>
                  <a:cubicBezTo>
                    <a:pt x="5272" y="2963"/>
                    <a:pt x="5241" y="2937"/>
                    <a:pt x="5166" y="2890"/>
                  </a:cubicBezTo>
                  <a:cubicBezTo>
                    <a:pt x="5092" y="2843"/>
                    <a:pt x="5102" y="2844"/>
                    <a:pt x="5102" y="2776"/>
                  </a:cubicBezTo>
                  <a:cubicBezTo>
                    <a:pt x="5102" y="2708"/>
                    <a:pt x="5201" y="2672"/>
                    <a:pt x="5318" y="2582"/>
                  </a:cubicBezTo>
                  <a:cubicBezTo>
                    <a:pt x="5435" y="2492"/>
                    <a:pt x="5429" y="2456"/>
                    <a:pt x="5484" y="2391"/>
                  </a:cubicBezTo>
                  <a:cubicBezTo>
                    <a:pt x="5539" y="2326"/>
                    <a:pt x="5738" y="2223"/>
                    <a:pt x="5830" y="2250"/>
                  </a:cubicBezTo>
                  <a:cubicBezTo>
                    <a:pt x="5922" y="2277"/>
                    <a:pt x="6072" y="2318"/>
                    <a:pt x="6165" y="2212"/>
                  </a:cubicBezTo>
                  <a:cubicBezTo>
                    <a:pt x="6181" y="2194"/>
                    <a:pt x="6195" y="2172"/>
                    <a:pt x="6207" y="2149"/>
                  </a:cubicBezTo>
                  <a:cubicBezTo>
                    <a:pt x="6236" y="2183"/>
                    <a:pt x="6276" y="2210"/>
                    <a:pt x="6291" y="2296"/>
                  </a:cubicBezTo>
                  <a:cubicBezTo>
                    <a:pt x="6310" y="2402"/>
                    <a:pt x="6260" y="2528"/>
                    <a:pt x="6179" y="2549"/>
                  </a:cubicBezTo>
                  <a:cubicBezTo>
                    <a:pt x="6099" y="2569"/>
                    <a:pt x="6132" y="2517"/>
                    <a:pt x="5986" y="2440"/>
                  </a:cubicBezTo>
                  <a:cubicBezTo>
                    <a:pt x="5841" y="2362"/>
                    <a:pt x="5770" y="2454"/>
                    <a:pt x="5770" y="2454"/>
                  </a:cubicBezTo>
                  <a:cubicBezTo>
                    <a:pt x="5999" y="2443"/>
                    <a:pt x="5991" y="2553"/>
                    <a:pt x="6092" y="2618"/>
                  </a:cubicBezTo>
                  <a:cubicBezTo>
                    <a:pt x="6193" y="2683"/>
                    <a:pt x="6260" y="2572"/>
                    <a:pt x="6285" y="2558"/>
                  </a:cubicBezTo>
                  <a:cubicBezTo>
                    <a:pt x="6310" y="2544"/>
                    <a:pt x="6377" y="2599"/>
                    <a:pt x="6419" y="2735"/>
                  </a:cubicBezTo>
                  <a:cubicBezTo>
                    <a:pt x="6462" y="2871"/>
                    <a:pt x="6350" y="2950"/>
                    <a:pt x="6276" y="2969"/>
                  </a:cubicBezTo>
                  <a:cubicBezTo>
                    <a:pt x="6202" y="2988"/>
                    <a:pt x="6141" y="3020"/>
                    <a:pt x="6141" y="3020"/>
                  </a:cubicBezTo>
                  <a:cubicBezTo>
                    <a:pt x="6446" y="3043"/>
                    <a:pt x="6443" y="3284"/>
                    <a:pt x="6369" y="3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212720" y="3676680"/>
              <a:ext cx="384120" cy="374400"/>
            </a:xfrm>
            <a:custGeom>
              <a:rect b="b" l="l" r="r" t="t"/>
              <a:pathLst>
                <a:path extrusionOk="0" h="1040" w="1067">
                  <a:moveTo>
                    <a:pt x="616" y="949"/>
                  </a:moveTo>
                  <a:cubicBezTo>
                    <a:pt x="616" y="950"/>
                    <a:pt x="617" y="950"/>
                    <a:pt x="617" y="950"/>
                  </a:cubicBezTo>
                  <a:cubicBezTo>
                    <a:pt x="627" y="959"/>
                    <a:pt x="638" y="967"/>
                    <a:pt x="649" y="974"/>
                  </a:cubicBezTo>
                  <a:cubicBezTo>
                    <a:pt x="711" y="1015"/>
                    <a:pt x="784" y="1023"/>
                    <a:pt x="857" y="1025"/>
                  </a:cubicBezTo>
                  <a:cubicBezTo>
                    <a:pt x="890" y="1026"/>
                    <a:pt x="932" y="1029"/>
                    <a:pt x="964" y="1017"/>
                  </a:cubicBezTo>
                  <a:cubicBezTo>
                    <a:pt x="992" y="1006"/>
                    <a:pt x="1022" y="973"/>
                    <a:pt x="1038" y="948"/>
                  </a:cubicBezTo>
                  <a:cubicBezTo>
                    <a:pt x="1051" y="929"/>
                    <a:pt x="1054" y="906"/>
                    <a:pt x="1064" y="886"/>
                  </a:cubicBezTo>
                  <a:cubicBezTo>
                    <a:pt x="1032" y="943"/>
                    <a:pt x="969" y="997"/>
                    <a:pt x="900" y="995"/>
                  </a:cubicBezTo>
                  <a:cubicBezTo>
                    <a:pt x="785" y="992"/>
                    <a:pt x="633" y="959"/>
                    <a:pt x="594" y="856"/>
                  </a:cubicBezTo>
                  <a:cubicBezTo>
                    <a:pt x="554" y="753"/>
                    <a:pt x="595" y="681"/>
                    <a:pt x="569" y="541"/>
                  </a:cubicBezTo>
                  <a:cubicBezTo>
                    <a:pt x="546" y="419"/>
                    <a:pt x="494" y="322"/>
                    <a:pt x="524" y="300"/>
                  </a:cubicBezTo>
                  <a:cubicBezTo>
                    <a:pt x="554" y="278"/>
                    <a:pt x="693" y="262"/>
                    <a:pt x="749" y="199"/>
                  </a:cubicBezTo>
                  <a:cubicBezTo>
                    <a:pt x="738" y="211"/>
                    <a:pt x="684" y="213"/>
                    <a:pt x="670" y="215"/>
                  </a:cubicBezTo>
                  <a:cubicBezTo>
                    <a:pt x="621" y="224"/>
                    <a:pt x="577" y="236"/>
                    <a:pt x="530" y="250"/>
                  </a:cubicBezTo>
                  <a:cubicBezTo>
                    <a:pt x="499" y="259"/>
                    <a:pt x="462" y="261"/>
                    <a:pt x="430" y="256"/>
                  </a:cubicBezTo>
                  <a:cubicBezTo>
                    <a:pt x="414" y="254"/>
                    <a:pt x="399" y="250"/>
                    <a:pt x="387" y="240"/>
                  </a:cubicBezTo>
                  <a:cubicBezTo>
                    <a:pt x="356" y="214"/>
                    <a:pt x="404" y="167"/>
                    <a:pt x="417" y="141"/>
                  </a:cubicBezTo>
                  <a:cubicBezTo>
                    <a:pt x="438" y="97"/>
                    <a:pt x="449" y="48"/>
                    <a:pt x="439" y="0"/>
                  </a:cubicBezTo>
                  <a:cubicBezTo>
                    <a:pt x="444" y="24"/>
                    <a:pt x="414" y="72"/>
                    <a:pt x="405" y="93"/>
                  </a:cubicBezTo>
                  <a:cubicBezTo>
                    <a:pt x="390" y="129"/>
                    <a:pt x="375" y="165"/>
                    <a:pt x="355" y="198"/>
                  </a:cubicBezTo>
                  <a:cubicBezTo>
                    <a:pt x="328" y="242"/>
                    <a:pt x="261" y="256"/>
                    <a:pt x="213" y="256"/>
                  </a:cubicBezTo>
                  <a:cubicBezTo>
                    <a:pt x="186" y="255"/>
                    <a:pt x="159" y="252"/>
                    <a:pt x="133" y="243"/>
                  </a:cubicBezTo>
                  <a:cubicBezTo>
                    <a:pt x="107" y="234"/>
                    <a:pt x="83" y="218"/>
                    <a:pt x="56" y="213"/>
                  </a:cubicBezTo>
                  <a:cubicBezTo>
                    <a:pt x="40" y="209"/>
                    <a:pt x="12" y="207"/>
                    <a:pt x="0" y="192"/>
                  </a:cubicBezTo>
                  <a:cubicBezTo>
                    <a:pt x="27" y="226"/>
                    <a:pt x="65" y="252"/>
                    <a:pt x="104" y="271"/>
                  </a:cubicBezTo>
                  <a:cubicBezTo>
                    <a:pt x="140" y="289"/>
                    <a:pt x="181" y="300"/>
                    <a:pt x="222" y="302"/>
                  </a:cubicBezTo>
                  <a:cubicBezTo>
                    <a:pt x="265" y="304"/>
                    <a:pt x="297" y="287"/>
                    <a:pt x="338" y="276"/>
                  </a:cubicBezTo>
                  <a:cubicBezTo>
                    <a:pt x="358" y="271"/>
                    <a:pt x="383" y="270"/>
                    <a:pt x="403" y="276"/>
                  </a:cubicBezTo>
                  <a:cubicBezTo>
                    <a:pt x="448" y="288"/>
                    <a:pt x="471" y="326"/>
                    <a:pt x="485" y="368"/>
                  </a:cubicBezTo>
                  <a:cubicBezTo>
                    <a:pt x="504" y="423"/>
                    <a:pt x="524" y="480"/>
                    <a:pt x="537" y="536"/>
                  </a:cubicBezTo>
                  <a:cubicBezTo>
                    <a:pt x="548" y="587"/>
                    <a:pt x="548" y="643"/>
                    <a:pt x="550" y="695"/>
                  </a:cubicBezTo>
                  <a:cubicBezTo>
                    <a:pt x="551" y="712"/>
                    <a:pt x="554" y="728"/>
                    <a:pt x="555" y="745"/>
                  </a:cubicBezTo>
                  <a:cubicBezTo>
                    <a:pt x="557" y="773"/>
                    <a:pt x="556" y="799"/>
                    <a:pt x="554" y="827"/>
                  </a:cubicBezTo>
                  <a:cubicBezTo>
                    <a:pt x="551" y="856"/>
                    <a:pt x="549" y="881"/>
                    <a:pt x="535" y="907"/>
                  </a:cubicBezTo>
                  <a:cubicBezTo>
                    <a:pt x="521" y="933"/>
                    <a:pt x="503" y="947"/>
                    <a:pt x="479" y="963"/>
                  </a:cubicBezTo>
                  <a:cubicBezTo>
                    <a:pt x="467" y="971"/>
                    <a:pt x="455" y="980"/>
                    <a:pt x="442" y="986"/>
                  </a:cubicBezTo>
                  <a:cubicBezTo>
                    <a:pt x="425" y="993"/>
                    <a:pt x="412" y="988"/>
                    <a:pt x="396" y="990"/>
                  </a:cubicBezTo>
                  <a:cubicBezTo>
                    <a:pt x="378" y="992"/>
                    <a:pt x="359" y="990"/>
                    <a:pt x="342" y="986"/>
                  </a:cubicBezTo>
                  <a:cubicBezTo>
                    <a:pt x="328" y="982"/>
                    <a:pt x="282" y="973"/>
                    <a:pt x="274" y="960"/>
                  </a:cubicBezTo>
                  <a:cubicBezTo>
                    <a:pt x="285" y="979"/>
                    <a:pt x="301" y="996"/>
                    <a:pt x="318" y="1010"/>
                  </a:cubicBezTo>
                  <a:cubicBezTo>
                    <a:pt x="354" y="1040"/>
                    <a:pt x="386" y="1046"/>
                    <a:pt x="431" y="1032"/>
                  </a:cubicBezTo>
                  <a:cubicBezTo>
                    <a:pt x="453" y="1025"/>
                    <a:pt x="475" y="1017"/>
                    <a:pt x="496" y="1007"/>
                  </a:cubicBezTo>
                  <a:cubicBezTo>
                    <a:pt x="523" y="994"/>
                    <a:pt x="542" y="976"/>
                    <a:pt x="557" y="949"/>
                  </a:cubicBezTo>
                  <a:cubicBezTo>
                    <a:pt x="565" y="934"/>
                    <a:pt x="571" y="912"/>
                    <a:pt x="590" y="922"/>
                  </a:cubicBezTo>
                  <a:cubicBezTo>
                    <a:pt x="599" y="928"/>
                    <a:pt x="607" y="941"/>
                    <a:pt x="616" y="949"/>
                  </a:cubicBezTo>
                  <a:moveTo>
                    <a:pt x="1067" y="881"/>
                  </a:moveTo>
                  <a:cubicBezTo>
                    <a:pt x="1066" y="883"/>
                    <a:pt x="1065" y="884"/>
                    <a:pt x="1064" y="886"/>
                  </a:cubicBezTo>
                  <a:cubicBezTo>
                    <a:pt x="1065" y="884"/>
                    <a:pt x="1066" y="882"/>
                    <a:pt x="1067" y="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634120" y="3876840"/>
              <a:ext cx="750960" cy="389160"/>
            </a:xfrm>
            <a:custGeom>
              <a:rect b="b" l="l" r="r" t="t"/>
              <a:pathLst>
                <a:path extrusionOk="0" h="1081" w="2086">
                  <a:moveTo>
                    <a:pt x="1654" y="504"/>
                  </a:moveTo>
                  <a:cubicBezTo>
                    <a:pt x="1664" y="481"/>
                    <a:pt x="1680" y="456"/>
                    <a:pt x="1684" y="429"/>
                  </a:cubicBezTo>
                  <a:cubicBezTo>
                    <a:pt x="1695" y="370"/>
                    <a:pt x="1670" y="320"/>
                    <a:pt x="1618" y="291"/>
                  </a:cubicBezTo>
                  <a:cubicBezTo>
                    <a:pt x="1594" y="278"/>
                    <a:pt x="1568" y="272"/>
                    <a:pt x="1572" y="239"/>
                  </a:cubicBezTo>
                  <a:cubicBezTo>
                    <a:pt x="1575" y="210"/>
                    <a:pt x="1596" y="184"/>
                    <a:pt x="1601" y="155"/>
                  </a:cubicBezTo>
                  <a:cubicBezTo>
                    <a:pt x="1606" y="131"/>
                    <a:pt x="1613" y="112"/>
                    <a:pt x="1631" y="95"/>
                  </a:cubicBezTo>
                  <a:cubicBezTo>
                    <a:pt x="1665" y="62"/>
                    <a:pt x="1715" y="66"/>
                    <a:pt x="1759" y="72"/>
                  </a:cubicBezTo>
                  <a:cubicBezTo>
                    <a:pt x="1848" y="85"/>
                    <a:pt x="1955" y="150"/>
                    <a:pt x="2086" y="0"/>
                  </a:cubicBezTo>
                  <a:cubicBezTo>
                    <a:pt x="2086" y="0"/>
                    <a:pt x="1985" y="49"/>
                    <a:pt x="1927" y="56"/>
                  </a:cubicBezTo>
                  <a:cubicBezTo>
                    <a:pt x="1871" y="62"/>
                    <a:pt x="1812" y="28"/>
                    <a:pt x="1758" y="18"/>
                  </a:cubicBezTo>
                  <a:cubicBezTo>
                    <a:pt x="1734" y="13"/>
                    <a:pt x="1697" y="7"/>
                    <a:pt x="1673" y="15"/>
                  </a:cubicBezTo>
                  <a:cubicBezTo>
                    <a:pt x="1645" y="24"/>
                    <a:pt x="1629" y="55"/>
                    <a:pt x="1609" y="75"/>
                  </a:cubicBezTo>
                  <a:cubicBezTo>
                    <a:pt x="1595" y="88"/>
                    <a:pt x="1585" y="101"/>
                    <a:pt x="1575" y="118"/>
                  </a:cubicBezTo>
                  <a:cubicBezTo>
                    <a:pt x="1537" y="185"/>
                    <a:pt x="1490" y="251"/>
                    <a:pt x="1436" y="307"/>
                  </a:cubicBezTo>
                  <a:cubicBezTo>
                    <a:pt x="1413" y="331"/>
                    <a:pt x="1383" y="358"/>
                    <a:pt x="1354" y="373"/>
                  </a:cubicBezTo>
                  <a:cubicBezTo>
                    <a:pt x="1316" y="392"/>
                    <a:pt x="1255" y="392"/>
                    <a:pt x="1214" y="392"/>
                  </a:cubicBezTo>
                  <a:cubicBezTo>
                    <a:pt x="1163" y="392"/>
                    <a:pt x="1113" y="381"/>
                    <a:pt x="1063" y="376"/>
                  </a:cubicBezTo>
                  <a:cubicBezTo>
                    <a:pt x="1033" y="373"/>
                    <a:pt x="1004" y="370"/>
                    <a:pt x="975" y="363"/>
                  </a:cubicBezTo>
                  <a:cubicBezTo>
                    <a:pt x="918" y="349"/>
                    <a:pt x="888" y="348"/>
                    <a:pt x="839" y="387"/>
                  </a:cubicBezTo>
                  <a:cubicBezTo>
                    <a:pt x="791" y="426"/>
                    <a:pt x="749" y="475"/>
                    <a:pt x="707" y="520"/>
                  </a:cubicBezTo>
                  <a:cubicBezTo>
                    <a:pt x="664" y="566"/>
                    <a:pt x="619" y="589"/>
                    <a:pt x="555" y="592"/>
                  </a:cubicBezTo>
                  <a:cubicBezTo>
                    <a:pt x="488" y="594"/>
                    <a:pt x="434" y="567"/>
                    <a:pt x="371" y="598"/>
                  </a:cubicBezTo>
                  <a:cubicBezTo>
                    <a:pt x="302" y="632"/>
                    <a:pt x="240" y="670"/>
                    <a:pt x="177" y="714"/>
                  </a:cubicBezTo>
                  <a:cubicBezTo>
                    <a:pt x="143" y="736"/>
                    <a:pt x="99" y="733"/>
                    <a:pt x="69" y="706"/>
                  </a:cubicBezTo>
                  <a:cubicBezTo>
                    <a:pt x="42" y="680"/>
                    <a:pt x="14" y="643"/>
                    <a:pt x="3" y="590"/>
                  </a:cubicBezTo>
                  <a:cubicBezTo>
                    <a:pt x="3" y="590"/>
                    <a:pt x="-23" y="690"/>
                    <a:pt x="81" y="761"/>
                  </a:cubicBezTo>
                  <a:cubicBezTo>
                    <a:pt x="81" y="761"/>
                    <a:pt x="3" y="892"/>
                    <a:pt x="69" y="1010"/>
                  </a:cubicBezTo>
                  <a:cubicBezTo>
                    <a:pt x="69" y="1010"/>
                    <a:pt x="60" y="825"/>
                    <a:pt x="147" y="792"/>
                  </a:cubicBezTo>
                  <a:cubicBezTo>
                    <a:pt x="235" y="758"/>
                    <a:pt x="283" y="674"/>
                    <a:pt x="355" y="648"/>
                  </a:cubicBezTo>
                  <a:cubicBezTo>
                    <a:pt x="428" y="622"/>
                    <a:pt x="504" y="678"/>
                    <a:pt x="691" y="616"/>
                  </a:cubicBezTo>
                  <a:cubicBezTo>
                    <a:pt x="691" y="616"/>
                    <a:pt x="702" y="747"/>
                    <a:pt x="790" y="837"/>
                  </a:cubicBezTo>
                  <a:cubicBezTo>
                    <a:pt x="790" y="837"/>
                    <a:pt x="816" y="891"/>
                    <a:pt x="750" y="965"/>
                  </a:cubicBezTo>
                  <a:cubicBezTo>
                    <a:pt x="750" y="965"/>
                    <a:pt x="822" y="974"/>
                    <a:pt x="859" y="877"/>
                  </a:cubicBezTo>
                  <a:cubicBezTo>
                    <a:pt x="859" y="877"/>
                    <a:pt x="921" y="881"/>
                    <a:pt x="1021" y="846"/>
                  </a:cubicBezTo>
                  <a:cubicBezTo>
                    <a:pt x="1021" y="846"/>
                    <a:pt x="870" y="853"/>
                    <a:pt x="833" y="821"/>
                  </a:cubicBezTo>
                  <a:cubicBezTo>
                    <a:pt x="796" y="789"/>
                    <a:pt x="717" y="670"/>
                    <a:pt x="731" y="590"/>
                  </a:cubicBezTo>
                  <a:cubicBezTo>
                    <a:pt x="745" y="510"/>
                    <a:pt x="820" y="392"/>
                    <a:pt x="933" y="408"/>
                  </a:cubicBezTo>
                  <a:cubicBezTo>
                    <a:pt x="1025" y="420"/>
                    <a:pt x="1138" y="450"/>
                    <a:pt x="1244" y="443"/>
                  </a:cubicBezTo>
                  <a:cubicBezTo>
                    <a:pt x="1253" y="442"/>
                    <a:pt x="1315" y="430"/>
                    <a:pt x="1283" y="460"/>
                  </a:cubicBezTo>
                  <a:cubicBezTo>
                    <a:pt x="1235" y="502"/>
                    <a:pt x="1105" y="523"/>
                    <a:pt x="1035" y="569"/>
                  </a:cubicBezTo>
                  <a:cubicBezTo>
                    <a:pt x="978" y="605"/>
                    <a:pt x="973" y="664"/>
                    <a:pt x="987" y="717"/>
                  </a:cubicBezTo>
                  <a:cubicBezTo>
                    <a:pt x="1030" y="885"/>
                    <a:pt x="1248" y="927"/>
                    <a:pt x="1248" y="927"/>
                  </a:cubicBezTo>
                  <a:cubicBezTo>
                    <a:pt x="1248" y="927"/>
                    <a:pt x="1231" y="1025"/>
                    <a:pt x="1319" y="1081"/>
                  </a:cubicBezTo>
                  <a:cubicBezTo>
                    <a:pt x="1319" y="1081"/>
                    <a:pt x="1282" y="936"/>
                    <a:pt x="1298" y="920"/>
                  </a:cubicBezTo>
                  <a:cubicBezTo>
                    <a:pt x="1313" y="903"/>
                    <a:pt x="1446" y="888"/>
                    <a:pt x="1507" y="751"/>
                  </a:cubicBezTo>
                  <a:cubicBezTo>
                    <a:pt x="1507" y="751"/>
                    <a:pt x="1372" y="872"/>
                    <a:pt x="1282" y="867"/>
                  </a:cubicBezTo>
                  <a:cubicBezTo>
                    <a:pt x="1192" y="863"/>
                    <a:pt x="1037" y="818"/>
                    <a:pt x="1036" y="673"/>
                  </a:cubicBezTo>
                  <a:cubicBezTo>
                    <a:pt x="1035" y="528"/>
                    <a:pt x="1172" y="647"/>
                    <a:pt x="1338" y="495"/>
                  </a:cubicBezTo>
                  <a:cubicBezTo>
                    <a:pt x="1388" y="449"/>
                    <a:pt x="1440" y="398"/>
                    <a:pt x="1473" y="338"/>
                  </a:cubicBezTo>
                  <a:cubicBezTo>
                    <a:pt x="1486" y="315"/>
                    <a:pt x="1489" y="286"/>
                    <a:pt x="1521" y="283"/>
                  </a:cubicBezTo>
                  <a:cubicBezTo>
                    <a:pt x="1569" y="278"/>
                    <a:pt x="1602" y="336"/>
                    <a:pt x="1628" y="368"/>
                  </a:cubicBezTo>
                  <a:cubicBezTo>
                    <a:pt x="1664" y="412"/>
                    <a:pt x="1677" y="449"/>
                    <a:pt x="1654" y="5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901960" y="3542760"/>
              <a:ext cx="709200" cy="263520"/>
            </a:xfrm>
            <a:custGeom>
              <a:rect b="b" l="l" r="r" t="t"/>
              <a:pathLst>
                <a:path extrusionOk="0" h="732" w="1970">
                  <a:moveTo>
                    <a:pt x="169" y="520"/>
                  </a:moveTo>
                  <a:cubicBezTo>
                    <a:pt x="260" y="526"/>
                    <a:pt x="235" y="684"/>
                    <a:pt x="200" y="732"/>
                  </a:cubicBezTo>
                  <a:cubicBezTo>
                    <a:pt x="248" y="700"/>
                    <a:pt x="293" y="620"/>
                    <a:pt x="269" y="563"/>
                  </a:cubicBezTo>
                  <a:cubicBezTo>
                    <a:pt x="258" y="537"/>
                    <a:pt x="222" y="510"/>
                    <a:pt x="243" y="484"/>
                  </a:cubicBezTo>
                  <a:cubicBezTo>
                    <a:pt x="271" y="449"/>
                    <a:pt x="331" y="426"/>
                    <a:pt x="371" y="410"/>
                  </a:cubicBezTo>
                  <a:cubicBezTo>
                    <a:pt x="424" y="388"/>
                    <a:pt x="483" y="387"/>
                    <a:pt x="535" y="406"/>
                  </a:cubicBezTo>
                  <a:cubicBezTo>
                    <a:pt x="605" y="432"/>
                    <a:pt x="750" y="444"/>
                    <a:pt x="831" y="445"/>
                  </a:cubicBezTo>
                  <a:cubicBezTo>
                    <a:pt x="912" y="446"/>
                    <a:pt x="1016" y="492"/>
                    <a:pt x="1065" y="536"/>
                  </a:cubicBezTo>
                  <a:cubicBezTo>
                    <a:pt x="1114" y="580"/>
                    <a:pt x="1266" y="677"/>
                    <a:pt x="1342" y="511"/>
                  </a:cubicBezTo>
                  <a:cubicBezTo>
                    <a:pt x="1342" y="511"/>
                    <a:pt x="1229" y="568"/>
                    <a:pt x="1185" y="536"/>
                  </a:cubicBezTo>
                  <a:cubicBezTo>
                    <a:pt x="1141" y="504"/>
                    <a:pt x="1131" y="485"/>
                    <a:pt x="1183" y="452"/>
                  </a:cubicBezTo>
                  <a:cubicBezTo>
                    <a:pt x="1236" y="419"/>
                    <a:pt x="1303" y="441"/>
                    <a:pt x="1392" y="304"/>
                  </a:cubicBezTo>
                  <a:cubicBezTo>
                    <a:pt x="1480" y="166"/>
                    <a:pt x="1566" y="106"/>
                    <a:pt x="1619" y="128"/>
                  </a:cubicBezTo>
                  <a:cubicBezTo>
                    <a:pt x="1673" y="150"/>
                    <a:pt x="1770" y="290"/>
                    <a:pt x="1970" y="229"/>
                  </a:cubicBezTo>
                  <a:cubicBezTo>
                    <a:pt x="1920" y="217"/>
                    <a:pt x="1865" y="204"/>
                    <a:pt x="1817" y="186"/>
                  </a:cubicBezTo>
                  <a:cubicBezTo>
                    <a:pt x="1784" y="174"/>
                    <a:pt x="1689" y="160"/>
                    <a:pt x="1675" y="122"/>
                  </a:cubicBezTo>
                  <a:cubicBezTo>
                    <a:pt x="1664" y="94"/>
                    <a:pt x="1693" y="80"/>
                    <a:pt x="1714" y="72"/>
                  </a:cubicBezTo>
                  <a:cubicBezTo>
                    <a:pt x="1779" y="45"/>
                    <a:pt x="1861" y="19"/>
                    <a:pt x="1931" y="41"/>
                  </a:cubicBezTo>
                  <a:cubicBezTo>
                    <a:pt x="1931" y="41"/>
                    <a:pt x="1831" y="-36"/>
                    <a:pt x="1729" y="19"/>
                  </a:cubicBezTo>
                  <a:cubicBezTo>
                    <a:pt x="1683" y="44"/>
                    <a:pt x="1656" y="57"/>
                    <a:pt x="1607" y="60"/>
                  </a:cubicBezTo>
                  <a:cubicBezTo>
                    <a:pt x="1538" y="65"/>
                    <a:pt x="1469" y="130"/>
                    <a:pt x="1432" y="186"/>
                  </a:cubicBezTo>
                  <a:cubicBezTo>
                    <a:pt x="1401" y="233"/>
                    <a:pt x="1354" y="267"/>
                    <a:pt x="1319" y="311"/>
                  </a:cubicBezTo>
                  <a:cubicBezTo>
                    <a:pt x="1288" y="350"/>
                    <a:pt x="1249" y="369"/>
                    <a:pt x="1207" y="396"/>
                  </a:cubicBezTo>
                  <a:cubicBezTo>
                    <a:pt x="1162" y="424"/>
                    <a:pt x="1119" y="460"/>
                    <a:pt x="1063" y="455"/>
                  </a:cubicBezTo>
                  <a:cubicBezTo>
                    <a:pt x="982" y="449"/>
                    <a:pt x="910" y="407"/>
                    <a:pt x="832" y="389"/>
                  </a:cubicBezTo>
                  <a:cubicBezTo>
                    <a:pt x="748" y="370"/>
                    <a:pt x="662" y="384"/>
                    <a:pt x="578" y="364"/>
                  </a:cubicBezTo>
                  <a:cubicBezTo>
                    <a:pt x="542" y="356"/>
                    <a:pt x="493" y="364"/>
                    <a:pt x="460" y="349"/>
                  </a:cubicBezTo>
                  <a:cubicBezTo>
                    <a:pt x="425" y="332"/>
                    <a:pt x="434" y="283"/>
                    <a:pt x="423" y="251"/>
                  </a:cubicBezTo>
                  <a:cubicBezTo>
                    <a:pt x="411" y="218"/>
                    <a:pt x="373" y="207"/>
                    <a:pt x="350" y="189"/>
                  </a:cubicBezTo>
                  <a:cubicBezTo>
                    <a:pt x="375" y="212"/>
                    <a:pt x="393" y="268"/>
                    <a:pt x="397" y="301"/>
                  </a:cubicBezTo>
                  <a:cubicBezTo>
                    <a:pt x="405" y="386"/>
                    <a:pt x="265" y="426"/>
                    <a:pt x="203" y="450"/>
                  </a:cubicBezTo>
                  <a:cubicBezTo>
                    <a:pt x="158" y="468"/>
                    <a:pt x="102" y="487"/>
                    <a:pt x="64" y="518"/>
                  </a:cubicBezTo>
                  <a:cubicBezTo>
                    <a:pt x="34" y="544"/>
                    <a:pt x="-3" y="610"/>
                    <a:pt x="0" y="650"/>
                  </a:cubicBezTo>
                  <a:cubicBezTo>
                    <a:pt x="40" y="605"/>
                    <a:pt x="100" y="516"/>
                    <a:pt x="169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449520" y="3705840"/>
              <a:ext cx="478080" cy="400680"/>
            </a:xfrm>
            <a:custGeom>
              <a:rect b="b" l="l" r="r" t="t"/>
              <a:pathLst>
                <a:path extrusionOk="0" h="1113" w="1328">
                  <a:moveTo>
                    <a:pt x="762" y="560"/>
                  </a:moveTo>
                  <a:cubicBezTo>
                    <a:pt x="871" y="533"/>
                    <a:pt x="968" y="505"/>
                    <a:pt x="1010" y="475"/>
                  </a:cubicBezTo>
                  <a:cubicBezTo>
                    <a:pt x="1053" y="445"/>
                    <a:pt x="1023" y="589"/>
                    <a:pt x="1149" y="548"/>
                  </a:cubicBezTo>
                  <a:cubicBezTo>
                    <a:pt x="1149" y="548"/>
                    <a:pt x="1043" y="484"/>
                    <a:pt x="1069" y="402"/>
                  </a:cubicBezTo>
                  <a:cubicBezTo>
                    <a:pt x="1094" y="320"/>
                    <a:pt x="1225" y="129"/>
                    <a:pt x="1328" y="110"/>
                  </a:cubicBezTo>
                  <a:cubicBezTo>
                    <a:pt x="1300" y="98"/>
                    <a:pt x="1258" y="95"/>
                    <a:pt x="1231" y="109"/>
                  </a:cubicBezTo>
                  <a:cubicBezTo>
                    <a:pt x="1211" y="118"/>
                    <a:pt x="1190" y="134"/>
                    <a:pt x="1177" y="151"/>
                  </a:cubicBezTo>
                  <a:cubicBezTo>
                    <a:pt x="1177" y="151"/>
                    <a:pt x="1138" y="201"/>
                    <a:pt x="1136" y="186"/>
                  </a:cubicBezTo>
                  <a:cubicBezTo>
                    <a:pt x="1130" y="149"/>
                    <a:pt x="1150" y="113"/>
                    <a:pt x="1133" y="75"/>
                  </a:cubicBezTo>
                  <a:cubicBezTo>
                    <a:pt x="1113" y="33"/>
                    <a:pt x="1060" y="16"/>
                    <a:pt x="1020" y="0"/>
                  </a:cubicBezTo>
                  <a:cubicBezTo>
                    <a:pt x="1052" y="24"/>
                    <a:pt x="1070" y="50"/>
                    <a:pt x="1085" y="85"/>
                  </a:cubicBezTo>
                  <a:cubicBezTo>
                    <a:pt x="1107" y="134"/>
                    <a:pt x="1111" y="193"/>
                    <a:pt x="1101" y="246"/>
                  </a:cubicBezTo>
                  <a:cubicBezTo>
                    <a:pt x="1064" y="430"/>
                    <a:pt x="889" y="466"/>
                    <a:pt x="736" y="513"/>
                  </a:cubicBezTo>
                  <a:cubicBezTo>
                    <a:pt x="591" y="558"/>
                    <a:pt x="465" y="650"/>
                    <a:pt x="348" y="746"/>
                  </a:cubicBezTo>
                  <a:cubicBezTo>
                    <a:pt x="289" y="794"/>
                    <a:pt x="234" y="843"/>
                    <a:pt x="157" y="854"/>
                  </a:cubicBezTo>
                  <a:cubicBezTo>
                    <a:pt x="100" y="862"/>
                    <a:pt x="57" y="829"/>
                    <a:pt x="0" y="828"/>
                  </a:cubicBezTo>
                  <a:cubicBezTo>
                    <a:pt x="54" y="873"/>
                    <a:pt x="128" y="904"/>
                    <a:pt x="198" y="879"/>
                  </a:cubicBezTo>
                  <a:cubicBezTo>
                    <a:pt x="198" y="879"/>
                    <a:pt x="102" y="1049"/>
                    <a:pt x="255" y="1113"/>
                  </a:cubicBezTo>
                  <a:cubicBezTo>
                    <a:pt x="255" y="1113"/>
                    <a:pt x="160" y="1023"/>
                    <a:pt x="255" y="889"/>
                  </a:cubicBezTo>
                  <a:cubicBezTo>
                    <a:pt x="350" y="755"/>
                    <a:pt x="446" y="731"/>
                    <a:pt x="449" y="739"/>
                  </a:cubicBezTo>
                  <a:cubicBezTo>
                    <a:pt x="452" y="747"/>
                    <a:pt x="436" y="885"/>
                    <a:pt x="603" y="864"/>
                  </a:cubicBezTo>
                  <a:cubicBezTo>
                    <a:pt x="603" y="864"/>
                    <a:pt x="487" y="816"/>
                    <a:pt x="516" y="709"/>
                  </a:cubicBezTo>
                  <a:cubicBezTo>
                    <a:pt x="544" y="601"/>
                    <a:pt x="653" y="587"/>
                    <a:pt x="762" y="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9"/>
          <p:cNvSpPr/>
          <p:nvPr/>
        </p:nvSpPr>
        <p:spPr>
          <a:xfrm>
            <a:off x="5091937" y="1459750"/>
            <a:ext cx="2850000" cy="762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5091996" y="2468300"/>
            <a:ext cx="2850000" cy="762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5091996" y="3476850"/>
            <a:ext cx="2850000" cy="762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has around eighty moons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925076" y="2738453"/>
            <a:ext cx="221400" cy="221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604226" y="1729903"/>
            <a:ext cx="221400" cy="22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957376" y="2298178"/>
            <a:ext cx="221400" cy="22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65" name="Google Shape;265;p19"/>
          <p:cNvCxnSpPr>
            <a:stCxn id="263" idx="4"/>
            <a:endCxn id="266" idx="2"/>
          </p:cNvCxnSpPr>
          <p:nvPr/>
        </p:nvCxnSpPr>
        <p:spPr>
          <a:xfrm rot="-5400000">
            <a:off x="3272776" y="1282753"/>
            <a:ext cx="111000" cy="1226700"/>
          </a:xfrm>
          <a:prstGeom prst="bentConnector4">
            <a:avLst>
              <a:gd fmla="val -214527" name="adj1"/>
              <a:gd fmla="val 5290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9"/>
          <p:cNvCxnSpPr>
            <a:stCxn id="262" idx="6"/>
            <a:endCxn id="268" idx="2"/>
          </p:cNvCxnSpPr>
          <p:nvPr/>
        </p:nvCxnSpPr>
        <p:spPr>
          <a:xfrm>
            <a:off x="3146476" y="2849303"/>
            <a:ext cx="79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9"/>
          <p:cNvCxnSpPr>
            <a:stCxn id="264" idx="4"/>
            <a:endCxn id="270" idx="2"/>
          </p:cNvCxnSpPr>
          <p:nvPr/>
        </p:nvCxnSpPr>
        <p:spPr>
          <a:xfrm flipH="1" rot="-5400000">
            <a:off x="2335976" y="2251978"/>
            <a:ext cx="1338000" cy="1873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9"/>
          <p:cNvSpPr/>
          <p:nvPr/>
        </p:nvSpPr>
        <p:spPr>
          <a:xfrm>
            <a:off x="3941738" y="1505050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3941738" y="2513600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3941738" y="3522138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1" name="Google Shape;271;p19"/>
          <p:cNvCxnSpPr>
            <a:stCxn id="266" idx="6"/>
            <a:endCxn id="259" idx="2"/>
          </p:cNvCxnSpPr>
          <p:nvPr/>
        </p:nvCxnSpPr>
        <p:spPr>
          <a:xfrm>
            <a:off x="4613138" y="1840750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9"/>
          <p:cNvCxnSpPr>
            <a:stCxn id="268" idx="6"/>
            <a:endCxn id="260" idx="2"/>
          </p:cNvCxnSpPr>
          <p:nvPr/>
        </p:nvCxnSpPr>
        <p:spPr>
          <a:xfrm>
            <a:off x="4613138" y="2849300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9"/>
          <p:cNvCxnSpPr>
            <a:stCxn id="270" idx="6"/>
            <a:endCxn id="261" idx="2"/>
          </p:cNvCxnSpPr>
          <p:nvPr/>
        </p:nvCxnSpPr>
        <p:spPr>
          <a:xfrm>
            <a:off x="4613138" y="3857838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/>
          <p:nvPr/>
        </p:nvSpPr>
        <p:spPr>
          <a:xfrm>
            <a:off x="2583025" y="2714100"/>
            <a:ext cx="671400" cy="671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126675" y="1257850"/>
            <a:ext cx="3583800" cy="3583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1126675" y="1257850"/>
            <a:ext cx="3583800" cy="3583800"/>
          </a:xfrm>
          <a:prstGeom prst="blockArc">
            <a:avLst>
              <a:gd fmla="val 10800000" name="adj1"/>
              <a:gd fmla="val 18900215" name="adj2"/>
              <a:gd fmla="val 24992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920482" y="3148412"/>
            <a:ext cx="671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245487" y="3148412"/>
            <a:ext cx="671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229700" y="1273446"/>
            <a:ext cx="185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229700" y="1669479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229700" y="2840773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229700" y="2475563"/>
            <a:ext cx="1850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1395500" y="4024300"/>
            <a:ext cx="2881200" cy="23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867425" y="3989350"/>
            <a:ext cx="424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1395500" y="4024300"/>
            <a:ext cx="1439400" cy="2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92" name="Google Shape;292;p20"/>
          <p:cNvGrpSpPr/>
          <p:nvPr/>
        </p:nvGrpSpPr>
        <p:grpSpPr>
          <a:xfrm>
            <a:off x="2783826" y="2883511"/>
            <a:ext cx="269690" cy="332482"/>
            <a:chOff x="7328598" y="1368933"/>
            <a:chExt cx="245552" cy="302724"/>
          </a:xfrm>
        </p:grpSpPr>
        <p:sp>
          <p:nvSpPr>
            <p:cNvPr id="293" name="Google Shape;293;p20"/>
            <p:cNvSpPr/>
            <p:nvPr/>
          </p:nvSpPr>
          <p:spPr>
            <a:xfrm>
              <a:off x="7361091" y="1603380"/>
              <a:ext cx="38663" cy="61285"/>
            </a:xfrm>
            <a:custGeom>
              <a:rect b="b" l="l" r="r" t="t"/>
              <a:pathLst>
                <a:path extrusionOk="0" h="149" w="94">
                  <a:moveTo>
                    <a:pt x="21" y="8"/>
                  </a:moveTo>
                  <a:cubicBezTo>
                    <a:pt x="20" y="2"/>
                    <a:pt x="15" y="-1"/>
                    <a:pt x="9" y="0"/>
                  </a:cubicBezTo>
                  <a:cubicBezTo>
                    <a:pt x="3" y="1"/>
                    <a:pt x="-1" y="7"/>
                    <a:pt x="0" y="13"/>
                  </a:cubicBezTo>
                  <a:cubicBezTo>
                    <a:pt x="11" y="64"/>
                    <a:pt x="37" y="111"/>
                    <a:pt x="76" y="147"/>
                  </a:cubicBezTo>
                  <a:cubicBezTo>
                    <a:pt x="78" y="149"/>
                    <a:pt x="81" y="149"/>
                    <a:pt x="83" y="149"/>
                  </a:cubicBezTo>
                  <a:cubicBezTo>
                    <a:pt x="86" y="149"/>
                    <a:pt x="89" y="148"/>
                    <a:pt x="91" y="146"/>
                  </a:cubicBezTo>
                  <a:cubicBezTo>
                    <a:pt x="95" y="142"/>
                    <a:pt x="95" y="135"/>
                    <a:pt x="91" y="131"/>
                  </a:cubicBezTo>
                  <a:cubicBezTo>
                    <a:pt x="55" y="98"/>
                    <a:pt x="31" y="56"/>
                    <a:pt x="2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359034" y="1470115"/>
              <a:ext cx="19743" cy="45655"/>
            </a:xfrm>
            <a:custGeom>
              <a:rect b="b" l="l" r="r" t="t"/>
              <a:pathLst>
                <a:path extrusionOk="0" h="111" w="48">
                  <a:moveTo>
                    <a:pt x="11" y="111"/>
                  </a:moveTo>
                  <a:cubicBezTo>
                    <a:pt x="17" y="111"/>
                    <a:pt x="22" y="106"/>
                    <a:pt x="22" y="100"/>
                  </a:cubicBezTo>
                  <a:lnTo>
                    <a:pt x="22" y="65"/>
                  </a:lnTo>
                  <a:cubicBezTo>
                    <a:pt x="22" y="47"/>
                    <a:pt x="30" y="30"/>
                    <a:pt x="43" y="19"/>
                  </a:cubicBezTo>
                  <a:cubicBezTo>
                    <a:pt x="48" y="15"/>
                    <a:pt x="49" y="9"/>
                    <a:pt x="45" y="4"/>
                  </a:cubicBezTo>
                  <a:cubicBezTo>
                    <a:pt x="41" y="-1"/>
                    <a:pt x="34" y="-1"/>
                    <a:pt x="30" y="2"/>
                  </a:cubicBezTo>
                  <a:cubicBezTo>
                    <a:pt x="11" y="18"/>
                    <a:pt x="0" y="41"/>
                    <a:pt x="0" y="65"/>
                  </a:cubicBezTo>
                  <a:lnTo>
                    <a:pt x="0" y="100"/>
                  </a:lnTo>
                  <a:cubicBezTo>
                    <a:pt x="0" y="106"/>
                    <a:pt x="5" y="111"/>
                    <a:pt x="1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7347929" y="1368933"/>
              <a:ext cx="226221" cy="302724"/>
            </a:xfrm>
            <a:custGeom>
              <a:rect b="b" l="l" r="r" t="t"/>
              <a:pathLst>
                <a:path extrusionOk="0" h="736" w="550">
                  <a:moveTo>
                    <a:pt x="538" y="395"/>
                  </a:moveTo>
                  <a:cubicBezTo>
                    <a:pt x="529" y="385"/>
                    <a:pt x="516" y="379"/>
                    <a:pt x="502" y="379"/>
                  </a:cubicBezTo>
                  <a:lnTo>
                    <a:pt x="476" y="379"/>
                  </a:lnTo>
                  <a:lnTo>
                    <a:pt x="476" y="311"/>
                  </a:lnTo>
                  <a:cubicBezTo>
                    <a:pt x="476" y="292"/>
                    <a:pt x="461" y="277"/>
                    <a:pt x="442" y="277"/>
                  </a:cubicBezTo>
                  <a:lnTo>
                    <a:pt x="415" y="277"/>
                  </a:lnTo>
                  <a:cubicBezTo>
                    <a:pt x="433" y="267"/>
                    <a:pt x="445" y="248"/>
                    <a:pt x="445" y="227"/>
                  </a:cubicBezTo>
                  <a:cubicBezTo>
                    <a:pt x="445" y="218"/>
                    <a:pt x="443" y="209"/>
                    <a:pt x="439" y="201"/>
                  </a:cubicBezTo>
                  <a:cubicBezTo>
                    <a:pt x="443" y="192"/>
                    <a:pt x="445" y="183"/>
                    <a:pt x="445" y="173"/>
                  </a:cubicBezTo>
                  <a:cubicBezTo>
                    <a:pt x="445" y="160"/>
                    <a:pt x="441" y="147"/>
                    <a:pt x="433" y="136"/>
                  </a:cubicBezTo>
                  <a:lnTo>
                    <a:pt x="455" y="116"/>
                  </a:lnTo>
                  <a:cubicBezTo>
                    <a:pt x="460" y="111"/>
                    <a:pt x="463" y="105"/>
                    <a:pt x="462" y="99"/>
                  </a:cubicBezTo>
                  <a:cubicBezTo>
                    <a:pt x="462" y="92"/>
                    <a:pt x="459" y="86"/>
                    <a:pt x="454" y="82"/>
                  </a:cubicBezTo>
                  <a:lnTo>
                    <a:pt x="426" y="60"/>
                  </a:lnTo>
                  <a:lnTo>
                    <a:pt x="443" y="20"/>
                  </a:lnTo>
                  <a:cubicBezTo>
                    <a:pt x="446" y="14"/>
                    <a:pt x="444" y="7"/>
                    <a:pt x="439" y="3"/>
                  </a:cubicBezTo>
                  <a:cubicBezTo>
                    <a:pt x="433" y="-1"/>
                    <a:pt x="426" y="0"/>
                    <a:pt x="421" y="4"/>
                  </a:cubicBezTo>
                  <a:lnTo>
                    <a:pt x="351" y="71"/>
                  </a:lnTo>
                  <a:cubicBezTo>
                    <a:pt x="345" y="71"/>
                    <a:pt x="339" y="71"/>
                    <a:pt x="333" y="72"/>
                  </a:cubicBezTo>
                  <a:cubicBezTo>
                    <a:pt x="324" y="68"/>
                    <a:pt x="314" y="65"/>
                    <a:pt x="304" y="65"/>
                  </a:cubicBezTo>
                  <a:cubicBezTo>
                    <a:pt x="293" y="65"/>
                    <a:pt x="284" y="68"/>
                    <a:pt x="275" y="72"/>
                  </a:cubicBezTo>
                  <a:cubicBezTo>
                    <a:pt x="266" y="68"/>
                    <a:pt x="256" y="65"/>
                    <a:pt x="246" y="65"/>
                  </a:cubicBezTo>
                  <a:cubicBezTo>
                    <a:pt x="235" y="65"/>
                    <a:pt x="225" y="68"/>
                    <a:pt x="216" y="72"/>
                  </a:cubicBezTo>
                  <a:cubicBezTo>
                    <a:pt x="211" y="72"/>
                    <a:pt x="207" y="71"/>
                    <a:pt x="202" y="71"/>
                  </a:cubicBezTo>
                  <a:cubicBezTo>
                    <a:pt x="200" y="71"/>
                    <a:pt x="198" y="71"/>
                    <a:pt x="196" y="71"/>
                  </a:cubicBezTo>
                  <a:cubicBezTo>
                    <a:pt x="190" y="72"/>
                    <a:pt x="186" y="77"/>
                    <a:pt x="186" y="83"/>
                  </a:cubicBezTo>
                  <a:cubicBezTo>
                    <a:pt x="187" y="89"/>
                    <a:pt x="192" y="93"/>
                    <a:pt x="198" y="93"/>
                  </a:cubicBezTo>
                  <a:cubicBezTo>
                    <a:pt x="199" y="93"/>
                    <a:pt x="201" y="93"/>
                    <a:pt x="202" y="93"/>
                  </a:cubicBezTo>
                  <a:cubicBezTo>
                    <a:pt x="206" y="93"/>
                    <a:pt x="211" y="93"/>
                    <a:pt x="215" y="94"/>
                  </a:cubicBezTo>
                  <a:cubicBezTo>
                    <a:pt x="218" y="95"/>
                    <a:pt x="221" y="95"/>
                    <a:pt x="223" y="93"/>
                  </a:cubicBezTo>
                  <a:cubicBezTo>
                    <a:pt x="230" y="89"/>
                    <a:pt x="238" y="87"/>
                    <a:pt x="246" y="87"/>
                  </a:cubicBezTo>
                  <a:cubicBezTo>
                    <a:pt x="252" y="87"/>
                    <a:pt x="258" y="88"/>
                    <a:pt x="264" y="91"/>
                  </a:cubicBezTo>
                  <a:lnTo>
                    <a:pt x="264" y="111"/>
                  </a:lnTo>
                  <a:lnTo>
                    <a:pt x="246" y="111"/>
                  </a:lnTo>
                  <a:cubicBezTo>
                    <a:pt x="240" y="111"/>
                    <a:pt x="235" y="115"/>
                    <a:pt x="235" y="121"/>
                  </a:cubicBezTo>
                  <a:cubicBezTo>
                    <a:pt x="235" y="127"/>
                    <a:pt x="240" y="132"/>
                    <a:pt x="246" y="132"/>
                  </a:cubicBezTo>
                  <a:lnTo>
                    <a:pt x="264" y="132"/>
                  </a:lnTo>
                  <a:lnTo>
                    <a:pt x="264" y="156"/>
                  </a:lnTo>
                  <a:lnTo>
                    <a:pt x="259" y="156"/>
                  </a:lnTo>
                  <a:cubicBezTo>
                    <a:pt x="248" y="156"/>
                    <a:pt x="239" y="160"/>
                    <a:pt x="231" y="167"/>
                  </a:cubicBezTo>
                  <a:lnTo>
                    <a:pt x="226" y="172"/>
                  </a:lnTo>
                  <a:cubicBezTo>
                    <a:pt x="221" y="177"/>
                    <a:pt x="221" y="184"/>
                    <a:pt x="226" y="188"/>
                  </a:cubicBezTo>
                  <a:cubicBezTo>
                    <a:pt x="228" y="190"/>
                    <a:pt x="231" y="191"/>
                    <a:pt x="233" y="191"/>
                  </a:cubicBezTo>
                  <a:cubicBezTo>
                    <a:pt x="236" y="191"/>
                    <a:pt x="239" y="190"/>
                    <a:pt x="241" y="188"/>
                  </a:cubicBezTo>
                  <a:lnTo>
                    <a:pt x="246" y="182"/>
                  </a:lnTo>
                  <a:cubicBezTo>
                    <a:pt x="250" y="179"/>
                    <a:pt x="254" y="177"/>
                    <a:pt x="259" y="177"/>
                  </a:cubicBezTo>
                  <a:lnTo>
                    <a:pt x="264" y="177"/>
                  </a:lnTo>
                  <a:lnTo>
                    <a:pt x="264" y="230"/>
                  </a:lnTo>
                  <a:lnTo>
                    <a:pt x="246" y="230"/>
                  </a:lnTo>
                  <a:cubicBezTo>
                    <a:pt x="240" y="230"/>
                    <a:pt x="235" y="235"/>
                    <a:pt x="235" y="241"/>
                  </a:cubicBezTo>
                  <a:cubicBezTo>
                    <a:pt x="235" y="247"/>
                    <a:pt x="240" y="252"/>
                    <a:pt x="246" y="252"/>
                  </a:cubicBezTo>
                  <a:lnTo>
                    <a:pt x="264" y="252"/>
                  </a:lnTo>
                  <a:lnTo>
                    <a:pt x="264" y="277"/>
                  </a:lnTo>
                  <a:lnTo>
                    <a:pt x="179" y="277"/>
                  </a:lnTo>
                  <a:cubicBezTo>
                    <a:pt x="177" y="275"/>
                    <a:pt x="175" y="272"/>
                    <a:pt x="174" y="269"/>
                  </a:cubicBezTo>
                  <a:cubicBezTo>
                    <a:pt x="172" y="265"/>
                    <a:pt x="168" y="262"/>
                    <a:pt x="163" y="262"/>
                  </a:cubicBezTo>
                  <a:cubicBezTo>
                    <a:pt x="163" y="262"/>
                    <a:pt x="162" y="262"/>
                    <a:pt x="161" y="262"/>
                  </a:cubicBezTo>
                  <a:cubicBezTo>
                    <a:pt x="142" y="262"/>
                    <a:pt x="126" y="246"/>
                    <a:pt x="126" y="227"/>
                  </a:cubicBezTo>
                  <a:cubicBezTo>
                    <a:pt x="126" y="220"/>
                    <a:pt x="128" y="213"/>
                    <a:pt x="132" y="207"/>
                  </a:cubicBezTo>
                  <a:cubicBezTo>
                    <a:pt x="134" y="203"/>
                    <a:pt x="134" y="199"/>
                    <a:pt x="132" y="195"/>
                  </a:cubicBezTo>
                  <a:cubicBezTo>
                    <a:pt x="128" y="189"/>
                    <a:pt x="126" y="181"/>
                    <a:pt x="126" y="173"/>
                  </a:cubicBezTo>
                  <a:cubicBezTo>
                    <a:pt x="126" y="156"/>
                    <a:pt x="136" y="141"/>
                    <a:pt x="151" y="134"/>
                  </a:cubicBezTo>
                  <a:cubicBezTo>
                    <a:pt x="154" y="133"/>
                    <a:pt x="156" y="130"/>
                    <a:pt x="157" y="127"/>
                  </a:cubicBezTo>
                  <a:cubicBezTo>
                    <a:pt x="158" y="122"/>
                    <a:pt x="160" y="117"/>
                    <a:pt x="163" y="113"/>
                  </a:cubicBezTo>
                  <a:cubicBezTo>
                    <a:pt x="167" y="108"/>
                    <a:pt x="165" y="101"/>
                    <a:pt x="160" y="98"/>
                  </a:cubicBezTo>
                  <a:cubicBezTo>
                    <a:pt x="156" y="95"/>
                    <a:pt x="149" y="96"/>
                    <a:pt x="145" y="101"/>
                  </a:cubicBezTo>
                  <a:cubicBezTo>
                    <a:pt x="142" y="106"/>
                    <a:pt x="139" y="111"/>
                    <a:pt x="137" y="117"/>
                  </a:cubicBezTo>
                  <a:cubicBezTo>
                    <a:pt x="117" y="128"/>
                    <a:pt x="104" y="150"/>
                    <a:pt x="104" y="173"/>
                  </a:cubicBezTo>
                  <a:cubicBezTo>
                    <a:pt x="104" y="183"/>
                    <a:pt x="106" y="192"/>
                    <a:pt x="111" y="201"/>
                  </a:cubicBezTo>
                  <a:cubicBezTo>
                    <a:pt x="106" y="209"/>
                    <a:pt x="104" y="218"/>
                    <a:pt x="104" y="227"/>
                  </a:cubicBezTo>
                  <a:cubicBezTo>
                    <a:pt x="104" y="248"/>
                    <a:pt x="116" y="267"/>
                    <a:pt x="134" y="277"/>
                  </a:cubicBezTo>
                  <a:lnTo>
                    <a:pt x="108" y="277"/>
                  </a:lnTo>
                  <a:cubicBezTo>
                    <a:pt x="89" y="277"/>
                    <a:pt x="74" y="292"/>
                    <a:pt x="74" y="311"/>
                  </a:cubicBezTo>
                  <a:lnTo>
                    <a:pt x="74" y="379"/>
                  </a:lnTo>
                  <a:lnTo>
                    <a:pt x="48" y="379"/>
                  </a:lnTo>
                  <a:cubicBezTo>
                    <a:pt x="34" y="379"/>
                    <a:pt x="21" y="385"/>
                    <a:pt x="12" y="395"/>
                  </a:cubicBezTo>
                  <a:cubicBezTo>
                    <a:pt x="3" y="405"/>
                    <a:pt x="-2" y="418"/>
                    <a:pt x="0" y="432"/>
                  </a:cubicBezTo>
                  <a:lnTo>
                    <a:pt x="6" y="494"/>
                  </a:lnTo>
                  <a:cubicBezTo>
                    <a:pt x="9" y="523"/>
                    <a:pt x="33" y="545"/>
                    <a:pt x="63" y="545"/>
                  </a:cubicBezTo>
                  <a:lnTo>
                    <a:pt x="74" y="545"/>
                  </a:lnTo>
                  <a:cubicBezTo>
                    <a:pt x="76" y="577"/>
                    <a:pt x="86" y="608"/>
                    <a:pt x="102" y="636"/>
                  </a:cubicBezTo>
                  <a:cubicBezTo>
                    <a:pt x="105" y="641"/>
                    <a:pt x="111" y="643"/>
                    <a:pt x="117" y="640"/>
                  </a:cubicBezTo>
                  <a:cubicBezTo>
                    <a:pt x="122" y="637"/>
                    <a:pt x="123" y="630"/>
                    <a:pt x="120" y="625"/>
                  </a:cubicBezTo>
                  <a:cubicBezTo>
                    <a:pt x="104" y="597"/>
                    <a:pt x="95" y="565"/>
                    <a:pt x="95" y="532"/>
                  </a:cubicBezTo>
                  <a:lnTo>
                    <a:pt x="95" y="311"/>
                  </a:lnTo>
                  <a:cubicBezTo>
                    <a:pt x="95" y="304"/>
                    <a:pt x="101" y="298"/>
                    <a:pt x="108" y="298"/>
                  </a:cubicBezTo>
                  <a:lnTo>
                    <a:pt x="442" y="298"/>
                  </a:lnTo>
                  <a:cubicBezTo>
                    <a:pt x="449" y="298"/>
                    <a:pt x="454" y="304"/>
                    <a:pt x="454" y="311"/>
                  </a:cubicBezTo>
                  <a:lnTo>
                    <a:pt x="454" y="535"/>
                  </a:lnTo>
                  <a:cubicBezTo>
                    <a:pt x="454" y="583"/>
                    <a:pt x="436" y="628"/>
                    <a:pt x="402" y="662"/>
                  </a:cubicBezTo>
                  <a:cubicBezTo>
                    <a:pt x="368" y="696"/>
                    <a:pt x="323" y="714"/>
                    <a:pt x="275" y="714"/>
                  </a:cubicBezTo>
                  <a:lnTo>
                    <a:pt x="274" y="714"/>
                  </a:lnTo>
                  <a:cubicBezTo>
                    <a:pt x="227" y="714"/>
                    <a:pt x="183" y="696"/>
                    <a:pt x="149" y="662"/>
                  </a:cubicBezTo>
                  <a:cubicBezTo>
                    <a:pt x="145" y="658"/>
                    <a:pt x="138" y="658"/>
                    <a:pt x="134" y="662"/>
                  </a:cubicBezTo>
                  <a:cubicBezTo>
                    <a:pt x="130" y="667"/>
                    <a:pt x="130" y="673"/>
                    <a:pt x="134" y="678"/>
                  </a:cubicBezTo>
                  <a:cubicBezTo>
                    <a:pt x="172" y="715"/>
                    <a:pt x="222" y="735"/>
                    <a:pt x="274" y="736"/>
                  </a:cubicBezTo>
                  <a:lnTo>
                    <a:pt x="275" y="736"/>
                  </a:lnTo>
                  <a:cubicBezTo>
                    <a:pt x="328" y="736"/>
                    <a:pt x="379" y="715"/>
                    <a:pt x="417" y="677"/>
                  </a:cubicBezTo>
                  <a:cubicBezTo>
                    <a:pt x="452" y="642"/>
                    <a:pt x="473" y="595"/>
                    <a:pt x="476" y="545"/>
                  </a:cubicBezTo>
                  <a:lnTo>
                    <a:pt x="487" y="545"/>
                  </a:lnTo>
                  <a:cubicBezTo>
                    <a:pt x="516" y="545"/>
                    <a:pt x="541" y="523"/>
                    <a:pt x="544" y="494"/>
                  </a:cubicBezTo>
                  <a:lnTo>
                    <a:pt x="544" y="488"/>
                  </a:lnTo>
                  <a:cubicBezTo>
                    <a:pt x="545" y="482"/>
                    <a:pt x="541" y="477"/>
                    <a:pt x="535" y="476"/>
                  </a:cubicBezTo>
                  <a:cubicBezTo>
                    <a:pt x="529" y="476"/>
                    <a:pt x="524" y="480"/>
                    <a:pt x="523" y="486"/>
                  </a:cubicBezTo>
                  <a:lnTo>
                    <a:pt x="522" y="492"/>
                  </a:lnTo>
                  <a:cubicBezTo>
                    <a:pt x="521" y="510"/>
                    <a:pt x="505" y="524"/>
                    <a:pt x="487" y="524"/>
                  </a:cubicBezTo>
                  <a:lnTo>
                    <a:pt x="476" y="524"/>
                  </a:lnTo>
                  <a:lnTo>
                    <a:pt x="476" y="400"/>
                  </a:lnTo>
                  <a:lnTo>
                    <a:pt x="502" y="400"/>
                  </a:lnTo>
                  <a:cubicBezTo>
                    <a:pt x="510" y="400"/>
                    <a:pt x="517" y="403"/>
                    <a:pt x="522" y="409"/>
                  </a:cubicBezTo>
                  <a:cubicBezTo>
                    <a:pt x="527" y="415"/>
                    <a:pt x="529" y="422"/>
                    <a:pt x="529" y="430"/>
                  </a:cubicBezTo>
                  <a:lnTo>
                    <a:pt x="528" y="436"/>
                  </a:lnTo>
                  <a:cubicBezTo>
                    <a:pt x="527" y="442"/>
                    <a:pt x="532" y="447"/>
                    <a:pt x="538" y="448"/>
                  </a:cubicBezTo>
                  <a:cubicBezTo>
                    <a:pt x="544" y="448"/>
                    <a:pt x="549" y="444"/>
                    <a:pt x="549" y="438"/>
                  </a:cubicBezTo>
                  <a:lnTo>
                    <a:pt x="550" y="432"/>
                  </a:lnTo>
                  <a:cubicBezTo>
                    <a:pt x="551" y="418"/>
                    <a:pt x="547" y="405"/>
                    <a:pt x="538" y="395"/>
                  </a:cubicBezTo>
                  <a:moveTo>
                    <a:pt x="74" y="524"/>
                  </a:moveTo>
                  <a:lnTo>
                    <a:pt x="63" y="524"/>
                  </a:lnTo>
                  <a:cubicBezTo>
                    <a:pt x="44" y="524"/>
                    <a:pt x="29" y="510"/>
                    <a:pt x="27" y="492"/>
                  </a:cubicBezTo>
                  <a:lnTo>
                    <a:pt x="21" y="430"/>
                  </a:lnTo>
                  <a:cubicBezTo>
                    <a:pt x="20" y="422"/>
                    <a:pt x="23" y="415"/>
                    <a:pt x="28" y="409"/>
                  </a:cubicBezTo>
                  <a:cubicBezTo>
                    <a:pt x="33" y="403"/>
                    <a:pt x="40" y="400"/>
                    <a:pt x="48" y="400"/>
                  </a:cubicBezTo>
                  <a:lnTo>
                    <a:pt x="74" y="400"/>
                  </a:lnTo>
                  <a:lnTo>
                    <a:pt x="74" y="524"/>
                  </a:lnTo>
                  <a:moveTo>
                    <a:pt x="406" y="72"/>
                  </a:moveTo>
                  <a:lnTo>
                    <a:pt x="440" y="99"/>
                  </a:lnTo>
                  <a:lnTo>
                    <a:pt x="440" y="99"/>
                  </a:lnTo>
                  <a:cubicBezTo>
                    <a:pt x="440" y="99"/>
                    <a:pt x="441" y="99"/>
                    <a:pt x="441" y="100"/>
                  </a:cubicBezTo>
                  <a:lnTo>
                    <a:pt x="440" y="100"/>
                  </a:lnTo>
                  <a:lnTo>
                    <a:pt x="387" y="151"/>
                  </a:lnTo>
                  <a:lnTo>
                    <a:pt x="393" y="137"/>
                  </a:lnTo>
                  <a:cubicBezTo>
                    <a:pt x="395" y="133"/>
                    <a:pt x="393" y="128"/>
                    <a:pt x="390" y="125"/>
                  </a:cubicBezTo>
                  <a:lnTo>
                    <a:pt x="355" y="98"/>
                  </a:lnTo>
                  <a:lnTo>
                    <a:pt x="355" y="97"/>
                  </a:lnTo>
                  <a:lnTo>
                    <a:pt x="355" y="97"/>
                  </a:lnTo>
                  <a:lnTo>
                    <a:pt x="409" y="46"/>
                  </a:lnTo>
                  <a:lnTo>
                    <a:pt x="403" y="60"/>
                  </a:lnTo>
                  <a:cubicBezTo>
                    <a:pt x="401" y="64"/>
                    <a:pt x="402" y="69"/>
                    <a:pt x="406" y="72"/>
                  </a:cubicBezTo>
                  <a:moveTo>
                    <a:pt x="285" y="252"/>
                  </a:moveTo>
                  <a:lnTo>
                    <a:pt x="304" y="252"/>
                  </a:lnTo>
                  <a:cubicBezTo>
                    <a:pt x="310" y="252"/>
                    <a:pt x="314" y="247"/>
                    <a:pt x="314" y="241"/>
                  </a:cubicBezTo>
                  <a:cubicBezTo>
                    <a:pt x="314" y="235"/>
                    <a:pt x="310" y="230"/>
                    <a:pt x="304" y="230"/>
                  </a:cubicBezTo>
                  <a:lnTo>
                    <a:pt x="285" y="230"/>
                  </a:lnTo>
                  <a:lnTo>
                    <a:pt x="285" y="177"/>
                  </a:lnTo>
                  <a:lnTo>
                    <a:pt x="291" y="177"/>
                  </a:lnTo>
                  <a:cubicBezTo>
                    <a:pt x="295" y="177"/>
                    <a:pt x="299" y="179"/>
                    <a:pt x="303" y="182"/>
                  </a:cubicBezTo>
                  <a:lnTo>
                    <a:pt x="308" y="188"/>
                  </a:lnTo>
                  <a:cubicBezTo>
                    <a:pt x="310" y="190"/>
                    <a:pt x="313" y="191"/>
                    <a:pt x="316" y="191"/>
                  </a:cubicBezTo>
                  <a:cubicBezTo>
                    <a:pt x="319" y="191"/>
                    <a:pt x="321" y="190"/>
                    <a:pt x="324" y="188"/>
                  </a:cubicBezTo>
                  <a:cubicBezTo>
                    <a:pt x="328" y="184"/>
                    <a:pt x="328" y="177"/>
                    <a:pt x="324" y="172"/>
                  </a:cubicBezTo>
                  <a:lnTo>
                    <a:pt x="318" y="167"/>
                  </a:lnTo>
                  <a:cubicBezTo>
                    <a:pt x="311" y="160"/>
                    <a:pt x="301" y="156"/>
                    <a:pt x="291" y="156"/>
                  </a:cubicBezTo>
                  <a:lnTo>
                    <a:pt x="285" y="156"/>
                  </a:lnTo>
                  <a:lnTo>
                    <a:pt x="285" y="132"/>
                  </a:lnTo>
                  <a:lnTo>
                    <a:pt x="304" y="132"/>
                  </a:lnTo>
                  <a:cubicBezTo>
                    <a:pt x="310" y="132"/>
                    <a:pt x="314" y="127"/>
                    <a:pt x="314" y="121"/>
                  </a:cubicBezTo>
                  <a:cubicBezTo>
                    <a:pt x="314" y="115"/>
                    <a:pt x="310" y="111"/>
                    <a:pt x="304" y="111"/>
                  </a:cubicBezTo>
                  <a:lnTo>
                    <a:pt x="285" y="111"/>
                  </a:lnTo>
                  <a:lnTo>
                    <a:pt x="285" y="91"/>
                  </a:lnTo>
                  <a:cubicBezTo>
                    <a:pt x="291" y="88"/>
                    <a:pt x="297" y="87"/>
                    <a:pt x="304" y="87"/>
                  </a:cubicBezTo>
                  <a:cubicBezTo>
                    <a:pt x="312" y="87"/>
                    <a:pt x="319" y="89"/>
                    <a:pt x="326" y="93"/>
                  </a:cubicBezTo>
                  <a:cubicBezTo>
                    <a:pt x="328" y="95"/>
                    <a:pt x="331" y="95"/>
                    <a:pt x="334" y="95"/>
                  </a:cubicBezTo>
                  <a:cubicBezTo>
                    <a:pt x="333" y="96"/>
                    <a:pt x="333" y="97"/>
                    <a:pt x="333" y="98"/>
                  </a:cubicBezTo>
                  <a:cubicBezTo>
                    <a:pt x="334" y="105"/>
                    <a:pt x="337" y="111"/>
                    <a:pt x="342" y="115"/>
                  </a:cubicBezTo>
                  <a:lnTo>
                    <a:pt x="370" y="136"/>
                  </a:lnTo>
                  <a:lnTo>
                    <a:pt x="352" y="177"/>
                  </a:lnTo>
                  <a:cubicBezTo>
                    <a:pt x="350" y="183"/>
                    <a:pt x="352" y="190"/>
                    <a:pt x="357" y="194"/>
                  </a:cubicBezTo>
                  <a:cubicBezTo>
                    <a:pt x="359" y="195"/>
                    <a:pt x="362" y="196"/>
                    <a:pt x="365" y="196"/>
                  </a:cubicBezTo>
                  <a:cubicBezTo>
                    <a:pt x="368" y="196"/>
                    <a:pt x="372" y="195"/>
                    <a:pt x="374" y="193"/>
                  </a:cubicBezTo>
                  <a:lnTo>
                    <a:pt x="418" y="152"/>
                  </a:lnTo>
                  <a:cubicBezTo>
                    <a:pt x="421" y="158"/>
                    <a:pt x="423" y="165"/>
                    <a:pt x="423" y="173"/>
                  </a:cubicBezTo>
                  <a:cubicBezTo>
                    <a:pt x="423" y="181"/>
                    <a:pt x="421" y="189"/>
                    <a:pt x="417" y="195"/>
                  </a:cubicBezTo>
                  <a:cubicBezTo>
                    <a:pt x="415" y="199"/>
                    <a:pt x="415" y="203"/>
                    <a:pt x="417" y="207"/>
                  </a:cubicBezTo>
                  <a:cubicBezTo>
                    <a:pt x="421" y="213"/>
                    <a:pt x="423" y="220"/>
                    <a:pt x="423" y="227"/>
                  </a:cubicBezTo>
                  <a:cubicBezTo>
                    <a:pt x="423" y="246"/>
                    <a:pt x="407" y="262"/>
                    <a:pt x="388" y="262"/>
                  </a:cubicBezTo>
                  <a:cubicBezTo>
                    <a:pt x="387" y="262"/>
                    <a:pt x="386" y="262"/>
                    <a:pt x="386" y="262"/>
                  </a:cubicBezTo>
                  <a:cubicBezTo>
                    <a:pt x="381" y="262"/>
                    <a:pt x="377" y="265"/>
                    <a:pt x="375" y="269"/>
                  </a:cubicBezTo>
                  <a:cubicBezTo>
                    <a:pt x="374" y="272"/>
                    <a:pt x="372" y="275"/>
                    <a:pt x="370" y="277"/>
                  </a:cubicBezTo>
                  <a:lnTo>
                    <a:pt x="285" y="277"/>
                  </a:lnTo>
                  <a:lnTo>
                    <a:pt x="285" y="2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7328598" y="1543740"/>
              <a:ext cx="12751" cy="45655"/>
            </a:xfrm>
            <a:custGeom>
              <a:rect b="b" l="l" r="r" t="t"/>
              <a:pathLst>
                <a:path extrusionOk="0" h="111" w="31">
                  <a:moveTo>
                    <a:pt x="22" y="10"/>
                  </a:moveTo>
                  <a:cubicBezTo>
                    <a:pt x="21" y="4"/>
                    <a:pt x="16" y="-1"/>
                    <a:pt x="10" y="0"/>
                  </a:cubicBezTo>
                  <a:cubicBezTo>
                    <a:pt x="4" y="0"/>
                    <a:pt x="0" y="6"/>
                    <a:pt x="0" y="12"/>
                  </a:cubicBezTo>
                  <a:lnTo>
                    <a:pt x="9" y="101"/>
                  </a:lnTo>
                  <a:cubicBezTo>
                    <a:pt x="10" y="107"/>
                    <a:pt x="15" y="111"/>
                    <a:pt x="20" y="111"/>
                  </a:cubicBezTo>
                  <a:lnTo>
                    <a:pt x="21" y="111"/>
                  </a:lnTo>
                  <a:cubicBezTo>
                    <a:pt x="27" y="110"/>
                    <a:pt x="31" y="105"/>
                    <a:pt x="31" y="99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7558108" y="1405951"/>
              <a:ext cx="14807" cy="9049"/>
            </a:xfrm>
            <a:custGeom>
              <a:rect b="b" l="l" r="r" t="t"/>
              <a:pathLst>
                <a:path extrusionOk="0" h="22" w="36">
                  <a:moveTo>
                    <a:pt x="11" y="22"/>
                  </a:moveTo>
                  <a:lnTo>
                    <a:pt x="25" y="22"/>
                  </a:lnTo>
                  <a:cubicBezTo>
                    <a:pt x="31" y="22"/>
                    <a:pt x="36" y="17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544124" y="1419524"/>
              <a:ext cx="13573" cy="13573"/>
            </a:xfrm>
            <a:custGeom>
              <a:rect b="b" l="l" r="r" t="t"/>
              <a:pathLst>
                <a:path extrusionOk="0" h="33" w="33">
                  <a:moveTo>
                    <a:pt x="14" y="30"/>
                  </a:moveTo>
                  <a:cubicBezTo>
                    <a:pt x="16" y="32"/>
                    <a:pt x="19" y="33"/>
                    <a:pt x="22" y="33"/>
                  </a:cubicBezTo>
                  <a:cubicBezTo>
                    <a:pt x="25" y="33"/>
                    <a:pt x="27" y="32"/>
                    <a:pt x="30" y="30"/>
                  </a:cubicBezTo>
                  <a:cubicBezTo>
                    <a:pt x="34" y="26"/>
                    <a:pt x="34" y="19"/>
                    <a:pt x="30" y="15"/>
                  </a:cubicBezTo>
                  <a:lnTo>
                    <a:pt x="18" y="3"/>
                  </a:lnTo>
                  <a:cubicBezTo>
                    <a:pt x="14" y="-1"/>
                    <a:pt x="7" y="-1"/>
                    <a:pt x="3" y="3"/>
                  </a:cubicBezTo>
                  <a:cubicBezTo>
                    <a:pt x="-1" y="8"/>
                    <a:pt x="-1" y="14"/>
                    <a:pt x="3" y="19"/>
                  </a:cubicBezTo>
                  <a:lnTo>
                    <a:pt x="1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7544124" y="1387853"/>
              <a:ext cx="13573" cy="13573"/>
            </a:xfrm>
            <a:custGeom>
              <a:rect b="b" l="l" r="r" t="t"/>
              <a:pathLst>
                <a:path extrusionOk="0" h="33" w="33">
                  <a:moveTo>
                    <a:pt x="11" y="33"/>
                  </a:moveTo>
                  <a:cubicBezTo>
                    <a:pt x="13" y="33"/>
                    <a:pt x="16" y="32"/>
                    <a:pt x="18" y="30"/>
                  </a:cubicBezTo>
                  <a:lnTo>
                    <a:pt x="30" y="19"/>
                  </a:lnTo>
                  <a:cubicBezTo>
                    <a:pt x="34" y="15"/>
                    <a:pt x="34" y="8"/>
                    <a:pt x="30" y="4"/>
                  </a:cubicBezTo>
                  <a:cubicBezTo>
                    <a:pt x="25" y="-1"/>
                    <a:pt x="18" y="-1"/>
                    <a:pt x="14" y="4"/>
                  </a:cubicBezTo>
                  <a:lnTo>
                    <a:pt x="3" y="15"/>
                  </a:lnTo>
                  <a:cubicBezTo>
                    <a:pt x="-1" y="19"/>
                    <a:pt x="-1" y="26"/>
                    <a:pt x="3" y="30"/>
                  </a:cubicBezTo>
                  <a:cubicBezTo>
                    <a:pt x="5" y="32"/>
                    <a:pt x="8" y="33"/>
                    <a:pt x="11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430602" y="1613251"/>
              <a:ext cx="63342" cy="20566"/>
            </a:xfrm>
            <a:custGeom>
              <a:rect b="b" l="l" r="r" t="t"/>
              <a:pathLst>
                <a:path extrusionOk="0" h="50" w="154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lnTo>
                    <a:pt x="90" y="22"/>
                  </a:lnTo>
                  <a:cubicBezTo>
                    <a:pt x="103" y="22"/>
                    <a:pt x="116" y="27"/>
                    <a:pt x="125" y="36"/>
                  </a:cubicBezTo>
                  <a:lnTo>
                    <a:pt x="136" y="47"/>
                  </a:lnTo>
                  <a:cubicBezTo>
                    <a:pt x="138" y="49"/>
                    <a:pt x="141" y="50"/>
                    <a:pt x="143" y="50"/>
                  </a:cubicBezTo>
                  <a:cubicBezTo>
                    <a:pt x="146" y="50"/>
                    <a:pt x="149" y="49"/>
                    <a:pt x="151" y="47"/>
                  </a:cubicBezTo>
                  <a:cubicBezTo>
                    <a:pt x="155" y="42"/>
                    <a:pt x="155" y="36"/>
                    <a:pt x="151" y="31"/>
                  </a:cubicBezTo>
                  <a:lnTo>
                    <a:pt x="141" y="21"/>
                  </a:lnTo>
                  <a:cubicBezTo>
                    <a:pt x="127" y="8"/>
                    <a:pt x="109" y="0"/>
                    <a:pt x="9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7405924" y="1542094"/>
              <a:ext cx="42365" cy="25501"/>
            </a:xfrm>
            <a:custGeom>
              <a:rect b="b" l="l" r="r" t="t"/>
              <a:pathLst>
                <a:path extrusionOk="0" h="62" w="103">
                  <a:moveTo>
                    <a:pt x="92" y="0"/>
                  </a:moveTo>
                  <a:cubicBezTo>
                    <a:pt x="86" y="0"/>
                    <a:pt x="81" y="5"/>
                    <a:pt x="81" y="11"/>
                  </a:cubicBezTo>
                  <a:cubicBezTo>
                    <a:pt x="81" y="27"/>
                    <a:pt x="68" y="41"/>
                    <a:pt x="51" y="41"/>
                  </a:cubicBezTo>
                  <a:cubicBezTo>
                    <a:pt x="35" y="41"/>
                    <a:pt x="22" y="2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9"/>
                    <a:pt x="23" y="62"/>
                    <a:pt x="51" y="62"/>
                  </a:cubicBezTo>
                  <a:cubicBezTo>
                    <a:pt x="80" y="62"/>
                    <a:pt x="103" y="39"/>
                    <a:pt x="103" y="11"/>
                  </a:cubicBezTo>
                  <a:cubicBezTo>
                    <a:pt x="103" y="5"/>
                    <a:pt x="9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7473790" y="1542094"/>
              <a:ext cx="42365" cy="25501"/>
            </a:xfrm>
            <a:custGeom>
              <a:rect b="b" l="l" r="r" t="t"/>
              <a:pathLst>
                <a:path extrusionOk="0" h="62" w="103">
                  <a:moveTo>
                    <a:pt x="103" y="11"/>
                  </a:moveTo>
                  <a:cubicBezTo>
                    <a:pt x="103" y="5"/>
                    <a:pt x="98" y="0"/>
                    <a:pt x="92" y="0"/>
                  </a:cubicBezTo>
                  <a:cubicBezTo>
                    <a:pt x="86" y="0"/>
                    <a:pt x="81" y="5"/>
                    <a:pt x="81" y="11"/>
                  </a:cubicBezTo>
                  <a:cubicBezTo>
                    <a:pt x="81" y="27"/>
                    <a:pt x="68" y="41"/>
                    <a:pt x="51" y="41"/>
                  </a:cubicBezTo>
                  <a:cubicBezTo>
                    <a:pt x="35" y="41"/>
                    <a:pt x="21" y="2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9"/>
                    <a:pt x="23" y="62"/>
                    <a:pt x="51" y="62"/>
                  </a:cubicBezTo>
                  <a:cubicBezTo>
                    <a:pt x="80" y="62"/>
                    <a:pt x="103" y="39"/>
                    <a:pt x="10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0"/>
          <p:cNvSpPr/>
          <p:nvPr/>
        </p:nvSpPr>
        <p:spPr>
          <a:xfrm>
            <a:off x="6038370" y="1425330"/>
            <a:ext cx="1563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6038370" y="2611092"/>
            <a:ext cx="1563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4304451" y="3989350"/>
            <a:ext cx="547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6038370" y="3796867"/>
            <a:ext cx="156300" cy="15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6229700" y="4012066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toxic atmosphere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6229700" y="3646863"/>
            <a:ext cx="1850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737" y="1351614"/>
            <a:ext cx="3000001" cy="271762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/>
          <p:nvPr/>
        </p:nvSpPr>
        <p:spPr>
          <a:xfrm>
            <a:off x="4233600" y="2396313"/>
            <a:ext cx="671400" cy="67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15" name="Google Shape;315;p21"/>
          <p:cNvGrpSpPr/>
          <p:nvPr/>
        </p:nvGrpSpPr>
        <p:grpSpPr>
          <a:xfrm>
            <a:off x="4411419" y="2556299"/>
            <a:ext cx="315767" cy="351455"/>
            <a:chOff x="5396264" y="2012633"/>
            <a:chExt cx="287506" cy="319999"/>
          </a:xfrm>
        </p:grpSpPr>
        <p:sp>
          <p:nvSpPr>
            <p:cNvPr id="316" name="Google Shape;316;p21"/>
            <p:cNvSpPr/>
            <p:nvPr/>
          </p:nvSpPr>
          <p:spPr>
            <a:xfrm>
              <a:off x="5462073" y="2143018"/>
              <a:ext cx="51002" cy="60463"/>
            </a:xfrm>
            <a:custGeom>
              <a:rect b="b" l="l" r="r" t="t"/>
              <a:pathLst>
                <a:path extrusionOk="0" h="147" w="124">
                  <a:moveTo>
                    <a:pt x="119" y="32"/>
                  </a:moveTo>
                  <a:cubicBezTo>
                    <a:pt x="124" y="28"/>
                    <a:pt x="125" y="20"/>
                    <a:pt x="121" y="16"/>
                  </a:cubicBezTo>
                  <a:cubicBezTo>
                    <a:pt x="117" y="11"/>
                    <a:pt x="110" y="10"/>
                    <a:pt x="105" y="14"/>
                  </a:cubicBezTo>
                  <a:cubicBezTo>
                    <a:pt x="96" y="21"/>
                    <a:pt x="85" y="25"/>
                    <a:pt x="73" y="25"/>
                  </a:cubicBezTo>
                  <a:cubicBezTo>
                    <a:pt x="57" y="25"/>
                    <a:pt x="42" y="18"/>
                    <a:pt x="33" y="5"/>
                  </a:cubicBezTo>
                  <a:cubicBezTo>
                    <a:pt x="29" y="0"/>
                    <a:pt x="22" y="-1"/>
                    <a:pt x="17" y="2"/>
                  </a:cubicBezTo>
                  <a:cubicBezTo>
                    <a:pt x="12" y="6"/>
                    <a:pt x="11" y="13"/>
                    <a:pt x="15" y="18"/>
                  </a:cubicBezTo>
                  <a:cubicBezTo>
                    <a:pt x="26" y="33"/>
                    <a:pt x="42" y="43"/>
                    <a:pt x="60" y="47"/>
                  </a:cubicBezTo>
                  <a:cubicBezTo>
                    <a:pt x="58" y="58"/>
                    <a:pt x="52" y="68"/>
                    <a:pt x="43" y="75"/>
                  </a:cubicBezTo>
                  <a:cubicBezTo>
                    <a:pt x="34" y="82"/>
                    <a:pt x="23" y="86"/>
                    <a:pt x="11" y="86"/>
                  </a:cubicBezTo>
                  <a:cubicBezTo>
                    <a:pt x="5" y="86"/>
                    <a:pt x="0" y="91"/>
                    <a:pt x="0" y="98"/>
                  </a:cubicBezTo>
                  <a:cubicBezTo>
                    <a:pt x="0" y="104"/>
                    <a:pt x="5" y="109"/>
                    <a:pt x="11" y="109"/>
                  </a:cubicBezTo>
                  <a:cubicBezTo>
                    <a:pt x="23" y="109"/>
                    <a:pt x="35" y="106"/>
                    <a:pt x="45" y="101"/>
                  </a:cubicBezTo>
                  <a:cubicBezTo>
                    <a:pt x="54" y="102"/>
                    <a:pt x="63" y="106"/>
                    <a:pt x="69" y="113"/>
                  </a:cubicBezTo>
                  <a:cubicBezTo>
                    <a:pt x="74" y="120"/>
                    <a:pt x="77" y="127"/>
                    <a:pt x="77" y="136"/>
                  </a:cubicBezTo>
                  <a:cubicBezTo>
                    <a:pt x="77" y="142"/>
                    <a:pt x="82" y="147"/>
                    <a:pt x="88" y="147"/>
                  </a:cubicBezTo>
                  <a:cubicBezTo>
                    <a:pt x="95" y="147"/>
                    <a:pt x="100" y="142"/>
                    <a:pt x="100" y="136"/>
                  </a:cubicBezTo>
                  <a:cubicBezTo>
                    <a:pt x="100" y="122"/>
                    <a:pt x="95" y="109"/>
                    <a:pt x="87" y="99"/>
                  </a:cubicBezTo>
                  <a:cubicBezTo>
                    <a:pt x="81" y="92"/>
                    <a:pt x="74" y="87"/>
                    <a:pt x="67" y="83"/>
                  </a:cubicBezTo>
                  <a:cubicBezTo>
                    <a:pt x="75" y="73"/>
                    <a:pt x="81" y="61"/>
                    <a:pt x="83" y="48"/>
                  </a:cubicBezTo>
                  <a:cubicBezTo>
                    <a:pt x="96" y="46"/>
                    <a:pt x="109" y="40"/>
                    <a:pt x="119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567369" y="2143018"/>
              <a:ext cx="50591" cy="60463"/>
            </a:xfrm>
            <a:custGeom>
              <a:rect b="b" l="l" r="r" t="t"/>
              <a:pathLst>
                <a:path extrusionOk="0" h="147" w="123">
                  <a:moveTo>
                    <a:pt x="112" y="86"/>
                  </a:moveTo>
                  <a:cubicBezTo>
                    <a:pt x="100" y="86"/>
                    <a:pt x="89" y="82"/>
                    <a:pt x="80" y="75"/>
                  </a:cubicBezTo>
                  <a:cubicBezTo>
                    <a:pt x="71" y="68"/>
                    <a:pt x="65" y="58"/>
                    <a:pt x="63" y="47"/>
                  </a:cubicBezTo>
                  <a:cubicBezTo>
                    <a:pt x="81" y="43"/>
                    <a:pt x="97" y="33"/>
                    <a:pt x="108" y="18"/>
                  </a:cubicBezTo>
                  <a:cubicBezTo>
                    <a:pt x="112" y="13"/>
                    <a:pt x="111" y="6"/>
                    <a:pt x="106" y="2"/>
                  </a:cubicBezTo>
                  <a:cubicBezTo>
                    <a:pt x="101" y="-1"/>
                    <a:pt x="93" y="0"/>
                    <a:pt x="90" y="5"/>
                  </a:cubicBezTo>
                  <a:cubicBezTo>
                    <a:pt x="80" y="18"/>
                    <a:pt x="65" y="25"/>
                    <a:pt x="50" y="25"/>
                  </a:cubicBezTo>
                  <a:cubicBezTo>
                    <a:pt x="38" y="25"/>
                    <a:pt x="27" y="21"/>
                    <a:pt x="18" y="14"/>
                  </a:cubicBezTo>
                  <a:cubicBezTo>
                    <a:pt x="13" y="10"/>
                    <a:pt x="6" y="11"/>
                    <a:pt x="2" y="16"/>
                  </a:cubicBezTo>
                  <a:cubicBezTo>
                    <a:pt x="-2" y="20"/>
                    <a:pt x="-1" y="28"/>
                    <a:pt x="3" y="32"/>
                  </a:cubicBezTo>
                  <a:cubicBezTo>
                    <a:pt x="14" y="40"/>
                    <a:pt x="27" y="46"/>
                    <a:pt x="40" y="48"/>
                  </a:cubicBezTo>
                  <a:cubicBezTo>
                    <a:pt x="42" y="61"/>
                    <a:pt x="48" y="73"/>
                    <a:pt x="56" y="83"/>
                  </a:cubicBezTo>
                  <a:cubicBezTo>
                    <a:pt x="49" y="87"/>
                    <a:pt x="42" y="92"/>
                    <a:pt x="36" y="99"/>
                  </a:cubicBezTo>
                  <a:cubicBezTo>
                    <a:pt x="28" y="109"/>
                    <a:pt x="23" y="122"/>
                    <a:pt x="23" y="136"/>
                  </a:cubicBezTo>
                  <a:cubicBezTo>
                    <a:pt x="23" y="142"/>
                    <a:pt x="28" y="147"/>
                    <a:pt x="35" y="147"/>
                  </a:cubicBezTo>
                  <a:cubicBezTo>
                    <a:pt x="41" y="147"/>
                    <a:pt x="46" y="142"/>
                    <a:pt x="46" y="136"/>
                  </a:cubicBezTo>
                  <a:cubicBezTo>
                    <a:pt x="46" y="127"/>
                    <a:pt x="49" y="120"/>
                    <a:pt x="54" y="113"/>
                  </a:cubicBezTo>
                  <a:cubicBezTo>
                    <a:pt x="60" y="106"/>
                    <a:pt x="69" y="102"/>
                    <a:pt x="78" y="101"/>
                  </a:cubicBezTo>
                  <a:cubicBezTo>
                    <a:pt x="88" y="106"/>
                    <a:pt x="100" y="109"/>
                    <a:pt x="112" y="109"/>
                  </a:cubicBezTo>
                  <a:cubicBezTo>
                    <a:pt x="118" y="109"/>
                    <a:pt x="123" y="104"/>
                    <a:pt x="123" y="98"/>
                  </a:cubicBezTo>
                  <a:cubicBezTo>
                    <a:pt x="123" y="91"/>
                    <a:pt x="118" y="86"/>
                    <a:pt x="11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427523" y="2051707"/>
              <a:ext cx="224987" cy="241850"/>
            </a:xfrm>
            <a:custGeom>
              <a:rect b="b" l="l" r="r" t="t"/>
              <a:pathLst>
                <a:path extrusionOk="0" h="588" w="547">
                  <a:moveTo>
                    <a:pt x="420" y="74"/>
                  </a:moveTo>
                  <a:cubicBezTo>
                    <a:pt x="414" y="32"/>
                    <a:pt x="379" y="0"/>
                    <a:pt x="335" y="0"/>
                  </a:cubicBezTo>
                  <a:cubicBezTo>
                    <a:pt x="312" y="0"/>
                    <a:pt x="289" y="10"/>
                    <a:pt x="273" y="27"/>
                  </a:cubicBezTo>
                  <a:cubicBezTo>
                    <a:pt x="258" y="10"/>
                    <a:pt x="235" y="0"/>
                    <a:pt x="211" y="0"/>
                  </a:cubicBezTo>
                  <a:cubicBezTo>
                    <a:pt x="168" y="0"/>
                    <a:pt x="132" y="32"/>
                    <a:pt x="127" y="74"/>
                  </a:cubicBezTo>
                  <a:cubicBezTo>
                    <a:pt x="117" y="75"/>
                    <a:pt x="107" y="78"/>
                    <a:pt x="98" y="83"/>
                  </a:cubicBezTo>
                  <a:cubicBezTo>
                    <a:pt x="92" y="85"/>
                    <a:pt x="90" y="92"/>
                    <a:pt x="92" y="98"/>
                  </a:cubicBezTo>
                  <a:cubicBezTo>
                    <a:pt x="95" y="103"/>
                    <a:pt x="102" y="106"/>
                    <a:pt x="108" y="103"/>
                  </a:cubicBezTo>
                  <a:cubicBezTo>
                    <a:pt x="117" y="98"/>
                    <a:pt x="127" y="96"/>
                    <a:pt x="138" y="96"/>
                  </a:cubicBezTo>
                  <a:lnTo>
                    <a:pt x="138" y="96"/>
                  </a:lnTo>
                  <a:cubicBezTo>
                    <a:pt x="176" y="96"/>
                    <a:pt x="207" y="127"/>
                    <a:pt x="207" y="165"/>
                  </a:cubicBezTo>
                  <a:cubicBezTo>
                    <a:pt x="207" y="171"/>
                    <a:pt x="212" y="176"/>
                    <a:pt x="218" y="176"/>
                  </a:cubicBezTo>
                  <a:cubicBezTo>
                    <a:pt x="225" y="176"/>
                    <a:pt x="230" y="171"/>
                    <a:pt x="230" y="165"/>
                  </a:cubicBezTo>
                  <a:cubicBezTo>
                    <a:pt x="230" y="119"/>
                    <a:pt x="195" y="80"/>
                    <a:pt x="150" y="74"/>
                  </a:cubicBezTo>
                  <a:cubicBezTo>
                    <a:pt x="155" y="45"/>
                    <a:pt x="181" y="23"/>
                    <a:pt x="211" y="23"/>
                  </a:cubicBezTo>
                  <a:cubicBezTo>
                    <a:pt x="232" y="23"/>
                    <a:pt x="250" y="32"/>
                    <a:pt x="262" y="49"/>
                  </a:cubicBezTo>
                  <a:lnTo>
                    <a:pt x="262" y="79"/>
                  </a:lnTo>
                  <a:cubicBezTo>
                    <a:pt x="258" y="75"/>
                    <a:pt x="253" y="71"/>
                    <a:pt x="248" y="68"/>
                  </a:cubicBezTo>
                  <a:cubicBezTo>
                    <a:pt x="243" y="64"/>
                    <a:pt x="236" y="66"/>
                    <a:pt x="233" y="71"/>
                  </a:cubicBezTo>
                  <a:cubicBezTo>
                    <a:pt x="229" y="76"/>
                    <a:pt x="231" y="84"/>
                    <a:pt x="236" y="87"/>
                  </a:cubicBezTo>
                  <a:cubicBezTo>
                    <a:pt x="252" y="98"/>
                    <a:pt x="262" y="116"/>
                    <a:pt x="262" y="135"/>
                  </a:cubicBezTo>
                  <a:lnTo>
                    <a:pt x="262" y="262"/>
                  </a:lnTo>
                  <a:cubicBezTo>
                    <a:pt x="258" y="258"/>
                    <a:pt x="253" y="254"/>
                    <a:pt x="248" y="251"/>
                  </a:cubicBezTo>
                  <a:cubicBezTo>
                    <a:pt x="243" y="247"/>
                    <a:pt x="236" y="249"/>
                    <a:pt x="233" y="254"/>
                  </a:cubicBezTo>
                  <a:cubicBezTo>
                    <a:pt x="229" y="259"/>
                    <a:pt x="231" y="266"/>
                    <a:pt x="236" y="270"/>
                  </a:cubicBezTo>
                  <a:cubicBezTo>
                    <a:pt x="252" y="281"/>
                    <a:pt x="262" y="299"/>
                    <a:pt x="262" y="318"/>
                  </a:cubicBezTo>
                  <a:lnTo>
                    <a:pt x="262" y="419"/>
                  </a:lnTo>
                  <a:cubicBezTo>
                    <a:pt x="247" y="404"/>
                    <a:pt x="227" y="395"/>
                    <a:pt x="204" y="395"/>
                  </a:cubicBezTo>
                  <a:cubicBezTo>
                    <a:pt x="198" y="395"/>
                    <a:pt x="193" y="400"/>
                    <a:pt x="193" y="406"/>
                  </a:cubicBezTo>
                  <a:cubicBezTo>
                    <a:pt x="193" y="412"/>
                    <a:pt x="198" y="417"/>
                    <a:pt x="204" y="417"/>
                  </a:cubicBezTo>
                  <a:cubicBezTo>
                    <a:pt x="236" y="417"/>
                    <a:pt x="262" y="443"/>
                    <a:pt x="262" y="475"/>
                  </a:cubicBezTo>
                  <a:lnTo>
                    <a:pt x="262" y="534"/>
                  </a:lnTo>
                  <a:cubicBezTo>
                    <a:pt x="249" y="553"/>
                    <a:pt x="228" y="565"/>
                    <a:pt x="204" y="565"/>
                  </a:cubicBezTo>
                  <a:cubicBezTo>
                    <a:pt x="181" y="565"/>
                    <a:pt x="160" y="553"/>
                    <a:pt x="147" y="534"/>
                  </a:cubicBezTo>
                  <a:cubicBezTo>
                    <a:pt x="144" y="530"/>
                    <a:pt x="140" y="528"/>
                    <a:pt x="135" y="529"/>
                  </a:cubicBezTo>
                  <a:cubicBezTo>
                    <a:pt x="133" y="529"/>
                    <a:pt x="130" y="529"/>
                    <a:pt x="128" y="529"/>
                  </a:cubicBezTo>
                  <a:cubicBezTo>
                    <a:pt x="104" y="529"/>
                    <a:pt x="84" y="510"/>
                    <a:pt x="84" y="486"/>
                  </a:cubicBezTo>
                  <a:cubicBezTo>
                    <a:pt x="84" y="485"/>
                    <a:pt x="84" y="485"/>
                    <a:pt x="84" y="485"/>
                  </a:cubicBezTo>
                  <a:cubicBezTo>
                    <a:pt x="84" y="480"/>
                    <a:pt x="81" y="476"/>
                    <a:pt x="76" y="474"/>
                  </a:cubicBezTo>
                  <a:cubicBezTo>
                    <a:pt x="51" y="466"/>
                    <a:pt x="34" y="442"/>
                    <a:pt x="34" y="415"/>
                  </a:cubicBezTo>
                  <a:cubicBezTo>
                    <a:pt x="34" y="412"/>
                    <a:pt x="35" y="408"/>
                    <a:pt x="36" y="404"/>
                  </a:cubicBezTo>
                  <a:cubicBezTo>
                    <a:pt x="51" y="417"/>
                    <a:pt x="71" y="423"/>
                    <a:pt x="92" y="423"/>
                  </a:cubicBezTo>
                  <a:cubicBezTo>
                    <a:pt x="98" y="423"/>
                    <a:pt x="103" y="418"/>
                    <a:pt x="103" y="412"/>
                  </a:cubicBezTo>
                  <a:cubicBezTo>
                    <a:pt x="103" y="406"/>
                    <a:pt x="98" y="401"/>
                    <a:pt x="92" y="401"/>
                  </a:cubicBezTo>
                  <a:cubicBezTo>
                    <a:pt x="72" y="401"/>
                    <a:pt x="52" y="392"/>
                    <a:pt x="39" y="376"/>
                  </a:cubicBezTo>
                  <a:lnTo>
                    <a:pt x="39" y="376"/>
                  </a:lnTo>
                  <a:cubicBezTo>
                    <a:pt x="29" y="364"/>
                    <a:pt x="23" y="348"/>
                    <a:pt x="23" y="332"/>
                  </a:cubicBezTo>
                  <a:cubicBezTo>
                    <a:pt x="23" y="312"/>
                    <a:pt x="31" y="293"/>
                    <a:pt x="46" y="280"/>
                  </a:cubicBezTo>
                  <a:cubicBezTo>
                    <a:pt x="50" y="277"/>
                    <a:pt x="51" y="272"/>
                    <a:pt x="49" y="267"/>
                  </a:cubicBezTo>
                  <a:cubicBezTo>
                    <a:pt x="47" y="260"/>
                    <a:pt x="45" y="253"/>
                    <a:pt x="45" y="245"/>
                  </a:cubicBezTo>
                  <a:cubicBezTo>
                    <a:pt x="45" y="227"/>
                    <a:pt x="54" y="209"/>
                    <a:pt x="68" y="198"/>
                  </a:cubicBezTo>
                  <a:cubicBezTo>
                    <a:pt x="79" y="188"/>
                    <a:pt x="93" y="183"/>
                    <a:pt x="108" y="183"/>
                  </a:cubicBezTo>
                  <a:cubicBezTo>
                    <a:pt x="127" y="183"/>
                    <a:pt x="146" y="193"/>
                    <a:pt x="158" y="209"/>
                  </a:cubicBezTo>
                  <a:cubicBezTo>
                    <a:pt x="160" y="212"/>
                    <a:pt x="164" y="214"/>
                    <a:pt x="167" y="214"/>
                  </a:cubicBezTo>
                  <a:cubicBezTo>
                    <a:pt x="169" y="214"/>
                    <a:pt x="172" y="213"/>
                    <a:pt x="174" y="212"/>
                  </a:cubicBezTo>
                  <a:cubicBezTo>
                    <a:pt x="179" y="208"/>
                    <a:pt x="180" y="201"/>
                    <a:pt x="176" y="196"/>
                  </a:cubicBezTo>
                  <a:cubicBezTo>
                    <a:pt x="160" y="174"/>
                    <a:pt x="135" y="161"/>
                    <a:pt x="108" y="161"/>
                  </a:cubicBezTo>
                  <a:cubicBezTo>
                    <a:pt x="94" y="161"/>
                    <a:pt x="81" y="164"/>
                    <a:pt x="69" y="170"/>
                  </a:cubicBezTo>
                  <a:cubicBezTo>
                    <a:pt x="69" y="168"/>
                    <a:pt x="69" y="167"/>
                    <a:pt x="69" y="165"/>
                  </a:cubicBezTo>
                  <a:cubicBezTo>
                    <a:pt x="69" y="154"/>
                    <a:pt x="71" y="144"/>
                    <a:pt x="76" y="135"/>
                  </a:cubicBezTo>
                  <a:cubicBezTo>
                    <a:pt x="78" y="129"/>
                    <a:pt x="76" y="122"/>
                    <a:pt x="70" y="120"/>
                  </a:cubicBezTo>
                  <a:cubicBezTo>
                    <a:pt x="65" y="117"/>
                    <a:pt x="58" y="119"/>
                    <a:pt x="55" y="125"/>
                  </a:cubicBezTo>
                  <a:cubicBezTo>
                    <a:pt x="49" y="138"/>
                    <a:pt x="46" y="151"/>
                    <a:pt x="46" y="165"/>
                  </a:cubicBezTo>
                  <a:cubicBezTo>
                    <a:pt x="46" y="172"/>
                    <a:pt x="47" y="178"/>
                    <a:pt x="48" y="185"/>
                  </a:cubicBezTo>
                  <a:cubicBezTo>
                    <a:pt x="32" y="201"/>
                    <a:pt x="23" y="222"/>
                    <a:pt x="23" y="245"/>
                  </a:cubicBezTo>
                  <a:cubicBezTo>
                    <a:pt x="23" y="253"/>
                    <a:pt x="24" y="261"/>
                    <a:pt x="26" y="268"/>
                  </a:cubicBezTo>
                  <a:cubicBezTo>
                    <a:pt x="9" y="285"/>
                    <a:pt x="0" y="308"/>
                    <a:pt x="0" y="332"/>
                  </a:cubicBezTo>
                  <a:cubicBezTo>
                    <a:pt x="0" y="351"/>
                    <a:pt x="6" y="370"/>
                    <a:pt x="17" y="385"/>
                  </a:cubicBezTo>
                  <a:cubicBezTo>
                    <a:pt x="14" y="395"/>
                    <a:pt x="12" y="405"/>
                    <a:pt x="12" y="415"/>
                  </a:cubicBezTo>
                  <a:cubicBezTo>
                    <a:pt x="12" y="449"/>
                    <a:pt x="31" y="479"/>
                    <a:pt x="62" y="493"/>
                  </a:cubicBezTo>
                  <a:cubicBezTo>
                    <a:pt x="65" y="526"/>
                    <a:pt x="94" y="552"/>
                    <a:pt x="128" y="552"/>
                  </a:cubicBezTo>
                  <a:cubicBezTo>
                    <a:pt x="129" y="552"/>
                    <a:pt x="131" y="552"/>
                    <a:pt x="132" y="552"/>
                  </a:cubicBezTo>
                  <a:cubicBezTo>
                    <a:pt x="149" y="574"/>
                    <a:pt x="176" y="588"/>
                    <a:pt x="204" y="588"/>
                  </a:cubicBezTo>
                  <a:cubicBezTo>
                    <a:pt x="231" y="588"/>
                    <a:pt x="256" y="576"/>
                    <a:pt x="273" y="556"/>
                  </a:cubicBezTo>
                  <a:cubicBezTo>
                    <a:pt x="291" y="576"/>
                    <a:pt x="316" y="588"/>
                    <a:pt x="342" y="588"/>
                  </a:cubicBezTo>
                  <a:cubicBezTo>
                    <a:pt x="371" y="588"/>
                    <a:pt x="398" y="574"/>
                    <a:pt x="415" y="552"/>
                  </a:cubicBezTo>
                  <a:cubicBezTo>
                    <a:pt x="416" y="552"/>
                    <a:pt x="418" y="552"/>
                    <a:pt x="419" y="552"/>
                  </a:cubicBezTo>
                  <a:cubicBezTo>
                    <a:pt x="453" y="552"/>
                    <a:pt x="482" y="526"/>
                    <a:pt x="485" y="493"/>
                  </a:cubicBezTo>
                  <a:cubicBezTo>
                    <a:pt x="515" y="479"/>
                    <a:pt x="535" y="449"/>
                    <a:pt x="535" y="415"/>
                  </a:cubicBezTo>
                  <a:cubicBezTo>
                    <a:pt x="535" y="405"/>
                    <a:pt x="533" y="395"/>
                    <a:pt x="530" y="385"/>
                  </a:cubicBezTo>
                  <a:cubicBezTo>
                    <a:pt x="541" y="370"/>
                    <a:pt x="547" y="351"/>
                    <a:pt x="547" y="332"/>
                  </a:cubicBezTo>
                  <a:cubicBezTo>
                    <a:pt x="547" y="308"/>
                    <a:pt x="538" y="285"/>
                    <a:pt x="521" y="268"/>
                  </a:cubicBezTo>
                  <a:cubicBezTo>
                    <a:pt x="523" y="261"/>
                    <a:pt x="524" y="253"/>
                    <a:pt x="524" y="245"/>
                  </a:cubicBezTo>
                  <a:cubicBezTo>
                    <a:pt x="524" y="222"/>
                    <a:pt x="515" y="201"/>
                    <a:pt x="499" y="185"/>
                  </a:cubicBezTo>
                  <a:cubicBezTo>
                    <a:pt x="500" y="178"/>
                    <a:pt x="501" y="172"/>
                    <a:pt x="501" y="165"/>
                  </a:cubicBezTo>
                  <a:cubicBezTo>
                    <a:pt x="501" y="118"/>
                    <a:pt x="465" y="79"/>
                    <a:pt x="420" y="74"/>
                  </a:cubicBezTo>
                  <a:moveTo>
                    <a:pt x="501" y="245"/>
                  </a:moveTo>
                  <a:cubicBezTo>
                    <a:pt x="501" y="253"/>
                    <a:pt x="500" y="260"/>
                    <a:pt x="497" y="267"/>
                  </a:cubicBezTo>
                  <a:cubicBezTo>
                    <a:pt x="496" y="272"/>
                    <a:pt x="497" y="277"/>
                    <a:pt x="501" y="280"/>
                  </a:cubicBezTo>
                  <a:cubicBezTo>
                    <a:pt x="515" y="293"/>
                    <a:pt x="524" y="312"/>
                    <a:pt x="524" y="332"/>
                  </a:cubicBezTo>
                  <a:cubicBezTo>
                    <a:pt x="524" y="348"/>
                    <a:pt x="518" y="364"/>
                    <a:pt x="508" y="376"/>
                  </a:cubicBezTo>
                  <a:lnTo>
                    <a:pt x="508" y="376"/>
                  </a:lnTo>
                  <a:cubicBezTo>
                    <a:pt x="494" y="392"/>
                    <a:pt x="475" y="401"/>
                    <a:pt x="455" y="401"/>
                  </a:cubicBezTo>
                  <a:cubicBezTo>
                    <a:pt x="449" y="401"/>
                    <a:pt x="444" y="406"/>
                    <a:pt x="444" y="412"/>
                  </a:cubicBezTo>
                  <a:cubicBezTo>
                    <a:pt x="444" y="418"/>
                    <a:pt x="449" y="423"/>
                    <a:pt x="455" y="423"/>
                  </a:cubicBezTo>
                  <a:cubicBezTo>
                    <a:pt x="476" y="423"/>
                    <a:pt x="495" y="417"/>
                    <a:pt x="511" y="404"/>
                  </a:cubicBezTo>
                  <a:cubicBezTo>
                    <a:pt x="512" y="408"/>
                    <a:pt x="512" y="412"/>
                    <a:pt x="512" y="415"/>
                  </a:cubicBezTo>
                  <a:cubicBezTo>
                    <a:pt x="512" y="442"/>
                    <a:pt x="496" y="466"/>
                    <a:pt x="470" y="474"/>
                  </a:cubicBezTo>
                  <a:cubicBezTo>
                    <a:pt x="466" y="476"/>
                    <a:pt x="463" y="480"/>
                    <a:pt x="463" y="485"/>
                  </a:cubicBezTo>
                  <a:lnTo>
                    <a:pt x="463" y="486"/>
                  </a:lnTo>
                  <a:cubicBezTo>
                    <a:pt x="463" y="510"/>
                    <a:pt x="443" y="529"/>
                    <a:pt x="419" y="529"/>
                  </a:cubicBezTo>
                  <a:cubicBezTo>
                    <a:pt x="417" y="529"/>
                    <a:pt x="414" y="529"/>
                    <a:pt x="411" y="529"/>
                  </a:cubicBezTo>
                  <a:cubicBezTo>
                    <a:pt x="407" y="528"/>
                    <a:pt x="403" y="530"/>
                    <a:pt x="400" y="534"/>
                  </a:cubicBezTo>
                  <a:cubicBezTo>
                    <a:pt x="387" y="553"/>
                    <a:pt x="366" y="565"/>
                    <a:pt x="342" y="565"/>
                  </a:cubicBezTo>
                  <a:cubicBezTo>
                    <a:pt x="319" y="565"/>
                    <a:pt x="298" y="553"/>
                    <a:pt x="285" y="534"/>
                  </a:cubicBezTo>
                  <a:lnTo>
                    <a:pt x="285" y="475"/>
                  </a:lnTo>
                  <a:cubicBezTo>
                    <a:pt x="285" y="443"/>
                    <a:pt x="311" y="417"/>
                    <a:pt x="342" y="417"/>
                  </a:cubicBezTo>
                  <a:cubicBezTo>
                    <a:pt x="349" y="417"/>
                    <a:pt x="354" y="412"/>
                    <a:pt x="354" y="406"/>
                  </a:cubicBezTo>
                  <a:cubicBezTo>
                    <a:pt x="354" y="400"/>
                    <a:pt x="349" y="395"/>
                    <a:pt x="342" y="395"/>
                  </a:cubicBezTo>
                  <a:cubicBezTo>
                    <a:pt x="320" y="395"/>
                    <a:pt x="299" y="404"/>
                    <a:pt x="285" y="419"/>
                  </a:cubicBezTo>
                  <a:lnTo>
                    <a:pt x="285" y="318"/>
                  </a:lnTo>
                  <a:cubicBezTo>
                    <a:pt x="285" y="299"/>
                    <a:pt x="295" y="281"/>
                    <a:pt x="311" y="270"/>
                  </a:cubicBezTo>
                  <a:cubicBezTo>
                    <a:pt x="316" y="266"/>
                    <a:pt x="318" y="259"/>
                    <a:pt x="314" y="254"/>
                  </a:cubicBezTo>
                  <a:cubicBezTo>
                    <a:pt x="311" y="249"/>
                    <a:pt x="304" y="247"/>
                    <a:pt x="298" y="251"/>
                  </a:cubicBezTo>
                  <a:cubicBezTo>
                    <a:pt x="293" y="254"/>
                    <a:pt x="289" y="258"/>
                    <a:pt x="285" y="262"/>
                  </a:cubicBezTo>
                  <a:lnTo>
                    <a:pt x="285" y="135"/>
                  </a:lnTo>
                  <a:cubicBezTo>
                    <a:pt x="285" y="116"/>
                    <a:pt x="295" y="98"/>
                    <a:pt x="311" y="87"/>
                  </a:cubicBezTo>
                  <a:cubicBezTo>
                    <a:pt x="316" y="84"/>
                    <a:pt x="318" y="76"/>
                    <a:pt x="314" y="71"/>
                  </a:cubicBezTo>
                  <a:cubicBezTo>
                    <a:pt x="311" y="66"/>
                    <a:pt x="304" y="64"/>
                    <a:pt x="298" y="68"/>
                  </a:cubicBezTo>
                  <a:cubicBezTo>
                    <a:pt x="293" y="71"/>
                    <a:pt x="289" y="75"/>
                    <a:pt x="285" y="79"/>
                  </a:cubicBezTo>
                  <a:lnTo>
                    <a:pt x="285" y="49"/>
                  </a:lnTo>
                  <a:cubicBezTo>
                    <a:pt x="296" y="32"/>
                    <a:pt x="315" y="23"/>
                    <a:pt x="335" y="23"/>
                  </a:cubicBezTo>
                  <a:cubicBezTo>
                    <a:pt x="366" y="23"/>
                    <a:pt x="392" y="45"/>
                    <a:pt x="397" y="74"/>
                  </a:cubicBezTo>
                  <a:cubicBezTo>
                    <a:pt x="352" y="80"/>
                    <a:pt x="317" y="119"/>
                    <a:pt x="317" y="165"/>
                  </a:cubicBezTo>
                  <a:cubicBezTo>
                    <a:pt x="317" y="171"/>
                    <a:pt x="322" y="176"/>
                    <a:pt x="329" y="176"/>
                  </a:cubicBezTo>
                  <a:cubicBezTo>
                    <a:pt x="335" y="176"/>
                    <a:pt x="340" y="171"/>
                    <a:pt x="340" y="165"/>
                  </a:cubicBezTo>
                  <a:cubicBezTo>
                    <a:pt x="340" y="127"/>
                    <a:pt x="371" y="96"/>
                    <a:pt x="409" y="96"/>
                  </a:cubicBezTo>
                  <a:lnTo>
                    <a:pt x="409" y="96"/>
                  </a:lnTo>
                  <a:cubicBezTo>
                    <a:pt x="447" y="96"/>
                    <a:pt x="478" y="127"/>
                    <a:pt x="478" y="165"/>
                  </a:cubicBezTo>
                  <a:cubicBezTo>
                    <a:pt x="478" y="167"/>
                    <a:pt x="478" y="168"/>
                    <a:pt x="478" y="170"/>
                  </a:cubicBezTo>
                  <a:cubicBezTo>
                    <a:pt x="466" y="164"/>
                    <a:pt x="453" y="161"/>
                    <a:pt x="439" y="161"/>
                  </a:cubicBezTo>
                  <a:cubicBezTo>
                    <a:pt x="412" y="161"/>
                    <a:pt x="386" y="174"/>
                    <a:pt x="370" y="196"/>
                  </a:cubicBezTo>
                  <a:cubicBezTo>
                    <a:pt x="367" y="201"/>
                    <a:pt x="368" y="208"/>
                    <a:pt x="373" y="212"/>
                  </a:cubicBezTo>
                  <a:cubicBezTo>
                    <a:pt x="375" y="213"/>
                    <a:pt x="377" y="214"/>
                    <a:pt x="380" y="214"/>
                  </a:cubicBezTo>
                  <a:cubicBezTo>
                    <a:pt x="383" y="214"/>
                    <a:pt x="387" y="212"/>
                    <a:pt x="389" y="209"/>
                  </a:cubicBezTo>
                  <a:cubicBezTo>
                    <a:pt x="401" y="193"/>
                    <a:pt x="419" y="183"/>
                    <a:pt x="439" y="183"/>
                  </a:cubicBezTo>
                  <a:cubicBezTo>
                    <a:pt x="454" y="183"/>
                    <a:pt x="468" y="188"/>
                    <a:pt x="479" y="198"/>
                  </a:cubicBezTo>
                  <a:cubicBezTo>
                    <a:pt x="493" y="209"/>
                    <a:pt x="501" y="227"/>
                    <a:pt x="501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396264" y="2012633"/>
              <a:ext cx="287506" cy="203187"/>
            </a:xfrm>
            <a:custGeom>
              <a:rect b="b" l="l" r="r" t="t"/>
              <a:pathLst>
                <a:path extrusionOk="0" h="494" w="699">
                  <a:moveTo>
                    <a:pt x="626" y="0"/>
                  </a:moveTo>
                  <a:lnTo>
                    <a:pt x="73" y="0"/>
                  </a:lnTo>
                  <a:cubicBezTo>
                    <a:pt x="33" y="0"/>
                    <a:pt x="0" y="32"/>
                    <a:pt x="0" y="72"/>
                  </a:cubicBezTo>
                  <a:lnTo>
                    <a:pt x="0" y="483"/>
                  </a:lnTo>
                  <a:cubicBezTo>
                    <a:pt x="0" y="489"/>
                    <a:pt x="5" y="494"/>
                    <a:pt x="12" y="494"/>
                  </a:cubicBezTo>
                  <a:cubicBezTo>
                    <a:pt x="18" y="494"/>
                    <a:pt x="23" y="489"/>
                    <a:pt x="23" y="483"/>
                  </a:cubicBezTo>
                  <a:lnTo>
                    <a:pt x="23" y="72"/>
                  </a:lnTo>
                  <a:cubicBezTo>
                    <a:pt x="23" y="45"/>
                    <a:pt x="45" y="22"/>
                    <a:pt x="73" y="22"/>
                  </a:cubicBezTo>
                  <a:lnTo>
                    <a:pt x="626" y="22"/>
                  </a:lnTo>
                  <a:cubicBezTo>
                    <a:pt x="653" y="22"/>
                    <a:pt x="676" y="45"/>
                    <a:pt x="676" y="72"/>
                  </a:cubicBezTo>
                  <a:lnTo>
                    <a:pt x="676" y="233"/>
                  </a:lnTo>
                  <a:cubicBezTo>
                    <a:pt x="676" y="239"/>
                    <a:pt x="681" y="244"/>
                    <a:pt x="687" y="244"/>
                  </a:cubicBezTo>
                  <a:cubicBezTo>
                    <a:pt x="694" y="244"/>
                    <a:pt x="699" y="239"/>
                    <a:pt x="699" y="233"/>
                  </a:cubicBezTo>
                  <a:lnTo>
                    <a:pt x="699" y="72"/>
                  </a:lnTo>
                  <a:cubicBezTo>
                    <a:pt x="699" y="32"/>
                    <a:pt x="666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396264" y="2125743"/>
              <a:ext cx="287506" cy="206889"/>
            </a:xfrm>
            <a:custGeom>
              <a:rect b="b" l="l" r="r" t="t"/>
              <a:pathLst>
                <a:path extrusionOk="0" h="503" w="699">
                  <a:moveTo>
                    <a:pt x="687" y="0"/>
                  </a:moveTo>
                  <a:cubicBezTo>
                    <a:pt x="681" y="0"/>
                    <a:pt x="676" y="5"/>
                    <a:pt x="676" y="11"/>
                  </a:cubicBezTo>
                  <a:lnTo>
                    <a:pt x="676" y="430"/>
                  </a:lnTo>
                  <a:cubicBezTo>
                    <a:pt x="676" y="458"/>
                    <a:pt x="653" y="480"/>
                    <a:pt x="626" y="480"/>
                  </a:cubicBezTo>
                  <a:lnTo>
                    <a:pt x="73" y="480"/>
                  </a:lnTo>
                  <a:cubicBezTo>
                    <a:pt x="45" y="480"/>
                    <a:pt x="23" y="458"/>
                    <a:pt x="23" y="430"/>
                  </a:cubicBezTo>
                  <a:lnTo>
                    <a:pt x="23" y="261"/>
                  </a:lnTo>
                  <a:cubicBezTo>
                    <a:pt x="23" y="255"/>
                    <a:pt x="18" y="250"/>
                    <a:pt x="12" y="250"/>
                  </a:cubicBezTo>
                  <a:cubicBezTo>
                    <a:pt x="5" y="250"/>
                    <a:pt x="0" y="255"/>
                    <a:pt x="0" y="261"/>
                  </a:cubicBezTo>
                  <a:lnTo>
                    <a:pt x="0" y="430"/>
                  </a:lnTo>
                  <a:cubicBezTo>
                    <a:pt x="0" y="470"/>
                    <a:pt x="33" y="503"/>
                    <a:pt x="73" y="503"/>
                  </a:cubicBezTo>
                  <a:lnTo>
                    <a:pt x="626" y="503"/>
                  </a:lnTo>
                  <a:cubicBezTo>
                    <a:pt x="666" y="503"/>
                    <a:pt x="699" y="470"/>
                    <a:pt x="699" y="430"/>
                  </a:cubicBezTo>
                  <a:lnTo>
                    <a:pt x="699" y="11"/>
                  </a:lnTo>
                  <a:cubicBezTo>
                    <a:pt x="699" y="5"/>
                    <a:pt x="694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418886" y="2032787"/>
              <a:ext cx="57583" cy="34550"/>
            </a:xfrm>
            <a:custGeom>
              <a:rect b="b" l="l" r="r" t="t"/>
              <a:pathLst>
                <a:path extrusionOk="0" h="84" w="140">
                  <a:moveTo>
                    <a:pt x="11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57"/>
                  </a:lnTo>
                  <a:cubicBezTo>
                    <a:pt x="0" y="72"/>
                    <a:pt x="12" y="84"/>
                    <a:pt x="27" y="84"/>
                  </a:cubicBezTo>
                  <a:lnTo>
                    <a:pt x="113" y="84"/>
                  </a:lnTo>
                  <a:cubicBezTo>
                    <a:pt x="128" y="84"/>
                    <a:pt x="140" y="72"/>
                    <a:pt x="140" y="57"/>
                  </a:cubicBezTo>
                  <a:lnTo>
                    <a:pt x="140" y="26"/>
                  </a:lnTo>
                  <a:cubicBezTo>
                    <a:pt x="140" y="12"/>
                    <a:pt x="128" y="0"/>
                    <a:pt x="113" y="0"/>
                  </a:cubicBezTo>
                  <a:moveTo>
                    <a:pt x="117" y="57"/>
                  </a:moveTo>
                  <a:cubicBezTo>
                    <a:pt x="117" y="59"/>
                    <a:pt x="115" y="61"/>
                    <a:pt x="113" y="61"/>
                  </a:cubicBezTo>
                  <a:lnTo>
                    <a:pt x="27" y="61"/>
                  </a:lnTo>
                  <a:cubicBezTo>
                    <a:pt x="25" y="61"/>
                    <a:pt x="23" y="59"/>
                    <a:pt x="23" y="57"/>
                  </a:cubicBezTo>
                  <a:lnTo>
                    <a:pt x="23" y="26"/>
                  </a:lnTo>
                  <a:cubicBezTo>
                    <a:pt x="23" y="24"/>
                    <a:pt x="25" y="22"/>
                    <a:pt x="27" y="22"/>
                  </a:cubicBezTo>
                  <a:lnTo>
                    <a:pt x="113" y="22"/>
                  </a:lnTo>
                  <a:cubicBezTo>
                    <a:pt x="115" y="22"/>
                    <a:pt x="117" y="24"/>
                    <a:pt x="117" y="26"/>
                  </a:cubicBezTo>
                  <a:lnTo>
                    <a:pt x="117" y="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418886" y="2282863"/>
              <a:ext cx="36195" cy="9460"/>
            </a:xfrm>
            <a:custGeom>
              <a:rect b="b" l="l" r="r" t="t"/>
              <a:pathLst>
                <a:path extrusionOk="0" h="23" w="88">
                  <a:moveTo>
                    <a:pt x="12" y="23"/>
                  </a:moveTo>
                  <a:lnTo>
                    <a:pt x="76" y="23"/>
                  </a:lnTo>
                  <a:cubicBezTo>
                    <a:pt x="83" y="23"/>
                    <a:pt x="88" y="18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418886" y="2303017"/>
              <a:ext cx="21388" cy="9460"/>
            </a:xfrm>
            <a:custGeom>
              <a:rect b="b" l="l" r="r" t="t"/>
              <a:pathLst>
                <a:path extrusionOk="0" h="23" w="52">
                  <a:moveTo>
                    <a:pt x="12" y="23"/>
                  </a:moveTo>
                  <a:lnTo>
                    <a:pt x="41" y="23"/>
                  </a:lnTo>
                  <a:cubicBezTo>
                    <a:pt x="47" y="23"/>
                    <a:pt x="52" y="18"/>
                    <a:pt x="52" y="11"/>
                  </a:cubicBezTo>
                  <a:cubicBezTo>
                    <a:pt x="52" y="5"/>
                    <a:pt x="47" y="0"/>
                    <a:pt x="41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624952" y="2282863"/>
              <a:ext cx="35784" cy="9460"/>
            </a:xfrm>
            <a:custGeom>
              <a:rect b="b" l="l" r="r" t="t"/>
              <a:pathLst>
                <a:path extrusionOk="0" h="23" w="87">
                  <a:moveTo>
                    <a:pt x="76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lnTo>
                    <a:pt x="76" y="23"/>
                  </a:lnTo>
                  <a:cubicBezTo>
                    <a:pt x="82" y="23"/>
                    <a:pt x="87" y="18"/>
                    <a:pt x="87" y="11"/>
                  </a:cubicBezTo>
                  <a:cubicBezTo>
                    <a:pt x="87" y="5"/>
                    <a:pt x="82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639348" y="2303017"/>
              <a:ext cx="21388" cy="9460"/>
            </a:xfrm>
            <a:custGeom>
              <a:rect b="b" l="l" r="r" t="t"/>
              <a:pathLst>
                <a:path extrusionOk="0" h="23" w="52">
                  <a:moveTo>
                    <a:pt x="41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41" y="23"/>
                  </a:lnTo>
                  <a:cubicBezTo>
                    <a:pt x="47" y="23"/>
                    <a:pt x="52" y="18"/>
                    <a:pt x="52" y="11"/>
                  </a:cubicBezTo>
                  <a:cubicBezTo>
                    <a:pt x="52" y="5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327" name="Google Shape;327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609900" y="4447775"/>
            <a:ext cx="791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6299275" y="122798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6299275" y="166211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6299275" y="303088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6299275" y="346501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830213" y="303088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830213" y="346501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830212" y="122798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830212" y="166211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816208" y="1376667"/>
            <a:ext cx="156300" cy="1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142970" y="1376667"/>
            <a:ext cx="1563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2816208" y="3182592"/>
            <a:ext cx="156300" cy="156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6142970" y="3182592"/>
            <a:ext cx="156300" cy="15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1734962" y="3085209"/>
            <a:ext cx="1109463" cy="498367"/>
          </a:xfrm>
          <a:custGeom>
            <a:rect b="b" l="l" r="r" t="t"/>
            <a:pathLst>
              <a:path extrusionOk="0" h="1247" w="2776">
                <a:moveTo>
                  <a:pt x="25" y="698"/>
                </a:moveTo>
                <a:cubicBezTo>
                  <a:pt x="25" y="698"/>
                  <a:pt x="102" y="878"/>
                  <a:pt x="185" y="924"/>
                </a:cubicBezTo>
                <a:cubicBezTo>
                  <a:pt x="267" y="969"/>
                  <a:pt x="284" y="918"/>
                  <a:pt x="338" y="978"/>
                </a:cubicBezTo>
                <a:cubicBezTo>
                  <a:pt x="392" y="1038"/>
                  <a:pt x="416" y="1071"/>
                  <a:pt x="466" y="1081"/>
                </a:cubicBezTo>
                <a:cubicBezTo>
                  <a:pt x="517" y="1091"/>
                  <a:pt x="604" y="1056"/>
                  <a:pt x="647" y="1096"/>
                </a:cubicBezTo>
                <a:cubicBezTo>
                  <a:pt x="690" y="1136"/>
                  <a:pt x="855" y="1238"/>
                  <a:pt x="1003" y="1191"/>
                </a:cubicBezTo>
                <a:cubicBezTo>
                  <a:pt x="1151" y="1144"/>
                  <a:pt x="1240" y="1244"/>
                  <a:pt x="1386" y="1244"/>
                </a:cubicBezTo>
                <a:cubicBezTo>
                  <a:pt x="1531" y="1244"/>
                  <a:pt x="1905" y="1261"/>
                  <a:pt x="2015" y="1207"/>
                </a:cubicBezTo>
                <a:cubicBezTo>
                  <a:pt x="2125" y="1154"/>
                  <a:pt x="2240" y="1181"/>
                  <a:pt x="2327" y="1103"/>
                </a:cubicBezTo>
                <a:cubicBezTo>
                  <a:pt x="2414" y="1026"/>
                  <a:pt x="2389" y="1028"/>
                  <a:pt x="2577" y="960"/>
                </a:cubicBezTo>
                <a:cubicBezTo>
                  <a:pt x="2764" y="892"/>
                  <a:pt x="2794" y="672"/>
                  <a:pt x="2767" y="592"/>
                </a:cubicBezTo>
                <a:cubicBezTo>
                  <a:pt x="2739" y="512"/>
                  <a:pt x="2285" y="0"/>
                  <a:pt x="1400" y="0"/>
                </a:cubicBezTo>
                <a:cubicBezTo>
                  <a:pt x="516" y="0"/>
                  <a:pt x="-140" y="331"/>
                  <a:pt x="25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423581" y="3299424"/>
            <a:ext cx="13988" cy="1599"/>
          </a:xfrm>
          <a:custGeom>
            <a:rect b="b" l="l" r="r" t="t"/>
            <a:pathLst>
              <a:path extrusionOk="0" h="4" w="35">
                <a:moveTo>
                  <a:pt x="0" y="1"/>
                </a:moveTo>
                <a:cubicBezTo>
                  <a:pt x="7" y="2"/>
                  <a:pt x="14" y="3"/>
                  <a:pt x="21" y="4"/>
                </a:cubicBezTo>
                <a:cubicBezTo>
                  <a:pt x="26" y="4"/>
                  <a:pt x="31" y="4"/>
                  <a:pt x="35" y="3"/>
                </a:cubicBezTo>
                <a:cubicBezTo>
                  <a:pt x="33" y="1"/>
                  <a:pt x="32" y="-1"/>
                  <a:pt x="0" y="1"/>
                </a:cubicBezTo>
                <a:close/>
              </a:path>
            </a:pathLst>
          </a:custGeom>
          <a:solidFill>
            <a:srgbClr val="740600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2064683" y="3448095"/>
            <a:ext cx="448421" cy="563110"/>
          </a:xfrm>
          <a:custGeom>
            <a:rect b="b" l="l" r="r" t="t"/>
            <a:pathLst>
              <a:path extrusionOk="0" h="1409" w="1122">
                <a:moveTo>
                  <a:pt x="881" y="1378"/>
                </a:moveTo>
                <a:cubicBezTo>
                  <a:pt x="761" y="1403"/>
                  <a:pt x="531" y="1433"/>
                  <a:pt x="265" y="1375"/>
                </a:cubicBezTo>
                <a:cubicBezTo>
                  <a:pt x="222" y="1366"/>
                  <a:pt x="194" y="1323"/>
                  <a:pt x="203" y="1279"/>
                </a:cubicBezTo>
                <a:cubicBezTo>
                  <a:pt x="226" y="1170"/>
                  <a:pt x="260" y="956"/>
                  <a:pt x="230" y="734"/>
                </a:cubicBezTo>
                <a:cubicBezTo>
                  <a:pt x="188" y="415"/>
                  <a:pt x="-11" y="362"/>
                  <a:pt x="0" y="109"/>
                </a:cubicBezTo>
                <a:cubicBezTo>
                  <a:pt x="7" y="-41"/>
                  <a:pt x="1054" y="-27"/>
                  <a:pt x="1106" y="90"/>
                </a:cubicBezTo>
                <a:cubicBezTo>
                  <a:pt x="1157" y="208"/>
                  <a:pt x="1072" y="327"/>
                  <a:pt x="984" y="530"/>
                </a:cubicBezTo>
                <a:cubicBezTo>
                  <a:pt x="905" y="713"/>
                  <a:pt x="866" y="1007"/>
                  <a:pt x="942" y="1275"/>
                </a:cubicBezTo>
                <a:cubicBezTo>
                  <a:pt x="955" y="1321"/>
                  <a:pt x="928" y="1368"/>
                  <a:pt x="881" y="13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1994343" y="3203107"/>
            <a:ext cx="583507" cy="361286"/>
          </a:xfrm>
          <a:custGeom>
            <a:rect b="b" l="l" r="r" t="t"/>
            <a:pathLst>
              <a:path extrusionOk="0" h="904" w="1460">
                <a:moveTo>
                  <a:pt x="0" y="211"/>
                </a:moveTo>
                <a:cubicBezTo>
                  <a:pt x="0" y="211"/>
                  <a:pt x="25" y="709"/>
                  <a:pt x="190" y="806"/>
                </a:cubicBezTo>
                <a:cubicBezTo>
                  <a:pt x="354" y="903"/>
                  <a:pt x="1152" y="966"/>
                  <a:pt x="1291" y="806"/>
                </a:cubicBezTo>
                <a:cubicBezTo>
                  <a:pt x="1430" y="646"/>
                  <a:pt x="1532" y="338"/>
                  <a:pt x="1394" y="169"/>
                </a:cubicBezTo>
                <a:cubicBezTo>
                  <a:pt x="1255" y="1"/>
                  <a:pt x="874" y="-29"/>
                  <a:pt x="560" y="22"/>
                </a:cubicBezTo>
                <a:cubicBezTo>
                  <a:pt x="246" y="72"/>
                  <a:pt x="-7" y="130"/>
                  <a:pt x="0" y="2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1071521" y="1803518"/>
            <a:ext cx="2369199" cy="1644170"/>
          </a:xfrm>
          <a:custGeom>
            <a:rect b="b" l="l" r="r" t="t"/>
            <a:pathLst>
              <a:path extrusionOk="0" h="4114" w="5928">
                <a:moveTo>
                  <a:pt x="3048" y="460"/>
                </a:moveTo>
                <a:cubicBezTo>
                  <a:pt x="3048" y="460"/>
                  <a:pt x="2928" y="108"/>
                  <a:pt x="2624" y="99"/>
                </a:cubicBezTo>
                <a:cubicBezTo>
                  <a:pt x="2320" y="91"/>
                  <a:pt x="2346" y="31"/>
                  <a:pt x="2258" y="14"/>
                </a:cubicBezTo>
                <a:cubicBezTo>
                  <a:pt x="2170" y="-3"/>
                  <a:pt x="2062" y="-17"/>
                  <a:pt x="1903" y="62"/>
                </a:cubicBezTo>
                <a:cubicBezTo>
                  <a:pt x="1743" y="142"/>
                  <a:pt x="1732" y="85"/>
                  <a:pt x="1599" y="82"/>
                </a:cubicBezTo>
                <a:cubicBezTo>
                  <a:pt x="1465" y="79"/>
                  <a:pt x="1326" y="170"/>
                  <a:pt x="1232" y="281"/>
                </a:cubicBezTo>
                <a:cubicBezTo>
                  <a:pt x="1138" y="392"/>
                  <a:pt x="1113" y="366"/>
                  <a:pt x="985" y="409"/>
                </a:cubicBezTo>
                <a:cubicBezTo>
                  <a:pt x="857" y="452"/>
                  <a:pt x="786" y="483"/>
                  <a:pt x="701" y="608"/>
                </a:cubicBezTo>
                <a:cubicBezTo>
                  <a:pt x="615" y="733"/>
                  <a:pt x="666" y="744"/>
                  <a:pt x="530" y="795"/>
                </a:cubicBezTo>
                <a:cubicBezTo>
                  <a:pt x="394" y="847"/>
                  <a:pt x="345" y="906"/>
                  <a:pt x="308" y="1025"/>
                </a:cubicBezTo>
                <a:cubicBezTo>
                  <a:pt x="271" y="1144"/>
                  <a:pt x="308" y="1184"/>
                  <a:pt x="200" y="1283"/>
                </a:cubicBezTo>
                <a:cubicBezTo>
                  <a:pt x="92" y="1383"/>
                  <a:pt x="53" y="1408"/>
                  <a:pt x="44" y="1593"/>
                </a:cubicBezTo>
                <a:cubicBezTo>
                  <a:pt x="36" y="1778"/>
                  <a:pt x="90" y="1769"/>
                  <a:pt x="44" y="1886"/>
                </a:cubicBezTo>
                <a:cubicBezTo>
                  <a:pt x="-1" y="2002"/>
                  <a:pt x="-33" y="2170"/>
                  <a:pt x="58" y="2269"/>
                </a:cubicBezTo>
                <a:cubicBezTo>
                  <a:pt x="149" y="2369"/>
                  <a:pt x="198" y="2360"/>
                  <a:pt x="215" y="2443"/>
                </a:cubicBezTo>
                <a:cubicBezTo>
                  <a:pt x="232" y="2525"/>
                  <a:pt x="206" y="2596"/>
                  <a:pt x="274" y="2727"/>
                </a:cubicBezTo>
                <a:cubicBezTo>
                  <a:pt x="342" y="2858"/>
                  <a:pt x="391" y="2815"/>
                  <a:pt x="442" y="2872"/>
                </a:cubicBezTo>
                <a:cubicBezTo>
                  <a:pt x="493" y="2929"/>
                  <a:pt x="473" y="3051"/>
                  <a:pt x="467" y="3096"/>
                </a:cubicBezTo>
                <a:cubicBezTo>
                  <a:pt x="462" y="3142"/>
                  <a:pt x="467" y="3261"/>
                  <a:pt x="541" y="3378"/>
                </a:cubicBezTo>
                <a:cubicBezTo>
                  <a:pt x="615" y="3494"/>
                  <a:pt x="686" y="3497"/>
                  <a:pt x="703" y="3554"/>
                </a:cubicBezTo>
                <a:cubicBezTo>
                  <a:pt x="720" y="3611"/>
                  <a:pt x="718" y="3702"/>
                  <a:pt x="834" y="3829"/>
                </a:cubicBezTo>
                <a:cubicBezTo>
                  <a:pt x="951" y="3957"/>
                  <a:pt x="1050" y="3872"/>
                  <a:pt x="1110" y="3895"/>
                </a:cubicBezTo>
                <a:cubicBezTo>
                  <a:pt x="1169" y="3918"/>
                  <a:pt x="1243" y="4062"/>
                  <a:pt x="1311" y="4085"/>
                </a:cubicBezTo>
                <a:cubicBezTo>
                  <a:pt x="1380" y="4108"/>
                  <a:pt x="1545" y="4159"/>
                  <a:pt x="1681" y="4023"/>
                </a:cubicBezTo>
                <a:cubicBezTo>
                  <a:pt x="1817" y="3886"/>
                  <a:pt x="1932" y="4044"/>
                  <a:pt x="2111" y="4027"/>
                </a:cubicBezTo>
                <a:cubicBezTo>
                  <a:pt x="2291" y="4010"/>
                  <a:pt x="2394" y="3850"/>
                  <a:pt x="2462" y="3849"/>
                </a:cubicBezTo>
                <a:cubicBezTo>
                  <a:pt x="2531" y="3849"/>
                  <a:pt x="2750" y="3722"/>
                  <a:pt x="2818" y="3668"/>
                </a:cubicBezTo>
                <a:cubicBezTo>
                  <a:pt x="2887" y="3614"/>
                  <a:pt x="3002" y="3694"/>
                  <a:pt x="3082" y="3699"/>
                </a:cubicBezTo>
                <a:cubicBezTo>
                  <a:pt x="3162" y="3705"/>
                  <a:pt x="3255" y="3651"/>
                  <a:pt x="3309" y="3643"/>
                </a:cubicBezTo>
                <a:cubicBezTo>
                  <a:pt x="3363" y="3634"/>
                  <a:pt x="3434" y="3869"/>
                  <a:pt x="3531" y="3881"/>
                </a:cubicBezTo>
                <a:cubicBezTo>
                  <a:pt x="3628" y="3892"/>
                  <a:pt x="3642" y="3855"/>
                  <a:pt x="3747" y="3849"/>
                </a:cubicBezTo>
                <a:cubicBezTo>
                  <a:pt x="3852" y="3844"/>
                  <a:pt x="3866" y="3963"/>
                  <a:pt x="4000" y="3986"/>
                </a:cubicBezTo>
                <a:cubicBezTo>
                  <a:pt x="4133" y="4008"/>
                  <a:pt x="4102" y="3935"/>
                  <a:pt x="4270" y="4037"/>
                </a:cubicBezTo>
                <a:cubicBezTo>
                  <a:pt x="4437" y="4139"/>
                  <a:pt x="4537" y="4001"/>
                  <a:pt x="4605" y="4019"/>
                </a:cubicBezTo>
                <a:cubicBezTo>
                  <a:pt x="4673" y="4037"/>
                  <a:pt x="4804" y="4031"/>
                  <a:pt x="4906" y="3929"/>
                </a:cubicBezTo>
                <a:cubicBezTo>
                  <a:pt x="5009" y="3827"/>
                  <a:pt x="5003" y="3781"/>
                  <a:pt x="5060" y="3781"/>
                </a:cubicBezTo>
                <a:cubicBezTo>
                  <a:pt x="5117" y="3781"/>
                  <a:pt x="5245" y="3741"/>
                  <a:pt x="5296" y="3559"/>
                </a:cubicBezTo>
                <a:cubicBezTo>
                  <a:pt x="5347" y="3378"/>
                  <a:pt x="5435" y="3477"/>
                  <a:pt x="5495" y="3326"/>
                </a:cubicBezTo>
                <a:cubicBezTo>
                  <a:pt x="5554" y="3176"/>
                  <a:pt x="5500" y="3071"/>
                  <a:pt x="5520" y="3037"/>
                </a:cubicBezTo>
                <a:cubicBezTo>
                  <a:pt x="5540" y="3002"/>
                  <a:pt x="5657" y="3000"/>
                  <a:pt x="5677" y="2840"/>
                </a:cubicBezTo>
                <a:cubicBezTo>
                  <a:pt x="5696" y="2681"/>
                  <a:pt x="5804" y="2681"/>
                  <a:pt x="5844" y="2596"/>
                </a:cubicBezTo>
                <a:cubicBezTo>
                  <a:pt x="5884" y="2511"/>
                  <a:pt x="5982" y="2316"/>
                  <a:pt x="5888" y="2057"/>
                </a:cubicBezTo>
                <a:cubicBezTo>
                  <a:pt x="5794" y="1798"/>
                  <a:pt x="5921" y="1849"/>
                  <a:pt x="5878" y="1607"/>
                </a:cubicBezTo>
                <a:cubicBezTo>
                  <a:pt x="5836" y="1366"/>
                  <a:pt x="5762" y="1371"/>
                  <a:pt x="5708" y="1297"/>
                </a:cubicBezTo>
                <a:cubicBezTo>
                  <a:pt x="5654" y="1224"/>
                  <a:pt x="5756" y="1094"/>
                  <a:pt x="5607" y="920"/>
                </a:cubicBezTo>
                <a:cubicBezTo>
                  <a:pt x="5458" y="746"/>
                  <a:pt x="5326" y="737"/>
                  <a:pt x="5245" y="579"/>
                </a:cubicBezTo>
                <a:cubicBezTo>
                  <a:pt x="5164" y="422"/>
                  <a:pt x="5083" y="434"/>
                  <a:pt x="4891" y="341"/>
                </a:cubicBezTo>
                <a:cubicBezTo>
                  <a:pt x="4699" y="247"/>
                  <a:pt x="4733" y="105"/>
                  <a:pt x="4511" y="91"/>
                </a:cubicBezTo>
                <a:cubicBezTo>
                  <a:pt x="4290" y="76"/>
                  <a:pt x="4250" y="173"/>
                  <a:pt x="4119" y="176"/>
                </a:cubicBezTo>
                <a:cubicBezTo>
                  <a:pt x="3988" y="179"/>
                  <a:pt x="3983" y="34"/>
                  <a:pt x="3798" y="45"/>
                </a:cubicBezTo>
                <a:cubicBezTo>
                  <a:pt x="3613" y="57"/>
                  <a:pt x="3571" y="136"/>
                  <a:pt x="3477" y="128"/>
                </a:cubicBezTo>
                <a:cubicBezTo>
                  <a:pt x="3383" y="119"/>
                  <a:pt x="3247" y="105"/>
                  <a:pt x="3153" y="210"/>
                </a:cubicBezTo>
                <a:cubicBezTo>
                  <a:pt x="3059" y="315"/>
                  <a:pt x="3053" y="432"/>
                  <a:pt x="3048" y="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1067125" y="1803518"/>
            <a:ext cx="2369199" cy="1644170"/>
          </a:xfrm>
          <a:custGeom>
            <a:rect b="b" l="l" r="r" t="t"/>
            <a:pathLst>
              <a:path extrusionOk="0" h="4114" w="5928">
                <a:moveTo>
                  <a:pt x="5888" y="2057"/>
                </a:moveTo>
                <a:cubicBezTo>
                  <a:pt x="5794" y="1798"/>
                  <a:pt x="5921" y="1849"/>
                  <a:pt x="5878" y="1607"/>
                </a:cubicBezTo>
                <a:cubicBezTo>
                  <a:pt x="5836" y="1366"/>
                  <a:pt x="5762" y="1371"/>
                  <a:pt x="5708" y="1297"/>
                </a:cubicBezTo>
                <a:cubicBezTo>
                  <a:pt x="5654" y="1224"/>
                  <a:pt x="5756" y="1094"/>
                  <a:pt x="5607" y="920"/>
                </a:cubicBezTo>
                <a:cubicBezTo>
                  <a:pt x="5458" y="746"/>
                  <a:pt x="5325" y="737"/>
                  <a:pt x="5244" y="579"/>
                </a:cubicBezTo>
                <a:cubicBezTo>
                  <a:pt x="5163" y="422"/>
                  <a:pt x="5082" y="434"/>
                  <a:pt x="4891" y="341"/>
                </a:cubicBezTo>
                <a:cubicBezTo>
                  <a:pt x="4699" y="247"/>
                  <a:pt x="4733" y="105"/>
                  <a:pt x="4511" y="91"/>
                </a:cubicBezTo>
                <a:cubicBezTo>
                  <a:pt x="4290" y="76"/>
                  <a:pt x="4250" y="173"/>
                  <a:pt x="4119" y="176"/>
                </a:cubicBezTo>
                <a:cubicBezTo>
                  <a:pt x="3988" y="179"/>
                  <a:pt x="3983" y="34"/>
                  <a:pt x="3798" y="45"/>
                </a:cubicBezTo>
                <a:cubicBezTo>
                  <a:pt x="3613" y="57"/>
                  <a:pt x="3571" y="136"/>
                  <a:pt x="3477" y="128"/>
                </a:cubicBezTo>
                <a:cubicBezTo>
                  <a:pt x="3383" y="119"/>
                  <a:pt x="3247" y="105"/>
                  <a:pt x="3153" y="210"/>
                </a:cubicBezTo>
                <a:cubicBezTo>
                  <a:pt x="3059" y="315"/>
                  <a:pt x="3053" y="432"/>
                  <a:pt x="3047" y="460"/>
                </a:cubicBezTo>
                <a:cubicBezTo>
                  <a:pt x="3047" y="460"/>
                  <a:pt x="2928" y="108"/>
                  <a:pt x="2624" y="99"/>
                </a:cubicBezTo>
                <a:cubicBezTo>
                  <a:pt x="2320" y="91"/>
                  <a:pt x="2346" y="31"/>
                  <a:pt x="2258" y="14"/>
                </a:cubicBezTo>
                <a:cubicBezTo>
                  <a:pt x="2170" y="-3"/>
                  <a:pt x="2062" y="-17"/>
                  <a:pt x="1902" y="62"/>
                </a:cubicBezTo>
                <a:cubicBezTo>
                  <a:pt x="1743" y="142"/>
                  <a:pt x="1732" y="85"/>
                  <a:pt x="1598" y="82"/>
                </a:cubicBezTo>
                <a:cubicBezTo>
                  <a:pt x="1465" y="79"/>
                  <a:pt x="1326" y="170"/>
                  <a:pt x="1232" y="281"/>
                </a:cubicBezTo>
                <a:cubicBezTo>
                  <a:pt x="1138" y="392"/>
                  <a:pt x="1112" y="366"/>
                  <a:pt x="985" y="409"/>
                </a:cubicBezTo>
                <a:cubicBezTo>
                  <a:pt x="857" y="452"/>
                  <a:pt x="786" y="483"/>
                  <a:pt x="700" y="608"/>
                </a:cubicBezTo>
                <a:cubicBezTo>
                  <a:pt x="615" y="733"/>
                  <a:pt x="666" y="744"/>
                  <a:pt x="530" y="795"/>
                </a:cubicBezTo>
                <a:cubicBezTo>
                  <a:pt x="393" y="847"/>
                  <a:pt x="345" y="906"/>
                  <a:pt x="308" y="1025"/>
                </a:cubicBezTo>
                <a:cubicBezTo>
                  <a:pt x="271" y="1144"/>
                  <a:pt x="308" y="1184"/>
                  <a:pt x="200" y="1283"/>
                </a:cubicBezTo>
                <a:cubicBezTo>
                  <a:pt x="92" y="1383"/>
                  <a:pt x="52" y="1408"/>
                  <a:pt x="44" y="1593"/>
                </a:cubicBezTo>
                <a:cubicBezTo>
                  <a:pt x="35" y="1778"/>
                  <a:pt x="89" y="1769"/>
                  <a:pt x="44" y="1886"/>
                </a:cubicBezTo>
                <a:cubicBezTo>
                  <a:pt x="-2" y="2002"/>
                  <a:pt x="-33" y="2170"/>
                  <a:pt x="58" y="2269"/>
                </a:cubicBezTo>
                <a:cubicBezTo>
                  <a:pt x="149" y="2369"/>
                  <a:pt x="197" y="2360"/>
                  <a:pt x="214" y="2443"/>
                </a:cubicBezTo>
                <a:cubicBezTo>
                  <a:pt x="231" y="2525"/>
                  <a:pt x="206" y="2596"/>
                  <a:pt x="274" y="2727"/>
                </a:cubicBezTo>
                <a:cubicBezTo>
                  <a:pt x="342" y="2858"/>
                  <a:pt x="391" y="2815"/>
                  <a:pt x="442" y="2872"/>
                </a:cubicBezTo>
                <a:cubicBezTo>
                  <a:pt x="493" y="2929"/>
                  <a:pt x="473" y="3051"/>
                  <a:pt x="467" y="3096"/>
                </a:cubicBezTo>
                <a:cubicBezTo>
                  <a:pt x="462" y="3142"/>
                  <a:pt x="467" y="3261"/>
                  <a:pt x="541" y="3378"/>
                </a:cubicBezTo>
                <a:cubicBezTo>
                  <a:pt x="615" y="3494"/>
                  <a:pt x="686" y="3497"/>
                  <a:pt x="703" y="3554"/>
                </a:cubicBezTo>
                <a:cubicBezTo>
                  <a:pt x="720" y="3611"/>
                  <a:pt x="717" y="3702"/>
                  <a:pt x="834" y="3829"/>
                </a:cubicBezTo>
                <a:cubicBezTo>
                  <a:pt x="950" y="3957"/>
                  <a:pt x="1050" y="3872"/>
                  <a:pt x="1110" y="3895"/>
                </a:cubicBezTo>
                <a:cubicBezTo>
                  <a:pt x="1169" y="3918"/>
                  <a:pt x="1243" y="4062"/>
                  <a:pt x="1311" y="4085"/>
                </a:cubicBezTo>
                <a:cubicBezTo>
                  <a:pt x="1380" y="4108"/>
                  <a:pt x="1544" y="4159"/>
                  <a:pt x="1681" y="4023"/>
                </a:cubicBezTo>
                <a:cubicBezTo>
                  <a:pt x="1817" y="3886"/>
                  <a:pt x="1932" y="4044"/>
                  <a:pt x="2111" y="4027"/>
                </a:cubicBezTo>
                <a:cubicBezTo>
                  <a:pt x="2290" y="4010"/>
                  <a:pt x="2394" y="3850"/>
                  <a:pt x="2462" y="3849"/>
                </a:cubicBezTo>
                <a:cubicBezTo>
                  <a:pt x="2530" y="3849"/>
                  <a:pt x="2749" y="3722"/>
                  <a:pt x="2817" y="3668"/>
                </a:cubicBezTo>
                <a:cubicBezTo>
                  <a:pt x="2886" y="3614"/>
                  <a:pt x="3002" y="3694"/>
                  <a:pt x="3082" y="3699"/>
                </a:cubicBezTo>
                <a:cubicBezTo>
                  <a:pt x="3161" y="3705"/>
                  <a:pt x="3255" y="3651"/>
                  <a:pt x="3309" y="3643"/>
                </a:cubicBezTo>
                <a:cubicBezTo>
                  <a:pt x="3363" y="3634"/>
                  <a:pt x="3434" y="3869"/>
                  <a:pt x="3531" y="3881"/>
                </a:cubicBezTo>
                <a:cubicBezTo>
                  <a:pt x="3627" y="3892"/>
                  <a:pt x="3642" y="3855"/>
                  <a:pt x="3747" y="3849"/>
                </a:cubicBezTo>
                <a:cubicBezTo>
                  <a:pt x="3852" y="3844"/>
                  <a:pt x="3866" y="3963"/>
                  <a:pt x="4000" y="3986"/>
                </a:cubicBezTo>
                <a:cubicBezTo>
                  <a:pt x="4133" y="4008"/>
                  <a:pt x="4102" y="3935"/>
                  <a:pt x="4270" y="4037"/>
                </a:cubicBezTo>
                <a:cubicBezTo>
                  <a:pt x="4437" y="4139"/>
                  <a:pt x="4537" y="4001"/>
                  <a:pt x="4605" y="4019"/>
                </a:cubicBezTo>
                <a:cubicBezTo>
                  <a:pt x="4673" y="4037"/>
                  <a:pt x="4804" y="4031"/>
                  <a:pt x="4906" y="3929"/>
                </a:cubicBezTo>
                <a:cubicBezTo>
                  <a:pt x="5009" y="3827"/>
                  <a:pt x="5003" y="3781"/>
                  <a:pt x="5060" y="3781"/>
                </a:cubicBezTo>
                <a:cubicBezTo>
                  <a:pt x="5117" y="3781"/>
                  <a:pt x="5244" y="3741"/>
                  <a:pt x="5296" y="3559"/>
                </a:cubicBezTo>
                <a:cubicBezTo>
                  <a:pt x="5347" y="3378"/>
                  <a:pt x="5435" y="3477"/>
                  <a:pt x="5495" y="3326"/>
                </a:cubicBezTo>
                <a:cubicBezTo>
                  <a:pt x="5554" y="3176"/>
                  <a:pt x="5500" y="3071"/>
                  <a:pt x="5520" y="3037"/>
                </a:cubicBezTo>
                <a:cubicBezTo>
                  <a:pt x="5540" y="3002"/>
                  <a:pt x="5656" y="3000"/>
                  <a:pt x="5676" y="2840"/>
                </a:cubicBezTo>
                <a:cubicBezTo>
                  <a:pt x="5696" y="2681"/>
                  <a:pt x="5804" y="2681"/>
                  <a:pt x="5844" y="2596"/>
                </a:cubicBezTo>
                <a:cubicBezTo>
                  <a:pt x="5884" y="2511"/>
                  <a:pt x="5982" y="2316"/>
                  <a:pt x="5888" y="2057"/>
                </a:cubicBezTo>
                <a:moveTo>
                  <a:pt x="5767" y="1482"/>
                </a:moveTo>
                <a:cubicBezTo>
                  <a:pt x="5820" y="1604"/>
                  <a:pt x="5699" y="1821"/>
                  <a:pt x="5615" y="1832"/>
                </a:cubicBezTo>
                <a:cubicBezTo>
                  <a:pt x="5531" y="1842"/>
                  <a:pt x="5415" y="1723"/>
                  <a:pt x="5415" y="1723"/>
                </a:cubicBezTo>
                <a:cubicBezTo>
                  <a:pt x="5420" y="1777"/>
                  <a:pt x="5458" y="1808"/>
                  <a:pt x="5506" y="1832"/>
                </a:cubicBezTo>
                <a:cubicBezTo>
                  <a:pt x="5533" y="1845"/>
                  <a:pt x="5561" y="1851"/>
                  <a:pt x="5590" y="1858"/>
                </a:cubicBezTo>
                <a:cubicBezTo>
                  <a:pt x="5618" y="1865"/>
                  <a:pt x="5635" y="1869"/>
                  <a:pt x="5630" y="1903"/>
                </a:cubicBezTo>
                <a:cubicBezTo>
                  <a:pt x="5627" y="1924"/>
                  <a:pt x="5571" y="2061"/>
                  <a:pt x="5543" y="2057"/>
                </a:cubicBezTo>
                <a:cubicBezTo>
                  <a:pt x="5683" y="2079"/>
                  <a:pt x="5682" y="1701"/>
                  <a:pt x="5762" y="1766"/>
                </a:cubicBezTo>
                <a:cubicBezTo>
                  <a:pt x="5832" y="1824"/>
                  <a:pt x="5762" y="1931"/>
                  <a:pt x="5777" y="2023"/>
                </a:cubicBezTo>
                <a:cubicBezTo>
                  <a:pt x="5746" y="2118"/>
                  <a:pt x="5665" y="2280"/>
                  <a:pt x="5475" y="2271"/>
                </a:cubicBezTo>
                <a:cubicBezTo>
                  <a:pt x="5475" y="2271"/>
                  <a:pt x="5406" y="2240"/>
                  <a:pt x="5385" y="2090"/>
                </a:cubicBezTo>
                <a:cubicBezTo>
                  <a:pt x="5369" y="1974"/>
                  <a:pt x="5183" y="1912"/>
                  <a:pt x="5100" y="1889"/>
                </a:cubicBezTo>
                <a:cubicBezTo>
                  <a:pt x="5102" y="1849"/>
                  <a:pt x="5100" y="1812"/>
                  <a:pt x="5095" y="1782"/>
                </a:cubicBezTo>
                <a:cubicBezTo>
                  <a:pt x="5103" y="1729"/>
                  <a:pt x="5117" y="1672"/>
                  <a:pt x="5142" y="1629"/>
                </a:cubicBezTo>
                <a:cubicBezTo>
                  <a:pt x="5206" y="1520"/>
                  <a:pt x="5259" y="1471"/>
                  <a:pt x="5283" y="1506"/>
                </a:cubicBezTo>
                <a:cubicBezTo>
                  <a:pt x="5306" y="1539"/>
                  <a:pt x="5524" y="1665"/>
                  <a:pt x="5687" y="1390"/>
                </a:cubicBezTo>
                <a:cubicBezTo>
                  <a:pt x="5715" y="1408"/>
                  <a:pt x="5745" y="1432"/>
                  <a:pt x="5767" y="1482"/>
                </a:cubicBezTo>
                <a:moveTo>
                  <a:pt x="5142" y="2669"/>
                </a:moveTo>
                <a:cubicBezTo>
                  <a:pt x="5117" y="2724"/>
                  <a:pt x="5099" y="2777"/>
                  <a:pt x="5101" y="2837"/>
                </a:cubicBezTo>
                <a:cubicBezTo>
                  <a:pt x="5103" y="2878"/>
                  <a:pt x="5109" y="2919"/>
                  <a:pt x="5115" y="2958"/>
                </a:cubicBezTo>
                <a:cubicBezTo>
                  <a:pt x="5122" y="3000"/>
                  <a:pt x="5150" y="3041"/>
                  <a:pt x="5131" y="3084"/>
                </a:cubicBezTo>
                <a:cubicBezTo>
                  <a:pt x="5119" y="3114"/>
                  <a:pt x="5087" y="3140"/>
                  <a:pt x="5063" y="3159"/>
                </a:cubicBezTo>
                <a:cubicBezTo>
                  <a:pt x="5033" y="3184"/>
                  <a:pt x="5008" y="3207"/>
                  <a:pt x="4980" y="3234"/>
                </a:cubicBezTo>
                <a:cubicBezTo>
                  <a:pt x="4960" y="3255"/>
                  <a:pt x="4938" y="3273"/>
                  <a:pt x="4914" y="3289"/>
                </a:cubicBezTo>
                <a:cubicBezTo>
                  <a:pt x="4891" y="3305"/>
                  <a:pt x="4864" y="3313"/>
                  <a:pt x="4840" y="3326"/>
                </a:cubicBezTo>
                <a:cubicBezTo>
                  <a:pt x="4818" y="3339"/>
                  <a:pt x="4800" y="3355"/>
                  <a:pt x="4774" y="3362"/>
                </a:cubicBezTo>
                <a:cubicBezTo>
                  <a:pt x="4738" y="3371"/>
                  <a:pt x="4700" y="3357"/>
                  <a:pt x="4663" y="3359"/>
                </a:cubicBezTo>
                <a:cubicBezTo>
                  <a:pt x="4651" y="3359"/>
                  <a:pt x="4606" y="3370"/>
                  <a:pt x="4596" y="3358"/>
                </a:cubicBezTo>
                <a:cubicBezTo>
                  <a:pt x="4583" y="3344"/>
                  <a:pt x="4624" y="3301"/>
                  <a:pt x="4628" y="3282"/>
                </a:cubicBezTo>
                <a:cubicBezTo>
                  <a:pt x="4635" y="3247"/>
                  <a:pt x="4633" y="3206"/>
                  <a:pt x="4612" y="3176"/>
                </a:cubicBezTo>
                <a:cubicBezTo>
                  <a:pt x="4612" y="3176"/>
                  <a:pt x="4628" y="3305"/>
                  <a:pt x="4517" y="3356"/>
                </a:cubicBezTo>
                <a:cubicBezTo>
                  <a:pt x="4484" y="3372"/>
                  <a:pt x="4444" y="3379"/>
                  <a:pt x="4415" y="3399"/>
                </a:cubicBezTo>
                <a:cubicBezTo>
                  <a:pt x="4389" y="3416"/>
                  <a:pt x="4368" y="3428"/>
                  <a:pt x="4339" y="3441"/>
                </a:cubicBezTo>
                <a:cubicBezTo>
                  <a:pt x="4300" y="3458"/>
                  <a:pt x="4274" y="3487"/>
                  <a:pt x="4245" y="3514"/>
                </a:cubicBezTo>
                <a:cubicBezTo>
                  <a:pt x="4183" y="3571"/>
                  <a:pt x="4119" y="3580"/>
                  <a:pt x="4051" y="3530"/>
                </a:cubicBezTo>
                <a:cubicBezTo>
                  <a:pt x="3998" y="3490"/>
                  <a:pt x="3950" y="3460"/>
                  <a:pt x="3883" y="3448"/>
                </a:cubicBezTo>
                <a:cubicBezTo>
                  <a:pt x="3798" y="3432"/>
                  <a:pt x="3700" y="3437"/>
                  <a:pt x="3618" y="3460"/>
                </a:cubicBezTo>
                <a:cubicBezTo>
                  <a:pt x="3570" y="3474"/>
                  <a:pt x="3532" y="3503"/>
                  <a:pt x="3491" y="3526"/>
                </a:cubicBezTo>
                <a:cubicBezTo>
                  <a:pt x="3472" y="3536"/>
                  <a:pt x="3452" y="3548"/>
                  <a:pt x="3430" y="3552"/>
                </a:cubicBezTo>
                <a:cubicBezTo>
                  <a:pt x="3389" y="3558"/>
                  <a:pt x="3352" y="3557"/>
                  <a:pt x="3312" y="3569"/>
                </a:cubicBezTo>
                <a:cubicBezTo>
                  <a:pt x="3282" y="3578"/>
                  <a:pt x="3251" y="3585"/>
                  <a:pt x="3219" y="3585"/>
                </a:cubicBezTo>
                <a:cubicBezTo>
                  <a:pt x="3149" y="3586"/>
                  <a:pt x="3104" y="3545"/>
                  <a:pt x="3091" y="3477"/>
                </a:cubicBezTo>
                <a:cubicBezTo>
                  <a:pt x="3077" y="3405"/>
                  <a:pt x="3071" y="3258"/>
                  <a:pt x="3170" y="3247"/>
                </a:cubicBezTo>
                <a:cubicBezTo>
                  <a:pt x="3281" y="3234"/>
                  <a:pt x="3391" y="3278"/>
                  <a:pt x="3502" y="3258"/>
                </a:cubicBezTo>
                <a:cubicBezTo>
                  <a:pt x="3576" y="3245"/>
                  <a:pt x="3689" y="3171"/>
                  <a:pt x="3666" y="3081"/>
                </a:cubicBezTo>
                <a:cubicBezTo>
                  <a:pt x="3648" y="3158"/>
                  <a:pt x="3509" y="3247"/>
                  <a:pt x="3437" y="3188"/>
                </a:cubicBezTo>
                <a:cubicBezTo>
                  <a:pt x="3409" y="3166"/>
                  <a:pt x="3430" y="3129"/>
                  <a:pt x="3432" y="3100"/>
                </a:cubicBezTo>
                <a:cubicBezTo>
                  <a:pt x="3433" y="3086"/>
                  <a:pt x="3434" y="3072"/>
                  <a:pt x="3428" y="3059"/>
                </a:cubicBezTo>
                <a:cubicBezTo>
                  <a:pt x="3424" y="3051"/>
                  <a:pt x="3401" y="3033"/>
                  <a:pt x="3401" y="3028"/>
                </a:cubicBezTo>
                <a:cubicBezTo>
                  <a:pt x="3403" y="3060"/>
                  <a:pt x="3415" y="3092"/>
                  <a:pt x="3405" y="3126"/>
                </a:cubicBezTo>
                <a:cubicBezTo>
                  <a:pt x="3387" y="3184"/>
                  <a:pt x="3316" y="3214"/>
                  <a:pt x="3260" y="3198"/>
                </a:cubicBezTo>
                <a:cubicBezTo>
                  <a:pt x="3192" y="3178"/>
                  <a:pt x="3153" y="3112"/>
                  <a:pt x="3132" y="3061"/>
                </a:cubicBezTo>
                <a:cubicBezTo>
                  <a:pt x="3128" y="3026"/>
                  <a:pt x="3122" y="2989"/>
                  <a:pt x="3125" y="2954"/>
                </a:cubicBezTo>
                <a:cubicBezTo>
                  <a:pt x="3128" y="2913"/>
                  <a:pt x="3139" y="2912"/>
                  <a:pt x="3176" y="2911"/>
                </a:cubicBezTo>
                <a:cubicBezTo>
                  <a:pt x="3242" y="2908"/>
                  <a:pt x="3307" y="2864"/>
                  <a:pt x="3359" y="2826"/>
                </a:cubicBezTo>
                <a:cubicBezTo>
                  <a:pt x="3396" y="2799"/>
                  <a:pt x="3427" y="2769"/>
                  <a:pt x="3469" y="2749"/>
                </a:cubicBezTo>
                <a:cubicBezTo>
                  <a:pt x="3563" y="2704"/>
                  <a:pt x="3668" y="2711"/>
                  <a:pt x="3766" y="2746"/>
                </a:cubicBezTo>
                <a:cubicBezTo>
                  <a:pt x="3795" y="2756"/>
                  <a:pt x="3822" y="2755"/>
                  <a:pt x="3851" y="2762"/>
                </a:cubicBezTo>
                <a:cubicBezTo>
                  <a:pt x="3889" y="2771"/>
                  <a:pt x="3886" y="2818"/>
                  <a:pt x="3904" y="2844"/>
                </a:cubicBezTo>
                <a:cubicBezTo>
                  <a:pt x="3916" y="2861"/>
                  <a:pt x="3932" y="2861"/>
                  <a:pt x="3945" y="2875"/>
                </a:cubicBezTo>
                <a:cubicBezTo>
                  <a:pt x="3963" y="2894"/>
                  <a:pt x="3958" y="2924"/>
                  <a:pt x="3948" y="2947"/>
                </a:cubicBezTo>
                <a:cubicBezTo>
                  <a:pt x="3903" y="3058"/>
                  <a:pt x="3949" y="3176"/>
                  <a:pt x="3949" y="3176"/>
                </a:cubicBezTo>
                <a:cubicBezTo>
                  <a:pt x="3941" y="3011"/>
                  <a:pt x="4017" y="2930"/>
                  <a:pt x="4152" y="2913"/>
                </a:cubicBezTo>
                <a:cubicBezTo>
                  <a:pt x="4287" y="2896"/>
                  <a:pt x="4311" y="2860"/>
                  <a:pt x="4390" y="2839"/>
                </a:cubicBezTo>
                <a:cubicBezTo>
                  <a:pt x="4457" y="2821"/>
                  <a:pt x="4523" y="2834"/>
                  <a:pt x="4584" y="2865"/>
                </a:cubicBezTo>
                <a:cubicBezTo>
                  <a:pt x="4638" y="2892"/>
                  <a:pt x="4685" y="2942"/>
                  <a:pt x="4641" y="3001"/>
                </a:cubicBezTo>
                <a:cubicBezTo>
                  <a:pt x="4604" y="3050"/>
                  <a:pt x="4522" y="3070"/>
                  <a:pt x="4463" y="3064"/>
                </a:cubicBezTo>
                <a:cubicBezTo>
                  <a:pt x="4381" y="3055"/>
                  <a:pt x="4316" y="3067"/>
                  <a:pt x="4274" y="3125"/>
                </a:cubicBezTo>
                <a:cubicBezTo>
                  <a:pt x="4231" y="3184"/>
                  <a:pt x="4194" y="3300"/>
                  <a:pt x="4028" y="3213"/>
                </a:cubicBezTo>
                <a:cubicBezTo>
                  <a:pt x="4028" y="3213"/>
                  <a:pt x="4076" y="3326"/>
                  <a:pt x="4211" y="3284"/>
                </a:cubicBezTo>
                <a:cubicBezTo>
                  <a:pt x="4345" y="3243"/>
                  <a:pt x="4309" y="3103"/>
                  <a:pt x="4428" y="3106"/>
                </a:cubicBezTo>
                <a:cubicBezTo>
                  <a:pt x="4540" y="3109"/>
                  <a:pt x="4722" y="3082"/>
                  <a:pt x="4716" y="2973"/>
                </a:cubicBezTo>
                <a:cubicBezTo>
                  <a:pt x="4717" y="2998"/>
                  <a:pt x="4880" y="2925"/>
                  <a:pt x="4891" y="2918"/>
                </a:cubicBezTo>
                <a:cubicBezTo>
                  <a:pt x="4940" y="2883"/>
                  <a:pt x="4948" y="2838"/>
                  <a:pt x="4971" y="2785"/>
                </a:cubicBezTo>
                <a:cubicBezTo>
                  <a:pt x="4992" y="2736"/>
                  <a:pt x="4987" y="2676"/>
                  <a:pt x="4982" y="2623"/>
                </a:cubicBezTo>
                <a:cubicBezTo>
                  <a:pt x="4977" y="2582"/>
                  <a:pt x="4971" y="2540"/>
                  <a:pt x="4954" y="2501"/>
                </a:cubicBezTo>
                <a:cubicBezTo>
                  <a:pt x="4940" y="2470"/>
                  <a:pt x="4910" y="2440"/>
                  <a:pt x="4906" y="2405"/>
                </a:cubicBezTo>
                <a:cubicBezTo>
                  <a:pt x="4897" y="2345"/>
                  <a:pt x="4948" y="2390"/>
                  <a:pt x="5048" y="2130"/>
                </a:cubicBezTo>
                <a:cubicBezTo>
                  <a:pt x="5060" y="2099"/>
                  <a:pt x="5077" y="2062"/>
                  <a:pt x="5079" y="2028"/>
                </a:cubicBezTo>
                <a:cubicBezTo>
                  <a:pt x="5080" y="2003"/>
                  <a:pt x="5074" y="1972"/>
                  <a:pt x="5103" y="1957"/>
                </a:cubicBezTo>
                <a:cubicBezTo>
                  <a:pt x="5131" y="1943"/>
                  <a:pt x="5171" y="1960"/>
                  <a:pt x="5199" y="1969"/>
                </a:cubicBezTo>
                <a:cubicBezTo>
                  <a:pt x="5283" y="1996"/>
                  <a:pt x="5342" y="2070"/>
                  <a:pt x="5366" y="2153"/>
                </a:cubicBezTo>
                <a:cubicBezTo>
                  <a:pt x="5395" y="2258"/>
                  <a:pt x="5367" y="2363"/>
                  <a:pt x="5320" y="2458"/>
                </a:cubicBezTo>
                <a:cubicBezTo>
                  <a:pt x="5307" y="2484"/>
                  <a:pt x="5266" y="2579"/>
                  <a:pt x="5230" y="2577"/>
                </a:cubicBezTo>
                <a:cubicBezTo>
                  <a:pt x="5211" y="2576"/>
                  <a:pt x="5210" y="2520"/>
                  <a:pt x="5202" y="2501"/>
                </a:cubicBezTo>
                <a:cubicBezTo>
                  <a:pt x="5196" y="2483"/>
                  <a:pt x="5187" y="2466"/>
                  <a:pt x="5175" y="2451"/>
                </a:cubicBezTo>
                <a:cubicBezTo>
                  <a:pt x="5167" y="2442"/>
                  <a:pt x="5137" y="2428"/>
                  <a:pt x="5134" y="2420"/>
                </a:cubicBezTo>
                <a:cubicBezTo>
                  <a:pt x="5134" y="2420"/>
                  <a:pt x="5195" y="2554"/>
                  <a:pt x="5142" y="2669"/>
                </a:cubicBezTo>
                <a:moveTo>
                  <a:pt x="1067" y="3151"/>
                </a:moveTo>
                <a:cubicBezTo>
                  <a:pt x="1037" y="3211"/>
                  <a:pt x="920" y="3072"/>
                  <a:pt x="781" y="3068"/>
                </a:cubicBezTo>
                <a:cubicBezTo>
                  <a:pt x="707" y="3066"/>
                  <a:pt x="658" y="3008"/>
                  <a:pt x="628" y="2956"/>
                </a:cubicBezTo>
                <a:cubicBezTo>
                  <a:pt x="627" y="2948"/>
                  <a:pt x="625" y="2940"/>
                  <a:pt x="621" y="2931"/>
                </a:cubicBezTo>
                <a:cubicBezTo>
                  <a:pt x="618" y="2921"/>
                  <a:pt x="613" y="2911"/>
                  <a:pt x="607" y="2902"/>
                </a:cubicBezTo>
                <a:cubicBezTo>
                  <a:pt x="601" y="2820"/>
                  <a:pt x="604" y="2707"/>
                  <a:pt x="651" y="2659"/>
                </a:cubicBezTo>
                <a:cubicBezTo>
                  <a:pt x="729" y="2578"/>
                  <a:pt x="823" y="2640"/>
                  <a:pt x="879" y="2745"/>
                </a:cubicBezTo>
                <a:cubicBezTo>
                  <a:pt x="918" y="2817"/>
                  <a:pt x="972" y="2913"/>
                  <a:pt x="1058" y="2960"/>
                </a:cubicBezTo>
                <a:cubicBezTo>
                  <a:pt x="1080" y="3019"/>
                  <a:pt x="1089" y="3106"/>
                  <a:pt x="1067" y="3151"/>
                </a:cubicBezTo>
                <a:moveTo>
                  <a:pt x="1135" y="2986"/>
                </a:moveTo>
                <a:cubicBezTo>
                  <a:pt x="1156" y="2989"/>
                  <a:pt x="1178" y="2990"/>
                  <a:pt x="1202" y="2987"/>
                </a:cubicBezTo>
                <a:cubicBezTo>
                  <a:pt x="1378" y="2966"/>
                  <a:pt x="1426" y="2787"/>
                  <a:pt x="1306" y="2649"/>
                </a:cubicBezTo>
                <a:cubicBezTo>
                  <a:pt x="1306" y="2649"/>
                  <a:pt x="1270" y="2596"/>
                  <a:pt x="1324" y="2556"/>
                </a:cubicBezTo>
                <a:cubicBezTo>
                  <a:pt x="1378" y="2517"/>
                  <a:pt x="1435" y="2457"/>
                  <a:pt x="1391" y="2374"/>
                </a:cubicBezTo>
                <a:cubicBezTo>
                  <a:pt x="1391" y="2374"/>
                  <a:pt x="1328" y="2532"/>
                  <a:pt x="1252" y="2514"/>
                </a:cubicBezTo>
                <a:cubicBezTo>
                  <a:pt x="1175" y="2495"/>
                  <a:pt x="1151" y="2409"/>
                  <a:pt x="1010" y="2276"/>
                </a:cubicBezTo>
                <a:cubicBezTo>
                  <a:pt x="869" y="2144"/>
                  <a:pt x="1017" y="2103"/>
                  <a:pt x="1017" y="2103"/>
                </a:cubicBezTo>
                <a:cubicBezTo>
                  <a:pt x="1017" y="2103"/>
                  <a:pt x="1107" y="2268"/>
                  <a:pt x="1282" y="2114"/>
                </a:cubicBezTo>
                <a:cubicBezTo>
                  <a:pt x="1282" y="2114"/>
                  <a:pt x="1098" y="2175"/>
                  <a:pt x="1058" y="2048"/>
                </a:cubicBezTo>
                <a:cubicBezTo>
                  <a:pt x="1019" y="1920"/>
                  <a:pt x="1209" y="1957"/>
                  <a:pt x="1259" y="1918"/>
                </a:cubicBezTo>
                <a:cubicBezTo>
                  <a:pt x="1308" y="1880"/>
                  <a:pt x="1409" y="1846"/>
                  <a:pt x="1385" y="1637"/>
                </a:cubicBezTo>
                <a:cubicBezTo>
                  <a:pt x="1385" y="1637"/>
                  <a:pt x="1387" y="1557"/>
                  <a:pt x="1416" y="1661"/>
                </a:cubicBezTo>
                <a:cubicBezTo>
                  <a:pt x="1446" y="1765"/>
                  <a:pt x="1435" y="1876"/>
                  <a:pt x="1576" y="1972"/>
                </a:cubicBezTo>
                <a:cubicBezTo>
                  <a:pt x="1576" y="1972"/>
                  <a:pt x="1674" y="2231"/>
                  <a:pt x="1289" y="2272"/>
                </a:cubicBezTo>
                <a:cubicBezTo>
                  <a:pt x="1289" y="2272"/>
                  <a:pt x="1456" y="2322"/>
                  <a:pt x="1573" y="2205"/>
                </a:cubicBezTo>
                <a:cubicBezTo>
                  <a:pt x="1689" y="2089"/>
                  <a:pt x="1637" y="1971"/>
                  <a:pt x="1637" y="1971"/>
                </a:cubicBezTo>
                <a:cubicBezTo>
                  <a:pt x="1637" y="1971"/>
                  <a:pt x="1749" y="2035"/>
                  <a:pt x="1762" y="2114"/>
                </a:cubicBezTo>
                <a:cubicBezTo>
                  <a:pt x="1775" y="2194"/>
                  <a:pt x="1711" y="2437"/>
                  <a:pt x="1935" y="2481"/>
                </a:cubicBezTo>
                <a:cubicBezTo>
                  <a:pt x="1935" y="2481"/>
                  <a:pt x="1814" y="2421"/>
                  <a:pt x="1799" y="2310"/>
                </a:cubicBezTo>
                <a:cubicBezTo>
                  <a:pt x="1783" y="2200"/>
                  <a:pt x="1878" y="2169"/>
                  <a:pt x="1760" y="2019"/>
                </a:cubicBezTo>
                <a:cubicBezTo>
                  <a:pt x="1741" y="1994"/>
                  <a:pt x="1717" y="1958"/>
                  <a:pt x="1690" y="1940"/>
                </a:cubicBezTo>
                <a:cubicBezTo>
                  <a:pt x="1666" y="1925"/>
                  <a:pt x="1629" y="1919"/>
                  <a:pt x="1600" y="1912"/>
                </a:cubicBezTo>
                <a:cubicBezTo>
                  <a:pt x="1569" y="1904"/>
                  <a:pt x="1558" y="1897"/>
                  <a:pt x="1539" y="1871"/>
                </a:cubicBezTo>
                <a:cubicBezTo>
                  <a:pt x="1509" y="1829"/>
                  <a:pt x="1506" y="1775"/>
                  <a:pt x="1489" y="1727"/>
                </a:cubicBezTo>
                <a:cubicBezTo>
                  <a:pt x="1473" y="1680"/>
                  <a:pt x="1435" y="1632"/>
                  <a:pt x="1425" y="1583"/>
                </a:cubicBezTo>
                <a:cubicBezTo>
                  <a:pt x="1416" y="1539"/>
                  <a:pt x="1444" y="1462"/>
                  <a:pt x="1472" y="1427"/>
                </a:cubicBezTo>
                <a:cubicBezTo>
                  <a:pt x="1553" y="1326"/>
                  <a:pt x="1708" y="1282"/>
                  <a:pt x="1833" y="1297"/>
                </a:cubicBezTo>
                <a:cubicBezTo>
                  <a:pt x="1833" y="1297"/>
                  <a:pt x="1745" y="1218"/>
                  <a:pt x="1604" y="1268"/>
                </a:cubicBezTo>
                <a:cubicBezTo>
                  <a:pt x="1463" y="1317"/>
                  <a:pt x="1404" y="1474"/>
                  <a:pt x="1387" y="1496"/>
                </a:cubicBezTo>
                <a:cubicBezTo>
                  <a:pt x="1370" y="1519"/>
                  <a:pt x="1219" y="1538"/>
                  <a:pt x="1222" y="1421"/>
                </a:cubicBezTo>
                <a:cubicBezTo>
                  <a:pt x="1225" y="1304"/>
                  <a:pt x="1270" y="1246"/>
                  <a:pt x="1320" y="1233"/>
                </a:cubicBezTo>
                <a:cubicBezTo>
                  <a:pt x="1370" y="1221"/>
                  <a:pt x="1472" y="1127"/>
                  <a:pt x="1584" y="1116"/>
                </a:cubicBezTo>
                <a:cubicBezTo>
                  <a:pt x="1696" y="1104"/>
                  <a:pt x="1993" y="1094"/>
                  <a:pt x="1975" y="1384"/>
                </a:cubicBezTo>
                <a:cubicBezTo>
                  <a:pt x="1975" y="1384"/>
                  <a:pt x="1740" y="1366"/>
                  <a:pt x="1715" y="1518"/>
                </a:cubicBezTo>
                <a:cubicBezTo>
                  <a:pt x="1751" y="1481"/>
                  <a:pt x="1796" y="1454"/>
                  <a:pt x="1847" y="1444"/>
                </a:cubicBezTo>
                <a:cubicBezTo>
                  <a:pt x="1878" y="1438"/>
                  <a:pt x="1979" y="1404"/>
                  <a:pt x="1991" y="1454"/>
                </a:cubicBezTo>
                <a:cubicBezTo>
                  <a:pt x="1995" y="1475"/>
                  <a:pt x="1982" y="1494"/>
                  <a:pt x="1972" y="1511"/>
                </a:cubicBezTo>
                <a:cubicBezTo>
                  <a:pt x="1913" y="1607"/>
                  <a:pt x="1966" y="1712"/>
                  <a:pt x="2052" y="1769"/>
                </a:cubicBezTo>
                <a:cubicBezTo>
                  <a:pt x="2222" y="1883"/>
                  <a:pt x="2387" y="1630"/>
                  <a:pt x="2444" y="1567"/>
                </a:cubicBezTo>
                <a:cubicBezTo>
                  <a:pt x="2501" y="1505"/>
                  <a:pt x="2785" y="1306"/>
                  <a:pt x="3047" y="1522"/>
                </a:cubicBezTo>
                <a:cubicBezTo>
                  <a:pt x="3083" y="1569"/>
                  <a:pt x="3094" y="1613"/>
                  <a:pt x="3063" y="1660"/>
                </a:cubicBezTo>
                <a:cubicBezTo>
                  <a:pt x="3044" y="1680"/>
                  <a:pt x="3021" y="1699"/>
                  <a:pt x="2996" y="1702"/>
                </a:cubicBezTo>
                <a:cubicBezTo>
                  <a:pt x="2938" y="1708"/>
                  <a:pt x="2738" y="1601"/>
                  <a:pt x="2621" y="1717"/>
                </a:cubicBezTo>
                <a:cubicBezTo>
                  <a:pt x="2503" y="1832"/>
                  <a:pt x="2427" y="2062"/>
                  <a:pt x="2252" y="2066"/>
                </a:cubicBezTo>
                <a:cubicBezTo>
                  <a:pt x="2197" y="2067"/>
                  <a:pt x="2106" y="2064"/>
                  <a:pt x="2067" y="2019"/>
                </a:cubicBezTo>
                <a:cubicBezTo>
                  <a:pt x="2046" y="1995"/>
                  <a:pt x="2036" y="1966"/>
                  <a:pt x="2018" y="1941"/>
                </a:cubicBezTo>
                <a:cubicBezTo>
                  <a:pt x="1988" y="1899"/>
                  <a:pt x="1942" y="1869"/>
                  <a:pt x="1897" y="1846"/>
                </a:cubicBezTo>
                <a:cubicBezTo>
                  <a:pt x="1853" y="1823"/>
                  <a:pt x="1805" y="1815"/>
                  <a:pt x="1783" y="1766"/>
                </a:cubicBezTo>
                <a:cubicBezTo>
                  <a:pt x="1750" y="1691"/>
                  <a:pt x="1759" y="1622"/>
                  <a:pt x="1782" y="1592"/>
                </a:cubicBezTo>
                <a:cubicBezTo>
                  <a:pt x="1743" y="1627"/>
                  <a:pt x="1664" y="1722"/>
                  <a:pt x="1789" y="1844"/>
                </a:cubicBezTo>
                <a:cubicBezTo>
                  <a:pt x="1949" y="2000"/>
                  <a:pt x="1964" y="1949"/>
                  <a:pt x="1983" y="2057"/>
                </a:cubicBezTo>
                <a:cubicBezTo>
                  <a:pt x="1983" y="2057"/>
                  <a:pt x="1856" y="2141"/>
                  <a:pt x="1911" y="2269"/>
                </a:cubicBezTo>
                <a:cubicBezTo>
                  <a:pt x="1911" y="2269"/>
                  <a:pt x="1981" y="2085"/>
                  <a:pt x="2073" y="2117"/>
                </a:cubicBezTo>
                <a:cubicBezTo>
                  <a:pt x="2165" y="2149"/>
                  <a:pt x="2359" y="2135"/>
                  <a:pt x="2459" y="2057"/>
                </a:cubicBezTo>
                <a:cubicBezTo>
                  <a:pt x="2559" y="1979"/>
                  <a:pt x="2640" y="2117"/>
                  <a:pt x="2742" y="2160"/>
                </a:cubicBezTo>
                <a:cubicBezTo>
                  <a:pt x="2810" y="2188"/>
                  <a:pt x="2886" y="2164"/>
                  <a:pt x="2951" y="2199"/>
                </a:cubicBezTo>
                <a:cubicBezTo>
                  <a:pt x="3015" y="2234"/>
                  <a:pt x="3064" y="2298"/>
                  <a:pt x="3068" y="2371"/>
                </a:cubicBezTo>
                <a:cubicBezTo>
                  <a:pt x="3070" y="2405"/>
                  <a:pt x="3077" y="2577"/>
                  <a:pt x="3025" y="2583"/>
                </a:cubicBezTo>
                <a:cubicBezTo>
                  <a:pt x="3010" y="2585"/>
                  <a:pt x="2990" y="2557"/>
                  <a:pt x="2979" y="2546"/>
                </a:cubicBezTo>
                <a:cubicBezTo>
                  <a:pt x="2942" y="2508"/>
                  <a:pt x="2903" y="2473"/>
                  <a:pt x="2862" y="2440"/>
                </a:cubicBezTo>
                <a:cubicBezTo>
                  <a:pt x="2832" y="2415"/>
                  <a:pt x="2805" y="2381"/>
                  <a:pt x="2770" y="2363"/>
                </a:cubicBezTo>
                <a:cubicBezTo>
                  <a:pt x="2734" y="2345"/>
                  <a:pt x="2699" y="2342"/>
                  <a:pt x="2661" y="2332"/>
                </a:cubicBezTo>
                <a:cubicBezTo>
                  <a:pt x="2572" y="2308"/>
                  <a:pt x="2563" y="2239"/>
                  <a:pt x="2560" y="2155"/>
                </a:cubicBezTo>
                <a:cubicBezTo>
                  <a:pt x="2549" y="2180"/>
                  <a:pt x="2562" y="2278"/>
                  <a:pt x="2532" y="2288"/>
                </a:cubicBezTo>
                <a:cubicBezTo>
                  <a:pt x="2501" y="2299"/>
                  <a:pt x="2367" y="2357"/>
                  <a:pt x="2331" y="2334"/>
                </a:cubicBezTo>
                <a:cubicBezTo>
                  <a:pt x="2295" y="2311"/>
                  <a:pt x="2192" y="2307"/>
                  <a:pt x="2162" y="2207"/>
                </a:cubicBezTo>
                <a:cubicBezTo>
                  <a:pt x="2162" y="2207"/>
                  <a:pt x="2144" y="2285"/>
                  <a:pt x="2242" y="2370"/>
                </a:cubicBezTo>
                <a:cubicBezTo>
                  <a:pt x="2284" y="2406"/>
                  <a:pt x="2141" y="2471"/>
                  <a:pt x="2000" y="2420"/>
                </a:cubicBezTo>
                <a:cubicBezTo>
                  <a:pt x="2000" y="2420"/>
                  <a:pt x="2105" y="2548"/>
                  <a:pt x="2297" y="2437"/>
                </a:cubicBezTo>
                <a:cubicBezTo>
                  <a:pt x="2489" y="2326"/>
                  <a:pt x="2602" y="2362"/>
                  <a:pt x="2672" y="2386"/>
                </a:cubicBezTo>
                <a:cubicBezTo>
                  <a:pt x="2742" y="2409"/>
                  <a:pt x="3002" y="2589"/>
                  <a:pt x="3033" y="2776"/>
                </a:cubicBezTo>
                <a:cubicBezTo>
                  <a:pt x="3030" y="2809"/>
                  <a:pt x="3028" y="2841"/>
                  <a:pt x="3027" y="2871"/>
                </a:cubicBezTo>
                <a:cubicBezTo>
                  <a:pt x="2986" y="2873"/>
                  <a:pt x="2895" y="2872"/>
                  <a:pt x="2842" y="2816"/>
                </a:cubicBezTo>
                <a:cubicBezTo>
                  <a:pt x="2772" y="2742"/>
                  <a:pt x="2719" y="2643"/>
                  <a:pt x="2604" y="2606"/>
                </a:cubicBezTo>
                <a:cubicBezTo>
                  <a:pt x="2489" y="2569"/>
                  <a:pt x="2361" y="2596"/>
                  <a:pt x="2208" y="2659"/>
                </a:cubicBezTo>
                <a:cubicBezTo>
                  <a:pt x="2159" y="2679"/>
                  <a:pt x="2110" y="2690"/>
                  <a:pt x="2064" y="2715"/>
                </a:cubicBezTo>
                <a:cubicBezTo>
                  <a:pt x="2014" y="2742"/>
                  <a:pt x="1955" y="2761"/>
                  <a:pt x="1902" y="2732"/>
                </a:cubicBezTo>
                <a:cubicBezTo>
                  <a:pt x="1873" y="2717"/>
                  <a:pt x="1849" y="2685"/>
                  <a:pt x="1818" y="2675"/>
                </a:cubicBezTo>
                <a:cubicBezTo>
                  <a:pt x="1752" y="2652"/>
                  <a:pt x="1675" y="2652"/>
                  <a:pt x="1618" y="2602"/>
                </a:cubicBezTo>
                <a:cubicBezTo>
                  <a:pt x="1553" y="2546"/>
                  <a:pt x="1584" y="2453"/>
                  <a:pt x="1621" y="2390"/>
                </a:cubicBezTo>
                <a:cubicBezTo>
                  <a:pt x="1580" y="2437"/>
                  <a:pt x="1564" y="2470"/>
                  <a:pt x="1564" y="2533"/>
                </a:cubicBezTo>
                <a:cubicBezTo>
                  <a:pt x="1564" y="2587"/>
                  <a:pt x="1567" y="2647"/>
                  <a:pt x="1610" y="2684"/>
                </a:cubicBezTo>
                <a:cubicBezTo>
                  <a:pt x="1652" y="2720"/>
                  <a:pt x="1722" y="2715"/>
                  <a:pt x="1760" y="2747"/>
                </a:cubicBezTo>
                <a:cubicBezTo>
                  <a:pt x="1766" y="2752"/>
                  <a:pt x="1685" y="2874"/>
                  <a:pt x="1715" y="2939"/>
                </a:cubicBezTo>
                <a:cubicBezTo>
                  <a:pt x="1745" y="3004"/>
                  <a:pt x="1715" y="3054"/>
                  <a:pt x="1715" y="3054"/>
                </a:cubicBezTo>
                <a:cubicBezTo>
                  <a:pt x="1715" y="3054"/>
                  <a:pt x="1679" y="3206"/>
                  <a:pt x="1434" y="3041"/>
                </a:cubicBezTo>
                <a:cubicBezTo>
                  <a:pt x="1434" y="3041"/>
                  <a:pt x="1542" y="3217"/>
                  <a:pt x="1689" y="3162"/>
                </a:cubicBezTo>
                <a:cubicBezTo>
                  <a:pt x="1837" y="3106"/>
                  <a:pt x="1851" y="3038"/>
                  <a:pt x="1975" y="3119"/>
                </a:cubicBezTo>
                <a:cubicBezTo>
                  <a:pt x="2099" y="3200"/>
                  <a:pt x="2101" y="3194"/>
                  <a:pt x="2132" y="3246"/>
                </a:cubicBezTo>
                <a:cubicBezTo>
                  <a:pt x="2162" y="3298"/>
                  <a:pt x="2262" y="3374"/>
                  <a:pt x="2465" y="3257"/>
                </a:cubicBezTo>
                <a:cubicBezTo>
                  <a:pt x="2465" y="3257"/>
                  <a:pt x="2266" y="3322"/>
                  <a:pt x="2192" y="3206"/>
                </a:cubicBezTo>
                <a:cubicBezTo>
                  <a:pt x="2118" y="3089"/>
                  <a:pt x="2079" y="3091"/>
                  <a:pt x="1937" y="3044"/>
                </a:cubicBezTo>
                <a:cubicBezTo>
                  <a:pt x="1910" y="3036"/>
                  <a:pt x="1882" y="3017"/>
                  <a:pt x="1854" y="3014"/>
                </a:cubicBezTo>
                <a:cubicBezTo>
                  <a:pt x="1830" y="3012"/>
                  <a:pt x="1805" y="3033"/>
                  <a:pt x="1784" y="3010"/>
                </a:cubicBezTo>
                <a:cubicBezTo>
                  <a:pt x="1770" y="2995"/>
                  <a:pt x="1753" y="2938"/>
                  <a:pt x="1749" y="2917"/>
                </a:cubicBezTo>
                <a:cubicBezTo>
                  <a:pt x="1743" y="2880"/>
                  <a:pt x="1757" y="2815"/>
                  <a:pt x="1785" y="2788"/>
                </a:cubicBezTo>
                <a:cubicBezTo>
                  <a:pt x="1835" y="2739"/>
                  <a:pt x="1904" y="2797"/>
                  <a:pt x="1960" y="2802"/>
                </a:cubicBezTo>
                <a:cubicBezTo>
                  <a:pt x="2094" y="2816"/>
                  <a:pt x="2182" y="2722"/>
                  <a:pt x="2296" y="2670"/>
                </a:cubicBezTo>
                <a:cubicBezTo>
                  <a:pt x="2405" y="2620"/>
                  <a:pt x="2563" y="2646"/>
                  <a:pt x="2646" y="2707"/>
                </a:cubicBezTo>
                <a:cubicBezTo>
                  <a:pt x="2725" y="2766"/>
                  <a:pt x="2821" y="2920"/>
                  <a:pt x="3026" y="2962"/>
                </a:cubicBezTo>
                <a:cubicBezTo>
                  <a:pt x="3024" y="3028"/>
                  <a:pt x="3021" y="3090"/>
                  <a:pt x="3002" y="3150"/>
                </a:cubicBezTo>
                <a:cubicBezTo>
                  <a:pt x="2972" y="3170"/>
                  <a:pt x="2924" y="3193"/>
                  <a:pt x="2864" y="3196"/>
                </a:cubicBezTo>
                <a:cubicBezTo>
                  <a:pt x="2785" y="3199"/>
                  <a:pt x="2702" y="3177"/>
                  <a:pt x="2656" y="3104"/>
                </a:cubicBezTo>
                <a:cubicBezTo>
                  <a:pt x="2639" y="3076"/>
                  <a:pt x="2627" y="3050"/>
                  <a:pt x="2634" y="3017"/>
                </a:cubicBezTo>
                <a:cubicBezTo>
                  <a:pt x="2647" y="2955"/>
                  <a:pt x="2676" y="2894"/>
                  <a:pt x="2728" y="2856"/>
                </a:cubicBezTo>
                <a:cubicBezTo>
                  <a:pt x="2728" y="2856"/>
                  <a:pt x="2621" y="2858"/>
                  <a:pt x="2583" y="3012"/>
                </a:cubicBezTo>
                <a:cubicBezTo>
                  <a:pt x="2583" y="3012"/>
                  <a:pt x="2375" y="2934"/>
                  <a:pt x="2343" y="3103"/>
                </a:cubicBezTo>
                <a:cubicBezTo>
                  <a:pt x="2343" y="3103"/>
                  <a:pt x="2441" y="2998"/>
                  <a:pt x="2532" y="3043"/>
                </a:cubicBezTo>
                <a:cubicBezTo>
                  <a:pt x="2624" y="3089"/>
                  <a:pt x="2640" y="3200"/>
                  <a:pt x="2728" y="3226"/>
                </a:cubicBezTo>
                <a:cubicBezTo>
                  <a:pt x="2792" y="3244"/>
                  <a:pt x="2857" y="3259"/>
                  <a:pt x="2924" y="3259"/>
                </a:cubicBezTo>
                <a:cubicBezTo>
                  <a:pt x="2969" y="3258"/>
                  <a:pt x="3011" y="3261"/>
                  <a:pt x="3019" y="3319"/>
                </a:cubicBezTo>
                <a:cubicBezTo>
                  <a:pt x="3030" y="3393"/>
                  <a:pt x="2982" y="3507"/>
                  <a:pt x="2908" y="3532"/>
                </a:cubicBezTo>
                <a:cubicBezTo>
                  <a:pt x="2820" y="3563"/>
                  <a:pt x="2698" y="3503"/>
                  <a:pt x="2606" y="3501"/>
                </a:cubicBezTo>
                <a:cubicBezTo>
                  <a:pt x="2455" y="3498"/>
                  <a:pt x="2399" y="3390"/>
                  <a:pt x="2310" y="3370"/>
                </a:cubicBezTo>
                <a:cubicBezTo>
                  <a:pt x="2220" y="3351"/>
                  <a:pt x="2122" y="3417"/>
                  <a:pt x="2047" y="3424"/>
                </a:cubicBezTo>
                <a:cubicBezTo>
                  <a:pt x="1973" y="3430"/>
                  <a:pt x="1947" y="3343"/>
                  <a:pt x="1841" y="3349"/>
                </a:cubicBezTo>
                <a:cubicBezTo>
                  <a:pt x="1734" y="3356"/>
                  <a:pt x="1691" y="3411"/>
                  <a:pt x="1574" y="3368"/>
                </a:cubicBezTo>
                <a:cubicBezTo>
                  <a:pt x="1457" y="3326"/>
                  <a:pt x="1448" y="3238"/>
                  <a:pt x="1372" y="3259"/>
                </a:cubicBezTo>
                <a:cubicBezTo>
                  <a:pt x="1295" y="3279"/>
                  <a:pt x="1212" y="3215"/>
                  <a:pt x="1161" y="3176"/>
                </a:cubicBezTo>
                <a:cubicBezTo>
                  <a:pt x="1120" y="3145"/>
                  <a:pt x="1129" y="3032"/>
                  <a:pt x="1135" y="2986"/>
                </a:cubicBezTo>
                <a:moveTo>
                  <a:pt x="2953" y="2128"/>
                </a:moveTo>
                <a:cubicBezTo>
                  <a:pt x="2934" y="2117"/>
                  <a:pt x="2915" y="2110"/>
                  <a:pt x="2892" y="2112"/>
                </a:cubicBezTo>
                <a:cubicBezTo>
                  <a:pt x="2852" y="2117"/>
                  <a:pt x="2827" y="2130"/>
                  <a:pt x="2784" y="2122"/>
                </a:cubicBezTo>
                <a:cubicBezTo>
                  <a:pt x="2721" y="2109"/>
                  <a:pt x="2690" y="2077"/>
                  <a:pt x="2648" y="2034"/>
                </a:cubicBezTo>
                <a:cubicBezTo>
                  <a:pt x="2617" y="2003"/>
                  <a:pt x="2543" y="1985"/>
                  <a:pt x="2527" y="1942"/>
                </a:cubicBezTo>
                <a:cubicBezTo>
                  <a:pt x="2511" y="1900"/>
                  <a:pt x="2572" y="1831"/>
                  <a:pt x="2599" y="1806"/>
                </a:cubicBezTo>
                <a:cubicBezTo>
                  <a:pt x="2644" y="1766"/>
                  <a:pt x="2678" y="1732"/>
                  <a:pt x="2742" y="1725"/>
                </a:cubicBezTo>
                <a:cubicBezTo>
                  <a:pt x="2830" y="1716"/>
                  <a:pt x="2985" y="1783"/>
                  <a:pt x="3057" y="1741"/>
                </a:cubicBezTo>
                <a:cubicBezTo>
                  <a:pt x="3065" y="1736"/>
                  <a:pt x="3090" y="1894"/>
                  <a:pt x="3091" y="1904"/>
                </a:cubicBezTo>
                <a:cubicBezTo>
                  <a:pt x="3092" y="1976"/>
                  <a:pt x="3090" y="2063"/>
                  <a:pt x="3075" y="2134"/>
                </a:cubicBezTo>
                <a:cubicBezTo>
                  <a:pt x="3067" y="2174"/>
                  <a:pt x="3052" y="2191"/>
                  <a:pt x="3012" y="2169"/>
                </a:cubicBezTo>
                <a:cubicBezTo>
                  <a:pt x="2992" y="2157"/>
                  <a:pt x="2973" y="2141"/>
                  <a:pt x="2953" y="2128"/>
                </a:cubicBezTo>
                <a:moveTo>
                  <a:pt x="4702" y="2922"/>
                </a:moveTo>
                <a:cubicBezTo>
                  <a:pt x="4656" y="2819"/>
                  <a:pt x="4525" y="2794"/>
                  <a:pt x="4525" y="2794"/>
                </a:cubicBezTo>
                <a:cubicBezTo>
                  <a:pt x="4445" y="2748"/>
                  <a:pt x="4368" y="2679"/>
                  <a:pt x="4349" y="2615"/>
                </a:cubicBezTo>
                <a:cubicBezTo>
                  <a:pt x="4331" y="2551"/>
                  <a:pt x="4361" y="2474"/>
                  <a:pt x="4426" y="2482"/>
                </a:cubicBezTo>
                <a:cubicBezTo>
                  <a:pt x="4491" y="2491"/>
                  <a:pt x="4480" y="2535"/>
                  <a:pt x="4581" y="2613"/>
                </a:cubicBezTo>
                <a:cubicBezTo>
                  <a:pt x="4682" y="2691"/>
                  <a:pt x="4763" y="2615"/>
                  <a:pt x="4763" y="2615"/>
                </a:cubicBezTo>
                <a:cubicBezTo>
                  <a:pt x="4638" y="2650"/>
                  <a:pt x="4567" y="2544"/>
                  <a:pt x="4496" y="2448"/>
                </a:cubicBezTo>
                <a:cubicBezTo>
                  <a:pt x="4426" y="2352"/>
                  <a:pt x="4356" y="2445"/>
                  <a:pt x="4296" y="2458"/>
                </a:cubicBezTo>
                <a:cubicBezTo>
                  <a:pt x="4236" y="2471"/>
                  <a:pt x="4166" y="2386"/>
                  <a:pt x="4166" y="2386"/>
                </a:cubicBezTo>
                <a:cubicBezTo>
                  <a:pt x="4160" y="2465"/>
                  <a:pt x="4262" y="2477"/>
                  <a:pt x="4279" y="2584"/>
                </a:cubicBezTo>
                <a:cubicBezTo>
                  <a:pt x="4292" y="2664"/>
                  <a:pt x="4361" y="2737"/>
                  <a:pt x="4426" y="2782"/>
                </a:cubicBezTo>
                <a:cubicBezTo>
                  <a:pt x="4381" y="2772"/>
                  <a:pt x="4335" y="2807"/>
                  <a:pt x="4296" y="2828"/>
                </a:cubicBezTo>
                <a:cubicBezTo>
                  <a:pt x="4270" y="2842"/>
                  <a:pt x="4245" y="2839"/>
                  <a:pt x="4215" y="2839"/>
                </a:cubicBezTo>
                <a:cubicBezTo>
                  <a:pt x="4182" y="2839"/>
                  <a:pt x="4161" y="2846"/>
                  <a:pt x="4131" y="2860"/>
                </a:cubicBezTo>
                <a:cubicBezTo>
                  <a:pt x="4102" y="2874"/>
                  <a:pt x="4069" y="2900"/>
                  <a:pt x="4036" y="2898"/>
                </a:cubicBezTo>
                <a:cubicBezTo>
                  <a:pt x="4014" y="2896"/>
                  <a:pt x="3980" y="2862"/>
                  <a:pt x="3968" y="2844"/>
                </a:cubicBezTo>
                <a:cubicBezTo>
                  <a:pt x="3949" y="2813"/>
                  <a:pt x="3950" y="2767"/>
                  <a:pt x="3949" y="2733"/>
                </a:cubicBezTo>
                <a:cubicBezTo>
                  <a:pt x="3945" y="2610"/>
                  <a:pt x="4057" y="2458"/>
                  <a:pt x="4142" y="2360"/>
                </a:cubicBezTo>
                <a:cubicBezTo>
                  <a:pt x="4228" y="2262"/>
                  <a:pt x="4347" y="2256"/>
                  <a:pt x="4494" y="2334"/>
                </a:cubicBezTo>
                <a:cubicBezTo>
                  <a:pt x="4641" y="2412"/>
                  <a:pt x="4752" y="2356"/>
                  <a:pt x="4835" y="2422"/>
                </a:cubicBezTo>
                <a:cubicBezTo>
                  <a:pt x="4918" y="2488"/>
                  <a:pt x="4982" y="2684"/>
                  <a:pt x="4927" y="2814"/>
                </a:cubicBezTo>
                <a:cubicBezTo>
                  <a:pt x="4883" y="2918"/>
                  <a:pt x="4753" y="2924"/>
                  <a:pt x="4702" y="2922"/>
                </a:cubicBezTo>
                <a:moveTo>
                  <a:pt x="5479" y="942"/>
                </a:moveTo>
                <a:cubicBezTo>
                  <a:pt x="5530" y="1030"/>
                  <a:pt x="5362" y="1135"/>
                  <a:pt x="5362" y="1135"/>
                </a:cubicBezTo>
                <a:cubicBezTo>
                  <a:pt x="5502" y="1179"/>
                  <a:pt x="5577" y="1024"/>
                  <a:pt x="5577" y="1024"/>
                </a:cubicBezTo>
                <a:cubicBezTo>
                  <a:pt x="5679" y="1103"/>
                  <a:pt x="5600" y="1218"/>
                  <a:pt x="5607" y="1303"/>
                </a:cubicBezTo>
                <a:cubicBezTo>
                  <a:pt x="5609" y="1328"/>
                  <a:pt x="5619" y="1343"/>
                  <a:pt x="5633" y="1356"/>
                </a:cubicBezTo>
                <a:cubicBezTo>
                  <a:pt x="5613" y="1419"/>
                  <a:pt x="5570" y="1507"/>
                  <a:pt x="5485" y="1522"/>
                </a:cubicBezTo>
                <a:cubicBezTo>
                  <a:pt x="5446" y="1529"/>
                  <a:pt x="5402" y="1532"/>
                  <a:pt x="5365" y="1514"/>
                </a:cubicBezTo>
                <a:cubicBezTo>
                  <a:pt x="5335" y="1498"/>
                  <a:pt x="5296" y="1481"/>
                  <a:pt x="5288" y="1443"/>
                </a:cubicBezTo>
                <a:cubicBezTo>
                  <a:pt x="5282" y="1415"/>
                  <a:pt x="5300" y="1399"/>
                  <a:pt x="5311" y="1376"/>
                </a:cubicBezTo>
                <a:cubicBezTo>
                  <a:pt x="5322" y="1353"/>
                  <a:pt x="5326" y="1323"/>
                  <a:pt x="5328" y="1298"/>
                </a:cubicBezTo>
                <a:cubicBezTo>
                  <a:pt x="5330" y="1254"/>
                  <a:pt x="5312" y="1217"/>
                  <a:pt x="5301" y="1177"/>
                </a:cubicBezTo>
                <a:cubicBezTo>
                  <a:pt x="5288" y="1135"/>
                  <a:pt x="5265" y="1115"/>
                  <a:pt x="5232" y="1086"/>
                </a:cubicBezTo>
                <a:cubicBezTo>
                  <a:pt x="5186" y="1044"/>
                  <a:pt x="5130" y="1002"/>
                  <a:pt x="5149" y="933"/>
                </a:cubicBezTo>
                <a:cubicBezTo>
                  <a:pt x="5163" y="879"/>
                  <a:pt x="5217" y="808"/>
                  <a:pt x="5257" y="761"/>
                </a:cubicBezTo>
                <a:cubicBezTo>
                  <a:pt x="5333" y="828"/>
                  <a:pt x="5439" y="871"/>
                  <a:pt x="5479" y="942"/>
                </a:cubicBezTo>
                <a:moveTo>
                  <a:pt x="4654" y="228"/>
                </a:moveTo>
                <a:cubicBezTo>
                  <a:pt x="4837" y="479"/>
                  <a:pt x="4925" y="343"/>
                  <a:pt x="4886" y="409"/>
                </a:cubicBezTo>
                <a:cubicBezTo>
                  <a:pt x="4848" y="475"/>
                  <a:pt x="4618" y="330"/>
                  <a:pt x="4618" y="330"/>
                </a:cubicBezTo>
                <a:cubicBezTo>
                  <a:pt x="4763" y="605"/>
                  <a:pt x="4916" y="475"/>
                  <a:pt x="5033" y="484"/>
                </a:cubicBezTo>
                <a:cubicBezTo>
                  <a:pt x="5145" y="492"/>
                  <a:pt x="5137" y="584"/>
                  <a:pt x="5194" y="685"/>
                </a:cubicBezTo>
                <a:cubicBezTo>
                  <a:pt x="5198" y="691"/>
                  <a:pt x="5157" y="755"/>
                  <a:pt x="5153" y="764"/>
                </a:cubicBezTo>
                <a:cubicBezTo>
                  <a:pt x="5137" y="799"/>
                  <a:pt x="5123" y="835"/>
                  <a:pt x="5113" y="872"/>
                </a:cubicBezTo>
                <a:cubicBezTo>
                  <a:pt x="5098" y="928"/>
                  <a:pt x="5099" y="1009"/>
                  <a:pt x="5135" y="1056"/>
                </a:cubicBezTo>
                <a:cubicBezTo>
                  <a:pt x="5164" y="1093"/>
                  <a:pt x="5205" y="1120"/>
                  <a:pt x="5235" y="1156"/>
                </a:cubicBezTo>
                <a:cubicBezTo>
                  <a:pt x="5292" y="1223"/>
                  <a:pt x="5323" y="1298"/>
                  <a:pt x="5264" y="1376"/>
                </a:cubicBezTo>
                <a:cubicBezTo>
                  <a:pt x="5231" y="1419"/>
                  <a:pt x="5184" y="1451"/>
                  <a:pt x="5165" y="1503"/>
                </a:cubicBezTo>
                <a:cubicBezTo>
                  <a:pt x="5148" y="1547"/>
                  <a:pt x="5122" y="1589"/>
                  <a:pt x="5100" y="1632"/>
                </a:cubicBezTo>
                <a:cubicBezTo>
                  <a:pt x="5093" y="1645"/>
                  <a:pt x="5087" y="1662"/>
                  <a:pt x="5076" y="1673"/>
                </a:cubicBezTo>
                <a:cubicBezTo>
                  <a:pt x="5057" y="1690"/>
                  <a:pt x="5064" y="1683"/>
                  <a:pt x="5047" y="1673"/>
                </a:cubicBezTo>
                <a:cubicBezTo>
                  <a:pt x="4971" y="1625"/>
                  <a:pt x="4880" y="1664"/>
                  <a:pt x="4850" y="1749"/>
                </a:cubicBezTo>
                <a:cubicBezTo>
                  <a:pt x="4803" y="1883"/>
                  <a:pt x="4912" y="1902"/>
                  <a:pt x="4912" y="1902"/>
                </a:cubicBezTo>
                <a:cubicBezTo>
                  <a:pt x="4871" y="1858"/>
                  <a:pt x="4868" y="1800"/>
                  <a:pt x="4894" y="1748"/>
                </a:cubicBezTo>
                <a:cubicBezTo>
                  <a:pt x="4918" y="1702"/>
                  <a:pt x="4962" y="1676"/>
                  <a:pt x="5008" y="1712"/>
                </a:cubicBezTo>
                <a:cubicBezTo>
                  <a:pt x="5070" y="1762"/>
                  <a:pt x="5053" y="1871"/>
                  <a:pt x="5041" y="1940"/>
                </a:cubicBezTo>
                <a:cubicBezTo>
                  <a:pt x="5037" y="1968"/>
                  <a:pt x="5042" y="1998"/>
                  <a:pt x="5036" y="2028"/>
                </a:cubicBezTo>
                <a:cubicBezTo>
                  <a:pt x="5029" y="2064"/>
                  <a:pt x="5018" y="2099"/>
                  <a:pt x="5004" y="2133"/>
                </a:cubicBezTo>
                <a:cubicBezTo>
                  <a:pt x="4973" y="2206"/>
                  <a:pt x="4928" y="2276"/>
                  <a:pt x="4856" y="2315"/>
                </a:cubicBezTo>
                <a:cubicBezTo>
                  <a:pt x="4751" y="2372"/>
                  <a:pt x="4620" y="2338"/>
                  <a:pt x="4517" y="2293"/>
                </a:cubicBezTo>
                <a:cubicBezTo>
                  <a:pt x="4516" y="2293"/>
                  <a:pt x="4515" y="2292"/>
                  <a:pt x="4514" y="2292"/>
                </a:cubicBezTo>
                <a:cubicBezTo>
                  <a:pt x="4403" y="2243"/>
                  <a:pt x="4241" y="2204"/>
                  <a:pt x="4139" y="2291"/>
                </a:cubicBezTo>
                <a:cubicBezTo>
                  <a:pt x="4129" y="2299"/>
                  <a:pt x="4119" y="2308"/>
                  <a:pt x="4109" y="2318"/>
                </a:cubicBezTo>
                <a:cubicBezTo>
                  <a:pt x="4081" y="2341"/>
                  <a:pt x="4065" y="2354"/>
                  <a:pt x="4045" y="2320"/>
                </a:cubicBezTo>
                <a:cubicBezTo>
                  <a:pt x="4032" y="2297"/>
                  <a:pt x="4021" y="2273"/>
                  <a:pt x="4010" y="2248"/>
                </a:cubicBezTo>
                <a:cubicBezTo>
                  <a:pt x="3994" y="2216"/>
                  <a:pt x="3974" y="2193"/>
                  <a:pt x="3964" y="2159"/>
                </a:cubicBezTo>
                <a:cubicBezTo>
                  <a:pt x="3951" y="2120"/>
                  <a:pt x="3934" y="2087"/>
                  <a:pt x="3933" y="2045"/>
                </a:cubicBezTo>
                <a:cubicBezTo>
                  <a:pt x="3932" y="1988"/>
                  <a:pt x="3970" y="1957"/>
                  <a:pt x="4002" y="1914"/>
                </a:cubicBezTo>
                <a:cubicBezTo>
                  <a:pt x="4044" y="1859"/>
                  <a:pt x="4083" y="1833"/>
                  <a:pt x="4147" y="1814"/>
                </a:cubicBezTo>
                <a:cubicBezTo>
                  <a:pt x="4197" y="1798"/>
                  <a:pt x="4244" y="1774"/>
                  <a:pt x="4261" y="1722"/>
                </a:cubicBezTo>
                <a:cubicBezTo>
                  <a:pt x="4249" y="1760"/>
                  <a:pt x="4214" y="1750"/>
                  <a:pt x="4184" y="1756"/>
                </a:cubicBezTo>
                <a:cubicBezTo>
                  <a:pt x="4155" y="1762"/>
                  <a:pt x="4114" y="1784"/>
                  <a:pt x="4090" y="1752"/>
                </a:cubicBezTo>
                <a:cubicBezTo>
                  <a:pt x="4072" y="1727"/>
                  <a:pt x="4078" y="1691"/>
                  <a:pt x="4055" y="1665"/>
                </a:cubicBezTo>
                <a:cubicBezTo>
                  <a:pt x="4034" y="1639"/>
                  <a:pt x="3986" y="1619"/>
                  <a:pt x="3986" y="1580"/>
                </a:cubicBezTo>
                <a:cubicBezTo>
                  <a:pt x="3987" y="1548"/>
                  <a:pt x="4040" y="1509"/>
                  <a:pt x="4061" y="1488"/>
                </a:cubicBezTo>
                <a:cubicBezTo>
                  <a:pt x="4106" y="1442"/>
                  <a:pt x="4170" y="1431"/>
                  <a:pt x="4222" y="1395"/>
                </a:cubicBezTo>
                <a:cubicBezTo>
                  <a:pt x="4272" y="1359"/>
                  <a:pt x="4323" y="1320"/>
                  <a:pt x="4385" y="1309"/>
                </a:cubicBezTo>
                <a:cubicBezTo>
                  <a:pt x="4469" y="1293"/>
                  <a:pt x="4567" y="1344"/>
                  <a:pt x="4626" y="1408"/>
                </a:cubicBezTo>
                <a:cubicBezTo>
                  <a:pt x="4686" y="1471"/>
                  <a:pt x="4807" y="1397"/>
                  <a:pt x="4807" y="1397"/>
                </a:cubicBezTo>
                <a:cubicBezTo>
                  <a:pt x="4653" y="1448"/>
                  <a:pt x="4571" y="1303"/>
                  <a:pt x="4535" y="1284"/>
                </a:cubicBezTo>
                <a:cubicBezTo>
                  <a:pt x="4498" y="1265"/>
                  <a:pt x="4403" y="1290"/>
                  <a:pt x="4385" y="1250"/>
                </a:cubicBezTo>
                <a:cubicBezTo>
                  <a:pt x="4367" y="1209"/>
                  <a:pt x="4445" y="1056"/>
                  <a:pt x="4452" y="952"/>
                </a:cubicBezTo>
                <a:cubicBezTo>
                  <a:pt x="4458" y="848"/>
                  <a:pt x="4375" y="778"/>
                  <a:pt x="4285" y="778"/>
                </a:cubicBezTo>
                <a:cubicBezTo>
                  <a:pt x="4196" y="778"/>
                  <a:pt x="4132" y="903"/>
                  <a:pt x="4120" y="996"/>
                </a:cubicBezTo>
                <a:cubicBezTo>
                  <a:pt x="4108" y="1090"/>
                  <a:pt x="3968" y="1054"/>
                  <a:pt x="3968" y="1054"/>
                </a:cubicBezTo>
                <a:cubicBezTo>
                  <a:pt x="4003" y="1089"/>
                  <a:pt x="4050" y="1103"/>
                  <a:pt x="4097" y="1085"/>
                </a:cubicBezTo>
                <a:cubicBezTo>
                  <a:pt x="4140" y="1067"/>
                  <a:pt x="4151" y="1042"/>
                  <a:pt x="4155" y="997"/>
                </a:cubicBezTo>
                <a:cubicBezTo>
                  <a:pt x="4167" y="1022"/>
                  <a:pt x="4172" y="1051"/>
                  <a:pt x="4172" y="1078"/>
                </a:cubicBezTo>
                <a:cubicBezTo>
                  <a:pt x="4172" y="1096"/>
                  <a:pt x="4171" y="1145"/>
                  <a:pt x="4156" y="1158"/>
                </a:cubicBezTo>
                <a:cubicBezTo>
                  <a:pt x="4181" y="1136"/>
                  <a:pt x="4189" y="1089"/>
                  <a:pt x="4190" y="1058"/>
                </a:cubicBezTo>
                <a:cubicBezTo>
                  <a:pt x="4190" y="988"/>
                  <a:pt x="4183" y="889"/>
                  <a:pt x="4250" y="845"/>
                </a:cubicBezTo>
                <a:cubicBezTo>
                  <a:pt x="4304" y="809"/>
                  <a:pt x="4401" y="837"/>
                  <a:pt x="4424" y="900"/>
                </a:cubicBezTo>
                <a:cubicBezTo>
                  <a:pt x="4443" y="953"/>
                  <a:pt x="4404" y="1025"/>
                  <a:pt x="4385" y="1071"/>
                </a:cubicBezTo>
                <a:cubicBezTo>
                  <a:pt x="4320" y="1228"/>
                  <a:pt x="4366" y="1225"/>
                  <a:pt x="4324" y="1284"/>
                </a:cubicBezTo>
                <a:cubicBezTo>
                  <a:pt x="4281" y="1343"/>
                  <a:pt x="4120" y="1385"/>
                  <a:pt x="4120" y="1385"/>
                </a:cubicBezTo>
                <a:cubicBezTo>
                  <a:pt x="4119" y="1310"/>
                  <a:pt x="4111" y="1268"/>
                  <a:pt x="4038" y="1219"/>
                </a:cubicBezTo>
                <a:cubicBezTo>
                  <a:pt x="3982" y="1182"/>
                  <a:pt x="3920" y="1192"/>
                  <a:pt x="3867" y="1228"/>
                </a:cubicBezTo>
                <a:cubicBezTo>
                  <a:pt x="3854" y="1237"/>
                  <a:pt x="3841" y="1243"/>
                  <a:pt x="3825" y="1240"/>
                </a:cubicBezTo>
                <a:cubicBezTo>
                  <a:pt x="3793" y="1234"/>
                  <a:pt x="3786" y="1194"/>
                  <a:pt x="3782" y="1169"/>
                </a:cubicBezTo>
                <a:cubicBezTo>
                  <a:pt x="3779" y="1141"/>
                  <a:pt x="3769" y="1114"/>
                  <a:pt x="3768" y="1086"/>
                </a:cubicBezTo>
                <a:cubicBezTo>
                  <a:pt x="3697" y="1164"/>
                  <a:pt x="3806" y="1225"/>
                  <a:pt x="3745" y="1239"/>
                </a:cubicBezTo>
                <a:cubicBezTo>
                  <a:pt x="3683" y="1253"/>
                  <a:pt x="3599" y="1150"/>
                  <a:pt x="3599" y="1150"/>
                </a:cubicBezTo>
                <a:cubicBezTo>
                  <a:pt x="3653" y="1290"/>
                  <a:pt x="3774" y="1310"/>
                  <a:pt x="3835" y="1297"/>
                </a:cubicBezTo>
                <a:cubicBezTo>
                  <a:pt x="3896" y="1285"/>
                  <a:pt x="3971" y="1170"/>
                  <a:pt x="4048" y="1269"/>
                </a:cubicBezTo>
                <a:cubicBezTo>
                  <a:pt x="4125" y="1368"/>
                  <a:pt x="4057" y="1452"/>
                  <a:pt x="3995" y="1510"/>
                </a:cubicBezTo>
                <a:cubicBezTo>
                  <a:pt x="3934" y="1567"/>
                  <a:pt x="3808" y="1523"/>
                  <a:pt x="3808" y="1523"/>
                </a:cubicBezTo>
                <a:cubicBezTo>
                  <a:pt x="3808" y="1523"/>
                  <a:pt x="3972" y="1581"/>
                  <a:pt x="4027" y="1717"/>
                </a:cubicBezTo>
                <a:cubicBezTo>
                  <a:pt x="4083" y="1854"/>
                  <a:pt x="3959" y="1928"/>
                  <a:pt x="3859" y="1976"/>
                </a:cubicBezTo>
                <a:cubicBezTo>
                  <a:pt x="3759" y="2025"/>
                  <a:pt x="3769" y="2134"/>
                  <a:pt x="3769" y="2134"/>
                </a:cubicBezTo>
                <a:cubicBezTo>
                  <a:pt x="3795" y="2032"/>
                  <a:pt x="3897" y="2030"/>
                  <a:pt x="3897" y="2030"/>
                </a:cubicBezTo>
                <a:cubicBezTo>
                  <a:pt x="3917" y="2228"/>
                  <a:pt x="3968" y="2196"/>
                  <a:pt x="4017" y="2320"/>
                </a:cubicBezTo>
                <a:cubicBezTo>
                  <a:pt x="4066" y="2443"/>
                  <a:pt x="3917" y="2654"/>
                  <a:pt x="3865" y="2695"/>
                </a:cubicBezTo>
                <a:cubicBezTo>
                  <a:pt x="3796" y="2750"/>
                  <a:pt x="3686" y="2676"/>
                  <a:pt x="3614" y="2663"/>
                </a:cubicBezTo>
                <a:cubicBezTo>
                  <a:pt x="3486" y="2639"/>
                  <a:pt x="3403" y="2740"/>
                  <a:pt x="3314" y="2814"/>
                </a:cubicBezTo>
                <a:cubicBezTo>
                  <a:pt x="3260" y="2859"/>
                  <a:pt x="3141" y="2928"/>
                  <a:pt x="3106" y="2824"/>
                </a:cubicBezTo>
                <a:cubicBezTo>
                  <a:pt x="3085" y="2760"/>
                  <a:pt x="3110" y="2684"/>
                  <a:pt x="3113" y="2620"/>
                </a:cubicBezTo>
                <a:cubicBezTo>
                  <a:pt x="3117" y="2533"/>
                  <a:pt x="3107" y="2414"/>
                  <a:pt x="3141" y="2333"/>
                </a:cubicBezTo>
                <a:cubicBezTo>
                  <a:pt x="3190" y="2213"/>
                  <a:pt x="3382" y="2188"/>
                  <a:pt x="3490" y="2166"/>
                </a:cubicBezTo>
                <a:cubicBezTo>
                  <a:pt x="3558" y="2151"/>
                  <a:pt x="3616" y="2247"/>
                  <a:pt x="3613" y="2303"/>
                </a:cubicBezTo>
                <a:cubicBezTo>
                  <a:pt x="3610" y="2360"/>
                  <a:pt x="3482" y="2360"/>
                  <a:pt x="3423" y="2453"/>
                </a:cubicBezTo>
                <a:cubicBezTo>
                  <a:pt x="3363" y="2545"/>
                  <a:pt x="3447" y="2576"/>
                  <a:pt x="3447" y="2576"/>
                </a:cubicBezTo>
                <a:cubicBezTo>
                  <a:pt x="3423" y="2545"/>
                  <a:pt x="3428" y="2478"/>
                  <a:pt x="3514" y="2447"/>
                </a:cubicBezTo>
                <a:cubicBezTo>
                  <a:pt x="3599" y="2416"/>
                  <a:pt x="3626" y="2362"/>
                  <a:pt x="3679" y="2326"/>
                </a:cubicBezTo>
                <a:cubicBezTo>
                  <a:pt x="3731" y="2291"/>
                  <a:pt x="3937" y="2401"/>
                  <a:pt x="3937" y="2401"/>
                </a:cubicBezTo>
                <a:cubicBezTo>
                  <a:pt x="3902" y="2286"/>
                  <a:pt x="3782" y="2325"/>
                  <a:pt x="3693" y="2275"/>
                </a:cubicBezTo>
                <a:cubicBezTo>
                  <a:pt x="3603" y="2225"/>
                  <a:pt x="3581" y="2158"/>
                  <a:pt x="3547" y="2130"/>
                </a:cubicBezTo>
                <a:cubicBezTo>
                  <a:pt x="3513" y="2102"/>
                  <a:pt x="3552" y="2083"/>
                  <a:pt x="3552" y="2083"/>
                </a:cubicBezTo>
                <a:cubicBezTo>
                  <a:pt x="3648" y="2000"/>
                  <a:pt x="3616" y="1834"/>
                  <a:pt x="3652" y="1753"/>
                </a:cubicBezTo>
                <a:cubicBezTo>
                  <a:pt x="3689" y="1672"/>
                  <a:pt x="3833" y="1708"/>
                  <a:pt x="3833" y="1708"/>
                </a:cubicBezTo>
                <a:cubicBezTo>
                  <a:pt x="3758" y="1675"/>
                  <a:pt x="3658" y="1672"/>
                  <a:pt x="3612" y="1750"/>
                </a:cubicBezTo>
                <a:cubicBezTo>
                  <a:pt x="3575" y="1812"/>
                  <a:pt x="3589" y="1890"/>
                  <a:pt x="3567" y="1956"/>
                </a:cubicBezTo>
                <a:cubicBezTo>
                  <a:pt x="3549" y="2011"/>
                  <a:pt x="3515" y="2063"/>
                  <a:pt x="3458" y="2081"/>
                </a:cubicBezTo>
                <a:cubicBezTo>
                  <a:pt x="3390" y="2102"/>
                  <a:pt x="3220" y="2241"/>
                  <a:pt x="3159" y="2178"/>
                </a:cubicBezTo>
                <a:cubicBezTo>
                  <a:pt x="3134" y="2152"/>
                  <a:pt x="3126" y="2117"/>
                  <a:pt x="3138" y="2084"/>
                </a:cubicBezTo>
                <a:cubicBezTo>
                  <a:pt x="3160" y="2020"/>
                  <a:pt x="3256" y="1998"/>
                  <a:pt x="3307" y="1965"/>
                </a:cubicBezTo>
                <a:cubicBezTo>
                  <a:pt x="3258" y="1962"/>
                  <a:pt x="3162" y="2004"/>
                  <a:pt x="3138" y="1957"/>
                </a:cubicBezTo>
                <a:cubicBezTo>
                  <a:pt x="3109" y="1901"/>
                  <a:pt x="3144" y="1821"/>
                  <a:pt x="3144" y="1763"/>
                </a:cubicBezTo>
                <a:cubicBezTo>
                  <a:pt x="3145" y="1674"/>
                  <a:pt x="3139" y="1580"/>
                  <a:pt x="3135" y="1491"/>
                </a:cubicBezTo>
                <a:cubicBezTo>
                  <a:pt x="3133" y="1459"/>
                  <a:pt x="3118" y="1433"/>
                  <a:pt x="3121" y="1399"/>
                </a:cubicBezTo>
                <a:cubicBezTo>
                  <a:pt x="3123" y="1368"/>
                  <a:pt x="3130" y="1331"/>
                  <a:pt x="3153" y="1309"/>
                </a:cubicBezTo>
                <a:cubicBezTo>
                  <a:pt x="3191" y="1275"/>
                  <a:pt x="3279" y="1240"/>
                  <a:pt x="3326" y="1269"/>
                </a:cubicBezTo>
                <a:cubicBezTo>
                  <a:pt x="3375" y="1298"/>
                  <a:pt x="3408" y="1347"/>
                  <a:pt x="3426" y="1400"/>
                </a:cubicBezTo>
                <a:cubicBezTo>
                  <a:pt x="3442" y="1446"/>
                  <a:pt x="3456" y="1519"/>
                  <a:pt x="3426" y="1561"/>
                </a:cubicBezTo>
                <a:cubicBezTo>
                  <a:pt x="3412" y="1582"/>
                  <a:pt x="3385" y="1591"/>
                  <a:pt x="3369" y="1610"/>
                </a:cubicBezTo>
                <a:cubicBezTo>
                  <a:pt x="3349" y="1632"/>
                  <a:pt x="3338" y="1666"/>
                  <a:pt x="3329" y="1694"/>
                </a:cubicBezTo>
                <a:cubicBezTo>
                  <a:pt x="3286" y="1820"/>
                  <a:pt x="3447" y="1844"/>
                  <a:pt x="3447" y="1844"/>
                </a:cubicBezTo>
                <a:cubicBezTo>
                  <a:pt x="3392" y="1803"/>
                  <a:pt x="3326" y="1737"/>
                  <a:pt x="3374" y="1666"/>
                </a:cubicBezTo>
                <a:cubicBezTo>
                  <a:pt x="3390" y="1642"/>
                  <a:pt x="3416" y="1630"/>
                  <a:pt x="3438" y="1611"/>
                </a:cubicBezTo>
                <a:cubicBezTo>
                  <a:pt x="3458" y="1593"/>
                  <a:pt x="3465" y="1572"/>
                  <a:pt x="3473" y="1546"/>
                </a:cubicBezTo>
                <a:cubicBezTo>
                  <a:pt x="3469" y="1558"/>
                  <a:pt x="3547" y="1578"/>
                  <a:pt x="3556" y="1579"/>
                </a:cubicBezTo>
                <a:cubicBezTo>
                  <a:pt x="3586" y="1582"/>
                  <a:pt x="3615" y="1574"/>
                  <a:pt x="3642" y="1559"/>
                </a:cubicBezTo>
                <a:cubicBezTo>
                  <a:pt x="3681" y="1538"/>
                  <a:pt x="3699" y="1493"/>
                  <a:pt x="3710" y="1450"/>
                </a:cubicBezTo>
                <a:cubicBezTo>
                  <a:pt x="3657" y="1520"/>
                  <a:pt x="3539" y="1597"/>
                  <a:pt x="3495" y="1480"/>
                </a:cubicBezTo>
                <a:cubicBezTo>
                  <a:pt x="3457" y="1381"/>
                  <a:pt x="3399" y="1200"/>
                  <a:pt x="3266" y="1191"/>
                </a:cubicBezTo>
                <a:cubicBezTo>
                  <a:pt x="3200" y="1187"/>
                  <a:pt x="3095" y="1350"/>
                  <a:pt x="3095" y="1195"/>
                </a:cubicBezTo>
                <a:cubicBezTo>
                  <a:pt x="3096" y="1122"/>
                  <a:pt x="3089" y="1014"/>
                  <a:pt x="3166" y="973"/>
                </a:cubicBezTo>
                <a:cubicBezTo>
                  <a:pt x="3227" y="940"/>
                  <a:pt x="3335" y="953"/>
                  <a:pt x="3392" y="990"/>
                </a:cubicBezTo>
                <a:cubicBezTo>
                  <a:pt x="3475" y="1044"/>
                  <a:pt x="3654" y="1064"/>
                  <a:pt x="3781" y="998"/>
                </a:cubicBezTo>
                <a:cubicBezTo>
                  <a:pt x="3858" y="958"/>
                  <a:pt x="3914" y="885"/>
                  <a:pt x="3960" y="814"/>
                </a:cubicBezTo>
                <a:cubicBezTo>
                  <a:pt x="3980" y="783"/>
                  <a:pt x="3999" y="752"/>
                  <a:pt x="4010" y="716"/>
                </a:cubicBezTo>
                <a:cubicBezTo>
                  <a:pt x="4020" y="680"/>
                  <a:pt x="4022" y="629"/>
                  <a:pt x="4051" y="601"/>
                </a:cubicBezTo>
                <a:cubicBezTo>
                  <a:pt x="4081" y="573"/>
                  <a:pt x="4121" y="563"/>
                  <a:pt x="4160" y="555"/>
                </a:cubicBezTo>
                <a:cubicBezTo>
                  <a:pt x="4194" y="549"/>
                  <a:pt x="4224" y="535"/>
                  <a:pt x="4257" y="529"/>
                </a:cubicBezTo>
                <a:cubicBezTo>
                  <a:pt x="4332" y="515"/>
                  <a:pt x="4409" y="533"/>
                  <a:pt x="4466" y="585"/>
                </a:cubicBezTo>
                <a:cubicBezTo>
                  <a:pt x="4582" y="691"/>
                  <a:pt x="4595" y="683"/>
                  <a:pt x="4641" y="731"/>
                </a:cubicBezTo>
                <a:cubicBezTo>
                  <a:pt x="4686" y="780"/>
                  <a:pt x="4674" y="824"/>
                  <a:pt x="4631" y="912"/>
                </a:cubicBezTo>
                <a:cubicBezTo>
                  <a:pt x="4589" y="1000"/>
                  <a:pt x="4538" y="1077"/>
                  <a:pt x="4612" y="1164"/>
                </a:cubicBezTo>
                <a:cubicBezTo>
                  <a:pt x="4686" y="1250"/>
                  <a:pt x="4793" y="1179"/>
                  <a:pt x="4793" y="1179"/>
                </a:cubicBezTo>
                <a:cubicBezTo>
                  <a:pt x="4736" y="1198"/>
                  <a:pt x="4675" y="1187"/>
                  <a:pt x="4638" y="1138"/>
                </a:cubicBezTo>
                <a:cubicBezTo>
                  <a:pt x="4601" y="1087"/>
                  <a:pt x="4609" y="1027"/>
                  <a:pt x="4630" y="971"/>
                </a:cubicBezTo>
                <a:cubicBezTo>
                  <a:pt x="4653" y="909"/>
                  <a:pt x="4690" y="852"/>
                  <a:pt x="4712" y="790"/>
                </a:cubicBezTo>
                <a:cubicBezTo>
                  <a:pt x="4729" y="739"/>
                  <a:pt x="4748" y="722"/>
                  <a:pt x="4790" y="689"/>
                </a:cubicBezTo>
                <a:cubicBezTo>
                  <a:pt x="4838" y="650"/>
                  <a:pt x="4844" y="700"/>
                  <a:pt x="4960" y="724"/>
                </a:cubicBezTo>
                <a:cubicBezTo>
                  <a:pt x="5077" y="748"/>
                  <a:pt x="5097" y="645"/>
                  <a:pt x="5097" y="645"/>
                </a:cubicBezTo>
                <a:cubicBezTo>
                  <a:pt x="4997" y="741"/>
                  <a:pt x="4937" y="677"/>
                  <a:pt x="4824" y="641"/>
                </a:cubicBezTo>
                <a:cubicBezTo>
                  <a:pt x="4790" y="629"/>
                  <a:pt x="4756" y="631"/>
                  <a:pt x="4730" y="657"/>
                </a:cubicBezTo>
                <a:cubicBezTo>
                  <a:pt x="4709" y="679"/>
                  <a:pt x="4702" y="718"/>
                  <a:pt x="4664" y="690"/>
                </a:cubicBezTo>
                <a:cubicBezTo>
                  <a:pt x="4639" y="672"/>
                  <a:pt x="4611" y="648"/>
                  <a:pt x="4588" y="626"/>
                </a:cubicBezTo>
                <a:cubicBezTo>
                  <a:pt x="4552" y="592"/>
                  <a:pt x="4512" y="563"/>
                  <a:pt x="4470" y="537"/>
                </a:cubicBezTo>
                <a:cubicBezTo>
                  <a:pt x="4447" y="524"/>
                  <a:pt x="4422" y="513"/>
                  <a:pt x="4396" y="505"/>
                </a:cubicBezTo>
                <a:cubicBezTo>
                  <a:pt x="4368" y="496"/>
                  <a:pt x="4336" y="497"/>
                  <a:pt x="4308" y="488"/>
                </a:cubicBezTo>
                <a:cubicBezTo>
                  <a:pt x="4319" y="476"/>
                  <a:pt x="4334" y="472"/>
                  <a:pt x="4345" y="464"/>
                </a:cubicBezTo>
                <a:cubicBezTo>
                  <a:pt x="4357" y="455"/>
                  <a:pt x="4364" y="442"/>
                  <a:pt x="4370" y="429"/>
                </a:cubicBezTo>
                <a:cubicBezTo>
                  <a:pt x="4382" y="403"/>
                  <a:pt x="4386" y="375"/>
                  <a:pt x="4385" y="346"/>
                </a:cubicBezTo>
                <a:cubicBezTo>
                  <a:pt x="4383" y="319"/>
                  <a:pt x="4377" y="291"/>
                  <a:pt x="4368" y="265"/>
                </a:cubicBezTo>
                <a:cubicBezTo>
                  <a:pt x="4366" y="259"/>
                  <a:pt x="4340" y="205"/>
                  <a:pt x="4342" y="203"/>
                </a:cubicBezTo>
                <a:cubicBezTo>
                  <a:pt x="4392" y="142"/>
                  <a:pt x="4514" y="36"/>
                  <a:pt x="4654" y="228"/>
                </a:cubicBezTo>
                <a:moveTo>
                  <a:pt x="3966" y="174"/>
                </a:moveTo>
                <a:cubicBezTo>
                  <a:pt x="4155" y="307"/>
                  <a:pt x="4285" y="253"/>
                  <a:pt x="4312" y="239"/>
                </a:cubicBezTo>
                <a:cubicBezTo>
                  <a:pt x="4324" y="274"/>
                  <a:pt x="4335" y="325"/>
                  <a:pt x="4328" y="386"/>
                </a:cubicBezTo>
                <a:cubicBezTo>
                  <a:pt x="4314" y="504"/>
                  <a:pt x="4152" y="524"/>
                  <a:pt x="4065" y="538"/>
                </a:cubicBezTo>
                <a:cubicBezTo>
                  <a:pt x="3978" y="552"/>
                  <a:pt x="3866" y="400"/>
                  <a:pt x="3882" y="332"/>
                </a:cubicBezTo>
                <a:cubicBezTo>
                  <a:pt x="3897" y="264"/>
                  <a:pt x="3976" y="243"/>
                  <a:pt x="3976" y="243"/>
                </a:cubicBezTo>
                <a:cubicBezTo>
                  <a:pt x="3976" y="243"/>
                  <a:pt x="3880" y="206"/>
                  <a:pt x="3853" y="346"/>
                </a:cubicBezTo>
                <a:cubicBezTo>
                  <a:pt x="3826" y="487"/>
                  <a:pt x="3958" y="508"/>
                  <a:pt x="3991" y="548"/>
                </a:cubicBezTo>
                <a:cubicBezTo>
                  <a:pt x="4024" y="588"/>
                  <a:pt x="3967" y="760"/>
                  <a:pt x="3852" y="882"/>
                </a:cubicBezTo>
                <a:cubicBezTo>
                  <a:pt x="3737" y="1003"/>
                  <a:pt x="3605" y="1016"/>
                  <a:pt x="3589" y="950"/>
                </a:cubicBezTo>
                <a:cubicBezTo>
                  <a:pt x="3573" y="883"/>
                  <a:pt x="3738" y="808"/>
                  <a:pt x="3738" y="808"/>
                </a:cubicBezTo>
                <a:cubicBezTo>
                  <a:pt x="3602" y="785"/>
                  <a:pt x="3596" y="879"/>
                  <a:pt x="3534" y="942"/>
                </a:cubicBezTo>
                <a:cubicBezTo>
                  <a:pt x="3471" y="1003"/>
                  <a:pt x="3416" y="953"/>
                  <a:pt x="3315" y="909"/>
                </a:cubicBezTo>
                <a:cubicBezTo>
                  <a:pt x="3276" y="892"/>
                  <a:pt x="3208" y="883"/>
                  <a:pt x="3170" y="909"/>
                </a:cubicBezTo>
                <a:cubicBezTo>
                  <a:pt x="3141" y="928"/>
                  <a:pt x="3117" y="970"/>
                  <a:pt x="3084" y="919"/>
                </a:cubicBezTo>
                <a:cubicBezTo>
                  <a:pt x="3068" y="894"/>
                  <a:pt x="3069" y="869"/>
                  <a:pt x="3072" y="841"/>
                </a:cubicBezTo>
                <a:cubicBezTo>
                  <a:pt x="3078" y="783"/>
                  <a:pt x="3097" y="733"/>
                  <a:pt x="3134" y="688"/>
                </a:cubicBezTo>
                <a:cubicBezTo>
                  <a:pt x="3160" y="656"/>
                  <a:pt x="3190" y="609"/>
                  <a:pt x="3238" y="628"/>
                </a:cubicBezTo>
                <a:cubicBezTo>
                  <a:pt x="3326" y="662"/>
                  <a:pt x="3456" y="767"/>
                  <a:pt x="3637" y="609"/>
                </a:cubicBezTo>
                <a:cubicBezTo>
                  <a:pt x="3800" y="467"/>
                  <a:pt x="3719" y="423"/>
                  <a:pt x="3707" y="223"/>
                </a:cubicBezTo>
                <a:cubicBezTo>
                  <a:pt x="3756" y="185"/>
                  <a:pt x="3794" y="54"/>
                  <a:pt x="3966" y="174"/>
                </a:cubicBezTo>
                <a:moveTo>
                  <a:pt x="3433" y="204"/>
                </a:moveTo>
                <a:cubicBezTo>
                  <a:pt x="3565" y="189"/>
                  <a:pt x="3588" y="198"/>
                  <a:pt x="3667" y="230"/>
                </a:cubicBezTo>
                <a:cubicBezTo>
                  <a:pt x="3668" y="230"/>
                  <a:pt x="3670" y="231"/>
                  <a:pt x="3671" y="231"/>
                </a:cubicBezTo>
                <a:cubicBezTo>
                  <a:pt x="3683" y="304"/>
                  <a:pt x="3700" y="428"/>
                  <a:pt x="3682" y="471"/>
                </a:cubicBezTo>
                <a:cubicBezTo>
                  <a:pt x="3657" y="533"/>
                  <a:pt x="3537" y="635"/>
                  <a:pt x="3463" y="620"/>
                </a:cubicBezTo>
                <a:cubicBezTo>
                  <a:pt x="3422" y="612"/>
                  <a:pt x="3380" y="611"/>
                  <a:pt x="3339" y="605"/>
                </a:cubicBezTo>
                <a:cubicBezTo>
                  <a:pt x="3295" y="600"/>
                  <a:pt x="3268" y="581"/>
                  <a:pt x="3230" y="569"/>
                </a:cubicBezTo>
                <a:cubicBezTo>
                  <a:pt x="3197" y="558"/>
                  <a:pt x="3081" y="615"/>
                  <a:pt x="3102" y="539"/>
                </a:cubicBezTo>
                <a:cubicBezTo>
                  <a:pt x="3119" y="480"/>
                  <a:pt x="3191" y="441"/>
                  <a:pt x="3240" y="412"/>
                </a:cubicBezTo>
                <a:cubicBezTo>
                  <a:pt x="3293" y="380"/>
                  <a:pt x="3349" y="352"/>
                  <a:pt x="3403" y="322"/>
                </a:cubicBezTo>
                <a:cubicBezTo>
                  <a:pt x="3403" y="322"/>
                  <a:pt x="3242" y="332"/>
                  <a:pt x="3146" y="426"/>
                </a:cubicBezTo>
                <a:lnTo>
                  <a:pt x="3147" y="390"/>
                </a:lnTo>
                <a:cubicBezTo>
                  <a:pt x="3149" y="387"/>
                  <a:pt x="3150" y="383"/>
                  <a:pt x="3151" y="379"/>
                </a:cubicBezTo>
                <a:cubicBezTo>
                  <a:pt x="3181" y="294"/>
                  <a:pt x="3301" y="219"/>
                  <a:pt x="3433" y="204"/>
                </a:cubicBezTo>
                <a:moveTo>
                  <a:pt x="2235" y="66"/>
                </a:moveTo>
                <a:cubicBezTo>
                  <a:pt x="2350" y="87"/>
                  <a:pt x="2380" y="183"/>
                  <a:pt x="2489" y="170"/>
                </a:cubicBezTo>
                <a:cubicBezTo>
                  <a:pt x="2597" y="157"/>
                  <a:pt x="2685" y="177"/>
                  <a:pt x="2817" y="243"/>
                </a:cubicBezTo>
                <a:cubicBezTo>
                  <a:pt x="2917" y="293"/>
                  <a:pt x="2970" y="420"/>
                  <a:pt x="3026" y="511"/>
                </a:cubicBezTo>
                <a:cubicBezTo>
                  <a:pt x="3070" y="583"/>
                  <a:pt x="3097" y="754"/>
                  <a:pt x="3001" y="798"/>
                </a:cubicBezTo>
                <a:cubicBezTo>
                  <a:pt x="2933" y="830"/>
                  <a:pt x="2785" y="809"/>
                  <a:pt x="2746" y="739"/>
                </a:cubicBezTo>
                <a:cubicBezTo>
                  <a:pt x="2700" y="654"/>
                  <a:pt x="2640" y="650"/>
                  <a:pt x="2678" y="479"/>
                </a:cubicBezTo>
                <a:cubicBezTo>
                  <a:pt x="2678" y="479"/>
                  <a:pt x="2565" y="639"/>
                  <a:pt x="2723" y="790"/>
                </a:cubicBezTo>
                <a:cubicBezTo>
                  <a:pt x="2881" y="942"/>
                  <a:pt x="2953" y="784"/>
                  <a:pt x="3017" y="891"/>
                </a:cubicBezTo>
                <a:cubicBezTo>
                  <a:pt x="3026" y="906"/>
                  <a:pt x="3033" y="920"/>
                  <a:pt x="3038" y="933"/>
                </a:cubicBezTo>
                <a:cubicBezTo>
                  <a:pt x="3038" y="934"/>
                  <a:pt x="3045" y="965"/>
                  <a:pt x="3050" y="1006"/>
                </a:cubicBezTo>
                <a:cubicBezTo>
                  <a:pt x="3049" y="994"/>
                  <a:pt x="2900" y="1016"/>
                  <a:pt x="2888" y="1020"/>
                </a:cubicBezTo>
                <a:cubicBezTo>
                  <a:pt x="2858" y="1028"/>
                  <a:pt x="2838" y="1048"/>
                  <a:pt x="2811" y="1062"/>
                </a:cubicBezTo>
                <a:cubicBezTo>
                  <a:pt x="2731" y="1102"/>
                  <a:pt x="2574" y="1101"/>
                  <a:pt x="2495" y="1059"/>
                </a:cubicBezTo>
                <a:cubicBezTo>
                  <a:pt x="2458" y="1039"/>
                  <a:pt x="2384" y="1013"/>
                  <a:pt x="2383" y="965"/>
                </a:cubicBezTo>
                <a:cubicBezTo>
                  <a:pt x="2383" y="934"/>
                  <a:pt x="2404" y="901"/>
                  <a:pt x="2412" y="871"/>
                </a:cubicBezTo>
                <a:cubicBezTo>
                  <a:pt x="2419" y="841"/>
                  <a:pt x="2419" y="804"/>
                  <a:pt x="2429" y="774"/>
                </a:cubicBezTo>
                <a:cubicBezTo>
                  <a:pt x="2438" y="745"/>
                  <a:pt x="2463" y="725"/>
                  <a:pt x="2475" y="698"/>
                </a:cubicBezTo>
                <a:cubicBezTo>
                  <a:pt x="2492" y="662"/>
                  <a:pt x="2484" y="607"/>
                  <a:pt x="2469" y="571"/>
                </a:cubicBezTo>
                <a:cubicBezTo>
                  <a:pt x="2408" y="413"/>
                  <a:pt x="2278" y="405"/>
                  <a:pt x="2476" y="279"/>
                </a:cubicBezTo>
                <a:cubicBezTo>
                  <a:pt x="2476" y="279"/>
                  <a:pt x="2331" y="247"/>
                  <a:pt x="2316" y="356"/>
                </a:cubicBezTo>
                <a:cubicBezTo>
                  <a:pt x="2301" y="464"/>
                  <a:pt x="2453" y="584"/>
                  <a:pt x="2438" y="660"/>
                </a:cubicBezTo>
                <a:cubicBezTo>
                  <a:pt x="2423" y="737"/>
                  <a:pt x="2190" y="554"/>
                  <a:pt x="2158" y="424"/>
                </a:cubicBezTo>
                <a:cubicBezTo>
                  <a:pt x="2158" y="424"/>
                  <a:pt x="2130" y="607"/>
                  <a:pt x="2305" y="688"/>
                </a:cubicBezTo>
                <a:cubicBezTo>
                  <a:pt x="2481" y="768"/>
                  <a:pt x="2356" y="923"/>
                  <a:pt x="2307" y="920"/>
                </a:cubicBezTo>
                <a:cubicBezTo>
                  <a:pt x="2258" y="918"/>
                  <a:pt x="2143" y="818"/>
                  <a:pt x="2047" y="705"/>
                </a:cubicBezTo>
                <a:cubicBezTo>
                  <a:pt x="1951" y="592"/>
                  <a:pt x="1870" y="609"/>
                  <a:pt x="1879" y="432"/>
                </a:cubicBezTo>
                <a:cubicBezTo>
                  <a:pt x="1886" y="295"/>
                  <a:pt x="1931" y="180"/>
                  <a:pt x="1968" y="118"/>
                </a:cubicBezTo>
                <a:cubicBezTo>
                  <a:pt x="2056" y="84"/>
                  <a:pt x="2136" y="47"/>
                  <a:pt x="2235" y="66"/>
                </a:cubicBezTo>
                <a:moveTo>
                  <a:pt x="1642" y="160"/>
                </a:moveTo>
                <a:cubicBezTo>
                  <a:pt x="1777" y="184"/>
                  <a:pt x="1810" y="174"/>
                  <a:pt x="1888" y="147"/>
                </a:cubicBezTo>
                <a:cubicBezTo>
                  <a:pt x="1869" y="232"/>
                  <a:pt x="1825" y="427"/>
                  <a:pt x="1800" y="439"/>
                </a:cubicBezTo>
                <a:cubicBezTo>
                  <a:pt x="1768" y="454"/>
                  <a:pt x="1553" y="492"/>
                  <a:pt x="1657" y="228"/>
                </a:cubicBezTo>
                <a:cubicBezTo>
                  <a:pt x="1657" y="228"/>
                  <a:pt x="1549" y="339"/>
                  <a:pt x="1606" y="426"/>
                </a:cubicBezTo>
                <a:cubicBezTo>
                  <a:pt x="1664" y="513"/>
                  <a:pt x="1702" y="471"/>
                  <a:pt x="1813" y="562"/>
                </a:cubicBezTo>
                <a:cubicBezTo>
                  <a:pt x="1924" y="654"/>
                  <a:pt x="2028" y="744"/>
                  <a:pt x="2013" y="767"/>
                </a:cubicBezTo>
                <a:cubicBezTo>
                  <a:pt x="1998" y="790"/>
                  <a:pt x="2005" y="803"/>
                  <a:pt x="1902" y="846"/>
                </a:cubicBezTo>
                <a:cubicBezTo>
                  <a:pt x="1800" y="888"/>
                  <a:pt x="1717" y="955"/>
                  <a:pt x="1615" y="876"/>
                </a:cubicBezTo>
                <a:cubicBezTo>
                  <a:pt x="1512" y="797"/>
                  <a:pt x="1434" y="736"/>
                  <a:pt x="1504" y="570"/>
                </a:cubicBezTo>
                <a:cubicBezTo>
                  <a:pt x="1503" y="572"/>
                  <a:pt x="1470" y="590"/>
                  <a:pt x="1465" y="598"/>
                </a:cubicBezTo>
                <a:cubicBezTo>
                  <a:pt x="1449" y="621"/>
                  <a:pt x="1444" y="654"/>
                  <a:pt x="1439" y="681"/>
                </a:cubicBezTo>
                <a:cubicBezTo>
                  <a:pt x="1432" y="728"/>
                  <a:pt x="1441" y="741"/>
                  <a:pt x="1457" y="783"/>
                </a:cubicBezTo>
                <a:cubicBezTo>
                  <a:pt x="1467" y="809"/>
                  <a:pt x="1468" y="814"/>
                  <a:pt x="1443" y="833"/>
                </a:cubicBezTo>
                <a:cubicBezTo>
                  <a:pt x="1401" y="866"/>
                  <a:pt x="1352" y="867"/>
                  <a:pt x="1302" y="870"/>
                </a:cubicBezTo>
                <a:cubicBezTo>
                  <a:pt x="1365" y="944"/>
                  <a:pt x="1484" y="853"/>
                  <a:pt x="1554" y="898"/>
                </a:cubicBezTo>
                <a:cubicBezTo>
                  <a:pt x="1580" y="914"/>
                  <a:pt x="1597" y="940"/>
                  <a:pt x="1625" y="954"/>
                </a:cubicBezTo>
                <a:cubicBezTo>
                  <a:pt x="1671" y="976"/>
                  <a:pt x="1724" y="969"/>
                  <a:pt x="1772" y="956"/>
                </a:cubicBezTo>
                <a:cubicBezTo>
                  <a:pt x="1975" y="899"/>
                  <a:pt x="2057" y="798"/>
                  <a:pt x="2084" y="817"/>
                </a:cubicBezTo>
                <a:cubicBezTo>
                  <a:pt x="2111" y="835"/>
                  <a:pt x="2207" y="901"/>
                  <a:pt x="2316" y="1006"/>
                </a:cubicBezTo>
                <a:cubicBezTo>
                  <a:pt x="2374" y="1063"/>
                  <a:pt x="2444" y="1113"/>
                  <a:pt x="2522" y="1136"/>
                </a:cubicBezTo>
                <a:cubicBezTo>
                  <a:pt x="2556" y="1147"/>
                  <a:pt x="2575" y="1146"/>
                  <a:pt x="2607" y="1135"/>
                </a:cubicBezTo>
                <a:cubicBezTo>
                  <a:pt x="2625" y="1129"/>
                  <a:pt x="2680" y="1112"/>
                  <a:pt x="2677" y="1148"/>
                </a:cubicBezTo>
                <a:cubicBezTo>
                  <a:pt x="2675" y="1180"/>
                  <a:pt x="2630" y="1204"/>
                  <a:pt x="2604" y="1214"/>
                </a:cubicBezTo>
                <a:cubicBezTo>
                  <a:pt x="2551" y="1234"/>
                  <a:pt x="2500" y="1215"/>
                  <a:pt x="2450" y="1198"/>
                </a:cubicBezTo>
                <a:cubicBezTo>
                  <a:pt x="2401" y="1181"/>
                  <a:pt x="2355" y="1171"/>
                  <a:pt x="2302" y="1175"/>
                </a:cubicBezTo>
                <a:cubicBezTo>
                  <a:pt x="2265" y="1178"/>
                  <a:pt x="2226" y="1187"/>
                  <a:pt x="2197" y="1209"/>
                </a:cubicBezTo>
                <a:cubicBezTo>
                  <a:pt x="2186" y="1217"/>
                  <a:pt x="2177" y="1226"/>
                  <a:pt x="2170" y="1237"/>
                </a:cubicBezTo>
                <a:cubicBezTo>
                  <a:pt x="2166" y="1243"/>
                  <a:pt x="2162" y="1264"/>
                  <a:pt x="2158" y="1267"/>
                </a:cubicBezTo>
                <a:cubicBezTo>
                  <a:pt x="2159" y="1267"/>
                  <a:pt x="2258" y="1194"/>
                  <a:pt x="2327" y="1220"/>
                </a:cubicBezTo>
                <a:cubicBezTo>
                  <a:pt x="2395" y="1246"/>
                  <a:pt x="2542" y="1316"/>
                  <a:pt x="2625" y="1267"/>
                </a:cubicBezTo>
                <a:cubicBezTo>
                  <a:pt x="2702" y="1222"/>
                  <a:pt x="2755" y="1147"/>
                  <a:pt x="2839" y="1112"/>
                </a:cubicBezTo>
                <a:cubicBezTo>
                  <a:pt x="2891" y="1092"/>
                  <a:pt x="2942" y="1090"/>
                  <a:pt x="2995" y="1107"/>
                </a:cubicBezTo>
                <a:cubicBezTo>
                  <a:pt x="3055" y="1127"/>
                  <a:pt x="3055" y="1148"/>
                  <a:pt x="3055" y="1208"/>
                </a:cubicBezTo>
                <a:cubicBezTo>
                  <a:pt x="3055" y="1252"/>
                  <a:pt x="3077" y="1349"/>
                  <a:pt x="3047" y="1385"/>
                </a:cubicBezTo>
                <a:cubicBezTo>
                  <a:pt x="3008" y="1432"/>
                  <a:pt x="2917" y="1369"/>
                  <a:pt x="2867" y="1368"/>
                </a:cubicBezTo>
                <a:cubicBezTo>
                  <a:pt x="2822" y="1366"/>
                  <a:pt x="2775" y="1368"/>
                  <a:pt x="2730" y="1368"/>
                </a:cubicBezTo>
                <a:cubicBezTo>
                  <a:pt x="2697" y="1368"/>
                  <a:pt x="2677" y="1372"/>
                  <a:pt x="2650" y="1387"/>
                </a:cubicBezTo>
                <a:cubicBezTo>
                  <a:pt x="2622" y="1402"/>
                  <a:pt x="2587" y="1406"/>
                  <a:pt x="2562" y="1425"/>
                </a:cubicBezTo>
                <a:cubicBezTo>
                  <a:pt x="2550" y="1434"/>
                  <a:pt x="2540" y="1449"/>
                  <a:pt x="2528" y="1458"/>
                </a:cubicBezTo>
                <a:cubicBezTo>
                  <a:pt x="2454" y="1515"/>
                  <a:pt x="2382" y="1575"/>
                  <a:pt x="2316" y="1644"/>
                </a:cubicBezTo>
                <a:cubicBezTo>
                  <a:pt x="2288" y="1672"/>
                  <a:pt x="2261" y="1701"/>
                  <a:pt x="2224" y="1716"/>
                </a:cubicBezTo>
                <a:cubicBezTo>
                  <a:pt x="2133" y="1752"/>
                  <a:pt x="2008" y="1729"/>
                  <a:pt x="1992" y="1617"/>
                </a:cubicBezTo>
                <a:cubicBezTo>
                  <a:pt x="1973" y="1488"/>
                  <a:pt x="2141" y="1364"/>
                  <a:pt x="2219" y="1391"/>
                </a:cubicBezTo>
                <a:cubicBezTo>
                  <a:pt x="2297" y="1418"/>
                  <a:pt x="2297" y="1454"/>
                  <a:pt x="2293" y="1481"/>
                </a:cubicBezTo>
                <a:cubicBezTo>
                  <a:pt x="2293" y="1481"/>
                  <a:pt x="2347" y="1406"/>
                  <a:pt x="2289" y="1353"/>
                </a:cubicBezTo>
                <a:cubicBezTo>
                  <a:pt x="2231" y="1301"/>
                  <a:pt x="2033" y="1398"/>
                  <a:pt x="2033" y="1398"/>
                </a:cubicBezTo>
                <a:cubicBezTo>
                  <a:pt x="2033" y="1398"/>
                  <a:pt x="2053" y="1248"/>
                  <a:pt x="1944" y="1151"/>
                </a:cubicBezTo>
                <a:cubicBezTo>
                  <a:pt x="1834" y="1054"/>
                  <a:pt x="1627" y="1046"/>
                  <a:pt x="1488" y="1086"/>
                </a:cubicBezTo>
                <a:cubicBezTo>
                  <a:pt x="1348" y="1125"/>
                  <a:pt x="1367" y="1194"/>
                  <a:pt x="1274" y="1155"/>
                </a:cubicBezTo>
                <a:cubicBezTo>
                  <a:pt x="1233" y="1138"/>
                  <a:pt x="1179" y="1110"/>
                  <a:pt x="1160" y="1066"/>
                </a:cubicBezTo>
                <a:cubicBezTo>
                  <a:pt x="1151" y="1046"/>
                  <a:pt x="1143" y="970"/>
                  <a:pt x="1160" y="952"/>
                </a:cubicBezTo>
                <a:cubicBezTo>
                  <a:pt x="1127" y="986"/>
                  <a:pt x="1113" y="1030"/>
                  <a:pt x="1125" y="1076"/>
                </a:cubicBezTo>
                <a:cubicBezTo>
                  <a:pt x="1138" y="1125"/>
                  <a:pt x="1188" y="1145"/>
                  <a:pt x="1221" y="1181"/>
                </a:cubicBezTo>
                <a:cubicBezTo>
                  <a:pt x="1253" y="1217"/>
                  <a:pt x="1232" y="1223"/>
                  <a:pt x="1211" y="1262"/>
                </a:cubicBezTo>
                <a:cubicBezTo>
                  <a:pt x="1182" y="1316"/>
                  <a:pt x="1170" y="1391"/>
                  <a:pt x="1185" y="1448"/>
                </a:cubicBezTo>
                <a:cubicBezTo>
                  <a:pt x="1194" y="1482"/>
                  <a:pt x="1209" y="1516"/>
                  <a:pt x="1237" y="1538"/>
                </a:cubicBezTo>
                <a:cubicBezTo>
                  <a:pt x="1263" y="1559"/>
                  <a:pt x="1306" y="1560"/>
                  <a:pt x="1325" y="1590"/>
                </a:cubicBezTo>
                <a:cubicBezTo>
                  <a:pt x="1368" y="1656"/>
                  <a:pt x="1352" y="1798"/>
                  <a:pt x="1276" y="1840"/>
                </a:cubicBezTo>
                <a:cubicBezTo>
                  <a:pt x="1208" y="1878"/>
                  <a:pt x="1098" y="1870"/>
                  <a:pt x="1038" y="1819"/>
                </a:cubicBezTo>
                <a:cubicBezTo>
                  <a:pt x="961" y="1753"/>
                  <a:pt x="1058" y="1666"/>
                  <a:pt x="1079" y="1597"/>
                </a:cubicBezTo>
                <a:cubicBezTo>
                  <a:pt x="1105" y="1510"/>
                  <a:pt x="1091" y="1407"/>
                  <a:pt x="1038" y="1334"/>
                </a:cubicBezTo>
                <a:cubicBezTo>
                  <a:pt x="1001" y="1282"/>
                  <a:pt x="952" y="1239"/>
                  <a:pt x="900" y="1202"/>
                </a:cubicBezTo>
                <a:cubicBezTo>
                  <a:pt x="857" y="1171"/>
                  <a:pt x="777" y="1179"/>
                  <a:pt x="756" y="1121"/>
                </a:cubicBezTo>
                <a:cubicBezTo>
                  <a:pt x="745" y="1092"/>
                  <a:pt x="772" y="1066"/>
                  <a:pt x="795" y="1045"/>
                </a:cubicBezTo>
                <a:cubicBezTo>
                  <a:pt x="915" y="940"/>
                  <a:pt x="1091" y="928"/>
                  <a:pt x="1185" y="792"/>
                </a:cubicBezTo>
                <a:cubicBezTo>
                  <a:pt x="1230" y="725"/>
                  <a:pt x="1244" y="670"/>
                  <a:pt x="1266" y="596"/>
                </a:cubicBezTo>
                <a:cubicBezTo>
                  <a:pt x="1295" y="501"/>
                  <a:pt x="1368" y="440"/>
                  <a:pt x="1469" y="481"/>
                </a:cubicBezTo>
                <a:cubicBezTo>
                  <a:pt x="1469" y="481"/>
                  <a:pt x="1432" y="413"/>
                  <a:pt x="1387" y="425"/>
                </a:cubicBezTo>
                <a:cubicBezTo>
                  <a:pt x="1341" y="436"/>
                  <a:pt x="1314" y="484"/>
                  <a:pt x="1276" y="459"/>
                </a:cubicBezTo>
                <a:cubicBezTo>
                  <a:pt x="1237" y="433"/>
                  <a:pt x="1299" y="343"/>
                  <a:pt x="1299" y="343"/>
                </a:cubicBezTo>
                <a:cubicBezTo>
                  <a:pt x="1376" y="253"/>
                  <a:pt x="1489" y="132"/>
                  <a:pt x="1642" y="160"/>
                </a:cubicBezTo>
                <a:moveTo>
                  <a:pt x="150" y="1531"/>
                </a:moveTo>
                <a:cubicBezTo>
                  <a:pt x="176" y="1414"/>
                  <a:pt x="298" y="1303"/>
                  <a:pt x="344" y="1297"/>
                </a:cubicBezTo>
                <a:cubicBezTo>
                  <a:pt x="391" y="1290"/>
                  <a:pt x="462" y="1301"/>
                  <a:pt x="483" y="1384"/>
                </a:cubicBezTo>
                <a:cubicBezTo>
                  <a:pt x="504" y="1467"/>
                  <a:pt x="370" y="1531"/>
                  <a:pt x="370" y="1531"/>
                </a:cubicBezTo>
                <a:cubicBezTo>
                  <a:pt x="536" y="1529"/>
                  <a:pt x="551" y="1412"/>
                  <a:pt x="487" y="1301"/>
                </a:cubicBezTo>
                <a:cubicBezTo>
                  <a:pt x="423" y="1190"/>
                  <a:pt x="408" y="1184"/>
                  <a:pt x="398" y="1128"/>
                </a:cubicBezTo>
                <a:cubicBezTo>
                  <a:pt x="387" y="1073"/>
                  <a:pt x="410" y="967"/>
                  <a:pt x="464" y="908"/>
                </a:cubicBezTo>
                <a:cubicBezTo>
                  <a:pt x="536" y="826"/>
                  <a:pt x="645" y="811"/>
                  <a:pt x="703" y="715"/>
                </a:cubicBezTo>
                <a:cubicBezTo>
                  <a:pt x="719" y="756"/>
                  <a:pt x="719" y="824"/>
                  <a:pt x="718" y="869"/>
                </a:cubicBezTo>
                <a:cubicBezTo>
                  <a:pt x="717" y="938"/>
                  <a:pt x="675" y="961"/>
                  <a:pt x="624" y="999"/>
                </a:cubicBezTo>
                <a:cubicBezTo>
                  <a:pt x="698" y="1000"/>
                  <a:pt x="775" y="962"/>
                  <a:pt x="781" y="884"/>
                </a:cubicBezTo>
                <a:cubicBezTo>
                  <a:pt x="787" y="810"/>
                  <a:pt x="756" y="738"/>
                  <a:pt x="796" y="669"/>
                </a:cubicBezTo>
                <a:cubicBezTo>
                  <a:pt x="862" y="557"/>
                  <a:pt x="949" y="492"/>
                  <a:pt x="1070" y="447"/>
                </a:cubicBezTo>
                <a:cubicBezTo>
                  <a:pt x="1108" y="433"/>
                  <a:pt x="1156" y="406"/>
                  <a:pt x="1195" y="406"/>
                </a:cubicBezTo>
                <a:cubicBezTo>
                  <a:pt x="1199" y="486"/>
                  <a:pt x="1157" y="557"/>
                  <a:pt x="1076" y="583"/>
                </a:cubicBezTo>
                <a:cubicBezTo>
                  <a:pt x="1139" y="563"/>
                  <a:pt x="1179" y="588"/>
                  <a:pt x="1235" y="539"/>
                </a:cubicBezTo>
                <a:cubicBezTo>
                  <a:pt x="1235" y="539"/>
                  <a:pt x="1255" y="713"/>
                  <a:pt x="1107" y="807"/>
                </a:cubicBezTo>
                <a:cubicBezTo>
                  <a:pt x="969" y="894"/>
                  <a:pt x="806" y="939"/>
                  <a:pt x="697" y="1066"/>
                </a:cubicBezTo>
                <a:cubicBezTo>
                  <a:pt x="660" y="1109"/>
                  <a:pt x="650" y="1149"/>
                  <a:pt x="644" y="1204"/>
                </a:cubicBezTo>
                <a:cubicBezTo>
                  <a:pt x="635" y="1289"/>
                  <a:pt x="617" y="1374"/>
                  <a:pt x="616" y="1460"/>
                </a:cubicBezTo>
                <a:cubicBezTo>
                  <a:pt x="615" y="1527"/>
                  <a:pt x="615" y="1593"/>
                  <a:pt x="616" y="1659"/>
                </a:cubicBezTo>
                <a:cubicBezTo>
                  <a:pt x="620" y="1885"/>
                  <a:pt x="472" y="1885"/>
                  <a:pt x="408" y="1889"/>
                </a:cubicBezTo>
                <a:cubicBezTo>
                  <a:pt x="342" y="1893"/>
                  <a:pt x="206" y="1812"/>
                  <a:pt x="161" y="1755"/>
                </a:cubicBezTo>
                <a:cubicBezTo>
                  <a:pt x="116" y="1697"/>
                  <a:pt x="125" y="1648"/>
                  <a:pt x="150" y="1531"/>
                </a:cubicBezTo>
                <a:moveTo>
                  <a:pt x="396" y="2699"/>
                </a:moveTo>
                <a:cubicBezTo>
                  <a:pt x="340" y="2603"/>
                  <a:pt x="347" y="2486"/>
                  <a:pt x="434" y="2499"/>
                </a:cubicBezTo>
                <a:cubicBezTo>
                  <a:pt x="521" y="2512"/>
                  <a:pt x="494" y="2639"/>
                  <a:pt x="494" y="2639"/>
                </a:cubicBezTo>
                <a:cubicBezTo>
                  <a:pt x="579" y="2565"/>
                  <a:pt x="564" y="2505"/>
                  <a:pt x="494" y="2420"/>
                </a:cubicBezTo>
                <a:cubicBezTo>
                  <a:pt x="423" y="2335"/>
                  <a:pt x="321" y="2350"/>
                  <a:pt x="259" y="2326"/>
                </a:cubicBezTo>
                <a:cubicBezTo>
                  <a:pt x="197" y="2303"/>
                  <a:pt x="129" y="2239"/>
                  <a:pt x="95" y="2134"/>
                </a:cubicBezTo>
                <a:cubicBezTo>
                  <a:pt x="61" y="2030"/>
                  <a:pt x="119" y="1869"/>
                  <a:pt x="129" y="1854"/>
                </a:cubicBezTo>
                <a:cubicBezTo>
                  <a:pt x="140" y="1840"/>
                  <a:pt x="294" y="1891"/>
                  <a:pt x="334" y="1922"/>
                </a:cubicBezTo>
                <a:cubicBezTo>
                  <a:pt x="373" y="1953"/>
                  <a:pt x="326" y="1978"/>
                  <a:pt x="385" y="2104"/>
                </a:cubicBezTo>
                <a:cubicBezTo>
                  <a:pt x="444" y="2231"/>
                  <a:pt x="577" y="2175"/>
                  <a:pt x="577" y="2175"/>
                </a:cubicBezTo>
                <a:cubicBezTo>
                  <a:pt x="455" y="2181"/>
                  <a:pt x="408" y="2122"/>
                  <a:pt x="419" y="2026"/>
                </a:cubicBezTo>
                <a:cubicBezTo>
                  <a:pt x="430" y="1930"/>
                  <a:pt x="451" y="1957"/>
                  <a:pt x="564" y="1889"/>
                </a:cubicBezTo>
                <a:cubicBezTo>
                  <a:pt x="648" y="1839"/>
                  <a:pt x="667" y="1720"/>
                  <a:pt x="671" y="1664"/>
                </a:cubicBezTo>
                <a:cubicBezTo>
                  <a:pt x="672" y="1645"/>
                  <a:pt x="672" y="1633"/>
                  <a:pt x="672" y="1633"/>
                </a:cubicBezTo>
                <a:lnTo>
                  <a:pt x="670" y="1633"/>
                </a:lnTo>
                <a:cubicBezTo>
                  <a:pt x="668" y="1579"/>
                  <a:pt x="666" y="1468"/>
                  <a:pt x="671" y="1377"/>
                </a:cubicBezTo>
                <a:cubicBezTo>
                  <a:pt x="676" y="1253"/>
                  <a:pt x="752" y="1224"/>
                  <a:pt x="786" y="1235"/>
                </a:cubicBezTo>
                <a:cubicBezTo>
                  <a:pt x="820" y="1246"/>
                  <a:pt x="1022" y="1265"/>
                  <a:pt x="1041" y="1480"/>
                </a:cubicBezTo>
                <a:cubicBezTo>
                  <a:pt x="1061" y="1695"/>
                  <a:pt x="948" y="1661"/>
                  <a:pt x="847" y="1734"/>
                </a:cubicBezTo>
                <a:cubicBezTo>
                  <a:pt x="747" y="1806"/>
                  <a:pt x="630" y="1907"/>
                  <a:pt x="677" y="2057"/>
                </a:cubicBezTo>
                <a:cubicBezTo>
                  <a:pt x="697" y="2122"/>
                  <a:pt x="740" y="2175"/>
                  <a:pt x="769" y="2235"/>
                </a:cubicBezTo>
                <a:cubicBezTo>
                  <a:pt x="794" y="2287"/>
                  <a:pt x="764" y="2353"/>
                  <a:pt x="705" y="2375"/>
                </a:cubicBezTo>
                <a:cubicBezTo>
                  <a:pt x="749" y="2359"/>
                  <a:pt x="796" y="2341"/>
                  <a:pt x="816" y="2293"/>
                </a:cubicBezTo>
                <a:cubicBezTo>
                  <a:pt x="854" y="2203"/>
                  <a:pt x="753" y="2127"/>
                  <a:pt x="731" y="2044"/>
                </a:cubicBezTo>
                <a:cubicBezTo>
                  <a:pt x="712" y="1974"/>
                  <a:pt x="730" y="1910"/>
                  <a:pt x="776" y="1855"/>
                </a:cubicBezTo>
                <a:cubicBezTo>
                  <a:pt x="804" y="1822"/>
                  <a:pt x="937" y="1710"/>
                  <a:pt x="969" y="1789"/>
                </a:cubicBezTo>
                <a:cubicBezTo>
                  <a:pt x="983" y="1824"/>
                  <a:pt x="980" y="1847"/>
                  <a:pt x="1006" y="1878"/>
                </a:cubicBezTo>
                <a:cubicBezTo>
                  <a:pt x="1068" y="1952"/>
                  <a:pt x="963" y="2046"/>
                  <a:pt x="925" y="2106"/>
                </a:cubicBezTo>
                <a:cubicBezTo>
                  <a:pt x="855" y="2218"/>
                  <a:pt x="972" y="2327"/>
                  <a:pt x="1056" y="2396"/>
                </a:cubicBezTo>
                <a:cubicBezTo>
                  <a:pt x="1096" y="2429"/>
                  <a:pt x="1124" y="2474"/>
                  <a:pt x="1162" y="2506"/>
                </a:cubicBezTo>
                <a:cubicBezTo>
                  <a:pt x="1188" y="2529"/>
                  <a:pt x="1235" y="2534"/>
                  <a:pt x="1245" y="2572"/>
                </a:cubicBezTo>
                <a:cubicBezTo>
                  <a:pt x="1259" y="2623"/>
                  <a:pt x="1162" y="2644"/>
                  <a:pt x="1132" y="2659"/>
                </a:cubicBezTo>
                <a:cubicBezTo>
                  <a:pt x="1088" y="2680"/>
                  <a:pt x="999" y="2689"/>
                  <a:pt x="989" y="2616"/>
                </a:cubicBezTo>
                <a:cubicBezTo>
                  <a:pt x="994" y="2651"/>
                  <a:pt x="1015" y="2689"/>
                  <a:pt x="1047" y="2706"/>
                </a:cubicBezTo>
                <a:cubicBezTo>
                  <a:pt x="1142" y="2756"/>
                  <a:pt x="1233" y="2600"/>
                  <a:pt x="1298" y="2712"/>
                </a:cubicBezTo>
                <a:cubicBezTo>
                  <a:pt x="1321" y="2752"/>
                  <a:pt x="1321" y="2833"/>
                  <a:pt x="1296" y="2870"/>
                </a:cubicBezTo>
                <a:cubicBezTo>
                  <a:pt x="1230" y="2968"/>
                  <a:pt x="1125" y="2963"/>
                  <a:pt x="1041" y="2883"/>
                </a:cubicBezTo>
                <a:cubicBezTo>
                  <a:pt x="958" y="2804"/>
                  <a:pt x="906" y="2653"/>
                  <a:pt x="805" y="2583"/>
                </a:cubicBezTo>
                <a:cubicBezTo>
                  <a:pt x="708" y="2516"/>
                  <a:pt x="525" y="2578"/>
                  <a:pt x="558" y="2847"/>
                </a:cubicBezTo>
                <a:cubicBezTo>
                  <a:pt x="503" y="2800"/>
                  <a:pt x="432" y="2762"/>
                  <a:pt x="396" y="2699"/>
                </a:cubicBezTo>
                <a:moveTo>
                  <a:pt x="2433" y="3780"/>
                </a:moveTo>
                <a:cubicBezTo>
                  <a:pt x="2367" y="3739"/>
                  <a:pt x="2485" y="3571"/>
                  <a:pt x="2485" y="3571"/>
                </a:cubicBezTo>
                <a:cubicBezTo>
                  <a:pt x="2287" y="3590"/>
                  <a:pt x="2365" y="3714"/>
                  <a:pt x="2290" y="3812"/>
                </a:cubicBezTo>
                <a:cubicBezTo>
                  <a:pt x="2216" y="3910"/>
                  <a:pt x="2109" y="3884"/>
                  <a:pt x="2009" y="3886"/>
                </a:cubicBezTo>
                <a:cubicBezTo>
                  <a:pt x="1909" y="3888"/>
                  <a:pt x="1898" y="3801"/>
                  <a:pt x="1962" y="3731"/>
                </a:cubicBezTo>
                <a:cubicBezTo>
                  <a:pt x="2026" y="3660"/>
                  <a:pt x="2238" y="3637"/>
                  <a:pt x="2238" y="3637"/>
                </a:cubicBezTo>
                <a:cubicBezTo>
                  <a:pt x="1906" y="3620"/>
                  <a:pt x="1819" y="3733"/>
                  <a:pt x="1787" y="3849"/>
                </a:cubicBezTo>
                <a:cubicBezTo>
                  <a:pt x="1755" y="3966"/>
                  <a:pt x="1728" y="3923"/>
                  <a:pt x="1636" y="3896"/>
                </a:cubicBezTo>
                <a:cubicBezTo>
                  <a:pt x="1544" y="3870"/>
                  <a:pt x="1497" y="3714"/>
                  <a:pt x="1497" y="3714"/>
                </a:cubicBezTo>
                <a:cubicBezTo>
                  <a:pt x="1434" y="3852"/>
                  <a:pt x="1544" y="3935"/>
                  <a:pt x="1544" y="3935"/>
                </a:cubicBezTo>
                <a:cubicBezTo>
                  <a:pt x="1495" y="3978"/>
                  <a:pt x="1340" y="3980"/>
                  <a:pt x="1276" y="3935"/>
                </a:cubicBezTo>
                <a:cubicBezTo>
                  <a:pt x="1212" y="3891"/>
                  <a:pt x="1127" y="3827"/>
                  <a:pt x="1161" y="3731"/>
                </a:cubicBezTo>
                <a:cubicBezTo>
                  <a:pt x="1195" y="3635"/>
                  <a:pt x="1327" y="3618"/>
                  <a:pt x="1327" y="3618"/>
                </a:cubicBezTo>
                <a:cubicBezTo>
                  <a:pt x="1237" y="3547"/>
                  <a:pt x="1150" y="3667"/>
                  <a:pt x="1112" y="3618"/>
                </a:cubicBezTo>
                <a:cubicBezTo>
                  <a:pt x="1073" y="3569"/>
                  <a:pt x="967" y="3528"/>
                  <a:pt x="967" y="3528"/>
                </a:cubicBezTo>
                <a:cubicBezTo>
                  <a:pt x="1099" y="3624"/>
                  <a:pt x="1084" y="3849"/>
                  <a:pt x="1084" y="3849"/>
                </a:cubicBezTo>
                <a:cubicBezTo>
                  <a:pt x="928" y="3883"/>
                  <a:pt x="845" y="3782"/>
                  <a:pt x="824" y="3662"/>
                </a:cubicBezTo>
                <a:cubicBezTo>
                  <a:pt x="803" y="3543"/>
                  <a:pt x="873" y="3509"/>
                  <a:pt x="954" y="3448"/>
                </a:cubicBezTo>
                <a:cubicBezTo>
                  <a:pt x="1035" y="3387"/>
                  <a:pt x="1026" y="3341"/>
                  <a:pt x="1026" y="3341"/>
                </a:cubicBezTo>
                <a:cubicBezTo>
                  <a:pt x="958" y="3413"/>
                  <a:pt x="828" y="3469"/>
                  <a:pt x="743" y="3441"/>
                </a:cubicBezTo>
                <a:cubicBezTo>
                  <a:pt x="658" y="3413"/>
                  <a:pt x="594" y="3317"/>
                  <a:pt x="594" y="3191"/>
                </a:cubicBezTo>
                <a:cubicBezTo>
                  <a:pt x="594" y="3161"/>
                  <a:pt x="597" y="3135"/>
                  <a:pt x="603" y="3113"/>
                </a:cubicBezTo>
                <a:cubicBezTo>
                  <a:pt x="617" y="3103"/>
                  <a:pt x="634" y="3092"/>
                  <a:pt x="652" y="3082"/>
                </a:cubicBezTo>
                <a:cubicBezTo>
                  <a:pt x="700" y="3056"/>
                  <a:pt x="831" y="3155"/>
                  <a:pt x="925" y="3177"/>
                </a:cubicBezTo>
                <a:cubicBezTo>
                  <a:pt x="1019" y="3200"/>
                  <a:pt x="1088" y="3272"/>
                  <a:pt x="1151" y="3319"/>
                </a:cubicBezTo>
                <a:cubicBezTo>
                  <a:pt x="1213" y="3365"/>
                  <a:pt x="1317" y="3268"/>
                  <a:pt x="1441" y="3365"/>
                </a:cubicBezTo>
                <a:cubicBezTo>
                  <a:pt x="1564" y="3461"/>
                  <a:pt x="1642" y="3432"/>
                  <a:pt x="1642" y="3432"/>
                </a:cubicBezTo>
                <a:cubicBezTo>
                  <a:pt x="1601" y="3550"/>
                  <a:pt x="1405" y="3599"/>
                  <a:pt x="1405" y="3599"/>
                </a:cubicBezTo>
                <a:cubicBezTo>
                  <a:pt x="1480" y="3628"/>
                  <a:pt x="1574" y="3617"/>
                  <a:pt x="1636" y="3562"/>
                </a:cubicBezTo>
                <a:cubicBezTo>
                  <a:pt x="1684" y="3518"/>
                  <a:pt x="1686" y="3433"/>
                  <a:pt x="1765" y="3421"/>
                </a:cubicBezTo>
                <a:cubicBezTo>
                  <a:pt x="1809" y="3414"/>
                  <a:pt x="1846" y="3425"/>
                  <a:pt x="1885" y="3438"/>
                </a:cubicBezTo>
                <a:cubicBezTo>
                  <a:pt x="1923" y="3452"/>
                  <a:pt x="1957" y="3474"/>
                  <a:pt x="1998" y="3481"/>
                </a:cubicBezTo>
                <a:cubicBezTo>
                  <a:pt x="2048" y="3489"/>
                  <a:pt x="2085" y="3478"/>
                  <a:pt x="2132" y="3466"/>
                </a:cubicBezTo>
                <a:cubicBezTo>
                  <a:pt x="2199" y="3448"/>
                  <a:pt x="2263" y="3435"/>
                  <a:pt x="2331" y="3434"/>
                </a:cubicBezTo>
                <a:cubicBezTo>
                  <a:pt x="2405" y="3432"/>
                  <a:pt x="2448" y="3494"/>
                  <a:pt x="2505" y="3532"/>
                </a:cubicBezTo>
                <a:cubicBezTo>
                  <a:pt x="2572" y="3578"/>
                  <a:pt x="2680" y="3587"/>
                  <a:pt x="2755" y="3587"/>
                </a:cubicBezTo>
                <a:cubicBezTo>
                  <a:pt x="2684" y="3716"/>
                  <a:pt x="2497" y="3819"/>
                  <a:pt x="2433" y="3780"/>
                </a:cubicBezTo>
                <a:moveTo>
                  <a:pt x="5352" y="3392"/>
                </a:moveTo>
                <a:cubicBezTo>
                  <a:pt x="5229" y="3419"/>
                  <a:pt x="5250" y="3370"/>
                  <a:pt x="5108" y="3380"/>
                </a:cubicBezTo>
                <a:cubicBezTo>
                  <a:pt x="4966" y="3390"/>
                  <a:pt x="5000" y="3504"/>
                  <a:pt x="5000" y="3504"/>
                </a:cubicBezTo>
                <a:cubicBezTo>
                  <a:pt x="5057" y="3440"/>
                  <a:pt x="5182" y="3436"/>
                  <a:pt x="5199" y="3575"/>
                </a:cubicBezTo>
                <a:cubicBezTo>
                  <a:pt x="5216" y="3714"/>
                  <a:pt x="4974" y="3761"/>
                  <a:pt x="4974" y="3761"/>
                </a:cubicBezTo>
                <a:cubicBezTo>
                  <a:pt x="4898" y="3883"/>
                  <a:pt x="4761" y="3955"/>
                  <a:pt x="4720" y="3949"/>
                </a:cubicBezTo>
                <a:cubicBezTo>
                  <a:pt x="4679" y="3943"/>
                  <a:pt x="4643" y="3920"/>
                  <a:pt x="4670" y="3849"/>
                </a:cubicBezTo>
                <a:cubicBezTo>
                  <a:pt x="4697" y="3778"/>
                  <a:pt x="4777" y="3757"/>
                  <a:pt x="4821" y="3726"/>
                </a:cubicBezTo>
                <a:cubicBezTo>
                  <a:pt x="4865" y="3694"/>
                  <a:pt x="4947" y="3690"/>
                  <a:pt x="4947" y="3690"/>
                </a:cubicBezTo>
                <a:cubicBezTo>
                  <a:pt x="4842" y="3645"/>
                  <a:pt x="4732" y="3768"/>
                  <a:pt x="4686" y="3720"/>
                </a:cubicBezTo>
                <a:cubicBezTo>
                  <a:pt x="4640" y="3672"/>
                  <a:pt x="4658" y="3554"/>
                  <a:pt x="4701" y="3527"/>
                </a:cubicBezTo>
                <a:cubicBezTo>
                  <a:pt x="4744" y="3501"/>
                  <a:pt x="4812" y="3550"/>
                  <a:pt x="4812" y="3550"/>
                </a:cubicBezTo>
                <a:cubicBezTo>
                  <a:pt x="4734" y="3455"/>
                  <a:pt x="4588" y="3471"/>
                  <a:pt x="4605" y="3622"/>
                </a:cubicBezTo>
                <a:cubicBezTo>
                  <a:pt x="4622" y="3773"/>
                  <a:pt x="4605" y="3758"/>
                  <a:pt x="4560" y="3859"/>
                </a:cubicBezTo>
                <a:cubicBezTo>
                  <a:pt x="4515" y="3959"/>
                  <a:pt x="4420" y="4008"/>
                  <a:pt x="4319" y="3957"/>
                </a:cubicBezTo>
                <a:cubicBezTo>
                  <a:pt x="4219" y="3907"/>
                  <a:pt x="4134" y="4006"/>
                  <a:pt x="4130" y="3896"/>
                </a:cubicBezTo>
                <a:cubicBezTo>
                  <a:pt x="4125" y="3787"/>
                  <a:pt x="4091" y="3703"/>
                  <a:pt x="4091" y="3703"/>
                </a:cubicBezTo>
                <a:cubicBezTo>
                  <a:pt x="4085" y="3844"/>
                  <a:pt x="3890" y="3932"/>
                  <a:pt x="3848" y="3801"/>
                </a:cubicBezTo>
                <a:cubicBezTo>
                  <a:pt x="3806" y="3670"/>
                  <a:pt x="3763" y="3599"/>
                  <a:pt x="3763" y="3599"/>
                </a:cubicBezTo>
                <a:cubicBezTo>
                  <a:pt x="3723" y="3812"/>
                  <a:pt x="3501" y="3795"/>
                  <a:pt x="3418" y="3707"/>
                </a:cubicBezTo>
                <a:cubicBezTo>
                  <a:pt x="3417" y="3706"/>
                  <a:pt x="3416" y="3705"/>
                  <a:pt x="3415" y="3704"/>
                </a:cubicBezTo>
                <a:cubicBezTo>
                  <a:pt x="3483" y="3626"/>
                  <a:pt x="3635" y="3482"/>
                  <a:pt x="3816" y="3503"/>
                </a:cubicBezTo>
                <a:cubicBezTo>
                  <a:pt x="4064" y="3530"/>
                  <a:pt x="4038" y="3658"/>
                  <a:pt x="4177" y="3694"/>
                </a:cubicBezTo>
                <a:cubicBezTo>
                  <a:pt x="4315" y="3731"/>
                  <a:pt x="4466" y="3669"/>
                  <a:pt x="4466" y="3669"/>
                </a:cubicBezTo>
                <a:cubicBezTo>
                  <a:pt x="4466" y="3669"/>
                  <a:pt x="4215" y="3667"/>
                  <a:pt x="4249" y="3581"/>
                </a:cubicBezTo>
                <a:cubicBezTo>
                  <a:pt x="4283" y="3496"/>
                  <a:pt x="4533" y="3405"/>
                  <a:pt x="4626" y="3409"/>
                </a:cubicBezTo>
                <a:cubicBezTo>
                  <a:pt x="4720" y="3413"/>
                  <a:pt x="4833" y="3449"/>
                  <a:pt x="4984" y="3285"/>
                </a:cubicBezTo>
                <a:cubicBezTo>
                  <a:pt x="5136" y="3121"/>
                  <a:pt x="5168" y="3123"/>
                  <a:pt x="5206" y="3138"/>
                </a:cubicBezTo>
                <a:cubicBezTo>
                  <a:pt x="5239" y="3151"/>
                  <a:pt x="5384" y="3140"/>
                  <a:pt x="5450" y="3100"/>
                </a:cubicBezTo>
                <a:cubicBezTo>
                  <a:pt x="5465" y="3197"/>
                  <a:pt x="5451" y="3370"/>
                  <a:pt x="5352" y="3392"/>
                </a:cubicBezTo>
                <a:moveTo>
                  <a:pt x="5822" y="2456"/>
                </a:moveTo>
                <a:cubicBezTo>
                  <a:pt x="5812" y="2482"/>
                  <a:pt x="5799" y="2503"/>
                  <a:pt x="5787" y="2528"/>
                </a:cubicBezTo>
                <a:cubicBezTo>
                  <a:pt x="5777" y="2548"/>
                  <a:pt x="5779" y="2577"/>
                  <a:pt x="5765" y="2595"/>
                </a:cubicBezTo>
                <a:cubicBezTo>
                  <a:pt x="5752" y="2610"/>
                  <a:pt x="5730" y="2621"/>
                  <a:pt x="5711" y="2619"/>
                </a:cubicBezTo>
                <a:cubicBezTo>
                  <a:pt x="5680" y="2617"/>
                  <a:pt x="5657" y="2591"/>
                  <a:pt x="5627" y="2583"/>
                </a:cubicBezTo>
                <a:cubicBezTo>
                  <a:pt x="5601" y="2577"/>
                  <a:pt x="5571" y="2585"/>
                  <a:pt x="5545" y="2593"/>
                </a:cubicBezTo>
                <a:cubicBezTo>
                  <a:pt x="5469" y="2614"/>
                  <a:pt x="5381" y="2674"/>
                  <a:pt x="5432" y="2761"/>
                </a:cubicBezTo>
                <a:cubicBezTo>
                  <a:pt x="5462" y="2698"/>
                  <a:pt x="5516" y="2608"/>
                  <a:pt x="5601" y="2641"/>
                </a:cubicBezTo>
                <a:cubicBezTo>
                  <a:pt x="5671" y="2668"/>
                  <a:pt x="5655" y="2792"/>
                  <a:pt x="5629" y="2844"/>
                </a:cubicBezTo>
                <a:cubicBezTo>
                  <a:pt x="5620" y="2864"/>
                  <a:pt x="5611" y="2881"/>
                  <a:pt x="5598" y="2898"/>
                </a:cubicBezTo>
                <a:cubicBezTo>
                  <a:pt x="5583" y="2916"/>
                  <a:pt x="5560" y="2926"/>
                  <a:pt x="5545" y="2944"/>
                </a:cubicBezTo>
                <a:cubicBezTo>
                  <a:pt x="5529" y="2964"/>
                  <a:pt x="5521" y="2984"/>
                  <a:pt x="5497" y="2998"/>
                </a:cubicBezTo>
                <a:cubicBezTo>
                  <a:pt x="5476" y="3010"/>
                  <a:pt x="5452" y="3018"/>
                  <a:pt x="5429" y="3027"/>
                </a:cubicBezTo>
                <a:cubicBezTo>
                  <a:pt x="5383" y="3044"/>
                  <a:pt x="5319" y="3063"/>
                  <a:pt x="5269" y="3057"/>
                </a:cubicBezTo>
                <a:cubicBezTo>
                  <a:pt x="5193" y="3046"/>
                  <a:pt x="5177" y="2987"/>
                  <a:pt x="5163" y="2921"/>
                </a:cubicBezTo>
                <a:cubicBezTo>
                  <a:pt x="5150" y="2859"/>
                  <a:pt x="5139" y="2784"/>
                  <a:pt x="5168" y="2724"/>
                </a:cubicBezTo>
                <a:cubicBezTo>
                  <a:pt x="5181" y="2696"/>
                  <a:pt x="5196" y="2668"/>
                  <a:pt x="5222" y="2652"/>
                </a:cubicBezTo>
                <a:cubicBezTo>
                  <a:pt x="5250" y="2634"/>
                  <a:pt x="5270" y="2621"/>
                  <a:pt x="5289" y="2593"/>
                </a:cubicBezTo>
                <a:cubicBezTo>
                  <a:pt x="5308" y="2564"/>
                  <a:pt x="5329" y="2536"/>
                  <a:pt x="5346" y="2507"/>
                </a:cubicBezTo>
                <a:cubicBezTo>
                  <a:pt x="5376" y="2457"/>
                  <a:pt x="5386" y="2322"/>
                  <a:pt x="5460" y="2320"/>
                </a:cubicBezTo>
                <a:cubicBezTo>
                  <a:pt x="5495" y="2318"/>
                  <a:pt x="5526" y="2321"/>
                  <a:pt x="5558" y="2312"/>
                </a:cubicBezTo>
                <a:cubicBezTo>
                  <a:pt x="5590" y="2303"/>
                  <a:pt x="5623" y="2286"/>
                  <a:pt x="5653" y="2272"/>
                </a:cubicBezTo>
                <a:cubicBezTo>
                  <a:pt x="5734" y="2233"/>
                  <a:pt x="5769" y="2176"/>
                  <a:pt x="5805" y="2097"/>
                </a:cubicBezTo>
                <a:cubicBezTo>
                  <a:pt x="5843" y="2193"/>
                  <a:pt x="5870" y="2326"/>
                  <a:pt x="5822" y="24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2732520" y="2185188"/>
            <a:ext cx="344909" cy="453606"/>
          </a:xfrm>
          <a:custGeom>
            <a:rect b="b" l="l" r="r" t="t"/>
            <a:pathLst>
              <a:path extrusionOk="0" h="1135" w="863">
                <a:moveTo>
                  <a:pt x="745" y="58"/>
                </a:moveTo>
                <a:cubicBezTo>
                  <a:pt x="688" y="134"/>
                  <a:pt x="766" y="327"/>
                  <a:pt x="760" y="385"/>
                </a:cubicBezTo>
                <a:cubicBezTo>
                  <a:pt x="755" y="443"/>
                  <a:pt x="705" y="655"/>
                  <a:pt x="478" y="720"/>
                </a:cubicBezTo>
                <a:cubicBezTo>
                  <a:pt x="250" y="786"/>
                  <a:pt x="169" y="574"/>
                  <a:pt x="301" y="448"/>
                </a:cubicBezTo>
                <a:cubicBezTo>
                  <a:pt x="301" y="448"/>
                  <a:pt x="149" y="519"/>
                  <a:pt x="210" y="655"/>
                </a:cubicBezTo>
                <a:cubicBezTo>
                  <a:pt x="240" y="720"/>
                  <a:pt x="286" y="756"/>
                  <a:pt x="354" y="769"/>
                </a:cubicBezTo>
                <a:cubicBezTo>
                  <a:pt x="463" y="789"/>
                  <a:pt x="314" y="825"/>
                  <a:pt x="282" y="841"/>
                </a:cubicBezTo>
                <a:cubicBezTo>
                  <a:pt x="254" y="854"/>
                  <a:pt x="221" y="884"/>
                  <a:pt x="202" y="908"/>
                </a:cubicBezTo>
                <a:cubicBezTo>
                  <a:pt x="172" y="944"/>
                  <a:pt x="155" y="991"/>
                  <a:pt x="127" y="1029"/>
                </a:cubicBezTo>
                <a:cubicBezTo>
                  <a:pt x="107" y="1056"/>
                  <a:pt x="40" y="1103"/>
                  <a:pt x="3" y="1081"/>
                </a:cubicBezTo>
                <a:cubicBezTo>
                  <a:pt x="17" y="1090"/>
                  <a:pt x="95" y="1131"/>
                  <a:pt x="161" y="1039"/>
                </a:cubicBezTo>
                <a:cubicBezTo>
                  <a:pt x="233" y="936"/>
                  <a:pt x="303" y="860"/>
                  <a:pt x="351" y="868"/>
                </a:cubicBezTo>
                <a:cubicBezTo>
                  <a:pt x="351" y="868"/>
                  <a:pt x="318" y="972"/>
                  <a:pt x="385" y="1064"/>
                </a:cubicBezTo>
                <a:cubicBezTo>
                  <a:pt x="452" y="1155"/>
                  <a:pt x="615" y="1162"/>
                  <a:pt x="650" y="1064"/>
                </a:cubicBezTo>
                <a:cubicBezTo>
                  <a:pt x="646" y="1073"/>
                  <a:pt x="607" y="1084"/>
                  <a:pt x="599" y="1087"/>
                </a:cubicBezTo>
                <a:cubicBezTo>
                  <a:pt x="568" y="1098"/>
                  <a:pt x="535" y="1101"/>
                  <a:pt x="502" y="1098"/>
                </a:cubicBezTo>
                <a:cubicBezTo>
                  <a:pt x="444" y="1092"/>
                  <a:pt x="400" y="1024"/>
                  <a:pt x="387" y="971"/>
                </a:cubicBezTo>
                <a:cubicBezTo>
                  <a:pt x="346" y="802"/>
                  <a:pt x="559" y="769"/>
                  <a:pt x="650" y="686"/>
                </a:cubicBezTo>
                <a:cubicBezTo>
                  <a:pt x="707" y="633"/>
                  <a:pt x="750" y="550"/>
                  <a:pt x="784" y="479"/>
                </a:cubicBezTo>
                <a:cubicBezTo>
                  <a:pt x="804" y="438"/>
                  <a:pt x="808" y="410"/>
                  <a:pt x="803" y="365"/>
                </a:cubicBezTo>
                <a:cubicBezTo>
                  <a:pt x="797" y="298"/>
                  <a:pt x="766" y="238"/>
                  <a:pt x="759" y="172"/>
                </a:cubicBezTo>
                <a:cubicBezTo>
                  <a:pt x="749" y="74"/>
                  <a:pt x="826" y="11"/>
                  <a:pt x="863" y="2"/>
                </a:cubicBezTo>
                <a:cubicBezTo>
                  <a:pt x="863" y="2"/>
                  <a:pt x="802" y="-16"/>
                  <a:pt x="745" y="58"/>
                </a:cubicBezTo>
                <a:moveTo>
                  <a:pt x="2" y="1081"/>
                </a:moveTo>
                <a:cubicBezTo>
                  <a:pt x="1" y="1081"/>
                  <a:pt x="1" y="1080"/>
                  <a:pt x="0" y="1080"/>
                </a:cubicBezTo>
                <a:cubicBezTo>
                  <a:pt x="0" y="1080"/>
                  <a:pt x="1" y="1080"/>
                  <a:pt x="2" y="1081"/>
                </a:cubicBezTo>
                <a:lnTo>
                  <a:pt x="3" y="1081"/>
                </a:lnTo>
                <a:cubicBezTo>
                  <a:pt x="2" y="1081"/>
                  <a:pt x="2" y="1081"/>
                  <a:pt x="2" y="10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1783720" y="2434173"/>
            <a:ext cx="7594" cy="5595"/>
          </a:xfrm>
          <a:custGeom>
            <a:rect b="b" l="l" r="r" t="t"/>
            <a:pathLst>
              <a:path extrusionOk="0" h="14" w="19">
                <a:moveTo>
                  <a:pt x="0" y="14"/>
                </a:moveTo>
                <a:cubicBezTo>
                  <a:pt x="11" y="5"/>
                  <a:pt x="19" y="0"/>
                  <a:pt x="19" y="0"/>
                </a:cubicBezTo>
                <a:cubicBezTo>
                  <a:pt x="12" y="2"/>
                  <a:pt x="6" y="7"/>
                  <a:pt x="0" y="14"/>
                </a:cubicBezTo>
                <a:close/>
              </a:path>
            </a:pathLst>
          </a:custGeom>
          <a:solidFill>
            <a:srgbClr val="C6545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1153154" y="2814646"/>
            <a:ext cx="2187726" cy="633440"/>
          </a:xfrm>
          <a:custGeom>
            <a:rect b="b" l="l" r="r" t="t"/>
            <a:pathLst>
              <a:path extrusionOk="0" h="1581" w="5460">
                <a:moveTo>
                  <a:pt x="5406" y="347"/>
                </a:moveTo>
                <a:cubicBezTo>
                  <a:pt x="5336" y="468"/>
                  <a:pt x="5177" y="518"/>
                  <a:pt x="5041" y="521"/>
                </a:cubicBezTo>
                <a:cubicBezTo>
                  <a:pt x="5026" y="521"/>
                  <a:pt x="4971" y="506"/>
                  <a:pt x="4951" y="497"/>
                </a:cubicBezTo>
                <a:cubicBezTo>
                  <a:pt x="4940" y="509"/>
                  <a:pt x="4929" y="520"/>
                  <a:pt x="4918" y="532"/>
                </a:cubicBezTo>
                <a:cubicBezTo>
                  <a:pt x="4862" y="591"/>
                  <a:pt x="4805" y="648"/>
                  <a:pt x="4739" y="696"/>
                </a:cubicBezTo>
                <a:cubicBezTo>
                  <a:pt x="4586" y="809"/>
                  <a:pt x="4433" y="794"/>
                  <a:pt x="4261" y="849"/>
                </a:cubicBezTo>
                <a:cubicBezTo>
                  <a:pt x="4095" y="902"/>
                  <a:pt x="3965" y="996"/>
                  <a:pt x="3782" y="974"/>
                </a:cubicBezTo>
                <a:cubicBezTo>
                  <a:pt x="3682" y="962"/>
                  <a:pt x="3589" y="934"/>
                  <a:pt x="3488" y="936"/>
                </a:cubicBezTo>
                <a:cubicBezTo>
                  <a:pt x="3375" y="938"/>
                  <a:pt x="3329" y="1009"/>
                  <a:pt x="3230" y="1042"/>
                </a:cubicBezTo>
                <a:cubicBezTo>
                  <a:pt x="3102" y="1084"/>
                  <a:pt x="2943" y="1079"/>
                  <a:pt x="2804" y="1060"/>
                </a:cubicBezTo>
                <a:cubicBezTo>
                  <a:pt x="2679" y="1090"/>
                  <a:pt x="2530" y="1054"/>
                  <a:pt x="2412" y="1010"/>
                </a:cubicBezTo>
                <a:cubicBezTo>
                  <a:pt x="2294" y="965"/>
                  <a:pt x="2189" y="862"/>
                  <a:pt x="2064" y="854"/>
                </a:cubicBezTo>
                <a:cubicBezTo>
                  <a:pt x="2038" y="875"/>
                  <a:pt x="2007" y="892"/>
                  <a:pt x="1971" y="904"/>
                </a:cubicBezTo>
                <a:cubicBezTo>
                  <a:pt x="1878" y="933"/>
                  <a:pt x="1810" y="906"/>
                  <a:pt x="1723" y="876"/>
                </a:cubicBezTo>
                <a:cubicBezTo>
                  <a:pt x="1616" y="839"/>
                  <a:pt x="1507" y="874"/>
                  <a:pt x="1398" y="849"/>
                </a:cubicBezTo>
                <a:cubicBezTo>
                  <a:pt x="1296" y="825"/>
                  <a:pt x="1211" y="761"/>
                  <a:pt x="1108" y="737"/>
                </a:cubicBezTo>
                <a:cubicBezTo>
                  <a:pt x="1000" y="713"/>
                  <a:pt x="899" y="698"/>
                  <a:pt x="797" y="651"/>
                </a:cubicBezTo>
                <a:cubicBezTo>
                  <a:pt x="701" y="606"/>
                  <a:pt x="603" y="570"/>
                  <a:pt x="507" y="527"/>
                </a:cubicBezTo>
                <a:cubicBezTo>
                  <a:pt x="403" y="480"/>
                  <a:pt x="359" y="411"/>
                  <a:pt x="281" y="332"/>
                </a:cubicBezTo>
                <a:cubicBezTo>
                  <a:pt x="167" y="214"/>
                  <a:pt x="68" y="133"/>
                  <a:pt x="0" y="0"/>
                </a:cubicBezTo>
                <a:cubicBezTo>
                  <a:pt x="3" y="53"/>
                  <a:pt x="9" y="111"/>
                  <a:pt x="52" y="194"/>
                </a:cubicBezTo>
                <a:cubicBezTo>
                  <a:pt x="120" y="325"/>
                  <a:pt x="168" y="282"/>
                  <a:pt x="219" y="339"/>
                </a:cubicBezTo>
                <a:cubicBezTo>
                  <a:pt x="271" y="396"/>
                  <a:pt x="251" y="518"/>
                  <a:pt x="245" y="564"/>
                </a:cubicBezTo>
                <a:cubicBezTo>
                  <a:pt x="239" y="609"/>
                  <a:pt x="245" y="728"/>
                  <a:pt x="319" y="845"/>
                </a:cubicBezTo>
                <a:cubicBezTo>
                  <a:pt x="393" y="961"/>
                  <a:pt x="464" y="964"/>
                  <a:pt x="481" y="1021"/>
                </a:cubicBezTo>
                <a:cubicBezTo>
                  <a:pt x="498" y="1078"/>
                  <a:pt x="495" y="1169"/>
                  <a:pt x="612" y="1297"/>
                </a:cubicBezTo>
                <a:cubicBezTo>
                  <a:pt x="728" y="1425"/>
                  <a:pt x="828" y="1339"/>
                  <a:pt x="887" y="1362"/>
                </a:cubicBezTo>
                <a:cubicBezTo>
                  <a:pt x="947" y="1385"/>
                  <a:pt x="1021" y="1530"/>
                  <a:pt x="1089" y="1552"/>
                </a:cubicBezTo>
                <a:cubicBezTo>
                  <a:pt x="1157" y="1575"/>
                  <a:pt x="1322" y="1626"/>
                  <a:pt x="1458" y="1490"/>
                </a:cubicBezTo>
                <a:cubicBezTo>
                  <a:pt x="1595" y="1354"/>
                  <a:pt x="1710" y="1511"/>
                  <a:pt x="1889" y="1494"/>
                </a:cubicBezTo>
                <a:cubicBezTo>
                  <a:pt x="2068" y="1477"/>
                  <a:pt x="2173" y="1330"/>
                  <a:pt x="2240" y="1317"/>
                </a:cubicBezTo>
                <a:cubicBezTo>
                  <a:pt x="2270" y="1311"/>
                  <a:pt x="2333" y="1291"/>
                  <a:pt x="2397" y="1261"/>
                </a:cubicBezTo>
                <a:cubicBezTo>
                  <a:pt x="2476" y="1223"/>
                  <a:pt x="2557" y="1171"/>
                  <a:pt x="2595" y="1142"/>
                </a:cubicBezTo>
                <a:cubicBezTo>
                  <a:pt x="2663" y="1088"/>
                  <a:pt x="2780" y="1161"/>
                  <a:pt x="2859" y="1167"/>
                </a:cubicBezTo>
                <a:cubicBezTo>
                  <a:pt x="2939" y="1172"/>
                  <a:pt x="3033" y="1118"/>
                  <a:pt x="3087" y="1110"/>
                </a:cubicBezTo>
                <a:cubicBezTo>
                  <a:pt x="3141" y="1101"/>
                  <a:pt x="3212" y="1336"/>
                  <a:pt x="3308" y="1348"/>
                </a:cubicBezTo>
                <a:cubicBezTo>
                  <a:pt x="3405" y="1359"/>
                  <a:pt x="3419" y="1322"/>
                  <a:pt x="3524" y="1317"/>
                </a:cubicBezTo>
                <a:cubicBezTo>
                  <a:pt x="3630" y="1311"/>
                  <a:pt x="3644" y="1430"/>
                  <a:pt x="3777" y="1453"/>
                </a:cubicBezTo>
                <a:cubicBezTo>
                  <a:pt x="3911" y="1476"/>
                  <a:pt x="3880" y="1402"/>
                  <a:pt x="4047" y="1504"/>
                </a:cubicBezTo>
                <a:cubicBezTo>
                  <a:pt x="4215" y="1606"/>
                  <a:pt x="4314" y="1468"/>
                  <a:pt x="4383" y="1486"/>
                </a:cubicBezTo>
                <a:cubicBezTo>
                  <a:pt x="4451" y="1504"/>
                  <a:pt x="4582" y="1498"/>
                  <a:pt x="4684" y="1396"/>
                </a:cubicBezTo>
                <a:cubicBezTo>
                  <a:pt x="4786" y="1294"/>
                  <a:pt x="4781" y="1248"/>
                  <a:pt x="4837" y="1248"/>
                </a:cubicBezTo>
                <a:cubicBezTo>
                  <a:pt x="4894" y="1248"/>
                  <a:pt x="5022" y="1209"/>
                  <a:pt x="5073" y="1027"/>
                </a:cubicBezTo>
                <a:cubicBezTo>
                  <a:pt x="5124" y="845"/>
                  <a:pt x="5212" y="944"/>
                  <a:pt x="5272" y="794"/>
                </a:cubicBezTo>
                <a:cubicBezTo>
                  <a:pt x="5332" y="643"/>
                  <a:pt x="5278" y="538"/>
                  <a:pt x="5298" y="504"/>
                </a:cubicBezTo>
                <a:cubicBezTo>
                  <a:pt x="5318" y="470"/>
                  <a:pt x="5434" y="467"/>
                  <a:pt x="5454" y="308"/>
                </a:cubicBezTo>
                <a:cubicBezTo>
                  <a:pt x="5455" y="296"/>
                  <a:pt x="5457" y="286"/>
                  <a:pt x="5460" y="276"/>
                </a:cubicBezTo>
                <a:cubicBezTo>
                  <a:pt x="5439" y="298"/>
                  <a:pt x="5421" y="322"/>
                  <a:pt x="5406" y="3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492323" y="3228286"/>
            <a:ext cx="67143" cy="47958"/>
          </a:xfrm>
          <a:custGeom>
            <a:rect b="b" l="l" r="r" t="t"/>
            <a:pathLst>
              <a:path extrusionOk="0" h="120" w="168">
                <a:moveTo>
                  <a:pt x="149" y="1"/>
                </a:moveTo>
                <a:lnTo>
                  <a:pt x="148" y="1"/>
                </a:lnTo>
                <a:cubicBezTo>
                  <a:pt x="142" y="0"/>
                  <a:pt x="136" y="-1"/>
                  <a:pt x="130" y="0"/>
                </a:cubicBezTo>
                <a:cubicBezTo>
                  <a:pt x="126" y="1"/>
                  <a:pt x="123" y="3"/>
                  <a:pt x="119" y="4"/>
                </a:cubicBezTo>
                <a:cubicBezTo>
                  <a:pt x="112" y="6"/>
                  <a:pt x="105" y="8"/>
                  <a:pt x="99" y="11"/>
                </a:cubicBezTo>
                <a:cubicBezTo>
                  <a:pt x="83" y="17"/>
                  <a:pt x="68" y="25"/>
                  <a:pt x="54" y="34"/>
                </a:cubicBezTo>
                <a:cubicBezTo>
                  <a:pt x="40" y="43"/>
                  <a:pt x="26" y="53"/>
                  <a:pt x="14" y="65"/>
                </a:cubicBezTo>
                <a:cubicBezTo>
                  <a:pt x="7" y="73"/>
                  <a:pt x="-2" y="84"/>
                  <a:pt x="0" y="95"/>
                </a:cubicBezTo>
                <a:cubicBezTo>
                  <a:pt x="6" y="137"/>
                  <a:pt x="61" y="115"/>
                  <a:pt x="83" y="100"/>
                </a:cubicBezTo>
                <a:cubicBezTo>
                  <a:pt x="97" y="90"/>
                  <a:pt x="106" y="75"/>
                  <a:pt x="119" y="65"/>
                </a:cubicBezTo>
                <a:cubicBezTo>
                  <a:pt x="128" y="59"/>
                  <a:pt x="140" y="59"/>
                  <a:pt x="150" y="53"/>
                </a:cubicBezTo>
                <a:cubicBezTo>
                  <a:pt x="159" y="48"/>
                  <a:pt x="165" y="37"/>
                  <a:pt x="167" y="28"/>
                </a:cubicBezTo>
                <a:cubicBezTo>
                  <a:pt x="168" y="23"/>
                  <a:pt x="169" y="18"/>
                  <a:pt x="167" y="13"/>
                </a:cubicBezTo>
                <a:cubicBezTo>
                  <a:pt x="166" y="9"/>
                  <a:pt x="161" y="6"/>
                  <a:pt x="157" y="4"/>
                </a:cubicBezTo>
                <a:cubicBezTo>
                  <a:pt x="154" y="3"/>
                  <a:pt x="152" y="2"/>
                  <a:pt x="1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604628" y="3243872"/>
            <a:ext cx="72739" cy="61147"/>
          </a:xfrm>
          <a:custGeom>
            <a:rect b="b" l="l" r="r" t="t"/>
            <a:pathLst>
              <a:path extrusionOk="0" h="153" w="182">
                <a:moveTo>
                  <a:pt x="169" y="81"/>
                </a:moveTo>
                <a:cubicBezTo>
                  <a:pt x="152" y="60"/>
                  <a:pt x="120" y="45"/>
                  <a:pt x="102" y="32"/>
                </a:cubicBezTo>
                <a:cubicBezTo>
                  <a:pt x="80" y="17"/>
                  <a:pt x="30" y="-17"/>
                  <a:pt x="5" y="9"/>
                </a:cubicBezTo>
                <a:cubicBezTo>
                  <a:pt x="-14" y="29"/>
                  <a:pt x="20" y="100"/>
                  <a:pt x="34" y="119"/>
                </a:cubicBezTo>
                <a:cubicBezTo>
                  <a:pt x="60" y="154"/>
                  <a:pt x="111" y="160"/>
                  <a:pt x="151" y="146"/>
                </a:cubicBezTo>
                <a:cubicBezTo>
                  <a:pt x="164" y="142"/>
                  <a:pt x="176" y="136"/>
                  <a:pt x="180" y="122"/>
                </a:cubicBezTo>
                <a:cubicBezTo>
                  <a:pt x="184" y="106"/>
                  <a:pt x="179" y="93"/>
                  <a:pt x="169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0075" lIns="90000" spcFirstLastPara="1" rIns="90000" wrap="square" tIns="1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2746908" y="3281440"/>
            <a:ext cx="137084" cy="65143"/>
          </a:xfrm>
          <a:custGeom>
            <a:rect b="b" l="l" r="r" t="t"/>
            <a:pathLst>
              <a:path extrusionOk="0" h="163" w="343">
                <a:moveTo>
                  <a:pt x="311" y="5"/>
                </a:moveTo>
                <a:cubicBezTo>
                  <a:pt x="245" y="43"/>
                  <a:pt x="170" y="59"/>
                  <a:pt x="94" y="58"/>
                </a:cubicBezTo>
                <a:cubicBezTo>
                  <a:pt x="72" y="58"/>
                  <a:pt x="34" y="47"/>
                  <a:pt x="15" y="61"/>
                </a:cubicBezTo>
                <a:cubicBezTo>
                  <a:pt x="-5" y="74"/>
                  <a:pt x="-2" y="107"/>
                  <a:pt x="6" y="126"/>
                </a:cubicBezTo>
                <a:cubicBezTo>
                  <a:pt x="35" y="190"/>
                  <a:pt x="109" y="151"/>
                  <a:pt x="162" y="148"/>
                </a:cubicBezTo>
                <a:cubicBezTo>
                  <a:pt x="185" y="147"/>
                  <a:pt x="208" y="152"/>
                  <a:pt x="231" y="147"/>
                </a:cubicBezTo>
                <a:cubicBezTo>
                  <a:pt x="257" y="140"/>
                  <a:pt x="285" y="126"/>
                  <a:pt x="305" y="108"/>
                </a:cubicBezTo>
                <a:cubicBezTo>
                  <a:pt x="321" y="93"/>
                  <a:pt x="340" y="68"/>
                  <a:pt x="343" y="44"/>
                </a:cubicBezTo>
                <a:cubicBezTo>
                  <a:pt x="346" y="23"/>
                  <a:pt x="322" y="-13"/>
                  <a:pt x="311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3675" lIns="90000" spcFirstLastPara="1" rIns="90000" wrap="square" tIns="13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808856" y="3188720"/>
            <a:ext cx="93521" cy="53953"/>
          </a:xfrm>
          <a:custGeom>
            <a:rect b="b" l="l" r="r" t="t"/>
            <a:pathLst>
              <a:path extrusionOk="0" h="135" w="234">
                <a:moveTo>
                  <a:pt x="214" y="1"/>
                </a:moveTo>
                <a:cubicBezTo>
                  <a:pt x="209" y="0"/>
                  <a:pt x="204" y="0"/>
                  <a:pt x="199" y="0"/>
                </a:cubicBezTo>
                <a:cubicBezTo>
                  <a:pt x="173" y="2"/>
                  <a:pt x="-43" y="68"/>
                  <a:pt x="7" y="115"/>
                </a:cubicBezTo>
                <a:cubicBezTo>
                  <a:pt x="32" y="139"/>
                  <a:pt x="135" y="140"/>
                  <a:pt x="166" y="123"/>
                </a:cubicBezTo>
                <a:cubicBezTo>
                  <a:pt x="188" y="110"/>
                  <a:pt x="191" y="90"/>
                  <a:pt x="203" y="69"/>
                </a:cubicBezTo>
                <a:cubicBezTo>
                  <a:pt x="211" y="54"/>
                  <a:pt x="229" y="41"/>
                  <a:pt x="233" y="24"/>
                </a:cubicBezTo>
                <a:cubicBezTo>
                  <a:pt x="236" y="8"/>
                  <a:pt x="226" y="3"/>
                  <a:pt x="2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3600" lIns="90000" spcFirstLastPara="1" rIns="90000" wrap="square" tIns="3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3089019" y="3083211"/>
            <a:ext cx="113504" cy="53953"/>
          </a:xfrm>
          <a:custGeom>
            <a:rect b="b" l="l" r="r" t="t"/>
            <a:pathLst>
              <a:path extrusionOk="0" h="135" w="284">
                <a:moveTo>
                  <a:pt x="256" y="6"/>
                </a:moveTo>
                <a:cubicBezTo>
                  <a:pt x="233" y="-4"/>
                  <a:pt x="205" y="1"/>
                  <a:pt x="182" y="2"/>
                </a:cubicBezTo>
                <a:cubicBezTo>
                  <a:pt x="161" y="3"/>
                  <a:pt x="143" y="0"/>
                  <a:pt x="124" y="9"/>
                </a:cubicBezTo>
                <a:cubicBezTo>
                  <a:pt x="99" y="21"/>
                  <a:pt x="81" y="41"/>
                  <a:pt x="60" y="60"/>
                </a:cubicBezTo>
                <a:cubicBezTo>
                  <a:pt x="43" y="75"/>
                  <a:pt x="24" y="88"/>
                  <a:pt x="9" y="105"/>
                </a:cubicBezTo>
                <a:cubicBezTo>
                  <a:pt x="-12" y="131"/>
                  <a:pt x="7" y="137"/>
                  <a:pt x="37" y="134"/>
                </a:cubicBezTo>
                <a:cubicBezTo>
                  <a:pt x="71" y="131"/>
                  <a:pt x="95" y="112"/>
                  <a:pt x="126" y="103"/>
                </a:cubicBezTo>
                <a:cubicBezTo>
                  <a:pt x="169" y="91"/>
                  <a:pt x="225" y="106"/>
                  <a:pt x="263" y="78"/>
                </a:cubicBezTo>
                <a:cubicBezTo>
                  <a:pt x="292" y="57"/>
                  <a:pt x="291" y="22"/>
                  <a:pt x="257" y="6"/>
                </a:cubicBezTo>
                <a:lnTo>
                  <a:pt x="256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3600" lIns="90000" spcFirstLastPara="1" rIns="90000" wrap="square" tIns="3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3036663" y="3140761"/>
            <a:ext cx="39567" cy="30374"/>
          </a:xfrm>
          <a:custGeom>
            <a:rect b="b" l="l" r="r" t="t"/>
            <a:pathLst>
              <a:path extrusionOk="0" h="76" w="99">
                <a:moveTo>
                  <a:pt x="88" y="1"/>
                </a:moveTo>
                <a:cubicBezTo>
                  <a:pt x="70" y="-5"/>
                  <a:pt x="46" y="12"/>
                  <a:pt x="32" y="22"/>
                </a:cubicBezTo>
                <a:cubicBezTo>
                  <a:pt x="17" y="33"/>
                  <a:pt x="-3" y="52"/>
                  <a:pt x="0" y="73"/>
                </a:cubicBezTo>
                <a:cubicBezTo>
                  <a:pt x="21" y="85"/>
                  <a:pt x="53" y="54"/>
                  <a:pt x="69" y="43"/>
                </a:cubicBezTo>
                <a:cubicBezTo>
                  <a:pt x="80" y="35"/>
                  <a:pt x="116" y="12"/>
                  <a:pt x="89" y="2"/>
                </a:cubicBezTo>
                <a:cubicBezTo>
                  <a:pt x="89" y="1"/>
                  <a:pt x="89" y="1"/>
                  <a:pt x="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3009087" y="3183924"/>
            <a:ext cx="35570" cy="61546"/>
          </a:xfrm>
          <a:custGeom>
            <a:rect b="b" l="l" r="r" t="t"/>
            <a:pathLst>
              <a:path extrusionOk="0" h="154" w="89">
                <a:moveTo>
                  <a:pt x="56" y="4"/>
                </a:moveTo>
                <a:cubicBezTo>
                  <a:pt x="53" y="1"/>
                  <a:pt x="49" y="0"/>
                  <a:pt x="45" y="0"/>
                </a:cubicBezTo>
                <a:cubicBezTo>
                  <a:pt x="40" y="0"/>
                  <a:pt x="34" y="0"/>
                  <a:pt x="29" y="2"/>
                </a:cubicBezTo>
                <a:cubicBezTo>
                  <a:pt x="20" y="4"/>
                  <a:pt x="13" y="10"/>
                  <a:pt x="9" y="18"/>
                </a:cubicBezTo>
                <a:cubicBezTo>
                  <a:pt x="0" y="33"/>
                  <a:pt x="0" y="53"/>
                  <a:pt x="0" y="71"/>
                </a:cubicBezTo>
                <a:cubicBezTo>
                  <a:pt x="1" y="88"/>
                  <a:pt x="4" y="106"/>
                  <a:pt x="10" y="122"/>
                </a:cubicBezTo>
                <a:cubicBezTo>
                  <a:pt x="22" y="156"/>
                  <a:pt x="64" y="167"/>
                  <a:pt x="81" y="132"/>
                </a:cubicBezTo>
                <a:cubicBezTo>
                  <a:pt x="94" y="107"/>
                  <a:pt x="88" y="73"/>
                  <a:pt x="83" y="49"/>
                </a:cubicBezTo>
                <a:cubicBezTo>
                  <a:pt x="82" y="38"/>
                  <a:pt x="80" y="26"/>
                  <a:pt x="73" y="18"/>
                </a:cubicBezTo>
                <a:cubicBezTo>
                  <a:pt x="71" y="15"/>
                  <a:pt x="68" y="13"/>
                  <a:pt x="66" y="11"/>
                </a:cubicBezTo>
                <a:cubicBezTo>
                  <a:pt x="62" y="8"/>
                  <a:pt x="59" y="6"/>
                  <a:pt x="56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0425" lIns="90000" spcFirstLastPara="1" rIns="90000" wrap="square" tIns="10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2960728" y="3235479"/>
            <a:ext cx="46361" cy="28775"/>
          </a:xfrm>
          <a:custGeom>
            <a:rect b="b" l="l" r="r" t="t"/>
            <a:pathLst>
              <a:path extrusionOk="0" h="72" w="116">
                <a:moveTo>
                  <a:pt x="98" y="4"/>
                </a:moveTo>
                <a:cubicBezTo>
                  <a:pt x="71" y="-8"/>
                  <a:pt x="27" y="9"/>
                  <a:pt x="11" y="26"/>
                </a:cubicBezTo>
                <a:cubicBezTo>
                  <a:pt x="-14" y="52"/>
                  <a:pt x="5" y="78"/>
                  <a:pt x="37" y="70"/>
                </a:cubicBezTo>
                <a:cubicBezTo>
                  <a:pt x="58" y="65"/>
                  <a:pt x="134" y="53"/>
                  <a:pt x="112" y="17"/>
                </a:cubicBezTo>
                <a:cubicBezTo>
                  <a:pt x="108" y="11"/>
                  <a:pt x="103" y="7"/>
                  <a:pt x="98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3056247" y="3223090"/>
            <a:ext cx="53555" cy="50756"/>
          </a:xfrm>
          <a:custGeom>
            <a:rect b="b" l="l" r="r" t="t"/>
            <a:pathLst>
              <a:path extrusionOk="0" h="127" w="134">
                <a:moveTo>
                  <a:pt x="95" y="4"/>
                </a:moveTo>
                <a:cubicBezTo>
                  <a:pt x="38" y="-18"/>
                  <a:pt x="-23" y="44"/>
                  <a:pt x="8" y="97"/>
                </a:cubicBezTo>
                <a:cubicBezTo>
                  <a:pt x="23" y="125"/>
                  <a:pt x="44" y="136"/>
                  <a:pt x="74" y="119"/>
                </a:cubicBezTo>
                <a:cubicBezTo>
                  <a:pt x="99" y="106"/>
                  <a:pt x="132" y="82"/>
                  <a:pt x="134" y="52"/>
                </a:cubicBezTo>
                <a:cubicBezTo>
                  <a:pt x="136" y="25"/>
                  <a:pt x="115" y="7"/>
                  <a:pt x="95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700" lIns="90000" spcFirstLastPara="1" rIns="90000" wrap="square" tIns="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2955932" y="3289433"/>
            <a:ext cx="91523" cy="64344"/>
          </a:xfrm>
          <a:custGeom>
            <a:rect b="b" l="l" r="r" t="t"/>
            <a:pathLst>
              <a:path extrusionOk="0" h="161" w="229">
                <a:moveTo>
                  <a:pt x="204" y="0"/>
                </a:moveTo>
                <a:cubicBezTo>
                  <a:pt x="162" y="-4"/>
                  <a:pt x="112" y="30"/>
                  <a:pt x="79" y="53"/>
                </a:cubicBezTo>
                <a:cubicBezTo>
                  <a:pt x="54" y="71"/>
                  <a:pt x="7" y="100"/>
                  <a:pt x="1" y="133"/>
                </a:cubicBezTo>
                <a:cubicBezTo>
                  <a:pt x="-12" y="197"/>
                  <a:pt x="90" y="132"/>
                  <a:pt x="108" y="113"/>
                </a:cubicBezTo>
                <a:cubicBezTo>
                  <a:pt x="120" y="101"/>
                  <a:pt x="131" y="84"/>
                  <a:pt x="146" y="74"/>
                </a:cubicBezTo>
                <a:cubicBezTo>
                  <a:pt x="161" y="64"/>
                  <a:pt x="180" y="61"/>
                  <a:pt x="195" y="52"/>
                </a:cubicBezTo>
                <a:cubicBezTo>
                  <a:pt x="220" y="37"/>
                  <a:pt x="252" y="9"/>
                  <a:pt x="2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2950" lIns="90000" spcFirstLastPara="1" rIns="90000" wrap="square" tIns="12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1332501" y="3071221"/>
            <a:ext cx="118300" cy="73536"/>
          </a:xfrm>
          <a:custGeom>
            <a:rect b="b" l="l" r="r" t="t"/>
            <a:pathLst>
              <a:path extrusionOk="0" h="184" w="296">
                <a:moveTo>
                  <a:pt x="286" y="103"/>
                </a:moveTo>
                <a:cubicBezTo>
                  <a:pt x="262" y="73"/>
                  <a:pt x="200" y="54"/>
                  <a:pt x="175" y="41"/>
                </a:cubicBezTo>
                <a:cubicBezTo>
                  <a:pt x="137" y="21"/>
                  <a:pt x="60" y="-20"/>
                  <a:pt x="19" y="10"/>
                </a:cubicBezTo>
                <a:cubicBezTo>
                  <a:pt x="-25" y="41"/>
                  <a:pt x="15" y="114"/>
                  <a:pt x="48" y="141"/>
                </a:cubicBezTo>
                <a:cubicBezTo>
                  <a:pt x="94" y="179"/>
                  <a:pt x="175" y="189"/>
                  <a:pt x="232" y="181"/>
                </a:cubicBezTo>
                <a:cubicBezTo>
                  <a:pt x="252" y="178"/>
                  <a:pt x="276" y="170"/>
                  <a:pt x="287" y="152"/>
                </a:cubicBezTo>
                <a:cubicBezTo>
                  <a:pt x="300" y="133"/>
                  <a:pt x="297" y="116"/>
                  <a:pt x="286" y="1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21225" lIns="90000" spcFirstLastPara="1" rIns="90000" wrap="square" tIns="21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1427621" y="3227886"/>
            <a:ext cx="47959" cy="71937"/>
          </a:xfrm>
          <a:custGeom>
            <a:rect b="b" l="l" r="r" t="t"/>
            <a:pathLst>
              <a:path extrusionOk="0" h="180" w="120">
                <a:moveTo>
                  <a:pt x="26" y="3"/>
                </a:moveTo>
                <a:cubicBezTo>
                  <a:pt x="16" y="6"/>
                  <a:pt x="8" y="12"/>
                  <a:pt x="4" y="25"/>
                </a:cubicBezTo>
                <a:cubicBezTo>
                  <a:pt x="-1" y="40"/>
                  <a:pt x="-1" y="56"/>
                  <a:pt x="1" y="72"/>
                </a:cubicBezTo>
                <a:cubicBezTo>
                  <a:pt x="4" y="94"/>
                  <a:pt x="10" y="117"/>
                  <a:pt x="20" y="137"/>
                </a:cubicBezTo>
                <a:cubicBezTo>
                  <a:pt x="27" y="152"/>
                  <a:pt x="37" y="170"/>
                  <a:pt x="53" y="177"/>
                </a:cubicBezTo>
                <a:cubicBezTo>
                  <a:pt x="89" y="192"/>
                  <a:pt x="114" y="150"/>
                  <a:pt x="118" y="121"/>
                </a:cubicBezTo>
                <a:cubicBezTo>
                  <a:pt x="124" y="85"/>
                  <a:pt x="113" y="62"/>
                  <a:pt x="93" y="33"/>
                </a:cubicBezTo>
                <a:cubicBezTo>
                  <a:pt x="87" y="24"/>
                  <a:pt x="79" y="10"/>
                  <a:pt x="68" y="5"/>
                </a:cubicBezTo>
                <a:cubicBezTo>
                  <a:pt x="59" y="0"/>
                  <a:pt x="47" y="-2"/>
                  <a:pt x="37" y="0"/>
                </a:cubicBezTo>
                <a:cubicBezTo>
                  <a:pt x="33" y="1"/>
                  <a:pt x="29" y="2"/>
                  <a:pt x="26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9800" lIns="90000" spcFirstLastPara="1" rIns="90000" wrap="square" tIns="19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1497961" y="3157547"/>
            <a:ext cx="141081" cy="61546"/>
          </a:xfrm>
          <a:custGeom>
            <a:rect b="b" l="l" r="r" t="t"/>
            <a:pathLst>
              <a:path extrusionOk="0" h="154" w="353">
                <a:moveTo>
                  <a:pt x="319" y="81"/>
                </a:moveTo>
                <a:cubicBezTo>
                  <a:pt x="316" y="79"/>
                  <a:pt x="313" y="77"/>
                  <a:pt x="310" y="75"/>
                </a:cubicBezTo>
                <a:cubicBezTo>
                  <a:pt x="297" y="67"/>
                  <a:pt x="289" y="60"/>
                  <a:pt x="275" y="55"/>
                </a:cubicBezTo>
                <a:cubicBezTo>
                  <a:pt x="258" y="51"/>
                  <a:pt x="242" y="42"/>
                  <a:pt x="225" y="36"/>
                </a:cubicBezTo>
                <a:cubicBezTo>
                  <a:pt x="192" y="22"/>
                  <a:pt x="158" y="10"/>
                  <a:pt x="123" y="2"/>
                </a:cubicBezTo>
                <a:cubicBezTo>
                  <a:pt x="72" y="-8"/>
                  <a:pt x="-4" y="10"/>
                  <a:pt x="0" y="74"/>
                </a:cubicBezTo>
                <a:cubicBezTo>
                  <a:pt x="5" y="144"/>
                  <a:pt x="107" y="123"/>
                  <a:pt x="157" y="124"/>
                </a:cubicBezTo>
                <a:cubicBezTo>
                  <a:pt x="206" y="124"/>
                  <a:pt x="245" y="146"/>
                  <a:pt x="290" y="152"/>
                </a:cubicBezTo>
                <a:cubicBezTo>
                  <a:pt x="309" y="155"/>
                  <a:pt x="339" y="157"/>
                  <a:pt x="350" y="134"/>
                </a:cubicBezTo>
                <a:cubicBezTo>
                  <a:pt x="360" y="111"/>
                  <a:pt x="337" y="93"/>
                  <a:pt x="319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10425" lIns="90000" spcFirstLastPara="1" rIns="90000" wrap="square" tIns="10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1577494" y="3270649"/>
            <a:ext cx="65545" cy="75934"/>
          </a:xfrm>
          <a:custGeom>
            <a:rect b="b" l="l" r="r" t="t"/>
            <a:pathLst>
              <a:path extrusionOk="0" h="190" w="164">
                <a:moveTo>
                  <a:pt x="134" y="3"/>
                </a:moveTo>
                <a:cubicBezTo>
                  <a:pt x="56" y="-17"/>
                  <a:pt x="-48" y="58"/>
                  <a:pt x="23" y="137"/>
                </a:cubicBezTo>
                <a:cubicBezTo>
                  <a:pt x="44" y="160"/>
                  <a:pt x="106" y="201"/>
                  <a:pt x="141" y="186"/>
                </a:cubicBezTo>
                <a:cubicBezTo>
                  <a:pt x="187" y="167"/>
                  <a:pt x="148" y="120"/>
                  <a:pt x="145" y="91"/>
                </a:cubicBezTo>
                <a:cubicBezTo>
                  <a:pt x="142" y="59"/>
                  <a:pt x="184" y="33"/>
                  <a:pt x="134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23400" lIns="90000" spcFirstLastPara="1" rIns="90000" wrap="square" tIns="23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1723771" y="3213898"/>
            <a:ext cx="127492" cy="97915"/>
          </a:xfrm>
          <a:custGeom>
            <a:rect b="b" l="l" r="r" t="t"/>
            <a:pathLst>
              <a:path extrusionOk="0" h="245" w="319">
                <a:moveTo>
                  <a:pt x="228" y="0"/>
                </a:moveTo>
                <a:cubicBezTo>
                  <a:pt x="157" y="-9"/>
                  <a:pt x="117" y="76"/>
                  <a:pt x="68" y="111"/>
                </a:cubicBezTo>
                <a:cubicBezTo>
                  <a:pt x="29" y="140"/>
                  <a:pt x="-30" y="168"/>
                  <a:pt x="16" y="226"/>
                </a:cubicBezTo>
                <a:cubicBezTo>
                  <a:pt x="66" y="289"/>
                  <a:pt x="144" y="176"/>
                  <a:pt x="176" y="143"/>
                </a:cubicBezTo>
                <a:cubicBezTo>
                  <a:pt x="194" y="124"/>
                  <a:pt x="211" y="101"/>
                  <a:pt x="235" y="90"/>
                </a:cubicBezTo>
                <a:cubicBezTo>
                  <a:pt x="252" y="81"/>
                  <a:pt x="298" y="80"/>
                  <a:pt x="310" y="65"/>
                </a:cubicBezTo>
                <a:cubicBezTo>
                  <a:pt x="349" y="15"/>
                  <a:pt x="242" y="-2"/>
                  <a:pt x="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3200" lIns="90000" spcFirstLastPara="1" rIns="90000" wrap="square" tIns="4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1873245" y="3193516"/>
            <a:ext cx="154270" cy="47958"/>
          </a:xfrm>
          <a:custGeom>
            <a:rect b="b" l="l" r="r" t="t"/>
            <a:pathLst>
              <a:path extrusionOk="0" h="120" w="386">
                <a:moveTo>
                  <a:pt x="340" y="8"/>
                </a:moveTo>
                <a:cubicBezTo>
                  <a:pt x="278" y="-21"/>
                  <a:pt x="203" y="36"/>
                  <a:pt x="144" y="51"/>
                </a:cubicBezTo>
                <a:cubicBezTo>
                  <a:pt x="119" y="58"/>
                  <a:pt x="11" y="51"/>
                  <a:pt x="1" y="76"/>
                </a:cubicBezTo>
                <a:cubicBezTo>
                  <a:pt x="-16" y="120"/>
                  <a:pt x="157" y="82"/>
                  <a:pt x="181" y="86"/>
                </a:cubicBezTo>
                <a:cubicBezTo>
                  <a:pt x="208" y="90"/>
                  <a:pt x="227" y="112"/>
                  <a:pt x="252" y="118"/>
                </a:cubicBezTo>
                <a:cubicBezTo>
                  <a:pt x="279" y="126"/>
                  <a:pt x="294" y="106"/>
                  <a:pt x="318" y="94"/>
                </a:cubicBezTo>
                <a:cubicBezTo>
                  <a:pt x="336" y="86"/>
                  <a:pt x="367" y="82"/>
                  <a:pt x="379" y="65"/>
                </a:cubicBezTo>
                <a:cubicBezTo>
                  <a:pt x="401" y="33"/>
                  <a:pt x="363" y="22"/>
                  <a:pt x="340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2071877" y="3239875"/>
            <a:ext cx="59949" cy="38367"/>
          </a:xfrm>
          <a:custGeom>
            <a:rect b="b" l="l" r="r" t="t"/>
            <a:pathLst>
              <a:path extrusionOk="0" h="96" w="150">
                <a:moveTo>
                  <a:pt x="130" y="14"/>
                </a:moveTo>
                <a:cubicBezTo>
                  <a:pt x="98" y="-1"/>
                  <a:pt x="51" y="-9"/>
                  <a:pt x="19" y="14"/>
                </a:cubicBezTo>
                <a:cubicBezTo>
                  <a:pt x="-9" y="35"/>
                  <a:pt x="-8" y="85"/>
                  <a:pt x="31" y="94"/>
                </a:cubicBezTo>
                <a:cubicBezTo>
                  <a:pt x="59" y="101"/>
                  <a:pt x="100" y="76"/>
                  <a:pt x="124" y="66"/>
                </a:cubicBezTo>
                <a:cubicBezTo>
                  <a:pt x="155" y="52"/>
                  <a:pt x="160" y="29"/>
                  <a:pt x="130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1885235" y="3277443"/>
            <a:ext cx="83929" cy="49157"/>
          </a:xfrm>
          <a:custGeom>
            <a:rect b="b" l="l" r="r" t="t"/>
            <a:pathLst>
              <a:path extrusionOk="0" h="123" w="210">
                <a:moveTo>
                  <a:pt x="196" y="14"/>
                </a:moveTo>
                <a:cubicBezTo>
                  <a:pt x="177" y="-21"/>
                  <a:pt x="51" y="16"/>
                  <a:pt x="24" y="34"/>
                </a:cubicBezTo>
                <a:cubicBezTo>
                  <a:pt x="-18" y="62"/>
                  <a:pt x="-1" y="111"/>
                  <a:pt x="42" y="120"/>
                </a:cubicBezTo>
                <a:cubicBezTo>
                  <a:pt x="103" y="133"/>
                  <a:pt x="119" y="92"/>
                  <a:pt x="168" y="77"/>
                </a:cubicBezTo>
                <a:cubicBezTo>
                  <a:pt x="187" y="70"/>
                  <a:pt x="200" y="79"/>
                  <a:pt x="208" y="57"/>
                </a:cubicBezTo>
                <a:cubicBezTo>
                  <a:pt x="213" y="44"/>
                  <a:pt x="206" y="24"/>
                  <a:pt x="196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5810793" y="1400613"/>
            <a:ext cx="2373600" cy="6726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810793" y="2535906"/>
            <a:ext cx="2373600" cy="6726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5810793" y="3671200"/>
            <a:ext cx="2373600" cy="6726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4236300" y="1401225"/>
            <a:ext cx="671400" cy="67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4236300" y="2536225"/>
            <a:ext cx="671400" cy="67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4236300" y="3671213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0" name="Google Shape;380;p22"/>
          <p:cNvCxnSpPr>
            <a:stCxn id="375" idx="2"/>
            <a:endCxn id="378" idx="6"/>
          </p:cNvCxnSpPr>
          <p:nvPr/>
        </p:nvCxnSpPr>
        <p:spPr>
          <a:xfrm rot="10800000">
            <a:off x="4907793" y="2871906"/>
            <a:ext cx="9030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2"/>
          <p:cNvCxnSpPr>
            <a:stCxn id="374" idx="2"/>
            <a:endCxn id="377" idx="6"/>
          </p:cNvCxnSpPr>
          <p:nvPr/>
        </p:nvCxnSpPr>
        <p:spPr>
          <a:xfrm rot="10800000">
            <a:off x="4907793" y="1736913"/>
            <a:ext cx="90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2"/>
          <p:cNvCxnSpPr>
            <a:stCxn id="376" idx="2"/>
            <a:endCxn id="379" idx="6"/>
          </p:cNvCxnSpPr>
          <p:nvPr/>
        </p:nvCxnSpPr>
        <p:spPr>
          <a:xfrm rot="10800000">
            <a:off x="4907793" y="4006900"/>
            <a:ext cx="903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3" name="Google Shape;383;p22"/>
          <p:cNvGrpSpPr/>
          <p:nvPr/>
        </p:nvGrpSpPr>
        <p:grpSpPr>
          <a:xfrm>
            <a:off x="4402141" y="1567297"/>
            <a:ext cx="339710" cy="339258"/>
            <a:chOff x="6021455" y="2643993"/>
            <a:chExt cx="309305" cy="308894"/>
          </a:xfrm>
        </p:grpSpPr>
        <p:sp>
          <p:nvSpPr>
            <p:cNvPr id="384" name="Google Shape;384;p22"/>
            <p:cNvSpPr/>
            <p:nvPr/>
          </p:nvSpPr>
          <p:spPr>
            <a:xfrm>
              <a:off x="6248087" y="2825381"/>
              <a:ext cx="41131" cy="85964"/>
            </a:xfrm>
            <a:custGeom>
              <a:rect b="b" l="l" r="r" t="t"/>
              <a:pathLst>
                <a:path extrusionOk="0" h="209" w="100">
                  <a:moveTo>
                    <a:pt x="53" y="30"/>
                  </a:moveTo>
                  <a:cubicBezTo>
                    <a:pt x="42" y="19"/>
                    <a:pt x="29" y="9"/>
                    <a:pt x="16" y="2"/>
                  </a:cubicBezTo>
                  <a:cubicBezTo>
                    <a:pt x="11" y="-1"/>
                    <a:pt x="4" y="0"/>
                    <a:pt x="1" y="6"/>
                  </a:cubicBezTo>
                  <a:cubicBezTo>
                    <a:pt x="-2" y="11"/>
                    <a:pt x="0" y="18"/>
                    <a:pt x="5" y="21"/>
                  </a:cubicBezTo>
                  <a:cubicBezTo>
                    <a:pt x="17" y="27"/>
                    <a:pt x="28" y="36"/>
                    <a:pt x="38" y="46"/>
                  </a:cubicBezTo>
                  <a:cubicBezTo>
                    <a:pt x="80" y="87"/>
                    <a:pt x="91" y="144"/>
                    <a:pt x="63" y="172"/>
                  </a:cubicBezTo>
                  <a:cubicBezTo>
                    <a:pt x="51" y="183"/>
                    <a:pt x="34" y="189"/>
                    <a:pt x="14" y="187"/>
                  </a:cubicBezTo>
                  <a:cubicBezTo>
                    <a:pt x="8" y="186"/>
                    <a:pt x="2" y="191"/>
                    <a:pt x="2" y="197"/>
                  </a:cubicBezTo>
                  <a:cubicBezTo>
                    <a:pt x="1" y="203"/>
                    <a:pt x="6" y="208"/>
                    <a:pt x="12" y="209"/>
                  </a:cubicBezTo>
                  <a:cubicBezTo>
                    <a:pt x="15" y="209"/>
                    <a:pt x="18" y="209"/>
                    <a:pt x="22" y="209"/>
                  </a:cubicBezTo>
                  <a:cubicBezTo>
                    <a:pt x="44" y="209"/>
                    <a:pt x="64" y="202"/>
                    <a:pt x="78" y="187"/>
                  </a:cubicBezTo>
                  <a:cubicBezTo>
                    <a:pt x="97" y="169"/>
                    <a:pt x="104" y="142"/>
                    <a:pt x="98" y="112"/>
                  </a:cubicBezTo>
                  <a:cubicBezTo>
                    <a:pt x="93" y="82"/>
                    <a:pt x="77" y="53"/>
                    <a:pt x="53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0225" lIns="90000" spcFirstLastPara="1" rIns="90000" wrap="square" tIns="30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223408" y="2845535"/>
              <a:ext cx="38252" cy="38252"/>
            </a:xfrm>
            <a:custGeom>
              <a:rect b="b" l="l" r="r" t="t"/>
              <a:pathLst>
                <a:path extrusionOk="0" h="93" w="93">
                  <a:moveTo>
                    <a:pt x="93" y="47"/>
                  </a:moveTo>
                  <a:cubicBezTo>
                    <a:pt x="93" y="21"/>
                    <a:pt x="73" y="0"/>
                    <a:pt x="47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2"/>
                    <a:pt x="22" y="93"/>
                    <a:pt x="47" y="93"/>
                  </a:cubicBezTo>
                  <a:cubicBezTo>
                    <a:pt x="73" y="93"/>
                    <a:pt x="93" y="72"/>
                    <a:pt x="93" y="47"/>
                  </a:cubicBezTo>
                  <a:moveTo>
                    <a:pt x="47" y="71"/>
                  </a:moveTo>
                  <a:cubicBezTo>
                    <a:pt x="33" y="71"/>
                    <a:pt x="22" y="61"/>
                    <a:pt x="22" y="47"/>
                  </a:cubicBezTo>
                  <a:cubicBezTo>
                    <a:pt x="22" y="34"/>
                    <a:pt x="34" y="22"/>
                    <a:pt x="47" y="22"/>
                  </a:cubicBezTo>
                  <a:cubicBezTo>
                    <a:pt x="61" y="22"/>
                    <a:pt x="71" y="34"/>
                    <a:pt x="71" y="47"/>
                  </a:cubicBezTo>
                  <a:cubicBezTo>
                    <a:pt x="71" y="61"/>
                    <a:pt x="60" y="71"/>
                    <a:pt x="47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021455" y="2643993"/>
              <a:ext cx="309305" cy="308894"/>
            </a:xfrm>
            <a:custGeom>
              <a:rect b="b" l="l" r="r" t="t"/>
              <a:pathLst>
                <a:path extrusionOk="0" h="751" w="752">
                  <a:moveTo>
                    <a:pt x="752" y="138"/>
                  </a:moveTo>
                  <a:cubicBezTo>
                    <a:pt x="752" y="132"/>
                    <a:pt x="747" y="127"/>
                    <a:pt x="741" y="127"/>
                  </a:cubicBezTo>
                  <a:lnTo>
                    <a:pt x="705" y="127"/>
                  </a:lnTo>
                  <a:lnTo>
                    <a:pt x="722" y="110"/>
                  </a:lnTo>
                  <a:cubicBezTo>
                    <a:pt x="725" y="107"/>
                    <a:pt x="730" y="105"/>
                    <a:pt x="735" y="105"/>
                  </a:cubicBezTo>
                  <a:lnTo>
                    <a:pt x="741" y="105"/>
                  </a:lnTo>
                  <a:cubicBezTo>
                    <a:pt x="747" y="105"/>
                    <a:pt x="752" y="100"/>
                    <a:pt x="752" y="94"/>
                  </a:cubicBezTo>
                  <a:cubicBezTo>
                    <a:pt x="752" y="88"/>
                    <a:pt x="747" y="83"/>
                    <a:pt x="741" y="83"/>
                  </a:cubicBezTo>
                  <a:lnTo>
                    <a:pt x="735" y="83"/>
                  </a:lnTo>
                  <a:cubicBezTo>
                    <a:pt x="724" y="83"/>
                    <a:pt x="714" y="87"/>
                    <a:pt x="706" y="95"/>
                  </a:cubicBezTo>
                  <a:lnTo>
                    <a:pt x="679" y="122"/>
                  </a:lnTo>
                  <a:cubicBezTo>
                    <a:pt x="676" y="125"/>
                    <a:pt x="671" y="127"/>
                    <a:pt x="666" y="127"/>
                  </a:cubicBezTo>
                  <a:lnTo>
                    <a:pt x="658" y="127"/>
                  </a:lnTo>
                  <a:cubicBezTo>
                    <a:pt x="657" y="123"/>
                    <a:pt x="655" y="118"/>
                    <a:pt x="653" y="114"/>
                  </a:cubicBezTo>
                  <a:lnTo>
                    <a:pt x="669" y="98"/>
                  </a:lnTo>
                  <a:cubicBezTo>
                    <a:pt x="673" y="94"/>
                    <a:pt x="673" y="87"/>
                    <a:pt x="669" y="82"/>
                  </a:cubicBezTo>
                  <a:cubicBezTo>
                    <a:pt x="665" y="78"/>
                    <a:pt x="658" y="78"/>
                    <a:pt x="653" y="82"/>
                  </a:cubicBezTo>
                  <a:lnTo>
                    <a:pt x="637" y="99"/>
                  </a:lnTo>
                  <a:cubicBezTo>
                    <a:pt x="633" y="96"/>
                    <a:pt x="629" y="94"/>
                    <a:pt x="624" y="93"/>
                  </a:cubicBezTo>
                  <a:lnTo>
                    <a:pt x="624" y="79"/>
                  </a:lnTo>
                  <a:cubicBezTo>
                    <a:pt x="624" y="73"/>
                    <a:pt x="628" y="68"/>
                    <a:pt x="633" y="65"/>
                  </a:cubicBezTo>
                  <a:lnTo>
                    <a:pt x="649" y="58"/>
                  </a:lnTo>
                  <a:cubicBezTo>
                    <a:pt x="663" y="52"/>
                    <a:pt x="671" y="39"/>
                    <a:pt x="671" y="24"/>
                  </a:cubicBezTo>
                  <a:lnTo>
                    <a:pt x="671" y="11"/>
                  </a:lnTo>
                  <a:cubicBezTo>
                    <a:pt x="671" y="5"/>
                    <a:pt x="667" y="0"/>
                    <a:pt x="660" y="0"/>
                  </a:cubicBezTo>
                  <a:cubicBezTo>
                    <a:pt x="654" y="0"/>
                    <a:pt x="649" y="5"/>
                    <a:pt x="649" y="11"/>
                  </a:cubicBezTo>
                  <a:lnTo>
                    <a:pt x="649" y="24"/>
                  </a:lnTo>
                  <a:cubicBezTo>
                    <a:pt x="649" y="30"/>
                    <a:pt x="646" y="36"/>
                    <a:pt x="640" y="38"/>
                  </a:cubicBezTo>
                  <a:lnTo>
                    <a:pt x="624" y="45"/>
                  </a:lnTo>
                  <a:lnTo>
                    <a:pt x="624" y="45"/>
                  </a:lnTo>
                  <a:lnTo>
                    <a:pt x="624" y="11"/>
                  </a:lnTo>
                  <a:cubicBezTo>
                    <a:pt x="624" y="5"/>
                    <a:pt x="619" y="0"/>
                    <a:pt x="613" y="0"/>
                  </a:cubicBezTo>
                  <a:cubicBezTo>
                    <a:pt x="607" y="0"/>
                    <a:pt x="602" y="5"/>
                    <a:pt x="602" y="11"/>
                  </a:cubicBezTo>
                  <a:lnTo>
                    <a:pt x="602" y="93"/>
                  </a:lnTo>
                  <a:cubicBezTo>
                    <a:pt x="597" y="94"/>
                    <a:pt x="593" y="96"/>
                    <a:pt x="589" y="99"/>
                  </a:cubicBezTo>
                  <a:lnTo>
                    <a:pt x="564" y="74"/>
                  </a:lnTo>
                  <a:cubicBezTo>
                    <a:pt x="561" y="71"/>
                    <a:pt x="560" y="67"/>
                    <a:pt x="560" y="63"/>
                  </a:cubicBezTo>
                  <a:lnTo>
                    <a:pt x="560" y="11"/>
                  </a:lnTo>
                  <a:cubicBezTo>
                    <a:pt x="560" y="5"/>
                    <a:pt x="555" y="0"/>
                    <a:pt x="549" y="0"/>
                  </a:cubicBezTo>
                  <a:cubicBezTo>
                    <a:pt x="542" y="0"/>
                    <a:pt x="537" y="5"/>
                    <a:pt x="537" y="11"/>
                  </a:cubicBezTo>
                  <a:lnTo>
                    <a:pt x="537" y="29"/>
                  </a:lnTo>
                  <a:lnTo>
                    <a:pt x="521" y="18"/>
                  </a:lnTo>
                  <a:cubicBezTo>
                    <a:pt x="516" y="15"/>
                    <a:pt x="510" y="16"/>
                    <a:pt x="506" y="21"/>
                  </a:cubicBezTo>
                  <a:cubicBezTo>
                    <a:pt x="503" y="27"/>
                    <a:pt x="504" y="33"/>
                    <a:pt x="509" y="37"/>
                  </a:cubicBezTo>
                  <a:lnTo>
                    <a:pt x="537" y="56"/>
                  </a:lnTo>
                  <a:lnTo>
                    <a:pt x="537" y="63"/>
                  </a:lnTo>
                  <a:cubicBezTo>
                    <a:pt x="537" y="73"/>
                    <a:pt x="541" y="82"/>
                    <a:pt x="549" y="90"/>
                  </a:cubicBezTo>
                  <a:lnTo>
                    <a:pt x="573" y="114"/>
                  </a:lnTo>
                  <a:cubicBezTo>
                    <a:pt x="571" y="118"/>
                    <a:pt x="569" y="123"/>
                    <a:pt x="568" y="127"/>
                  </a:cubicBezTo>
                  <a:lnTo>
                    <a:pt x="560" y="127"/>
                  </a:lnTo>
                  <a:cubicBezTo>
                    <a:pt x="555" y="127"/>
                    <a:pt x="550" y="125"/>
                    <a:pt x="547" y="122"/>
                  </a:cubicBezTo>
                  <a:lnTo>
                    <a:pt x="520" y="95"/>
                  </a:lnTo>
                  <a:cubicBezTo>
                    <a:pt x="512" y="87"/>
                    <a:pt x="502" y="83"/>
                    <a:pt x="491" y="83"/>
                  </a:cubicBezTo>
                  <a:lnTo>
                    <a:pt x="485" y="83"/>
                  </a:lnTo>
                  <a:cubicBezTo>
                    <a:pt x="479" y="83"/>
                    <a:pt x="474" y="88"/>
                    <a:pt x="474" y="94"/>
                  </a:cubicBezTo>
                  <a:cubicBezTo>
                    <a:pt x="474" y="100"/>
                    <a:pt x="479" y="105"/>
                    <a:pt x="485" y="105"/>
                  </a:cubicBezTo>
                  <a:lnTo>
                    <a:pt x="491" y="105"/>
                  </a:lnTo>
                  <a:cubicBezTo>
                    <a:pt x="496" y="105"/>
                    <a:pt x="500" y="107"/>
                    <a:pt x="504" y="110"/>
                  </a:cubicBezTo>
                  <a:lnTo>
                    <a:pt x="521" y="127"/>
                  </a:lnTo>
                  <a:lnTo>
                    <a:pt x="488" y="127"/>
                  </a:lnTo>
                  <a:cubicBezTo>
                    <a:pt x="482" y="127"/>
                    <a:pt x="477" y="132"/>
                    <a:pt x="477" y="138"/>
                  </a:cubicBezTo>
                  <a:cubicBezTo>
                    <a:pt x="477" y="144"/>
                    <a:pt x="482" y="149"/>
                    <a:pt x="488" y="149"/>
                  </a:cubicBezTo>
                  <a:lnTo>
                    <a:pt x="568" y="149"/>
                  </a:lnTo>
                  <a:cubicBezTo>
                    <a:pt x="569" y="154"/>
                    <a:pt x="571" y="159"/>
                    <a:pt x="573" y="163"/>
                  </a:cubicBezTo>
                  <a:lnTo>
                    <a:pt x="424" y="312"/>
                  </a:lnTo>
                  <a:cubicBezTo>
                    <a:pt x="400" y="336"/>
                    <a:pt x="392" y="370"/>
                    <a:pt x="401" y="401"/>
                  </a:cubicBezTo>
                  <a:cubicBezTo>
                    <a:pt x="393" y="399"/>
                    <a:pt x="384" y="397"/>
                    <a:pt x="376" y="397"/>
                  </a:cubicBezTo>
                  <a:cubicBezTo>
                    <a:pt x="352" y="397"/>
                    <a:pt x="329" y="407"/>
                    <a:pt x="312" y="424"/>
                  </a:cubicBezTo>
                  <a:lnTo>
                    <a:pt x="163" y="572"/>
                  </a:lnTo>
                  <a:cubicBezTo>
                    <a:pt x="159" y="570"/>
                    <a:pt x="154" y="568"/>
                    <a:pt x="149" y="567"/>
                  </a:cubicBezTo>
                  <a:lnTo>
                    <a:pt x="149" y="485"/>
                  </a:lnTo>
                  <a:cubicBezTo>
                    <a:pt x="149" y="479"/>
                    <a:pt x="144" y="474"/>
                    <a:pt x="138" y="474"/>
                  </a:cubicBezTo>
                  <a:cubicBezTo>
                    <a:pt x="132" y="474"/>
                    <a:pt x="127" y="479"/>
                    <a:pt x="127" y="485"/>
                  </a:cubicBezTo>
                  <a:lnTo>
                    <a:pt x="127" y="520"/>
                  </a:lnTo>
                  <a:lnTo>
                    <a:pt x="110" y="503"/>
                  </a:lnTo>
                  <a:cubicBezTo>
                    <a:pt x="107" y="499"/>
                    <a:pt x="105" y="495"/>
                    <a:pt x="105" y="490"/>
                  </a:cubicBezTo>
                  <a:lnTo>
                    <a:pt x="105" y="485"/>
                  </a:lnTo>
                  <a:cubicBezTo>
                    <a:pt x="105" y="479"/>
                    <a:pt x="100" y="474"/>
                    <a:pt x="94" y="474"/>
                  </a:cubicBezTo>
                  <a:cubicBezTo>
                    <a:pt x="88" y="474"/>
                    <a:pt x="83" y="479"/>
                    <a:pt x="83" y="485"/>
                  </a:cubicBezTo>
                  <a:lnTo>
                    <a:pt x="83" y="490"/>
                  </a:lnTo>
                  <a:cubicBezTo>
                    <a:pt x="83" y="501"/>
                    <a:pt x="87" y="511"/>
                    <a:pt x="95" y="519"/>
                  </a:cubicBezTo>
                  <a:lnTo>
                    <a:pt x="122" y="546"/>
                  </a:lnTo>
                  <a:cubicBezTo>
                    <a:pt x="125" y="549"/>
                    <a:pt x="127" y="554"/>
                    <a:pt x="127" y="559"/>
                  </a:cubicBezTo>
                  <a:lnTo>
                    <a:pt x="127" y="567"/>
                  </a:lnTo>
                  <a:cubicBezTo>
                    <a:pt x="123" y="568"/>
                    <a:pt x="118" y="570"/>
                    <a:pt x="114" y="572"/>
                  </a:cubicBezTo>
                  <a:lnTo>
                    <a:pt x="90" y="548"/>
                  </a:lnTo>
                  <a:cubicBezTo>
                    <a:pt x="82" y="540"/>
                    <a:pt x="73" y="536"/>
                    <a:pt x="63" y="536"/>
                  </a:cubicBezTo>
                  <a:lnTo>
                    <a:pt x="56" y="536"/>
                  </a:lnTo>
                  <a:lnTo>
                    <a:pt x="37" y="508"/>
                  </a:lnTo>
                  <a:cubicBezTo>
                    <a:pt x="33" y="503"/>
                    <a:pt x="27" y="502"/>
                    <a:pt x="22" y="505"/>
                  </a:cubicBezTo>
                  <a:cubicBezTo>
                    <a:pt x="16" y="509"/>
                    <a:pt x="15" y="515"/>
                    <a:pt x="18" y="520"/>
                  </a:cubicBezTo>
                  <a:lnTo>
                    <a:pt x="29" y="536"/>
                  </a:lnTo>
                  <a:lnTo>
                    <a:pt x="11" y="536"/>
                  </a:lnTo>
                  <a:cubicBezTo>
                    <a:pt x="5" y="536"/>
                    <a:pt x="0" y="541"/>
                    <a:pt x="0" y="547"/>
                  </a:cubicBezTo>
                  <a:cubicBezTo>
                    <a:pt x="0" y="554"/>
                    <a:pt x="5" y="559"/>
                    <a:pt x="11" y="559"/>
                  </a:cubicBezTo>
                  <a:lnTo>
                    <a:pt x="63" y="559"/>
                  </a:lnTo>
                  <a:cubicBezTo>
                    <a:pt x="67" y="559"/>
                    <a:pt x="71" y="560"/>
                    <a:pt x="74" y="563"/>
                  </a:cubicBezTo>
                  <a:lnTo>
                    <a:pt x="99" y="588"/>
                  </a:lnTo>
                  <a:cubicBezTo>
                    <a:pt x="96" y="592"/>
                    <a:pt x="94" y="596"/>
                    <a:pt x="93" y="601"/>
                  </a:cubicBezTo>
                  <a:lnTo>
                    <a:pt x="11" y="601"/>
                  </a:lnTo>
                  <a:cubicBezTo>
                    <a:pt x="5" y="601"/>
                    <a:pt x="0" y="606"/>
                    <a:pt x="0" y="612"/>
                  </a:cubicBezTo>
                  <a:cubicBezTo>
                    <a:pt x="0" y="618"/>
                    <a:pt x="5" y="623"/>
                    <a:pt x="11" y="623"/>
                  </a:cubicBezTo>
                  <a:lnTo>
                    <a:pt x="45" y="623"/>
                  </a:lnTo>
                  <a:lnTo>
                    <a:pt x="45" y="623"/>
                  </a:lnTo>
                  <a:lnTo>
                    <a:pt x="38" y="639"/>
                  </a:lnTo>
                  <a:cubicBezTo>
                    <a:pt x="36" y="645"/>
                    <a:pt x="30" y="648"/>
                    <a:pt x="24" y="648"/>
                  </a:cubicBezTo>
                  <a:lnTo>
                    <a:pt x="11" y="648"/>
                  </a:lnTo>
                  <a:cubicBezTo>
                    <a:pt x="5" y="648"/>
                    <a:pt x="0" y="653"/>
                    <a:pt x="0" y="659"/>
                  </a:cubicBezTo>
                  <a:cubicBezTo>
                    <a:pt x="0" y="665"/>
                    <a:pt x="5" y="670"/>
                    <a:pt x="11" y="670"/>
                  </a:cubicBezTo>
                  <a:lnTo>
                    <a:pt x="24" y="670"/>
                  </a:lnTo>
                  <a:cubicBezTo>
                    <a:pt x="39" y="670"/>
                    <a:pt x="52" y="662"/>
                    <a:pt x="58" y="648"/>
                  </a:cubicBezTo>
                  <a:lnTo>
                    <a:pt x="65" y="632"/>
                  </a:lnTo>
                  <a:cubicBezTo>
                    <a:pt x="68" y="626"/>
                    <a:pt x="73" y="623"/>
                    <a:pt x="79" y="623"/>
                  </a:cubicBezTo>
                  <a:lnTo>
                    <a:pt x="93" y="623"/>
                  </a:lnTo>
                  <a:cubicBezTo>
                    <a:pt x="94" y="628"/>
                    <a:pt x="96" y="632"/>
                    <a:pt x="99" y="636"/>
                  </a:cubicBezTo>
                  <a:lnTo>
                    <a:pt x="82" y="652"/>
                  </a:lnTo>
                  <a:cubicBezTo>
                    <a:pt x="78" y="657"/>
                    <a:pt x="78" y="664"/>
                    <a:pt x="82" y="668"/>
                  </a:cubicBezTo>
                  <a:cubicBezTo>
                    <a:pt x="85" y="670"/>
                    <a:pt x="87" y="671"/>
                    <a:pt x="90" y="671"/>
                  </a:cubicBezTo>
                  <a:cubicBezTo>
                    <a:pt x="93" y="671"/>
                    <a:pt x="96" y="670"/>
                    <a:pt x="98" y="668"/>
                  </a:cubicBezTo>
                  <a:lnTo>
                    <a:pt x="114" y="652"/>
                  </a:lnTo>
                  <a:cubicBezTo>
                    <a:pt x="118" y="654"/>
                    <a:pt x="123" y="656"/>
                    <a:pt x="127" y="657"/>
                  </a:cubicBezTo>
                  <a:lnTo>
                    <a:pt x="127" y="665"/>
                  </a:lnTo>
                  <a:cubicBezTo>
                    <a:pt x="127" y="670"/>
                    <a:pt x="125" y="675"/>
                    <a:pt x="122" y="678"/>
                  </a:cubicBezTo>
                  <a:lnTo>
                    <a:pt x="95" y="705"/>
                  </a:lnTo>
                  <a:cubicBezTo>
                    <a:pt x="87" y="713"/>
                    <a:pt x="83" y="723"/>
                    <a:pt x="83" y="734"/>
                  </a:cubicBezTo>
                  <a:lnTo>
                    <a:pt x="83" y="740"/>
                  </a:lnTo>
                  <a:cubicBezTo>
                    <a:pt x="83" y="746"/>
                    <a:pt x="88" y="751"/>
                    <a:pt x="94" y="751"/>
                  </a:cubicBezTo>
                  <a:cubicBezTo>
                    <a:pt x="100" y="751"/>
                    <a:pt x="105" y="746"/>
                    <a:pt x="105" y="740"/>
                  </a:cubicBezTo>
                  <a:lnTo>
                    <a:pt x="105" y="734"/>
                  </a:lnTo>
                  <a:cubicBezTo>
                    <a:pt x="105" y="729"/>
                    <a:pt x="107" y="724"/>
                    <a:pt x="110" y="721"/>
                  </a:cubicBezTo>
                  <a:lnTo>
                    <a:pt x="127" y="704"/>
                  </a:lnTo>
                  <a:lnTo>
                    <a:pt x="127" y="740"/>
                  </a:lnTo>
                  <a:cubicBezTo>
                    <a:pt x="127" y="746"/>
                    <a:pt x="132" y="751"/>
                    <a:pt x="138" y="751"/>
                  </a:cubicBezTo>
                  <a:cubicBezTo>
                    <a:pt x="144" y="751"/>
                    <a:pt x="149" y="746"/>
                    <a:pt x="149" y="740"/>
                  </a:cubicBezTo>
                  <a:lnTo>
                    <a:pt x="149" y="657"/>
                  </a:lnTo>
                  <a:cubicBezTo>
                    <a:pt x="154" y="656"/>
                    <a:pt x="159" y="654"/>
                    <a:pt x="163" y="652"/>
                  </a:cubicBezTo>
                  <a:lnTo>
                    <a:pt x="187" y="676"/>
                  </a:lnTo>
                  <a:cubicBezTo>
                    <a:pt x="190" y="679"/>
                    <a:pt x="192" y="683"/>
                    <a:pt x="192" y="687"/>
                  </a:cubicBezTo>
                  <a:lnTo>
                    <a:pt x="192" y="740"/>
                  </a:lnTo>
                  <a:cubicBezTo>
                    <a:pt x="192" y="746"/>
                    <a:pt x="197" y="751"/>
                    <a:pt x="203" y="751"/>
                  </a:cubicBezTo>
                  <a:cubicBezTo>
                    <a:pt x="209" y="751"/>
                    <a:pt x="214" y="746"/>
                    <a:pt x="214" y="740"/>
                  </a:cubicBezTo>
                  <a:lnTo>
                    <a:pt x="214" y="721"/>
                  </a:lnTo>
                  <a:lnTo>
                    <a:pt x="230" y="732"/>
                  </a:lnTo>
                  <a:cubicBezTo>
                    <a:pt x="232" y="733"/>
                    <a:pt x="234" y="734"/>
                    <a:pt x="236" y="734"/>
                  </a:cubicBezTo>
                  <a:cubicBezTo>
                    <a:pt x="240" y="734"/>
                    <a:pt x="243" y="732"/>
                    <a:pt x="245" y="729"/>
                  </a:cubicBezTo>
                  <a:cubicBezTo>
                    <a:pt x="249" y="724"/>
                    <a:pt x="247" y="717"/>
                    <a:pt x="242" y="713"/>
                  </a:cubicBezTo>
                  <a:lnTo>
                    <a:pt x="214" y="695"/>
                  </a:lnTo>
                  <a:lnTo>
                    <a:pt x="214" y="687"/>
                  </a:lnTo>
                  <a:cubicBezTo>
                    <a:pt x="214" y="677"/>
                    <a:pt x="210" y="668"/>
                    <a:pt x="203" y="661"/>
                  </a:cubicBezTo>
                  <a:lnTo>
                    <a:pt x="178" y="636"/>
                  </a:lnTo>
                  <a:cubicBezTo>
                    <a:pt x="181" y="632"/>
                    <a:pt x="183" y="628"/>
                    <a:pt x="184" y="623"/>
                  </a:cubicBezTo>
                  <a:lnTo>
                    <a:pt x="191" y="623"/>
                  </a:lnTo>
                  <a:cubicBezTo>
                    <a:pt x="196" y="623"/>
                    <a:pt x="201" y="625"/>
                    <a:pt x="205" y="628"/>
                  </a:cubicBezTo>
                  <a:lnTo>
                    <a:pt x="232" y="656"/>
                  </a:lnTo>
                  <a:cubicBezTo>
                    <a:pt x="239" y="663"/>
                    <a:pt x="250" y="667"/>
                    <a:pt x="261" y="667"/>
                  </a:cubicBezTo>
                  <a:lnTo>
                    <a:pt x="266" y="667"/>
                  </a:lnTo>
                  <a:cubicBezTo>
                    <a:pt x="273" y="667"/>
                    <a:pt x="277" y="663"/>
                    <a:pt x="277" y="656"/>
                  </a:cubicBezTo>
                  <a:cubicBezTo>
                    <a:pt x="277" y="650"/>
                    <a:pt x="273" y="645"/>
                    <a:pt x="266" y="645"/>
                  </a:cubicBezTo>
                  <a:lnTo>
                    <a:pt x="261" y="645"/>
                  </a:lnTo>
                  <a:cubicBezTo>
                    <a:pt x="256" y="645"/>
                    <a:pt x="251" y="643"/>
                    <a:pt x="247" y="640"/>
                  </a:cubicBezTo>
                  <a:lnTo>
                    <a:pt x="230" y="623"/>
                  </a:lnTo>
                  <a:lnTo>
                    <a:pt x="266" y="623"/>
                  </a:lnTo>
                  <a:cubicBezTo>
                    <a:pt x="273" y="623"/>
                    <a:pt x="277" y="618"/>
                    <a:pt x="277" y="612"/>
                  </a:cubicBezTo>
                  <a:cubicBezTo>
                    <a:pt x="277" y="606"/>
                    <a:pt x="273" y="601"/>
                    <a:pt x="266" y="601"/>
                  </a:cubicBezTo>
                  <a:lnTo>
                    <a:pt x="184" y="601"/>
                  </a:lnTo>
                  <a:cubicBezTo>
                    <a:pt x="183" y="596"/>
                    <a:pt x="181" y="592"/>
                    <a:pt x="178" y="588"/>
                  </a:cubicBezTo>
                  <a:lnTo>
                    <a:pt x="327" y="440"/>
                  </a:lnTo>
                  <a:cubicBezTo>
                    <a:pt x="340" y="427"/>
                    <a:pt x="357" y="420"/>
                    <a:pt x="376" y="420"/>
                  </a:cubicBezTo>
                  <a:cubicBezTo>
                    <a:pt x="394" y="420"/>
                    <a:pt x="411" y="427"/>
                    <a:pt x="424" y="440"/>
                  </a:cubicBezTo>
                  <a:lnTo>
                    <a:pt x="439" y="454"/>
                  </a:lnTo>
                  <a:cubicBezTo>
                    <a:pt x="426" y="472"/>
                    <a:pt x="421" y="495"/>
                    <a:pt x="426" y="521"/>
                  </a:cubicBezTo>
                  <a:cubicBezTo>
                    <a:pt x="431" y="550"/>
                    <a:pt x="447" y="579"/>
                    <a:pt x="471" y="603"/>
                  </a:cubicBezTo>
                  <a:cubicBezTo>
                    <a:pt x="483" y="615"/>
                    <a:pt x="496" y="625"/>
                    <a:pt x="510" y="633"/>
                  </a:cubicBezTo>
                  <a:cubicBezTo>
                    <a:pt x="511" y="633"/>
                    <a:pt x="513" y="634"/>
                    <a:pt x="515" y="634"/>
                  </a:cubicBezTo>
                  <a:cubicBezTo>
                    <a:pt x="519" y="634"/>
                    <a:pt x="523" y="632"/>
                    <a:pt x="525" y="628"/>
                  </a:cubicBezTo>
                  <a:cubicBezTo>
                    <a:pt x="528" y="623"/>
                    <a:pt x="526" y="616"/>
                    <a:pt x="520" y="613"/>
                  </a:cubicBezTo>
                  <a:cubicBezTo>
                    <a:pt x="508" y="607"/>
                    <a:pt x="497" y="598"/>
                    <a:pt x="487" y="588"/>
                  </a:cubicBezTo>
                  <a:cubicBezTo>
                    <a:pt x="445" y="546"/>
                    <a:pt x="433" y="489"/>
                    <a:pt x="462" y="462"/>
                  </a:cubicBezTo>
                  <a:cubicBezTo>
                    <a:pt x="473" y="450"/>
                    <a:pt x="491" y="444"/>
                    <a:pt x="512" y="447"/>
                  </a:cubicBezTo>
                  <a:cubicBezTo>
                    <a:pt x="518" y="447"/>
                    <a:pt x="523" y="443"/>
                    <a:pt x="524" y="437"/>
                  </a:cubicBezTo>
                  <a:cubicBezTo>
                    <a:pt x="524" y="431"/>
                    <a:pt x="520" y="425"/>
                    <a:pt x="514" y="425"/>
                  </a:cubicBezTo>
                  <a:cubicBezTo>
                    <a:pt x="491" y="422"/>
                    <a:pt x="470" y="427"/>
                    <a:pt x="454" y="439"/>
                  </a:cubicBezTo>
                  <a:lnTo>
                    <a:pt x="440" y="424"/>
                  </a:lnTo>
                  <a:cubicBezTo>
                    <a:pt x="413" y="397"/>
                    <a:pt x="413" y="354"/>
                    <a:pt x="440" y="327"/>
                  </a:cubicBezTo>
                  <a:lnTo>
                    <a:pt x="589" y="178"/>
                  </a:lnTo>
                  <a:cubicBezTo>
                    <a:pt x="593" y="181"/>
                    <a:pt x="597" y="183"/>
                    <a:pt x="602" y="184"/>
                  </a:cubicBezTo>
                  <a:lnTo>
                    <a:pt x="602" y="263"/>
                  </a:lnTo>
                  <a:cubicBezTo>
                    <a:pt x="602" y="270"/>
                    <a:pt x="607" y="274"/>
                    <a:pt x="613" y="274"/>
                  </a:cubicBezTo>
                  <a:cubicBezTo>
                    <a:pt x="619" y="274"/>
                    <a:pt x="624" y="270"/>
                    <a:pt x="624" y="263"/>
                  </a:cubicBezTo>
                  <a:lnTo>
                    <a:pt x="624" y="230"/>
                  </a:lnTo>
                  <a:lnTo>
                    <a:pt x="641" y="247"/>
                  </a:lnTo>
                  <a:cubicBezTo>
                    <a:pt x="644" y="251"/>
                    <a:pt x="646" y="256"/>
                    <a:pt x="646" y="260"/>
                  </a:cubicBezTo>
                  <a:lnTo>
                    <a:pt x="646" y="266"/>
                  </a:lnTo>
                  <a:cubicBezTo>
                    <a:pt x="646" y="272"/>
                    <a:pt x="651" y="277"/>
                    <a:pt x="657" y="277"/>
                  </a:cubicBezTo>
                  <a:cubicBezTo>
                    <a:pt x="664" y="277"/>
                    <a:pt x="668" y="272"/>
                    <a:pt x="668" y="266"/>
                  </a:cubicBezTo>
                  <a:lnTo>
                    <a:pt x="668" y="260"/>
                  </a:lnTo>
                  <a:cubicBezTo>
                    <a:pt x="668" y="250"/>
                    <a:pt x="664" y="239"/>
                    <a:pt x="657" y="232"/>
                  </a:cubicBezTo>
                  <a:lnTo>
                    <a:pt x="629" y="205"/>
                  </a:lnTo>
                  <a:cubicBezTo>
                    <a:pt x="626" y="201"/>
                    <a:pt x="624" y="196"/>
                    <a:pt x="624" y="191"/>
                  </a:cubicBezTo>
                  <a:lnTo>
                    <a:pt x="624" y="184"/>
                  </a:lnTo>
                  <a:cubicBezTo>
                    <a:pt x="629" y="183"/>
                    <a:pt x="633" y="181"/>
                    <a:pt x="637" y="178"/>
                  </a:cubicBezTo>
                  <a:lnTo>
                    <a:pt x="662" y="203"/>
                  </a:lnTo>
                  <a:cubicBezTo>
                    <a:pt x="669" y="210"/>
                    <a:pt x="678" y="214"/>
                    <a:pt x="688" y="214"/>
                  </a:cubicBezTo>
                  <a:lnTo>
                    <a:pt x="696" y="214"/>
                  </a:lnTo>
                  <a:lnTo>
                    <a:pt x="714" y="242"/>
                  </a:lnTo>
                  <a:cubicBezTo>
                    <a:pt x="717" y="245"/>
                    <a:pt x="720" y="247"/>
                    <a:pt x="724" y="247"/>
                  </a:cubicBezTo>
                  <a:cubicBezTo>
                    <a:pt x="726" y="247"/>
                    <a:pt x="728" y="246"/>
                    <a:pt x="730" y="245"/>
                  </a:cubicBezTo>
                  <a:cubicBezTo>
                    <a:pt x="735" y="242"/>
                    <a:pt x="736" y="235"/>
                    <a:pt x="733" y="230"/>
                  </a:cubicBezTo>
                  <a:lnTo>
                    <a:pt x="722" y="214"/>
                  </a:lnTo>
                  <a:lnTo>
                    <a:pt x="741" y="214"/>
                  </a:lnTo>
                  <a:cubicBezTo>
                    <a:pt x="747" y="214"/>
                    <a:pt x="752" y="209"/>
                    <a:pt x="752" y="203"/>
                  </a:cubicBezTo>
                  <a:cubicBezTo>
                    <a:pt x="752" y="197"/>
                    <a:pt x="747" y="192"/>
                    <a:pt x="741" y="192"/>
                  </a:cubicBezTo>
                  <a:lnTo>
                    <a:pt x="701" y="192"/>
                  </a:lnTo>
                  <a:lnTo>
                    <a:pt x="688" y="192"/>
                  </a:lnTo>
                  <a:cubicBezTo>
                    <a:pt x="684" y="192"/>
                    <a:pt x="680" y="190"/>
                    <a:pt x="677" y="187"/>
                  </a:cubicBezTo>
                  <a:lnTo>
                    <a:pt x="653" y="163"/>
                  </a:lnTo>
                  <a:cubicBezTo>
                    <a:pt x="655" y="159"/>
                    <a:pt x="657" y="154"/>
                    <a:pt x="658" y="149"/>
                  </a:cubicBezTo>
                  <a:lnTo>
                    <a:pt x="741" y="149"/>
                  </a:lnTo>
                  <a:lnTo>
                    <a:pt x="741" y="149"/>
                  </a:lnTo>
                  <a:cubicBezTo>
                    <a:pt x="747" y="149"/>
                    <a:pt x="752" y="144"/>
                    <a:pt x="752" y="138"/>
                  </a:cubicBezTo>
                  <a:moveTo>
                    <a:pt x="163" y="612"/>
                  </a:moveTo>
                  <a:cubicBezTo>
                    <a:pt x="163" y="625"/>
                    <a:pt x="152" y="636"/>
                    <a:pt x="138" y="636"/>
                  </a:cubicBezTo>
                  <a:cubicBezTo>
                    <a:pt x="125" y="636"/>
                    <a:pt x="114" y="626"/>
                    <a:pt x="114" y="612"/>
                  </a:cubicBezTo>
                  <a:cubicBezTo>
                    <a:pt x="114" y="599"/>
                    <a:pt x="125" y="587"/>
                    <a:pt x="138" y="587"/>
                  </a:cubicBezTo>
                  <a:cubicBezTo>
                    <a:pt x="152" y="587"/>
                    <a:pt x="163" y="598"/>
                    <a:pt x="163" y="612"/>
                  </a:cubicBezTo>
                  <a:moveTo>
                    <a:pt x="588" y="138"/>
                  </a:moveTo>
                  <a:cubicBezTo>
                    <a:pt x="588" y="125"/>
                    <a:pt x="599" y="114"/>
                    <a:pt x="613" y="114"/>
                  </a:cubicBezTo>
                  <a:cubicBezTo>
                    <a:pt x="626" y="114"/>
                    <a:pt x="638" y="125"/>
                    <a:pt x="638" y="138"/>
                  </a:cubicBezTo>
                  <a:cubicBezTo>
                    <a:pt x="638" y="152"/>
                    <a:pt x="626" y="163"/>
                    <a:pt x="613" y="163"/>
                  </a:cubicBezTo>
                  <a:cubicBezTo>
                    <a:pt x="599" y="163"/>
                    <a:pt x="588" y="152"/>
                    <a:pt x="588" y="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2"/>
          <p:cNvGrpSpPr/>
          <p:nvPr/>
        </p:nvGrpSpPr>
        <p:grpSpPr>
          <a:xfrm>
            <a:off x="4392203" y="2692133"/>
            <a:ext cx="359586" cy="359586"/>
            <a:chOff x="7275950" y="2643582"/>
            <a:chExt cx="327403" cy="327403"/>
          </a:xfrm>
        </p:grpSpPr>
        <p:sp>
          <p:nvSpPr>
            <p:cNvPr id="388" name="Google Shape;388;p22"/>
            <p:cNvSpPr/>
            <p:nvPr/>
          </p:nvSpPr>
          <p:spPr>
            <a:xfrm>
              <a:off x="7275950" y="2643582"/>
              <a:ext cx="327403" cy="327403"/>
            </a:xfrm>
            <a:custGeom>
              <a:rect b="b" l="l" r="r" t="t"/>
              <a:pathLst>
                <a:path extrusionOk="0" h="796" w="796">
                  <a:moveTo>
                    <a:pt x="773" y="24"/>
                  </a:moveTo>
                  <a:cubicBezTo>
                    <a:pt x="747" y="-2"/>
                    <a:pt x="704" y="-7"/>
                    <a:pt x="661" y="12"/>
                  </a:cubicBezTo>
                  <a:cubicBezTo>
                    <a:pt x="655" y="15"/>
                    <a:pt x="652" y="22"/>
                    <a:pt x="655" y="27"/>
                  </a:cubicBezTo>
                  <a:cubicBezTo>
                    <a:pt x="657" y="33"/>
                    <a:pt x="664" y="36"/>
                    <a:pt x="670" y="34"/>
                  </a:cubicBezTo>
                  <a:cubicBezTo>
                    <a:pt x="704" y="19"/>
                    <a:pt x="737" y="21"/>
                    <a:pt x="756" y="40"/>
                  </a:cubicBezTo>
                  <a:cubicBezTo>
                    <a:pt x="770" y="54"/>
                    <a:pt x="775" y="75"/>
                    <a:pt x="771" y="100"/>
                  </a:cubicBezTo>
                  <a:cubicBezTo>
                    <a:pt x="766" y="126"/>
                    <a:pt x="752" y="153"/>
                    <a:pt x="730" y="175"/>
                  </a:cubicBezTo>
                  <a:cubicBezTo>
                    <a:pt x="708" y="197"/>
                    <a:pt x="681" y="211"/>
                    <a:pt x="655" y="216"/>
                  </a:cubicBezTo>
                  <a:cubicBezTo>
                    <a:pt x="630" y="220"/>
                    <a:pt x="609" y="215"/>
                    <a:pt x="595" y="201"/>
                  </a:cubicBezTo>
                  <a:cubicBezTo>
                    <a:pt x="581" y="188"/>
                    <a:pt x="576" y="166"/>
                    <a:pt x="580" y="142"/>
                  </a:cubicBezTo>
                  <a:cubicBezTo>
                    <a:pt x="585" y="115"/>
                    <a:pt x="600" y="89"/>
                    <a:pt x="622" y="67"/>
                  </a:cubicBezTo>
                  <a:cubicBezTo>
                    <a:pt x="624" y="65"/>
                    <a:pt x="626" y="63"/>
                    <a:pt x="628" y="61"/>
                  </a:cubicBezTo>
                  <a:cubicBezTo>
                    <a:pt x="633" y="57"/>
                    <a:pt x="633" y="49"/>
                    <a:pt x="629" y="45"/>
                  </a:cubicBezTo>
                  <a:cubicBezTo>
                    <a:pt x="624" y="40"/>
                    <a:pt x="617" y="40"/>
                    <a:pt x="612" y="44"/>
                  </a:cubicBezTo>
                  <a:cubicBezTo>
                    <a:pt x="610" y="46"/>
                    <a:pt x="607" y="48"/>
                    <a:pt x="605" y="50"/>
                  </a:cubicBezTo>
                  <a:cubicBezTo>
                    <a:pt x="580" y="76"/>
                    <a:pt x="563" y="107"/>
                    <a:pt x="557" y="138"/>
                  </a:cubicBezTo>
                  <a:cubicBezTo>
                    <a:pt x="553" y="165"/>
                    <a:pt x="557" y="190"/>
                    <a:pt x="571" y="209"/>
                  </a:cubicBezTo>
                  <a:lnTo>
                    <a:pt x="555" y="225"/>
                  </a:lnTo>
                  <a:lnTo>
                    <a:pt x="554" y="225"/>
                  </a:lnTo>
                  <a:cubicBezTo>
                    <a:pt x="545" y="215"/>
                    <a:pt x="529" y="215"/>
                    <a:pt x="520" y="225"/>
                  </a:cubicBezTo>
                  <a:lnTo>
                    <a:pt x="476" y="269"/>
                  </a:lnTo>
                  <a:cubicBezTo>
                    <a:pt x="466" y="278"/>
                    <a:pt x="466" y="294"/>
                    <a:pt x="476" y="303"/>
                  </a:cubicBezTo>
                  <a:lnTo>
                    <a:pt x="476" y="304"/>
                  </a:lnTo>
                  <a:lnTo>
                    <a:pt x="459" y="321"/>
                  </a:lnTo>
                  <a:lnTo>
                    <a:pt x="459" y="320"/>
                  </a:lnTo>
                  <a:cubicBezTo>
                    <a:pt x="449" y="311"/>
                    <a:pt x="434" y="311"/>
                    <a:pt x="424" y="320"/>
                  </a:cubicBezTo>
                  <a:lnTo>
                    <a:pt x="421" y="323"/>
                  </a:lnTo>
                  <a:cubicBezTo>
                    <a:pt x="417" y="328"/>
                    <a:pt x="417" y="335"/>
                    <a:pt x="421" y="340"/>
                  </a:cubicBezTo>
                  <a:cubicBezTo>
                    <a:pt x="426" y="344"/>
                    <a:pt x="433" y="344"/>
                    <a:pt x="438" y="340"/>
                  </a:cubicBezTo>
                  <a:lnTo>
                    <a:pt x="441" y="337"/>
                  </a:lnTo>
                  <a:cubicBezTo>
                    <a:pt x="441" y="336"/>
                    <a:pt x="442" y="336"/>
                    <a:pt x="442" y="337"/>
                  </a:cubicBezTo>
                  <a:lnTo>
                    <a:pt x="460" y="354"/>
                  </a:lnTo>
                  <a:lnTo>
                    <a:pt x="460" y="355"/>
                  </a:lnTo>
                  <a:lnTo>
                    <a:pt x="460" y="356"/>
                  </a:lnTo>
                  <a:lnTo>
                    <a:pt x="416" y="400"/>
                  </a:lnTo>
                  <a:cubicBezTo>
                    <a:pt x="415" y="400"/>
                    <a:pt x="415" y="400"/>
                    <a:pt x="414" y="400"/>
                  </a:cubicBezTo>
                  <a:lnTo>
                    <a:pt x="397" y="382"/>
                  </a:lnTo>
                  <a:cubicBezTo>
                    <a:pt x="396" y="382"/>
                    <a:pt x="396" y="381"/>
                    <a:pt x="397" y="381"/>
                  </a:cubicBezTo>
                  <a:lnTo>
                    <a:pt x="399" y="378"/>
                  </a:lnTo>
                  <a:cubicBezTo>
                    <a:pt x="404" y="373"/>
                    <a:pt x="404" y="366"/>
                    <a:pt x="399" y="362"/>
                  </a:cubicBezTo>
                  <a:cubicBezTo>
                    <a:pt x="395" y="357"/>
                    <a:pt x="387" y="357"/>
                    <a:pt x="383" y="362"/>
                  </a:cubicBezTo>
                  <a:lnTo>
                    <a:pt x="380" y="364"/>
                  </a:lnTo>
                  <a:cubicBezTo>
                    <a:pt x="371" y="374"/>
                    <a:pt x="371" y="389"/>
                    <a:pt x="380" y="399"/>
                  </a:cubicBezTo>
                  <a:lnTo>
                    <a:pt x="381" y="399"/>
                  </a:lnTo>
                  <a:lnTo>
                    <a:pt x="364" y="416"/>
                  </a:lnTo>
                  <a:lnTo>
                    <a:pt x="363" y="416"/>
                  </a:lnTo>
                  <a:cubicBezTo>
                    <a:pt x="359" y="411"/>
                    <a:pt x="352" y="409"/>
                    <a:pt x="346" y="409"/>
                  </a:cubicBezTo>
                  <a:cubicBezTo>
                    <a:pt x="339" y="409"/>
                    <a:pt x="333" y="411"/>
                    <a:pt x="329" y="416"/>
                  </a:cubicBezTo>
                  <a:lnTo>
                    <a:pt x="284" y="460"/>
                  </a:lnTo>
                  <a:cubicBezTo>
                    <a:pt x="280" y="465"/>
                    <a:pt x="277" y="471"/>
                    <a:pt x="277" y="477"/>
                  </a:cubicBezTo>
                  <a:cubicBezTo>
                    <a:pt x="277" y="484"/>
                    <a:pt x="280" y="489"/>
                    <a:pt x="284" y="493"/>
                  </a:cubicBezTo>
                  <a:lnTo>
                    <a:pt x="285" y="494"/>
                  </a:lnTo>
                  <a:lnTo>
                    <a:pt x="268" y="511"/>
                  </a:lnTo>
                  <a:lnTo>
                    <a:pt x="268" y="510"/>
                  </a:lnTo>
                  <a:cubicBezTo>
                    <a:pt x="263" y="506"/>
                    <a:pt x="257" y="503"/>
                    <a:pt x="250" y="503"/>
                  </a:cubicBezTo>
                  <a:lnTo>
                    <a:pt x="250" y="503"/>
                  </a:lnTo>
                  <a:cubicBezTo>
                    <a:pt x="244" y="503"/>
                    <a:pt x="238" y="506"/>
                    <a:pt x="233" y="510"/>
                  </a:cubicBezTo>
                  <a:lnTo>
                    <a:pt x="189" y="555"/>
                  </a:lnTo>
                  <a:cubicBezTo>
                    <a:pt x="180" y="564"/>
                    <a:pt x="180" y="579"/>
                    <a:pt x="189" y="589"/>
                  </a:cubicBezTo>
                  <a:lnTo>
                    <a:pt x="190" y="589"/>
                  </a:lnTo>
                  <a:lnTo>
                    <a:pt x="172" y="607"/>
                  </a:lnTo>
                  <a:cubicBezTo>
                    <a:pt x="168" y="604"/>
                    <a:pt x="163" y="602"/>
                    <a:pt x="158" y="601"/>
                  </a:cubicBezTo>
                  <a:lnTo>
                    <a:pt x="158" y="513"/>
                  </a:lnTo>
                  <a:cubicBezTo>
                    <a:pt x="158" y="507"/>
                    <a:pt x="154" y="502"/>
                    <a:pt x="147" y="502"/>
                  </a:cubicBezTo>
                  <a:cubicBezTo>
                    <a:pt x="141" y="502"/>
                    <a:pt x="135" y="507"/>
                    <a:pt x="135" y="513"/>
                  </a:cubicBezTo>
                  <a:lnTo>
                    <a:pt x="135" y="552"/>
                  </a:lnTo>
                  <a:lnTo>
                    <a:pt x="117" y="534"/>
                  </a:lnTo>
                  <a:cubicBezTo>
                    <a:pt x="113" y="530"/>
                    <a:pt x="111" y="525"/>
                    <a:pt x="111" y="520"/>
                  </a:cubicBezTo>
                  <a:lnTo>
                    <a:pt x="111" y="513"/>
                  </a:lnTo>
                  <a:cubicBezTo>
                    <a:pt x="111" y="507"/>
                    <a:pt x="106" y="502"/>
                    <a:pt x="99" y="502"/>
                  </a:cubicBezTo>
                  <a:cubicBezTo>
                    <a:pt x="93" y="502"/>
                    <a:pt x="88" y="507"/>
                    <a:pt x="88" y="513"/>
                  </a:cubicBezTo>
                  <a:lnTo>
                    <a:pt x="88" y="520"/>
                  </a:lnTo>
                  <a:cubicBezTo>
                    <a:pt x="88" y="531"/>
                    <a:pt x="92" y="542"/>
                    <a:pt x="100" y="550"/>
                  </a:cubicBezTo>
                  <a:lnTo>
                    <a:pt x="129" y="579"/>
                  </a:lnTo>
                  <a:cubicBezTo>
                    <a:pt x="133" y="583"/>
                    <a:pt x="135" y="588"/>
                    <a:pt x="135" y="593"/>
                  </a:cubicBezTo>
                  <a:lnTo>
                    <a:pt x="135" y="601"/>
                  </a:lnTo>
                  <a:cubicBezTo>
                    <a:pt x="130" y="602"/>
                    <a:pt x="125" y="604"/>
                    <a:pt x="121" y="607"/>
                  </a:cubicBezTo>
                  <a:lnTo>
                    <a:pt x="95" y="581"/>
                  </a:lnTo>
                  <a:cubicBezTo>
                    <a:pt x="87" y="573"/>
                    <a:pt x="77" y="569"/>
                    <a:pt x="67" y="569"/>
                  </a:cubicBezTo>
                  <a:lnTo>
                    <a:pt x="59" y="569"/>
                  </a:lnTo>
                  <a:lnTo>
                    <a:pt x="39" y="539"/>
                  </a:lnTo>
                  <a:cubicBezTo>
                    <a:pt x="35" y="534"/>
                    <a:pt x="28" y="532"/>
                    <a:pt x="23" y="536"/>
                  </a:cubicBezTo>
                  <a:cubicBezTo>
                    <a:pt x="18" y="540"/>
                    <a:pt x="16" y="547"/>
                    <a:pt x="20" y="552"/>
                  </a:cubicBezTo>
                  <a:lnTo>
                    <a:pt x="31" y="569"/>
                  </a:lnTo>
                  <a:lnTo>
                    <a:pt x="11" y="569"/>
                  </a:lnTo>
                  <a:cubicBezTo>
                    <a:pt x="5" y="569"/>
                    <a:pt x="0" y="574"/>
                    <a:pt x="0" y="581"/>
                  </a:cubicBezTo>
                  <a:cubicBezTo>
                    <a:pt x="0" y="587"/>
                    <a:pt x="5" y="592"/>
                    <a:pt x="11" y="592"/>
                  </a:cubicBezTo>
                  <a:lnTo>
                    <a:pt x="67" y="592"/>
                  </a:lnTo>
                  <a:cubicBezTo>
                    <a:pt x="71" y="592"/>
                    <a:pt x="75" y="594"/>
                    <a:pt x="78" y="597"/>
                  </a:cubicBezTo>
                  <a:lnTo>
                    <a:pt x="104" y="623"/>
                  </a:lnTo>
                  <a:cubicBezTo>
                    <a:pt x="102" y="628"/>
                    <a:pt x="100" y="632"/>
                    <a:pt x="99" y="637"/>
                  </a:cubicBezTo>
                  <a:lnTo>
                    <a:pt x="11" y="637"/>
                  </a:lnTo>
                  <a:cubicBezTo>
                    <a:pt x="5" y="637"/>
                    <a:pt x="0" y="643"/>
                    <a:pt x="0" y="649"/>
                  </a:cubicBezTo>
                  <a:cubicBezTo>
                    <a:pt x="0" y="655"/>
                    <a:pt x="5" y="661"/>
                    <a:pt x="11" y="661"/>
                  </a:cubicBezTo>
                  <a:lnTo>
                    <a:pt x="48" y="661"/>
                  </a:lnTo>
                  <a:lnTo>
                    <a:pt x="48" y="661"/>
                  </a:lnTo>
                  <a:lnTo>
                    <a:pt x="40" y="678"/>
                  </a:lnTo>
                  <a:cubicBezTo>
                    <a:pt x="38" y="684"/>
                    <a:pt x="32" y="688"/>
                    <a:pt x="26" y="688"/>
                  </a:cubicBezTo>
                  <a:lnTo>
                    <a:pt x="11" y="688"/>
                  </a:lnTo>
                  <a:cubicBezTo>
                    <a:pt x="5" y="688"/>
                    <a:pt x="0" y="693"/>
                    <a:pt x="0" y="699"/>
                  </a:cubicBezTo>
                  <a:cubicBezTo>
                    <a:pt x="0" y="706"/>
                    <a:pt x="5" y="711"/>
                    <a:pt x="11" y="711"/>
                  </a:cubicBezTo>
                  <a:lnTo>
                    <a:pt x="26" y="711"/>
                  </a:lnTo>
                  <a:cubicBezTo>
                    <a:pt x="41" y="711"/>
                    <a:pt x="56" y="702"/>
                    <a:pt x="62" y="687"/>
                  </a:cubicBezTo>
                  <a:lnTo>
                    <a:pt x="69" y="670"/>
                  </a:lnTo>
                  <a:cubicBezTo>
                    <a:pt x="72" y="664"/>
                    <a:pt x="77" y="661"/>
                    <a:pt x="84" y="661"/>
                  </a:cubicBezTo>
                  <a:lnTo>
                    <a:pt x="99" y="661"/>
                  </a:lnTo>
                  <a:cubicBezTo>
                    <a:pt x="100" y="666"/>
                    <a:pt x="102" y="670"/>
                    <a:pt x="104" y="675"/>
                  </a:cubicBezTo>
                  <a:lnTo>
                    <a:pt x="87" y="692"/>
                  </a:lnTo>
                  <a:cubicBezTo>
                    <a:pt x="83" y="696"/>
                    <a:pt x="83" y="704"/>
                    <a:pt x="87" y="708"/>
                  </a:cubicBezTo>
                  <a:cubicBezTo>
                    <a:pt x="90" y="711"/>
                    <a:pt x="93" y="712"/>
                    <a:pt x="96" y="712"/>
                  </a:cubicBezTo>
                  <a:cubicBezTo>
                    <a:pt x="99" y="712"/>
                    <a:pt x="101" y="711"/>
                    <a:pt x="104" y="708"/>
                  </a:cubicBezTo>
                  <a:lnTo>
                    <a:pt x="121" y="691"/>
                  </a:lnTo>
                  <a:cubicBezTo>
                    <a:pt x="125" y="694"/>
                    <a:pt x="130" y="696"/>
                    <a:pt x="135" y="697"/>
                  </a:cubicBezTo>
                  <a:lnTo>
                    <a:pt x="135" y="705"/>
                  </a:lnTo>
                  <a:cubicBezTo>
                    <a:pt x="135" y="710"/>
                    <a:pt x="133" y="715"/>
                    <a:pt x="129" y="719"/>
                  </a:cubicBezTo>
                  <a:lnTo>
                    <a:pt x="100" y="748"/>
                  </a:lnTo>
                  <a:cubicBezTo>
                    <a:pt x="92" y="756"/>
                    <a:pt x="88" y="767"/>
                    <a:pt x="88" y="778"/>
                  </a:cubicBezTo>
                  <a:lnTo>
                    <a:pt x="88" y="784"/>
                  </a:lnTo>
                  <a:cubicBezTo>
                    <a:pt x="88" y="791"/>
                    <a:pt x="93" y="796"/>
                    <a:pt x="99" y="796"/>
                  </a:cubicBezTo>
                  <a:cubicBezTo>
                    <a:pt x="106" y="796"/>
                    <a:pt x="111" y="791"/>
                    <a:pt x="111" y="784"/>
                  </a:cubicBezTo>
                  <a:lnTo>
                    <a:pt x="111" y="778"/>
                  </a:lnTo>
                  <a:cubicBezTo>
                    <a:pt x="111" y="773"/>
                    <a:pt x="113" y="768"/>
                    <a:pt x="117" y="764"/>
                  </a:cubicBezTo>
                  <a:lnTo>
                    <a:pt x="135" y="746"/>
                  </a:lnTo>
                  <a:lnTo>
                    <a:pt x="135" y="784"/>
                  </a:lnTo>
                  <a:cubicBezTo>
                    <a:pt x="135" y="790"/>
                    <a:pt x="140" y="796"/>
                    <a:pt x="147" y="796"/>
                  </a:cubicBezTo>
                  <a:cubicBezTo>
                    <a:pt x="153" y="796"/>
                    <a:pt x="158" y="790"/>
                    <a:pt x="158" y="784"/>
                  </a:cubicBezTo>
                  <a:lnTo>
                    <a:pt x="158" y="697"/>
                  </a:lnTo>
                  <a:cubicBezTo>
                    <a:pt x="163" y="696"/>
                    <a:pt x="168" y="694"/>
                    <a:pt x="172" y="691"/>
                  </a:cubicBezTo>
                  <a:lnTo>
                    <a:pt x="198" y="717"/>
                  </a:lnTo>
                  <a:cubicBezTo>
                    <a:pt x="201" y="720"/>
                    <a:pt x="203" y="724"/>
                    <a:pt x="203" y="729"/>
                  </a:cubicBezTo>
                  <a:lnTo>
                    <a:pt x="203" y="784"/>
                  </a:lnTo>
                  <a:cubicBezTo>
                    <a:pt x="203" y="790"/>
                    <a:pt x="208" y="796"/>
                    <a:pt x="215" y="796"/>
                  </a:cubicBezTo>
                  <a:cubicBezTo>
                    <a:pt x="221" y="796"/>
                    <a:pt x="226" y="790"/>
                    <a:pt x="226" y="784"/>
                  </a:cubicBezTo>
                  <a:lnTo>
                    <a:pt x="226" y="764"/>
                  </a:lnTo>
                  <a:lnTo>
                    <a:pt x="243" y="776"/>
                  </a:lnTo>
                  <a:cubicBezTo>
                    <a:pt x="245" y="777"/>
                    <a:pt x="248" y="778"/>
                    <a:pt x="250" y="778"/>
                  </a:cubicBezTo>
                  <a:cubicBezTo>
                    <a:pt x="254" y="778"/>
                    <a:pt x="257" y="776"/>
                    <a:pt x="260" y="773"/>
                  </a:cubicBezTo>
                  <a:cubicBezTo>
                    <a:pt x="263" y="767"/>
                    <a:pt x="262" y="760"/>
                    <a:pt x="256" y="756"/>
                  </a:cubicBezTo>
                  <a:lnTo>
                    <a:pt x="226" y="736"/>
                  </a:lnTo>
                  <a:lnTo>
                    <a:pt x="226" y="729"/>
                  </a:lnTo>
                  <a:cubicBezTo>
                    <a:pt x="226" y="718"/>
                    <a:pt x="222" y="708"/>
                    <a:pt x="215" y="701"/>
                  </a:cubicBezTo>
                  <a:lnTo>
                    <a:pt x="189" y="675"/>
                  </a:lnTo>
                  <a:cubicBezTo>
                    <a:pt x="191" y="670"/>
                    <a:pt x="193" y="666"/>
                    <a:pt x="194" y="661"/>
                  </a:cubicBezTo>
                  <a:lnTo>
                    <a:pt x="203" y="661"/>
                  </a:lnTo>
                  <a:cubicBezTo>
                    <a:pt x="208" y="661"/>
                    <a:pt x="213" y="663"/>
                    <a:pt x="217" y="666"/>
                  </a:cubicBezTo>
                  <a:lnTo>
                    <a:pt x="245" y="695"/>
                  </a:lnTo>
                  <a:cubicBezTo>
                    <a:pt x="253" y="703"/>
                    <a:pt x="264" y="708"/>
                    <a:pt x="276" y="708"/>
                  </a:cubicBezTo>
                  <a:lnTo>
                    <a:pt x="282" y="708"/>
                  </a:lnTo>
                  <a:cubicBezTo>
                    <a:pt x="288" y="708"/>
                    <a:pt x="294" y="703"/>
                    <a:pt x="294" y="696"/>
                  </a:cubicBezTo>
                  <a:cubicBezTo>
                    <a:pt x="294" y="690"/>
                    <a:pt x="288" y="684"/>
                    <a:pt x="282" y="684"/>
                  </a:cubicBezTo>
                  <a:lnTo>
                    <a:pt x="276" y="684"/>
                  </a:lnTo>
                  <a:cubicBezTo>
                    <a:pt x="271" y="684"/>
                    <a:pt x="266" y="682"/>
                    <a:pt x="262" y="679"/>
                  </a:cubicBezTo>
                  <a:lnTo>
                    <a:pt x="244" y="661"/>
                  </a:lnTo>
                  <a:lnTo>
                    <a:pt x="282" y="661"/>
                  </a:lnTo>
                  <a:cubicBezTo>
                    <a:pt x="288" y="661"/>
                    <a:pt x="294" y="655"/>
                    <a:pt x="294" y="649"/>
                  </a:cubicBezTo>
                  <a:cubicBezTo>
                    <a:pt x="294" y="643"/>
                    <a:pt x="288" y="637"/>
                    <a:pt x="282" y="637"/>
                  </a:cubicBezTo>
                  <a:lnTo>
                    <a:pt x="194" y="637"/>
                  </a:lnTo>
                  <a:cubicBezTo>
                    <a:pt x="193" y="632"/>
                    <a:pt x="191" y="628"/>
                    <a:pt x="189" y="623"/>
                  </a:cubicBezTo>
                  <a:lnTo>
                    <a:pt x="206" y="606"/>
                  </a:lnTo>
                  <a:lnTo>
                    <a:pt x="207" y="607"/>
                  </a:lnTo>
                  <a:cubicBezTo>
                    <a:pt x="211" y="611"/>
                    <a:pt x="218" y="614"/>
                    <a:pt x="224" y="614"/>
                  </a:cubicBezTo>
                  <a:cubicBezTo>
                    <a:pt x="230" y="614"/>
                    <a:pt x="236" y="611"/>
                    <a:pt x="241" y="607"/>
                  </a:cubicBezTo>
                  <a:lnTo>
                    <a:pt x="243" y="605"/>
                  </a:lnTo>
                  <a:cubicBezTo>
                    <a:pt x="248" y="600"/>
                    <a:pt x="248" y="593"/>
                    <a:pt x="243" y="588"/>
                  </a:cubicBezTo>
                  <a:cubicBezTo>
                    <a:pt x="238" y="584"/>
                    <a:pt x="231" y="584"/>
                    <a:pt x="227" y="588"/>
                  </a:cubicBezTo>
                  <a:lnTo>
                    <a:pt x="225" y="590"/>
                  </a:lnTo>
                  <a:cubicBezTo>
                    <a:pt x="224" y="590"/>
                    <a:pt x="224" y="590"/>
                    <a:pt x="223" y="590"/>
                  </a:cubicBezTo>
                  <a:lnTo>
                    <a:pt x="205" y="572"/>
                  </a:lnTo>
                  <a:lnTo>
                    <a:pt x="205" y="571"/>
                  </a:lnTo>
                  <a:lnTo>
                    <a:pt x="250" y="527"/>
                  </a:lnTo>
                  <a:lnTo>
                    <a:pt x="250" y="526"/>
                  </a:lnTo>
                  <a:cubicBezTo>
                    <a:pt x="251" y="526"/>
                    <a:pt x="251" y="527"/>
                    <a:pt x="251" y="527"/>
                  </a:cubicBezTo>
                  <a:lnTo>
                    <a:pt x="269" y="544"/>
                  </a:lnTo>
                  <a:cubicBezTo>
                    <a:pt x="269" y="545"/>
                    <a:pt x="269" y="545"/>
                    <a:pt x="269" y="545"/>
                  </a:cubicBezTo>
                  <a:lnTo>
                    <a:pt x="269" y="546"/>
                  </a:lnTo>
                  <a:lnTo>
                    <a:pt x="265" y="550"/>
                  </a:lnTo>
                  <a:cubicBezTo>
                    <a:pt x="260" y="554"/>
                    <a:pt x="260" y="561"/>
                    <a:pt x="265" y="566"/>
                  </a:cubicBezTo>
                  <a:cubicBezTo>
                    <a:pt x="270" y="571"/>
                    <a:pt x="277" y="571"/>
                    <a:pt x="281" y="566"/>
                  </a:cubicBezTo>
                  <a:lnTo>
                    <a:pt x="285" y="562"/>
                  </a:lnTo>
                  <a:cubicBezTo>
                    <a:pt x="290" y="558"/>
                    <a:pt x="292" y="552"/>
                    <a:pt x="292" y="545"/>
                  </a:cubicBezTo>
                  <a:cubicBezTo>
                    <a:pt x="292" y="539"/>
                    <a:pt x="290" y="533"/>
                    <a:pt x="285" y="528"/>
                  </a:cubicBezTo>
                  <a:lnTo>
                    <a:pt x="285" y="527"/>
                  </a:lnTo>
                  <a:lnTo>
                    <a:pt x="302" y="510"/>
                  </a:lnTo>
                  <a:lnTo>
                    <a:pt x="302" y="511"/>
                  </a:lnTo>
                  <a:cubicBezTo>
                    <a:pt x="307" y="516"/>
                    <a:pt x="313" y="518"/>
                    <a:pt x="319" y="518"/>
                  </a:cubicBezTo>
                  <a:cubicBezTo>
                    <a:pt x="326" y="518"/>
                    <a:pt x="332" y="516"/>
                    <a:pt x="337" y="511"/>
                  </a:cubicBezTo>
                  <a:lnTo>
                    <a:pt x="381" y="468"/>
                  </a:lnTo>
                  <a:cubicBezTo>
                    <a:pt x="390" y="458"/>
                    <a:pt x="390" y="443"/>
                    <a:pt x="381" y="433"/>
                  </a:cubicBezTo>
                  <a:lnTo>
                    <a:pt x="380" y="433"/>
                  </a:lnTo>
                  <a:lnTo>
                    <a:pt x="397" y="416"/>
                  </a:lnTo>
                  <a:lnTo>
                    <a:pt x="398" y="417"/>
                  </a:lnTo>
                  <a:cubicBezTo>
                    <a:pt x="402" y="421"/>
                    <a:pt x="409" y="424"/>
                    <a:pt x="415" y="424"/>
                  </a:cubicBezTo>
                  <a:cubicBezTo>
                    <a:pt x="421" y="424"/>
                    <a:pt x="427" y="421"/>
                    <a:pt x="432" y="417"/>
                  </a:cubicBezTo>
                  <a:lnTo>
                    <a:pt x="476" y="372"/>
                  </a:lnTo>
                  <a:cubicBezTo>
                    <a:pt x="481" y="368"/>
                    <a:pt x="483" y="361"/>
                    <a:pt x="483" y="355"/>
                  </a:cubicBezTo>
                  <a:cubicBezTo>
                    <a:pt x="483" y="348"/>
                    <a:pt x="481" y="342"/>
                    <a:pt x="476" y="338"/>
                  </a:cubicBezTo>
                  <a:lnTo>
                    <a:pt x="476" y="337"/>
                  </a:lnTo>
                  <a:lnTo>
                    <a:pt x="493" y="320"/>
                  </a:lnTo>
                  <a:lnTo>
                    <a:pt x="493" y="321"/>
                  </a:lnTo>
                  <a:cubicBezTo>
                    <a:pt x="498" y="326"/>
                    <a:pt x="504" y="328"/>
                    <a:pt x="510" y="328"/>
                  </a:cubicBezTo>
                  <a:cubicBezTo>
                    <a:pt x="517" y="328"/>
                    <a:pt x="523" y="326"/>
                    <a:pt x="528" y="321"/>
                  </a:cubicBezTo>
                  <a:lnTo>
                    <a:pt x="572" y="277"/>
                  </a:lnTo>
                  <a:cubicBezTo>
                    <a:pt x="576" y="272"/>
                    <a:pt x="579" y="266"/>
                    <a:pt x="579" y="260"/>
                  </a:cubicBezTo>
                  <a:cubicBezTo>
                    <a:pt x="579" y="253"/>
                    <a:pt x="576" y="247"/>
                    <a:pt x="572" y="242"/>
                  </a:cubicBezTo>
                  <a:lnTo>
                    <a:pt x="571" y="242"/>
                  </a:lnTo>
                  <a:lnTo>
                    <a:pt x="588" y="225"/>
                  </a:lnTo>
                  <a:cubicBezTo>
                    <a:pt x="617" y="247"/>
                    <a:pt x="651" y="240"/>
                    <a:pt x="659" y="239"/>
                  </a:cubicBezTo>
                  <a:cubicBezTo>
                    <a:pt x="690" y="234"/>
                    <a:pt x="721" y="217"/>
                    <a:pt x="746" y="191"/>
                  </a:cubicBezTo>
                  <a:cubicBezTo>
                    <a:pt x="772" y="166"/>
                    <a:pt x="789" y="135"/>
                    <a:pt x="794" y="104"/>
                  </a:cubicBezTo>
                  <a:cubicBezTo>
                    <a:pt x="800" y="72"/>
                    <a:pt x="792" y="43"/>
                    <a:pt x="773" y="24"/>
                  </a:cubicBezTo>
                  <a:moveTo>
                    <a:pt x="173" y="649"/>
                  </a:moveTo>
                  <a:cubicBezTo>
                    <a:pt x="173" y="663"/>
                    <a:pt x="161" y="675"/>
                    <a:pt x="147" y="675"/>
                  </a:cubicBezTo>
                  <a:cubicBezTo>
                    <a:pt x="132" y="675"/>
                    <a:pt x="121" y="663"/>
                    <a:pt x="121" y="649"/>
                  </a:cubicBezTo>
                  <a:cubicBezTo>
                    <a:pt x="121" y="635"/>
                    <a:pt x="132" y="623"/>
                    <a:pt x="147" y="623"/>
                  </a:cubicBezTo>
                  <a:cubicBezTo>
                    <a:pt x="161" y="623"/>
                    <a:pt x="173" y="635"/>
                    <a:pt x="173" y="649"/>
                  </a:cubicBezTo>
                  <a:moveTo>
                    <a:pt x="364" y="451"/>
                  </a:moveTo>
                  <a:lnTo>
                    <a:pt x="320" y="495"/>
                  </a:lnTo>
                  <a:lnTo>
                    <a:pt x="319" y="495"/>
                  </a:lnTo>
                  <a:lnTo>
                    <a:pt x="319" y="495"/>
                  </a:lnTo>
                  <a:lnTo>
                    <a:pt x="301" y="478"/>
                  </a:lnTo>
                  <a:cubicBezTo>
                    <a:pt x="301" y="477"/>
                    <a:pt x="301" y="477"/>
                    <a:pt x="301" y="476"/>
                  </a:cubicBezTo>
                  <a:lnTo>
                    <a:pt x="345" y="432"/>
                  </a:lnTo>
                  <a:lnTo>
                    <a:pt x="346" y="432"/>
                  </a:lnTo>
                  <a:lnTo>
                    <a:pt x="347" y="432"/>
                  </a:lnTo>
                  <a:lnTo>
                    <a:pt x="364" y="450"/>
                  </a:lnTo>
                  <a:cubicBezTo>
                    <a:pt x="365" y="450"/>
                    <a:pt x="365" y="451"/>
                    <a:pt x="364" y="451"/>
                  </a:cubicBezTo>
                  <a:moveTo>
                    <a:pt x="555" y="260"/>
                  </a:moveTo>
                  <a:lnTo>
                    <a:pt x="511" y="304"/>
                  </a:lnTo>
                  <a:cubicBezTo>
                    <a:pt x="511" y="305"/>
                    <a:pt x="511" y="305"/>
                    <a:pt x="510" y="305"/>
                  </a:cubicBezTo>
                  <a:lnTo>
                    <a:pt x="510" y="304"/>
                  </a:lnTo>
                  <a:lnTo>
                    <a:pt x="492" y="287"/>
                  </a:lnTo>
                  <a:cubicBezTo>
                    <a:pt x="492" y="286"/>
                    <a:pt x="492" y="286"/>
                    <a:pt x="492" y="285"/>
                  </a:cubicBezTo>
                  <a:lnTo>
                    <a:pt x="536" y="241"/>
                  </a:lnTo>
                  <a:cubicBezTo>
                    <a:pt x="537" y="241"/>
                    <a:pt x="537" y="241"/>
                    <a:pt x="537" y="241"/>
                  </a:cubicBezTo>
                  <a:lnTo>
                    <a:pt x="538" y="241"/>
                  </a:lnTo>
                  <a:lnTo>
                    <a:pt x="555" y="259"/>
                  </a:lnTo>
                  <a:cubicBezTo>
                    <a:pt x="555" y="259"/>
                    <a:pt x="556" y="259"/>
                    <a:pt x="556" y="260"/>
                  </a:cubicBezTo>
                  <a:lnTo>
                    <a:pt x="555" y="2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3430" y="2672785"/>
              <a:ext cx="40720" cy="40720"/>
            </a:xfrm>
            <a:custGeom>
              <a:rect b="b" l="l" r="r" t="t"/>
              <a:pathLst>
                <a:path extrusionOk="0" h="99" w="99">
                  <a:moveTo>
                    <a:pt x="50" y="99"/>
                  </a:moveTo>
                  <a:cubicBezTo>
                    <a:pt x="77" y="99"/>
                    <a:pt x="99" y="77"/>
                    <a:pt x="99" y="50"/>
                  </a:cubicBezTo>
                  <a:cubicBezTo>
                    <a:pt x="99" y="23"/>
                    <a:pt x="77" y="0"/>
                    <a:pt x="50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moveTo>
                    <a:pt x="50" y="24"/>
                  </a:moveTo>
                  <a:cubicBezTo>
                    <a:pt x="64" y="24"/>
                    <a:pt x="76" y="35"/>
                    <a:pt x="76" y="50"/>
                  </a:cubicBezTo>
                  <a:cubicBezTo>
                    <a:pt x="76" y="64"/>
                    <a:pt x="64" y="76"/>
                    <a:pt x="50" y="76"/>
                  </a:cubicBezTo>
                  <a:cubicBezTo>
                    <a:pt x="35" y="76"/>
                    <a:pt x="24" y="64"/>
                    <a:pt x="24" y="50"/>
                  </a:cubicBezTo>
                  <a:cubicBezTo>
                    <a:pt x="24" y="35"/>
                    <a:pt x="35" y="24"/>
                    <a:pt x="50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4402150" y="3837290"/>
            <a:ext cx="339710" cy="339258"/>
            <a:chOff x="5379811" y="3941264"/>
            <a:chExt cx="309305" cy="308894"/>
          </a:xfrm>
        </p:grpSpPr>
        <p:sp>
          <p:nvSpPr>
            <p:cNvPr id="391" name="Google Shape;391;p22"/>
            <p:cNvSpPr/>
            <p:nvPr/>
          </p:nvSpPr>
          <p:spPr>
            <a:xfrm>
              <a:off x="5379811" y="4032575"/>
              <a:ext cx="238971" cy="217583"/>
            </a:xfrm>
            <a:custGeom>
              <a:rect b="b" l="l" r="r" t="t"/>
              <a:pathLst>
                <a:path extrusionOk="0" h="529" w="581">
                  <a:moveTo>
                    <a:pt x="574" y="124"/>
                  </a:moveTo>
                  <a:lnTo>
                    <a:pt x="570" y="123"/>
                  </a:lnTo>
                  <a:cubicBezTo>
                    <a:pt x="563" y="119"/>
                    <a:pt x="554" y="119"/>
                    <a:pt x="546" y="122"/>
                  </a:cubicBezTo>
                  <a:cubicBezTo>
                    <a:pt x="545" y="122"/>
                    <a:pt x="545" y="122"/>
                    <a:pt x="545" y="122"/>
                  </a:cubicBezTo>
                  <a:cubicBezTo>
                    <a:pt x="537" y="126"/>
                    <a:pt x="531" y="132"/>
                    <a:pt x="528" y="140"/>
                  </a:cubicBezTo>
                  <a:lnTo>
                    <a:pt x="505" y="201"/>
                  </a:lnTo>
                  <a:lnTo>
                    <a:pt x="482" y="140"/>
                  </a:lnTo>
                  <a:cubicBezTo>
                    <a:pt x="479" y="132"/>
                    <a:pt x="473" y="126"/>
                    <a:pt x="465" y="122"/>
                  </a:cubicBezTo>
                  <a:lnTo>
                    <a:pt x="464" y="122"/>
                  </a:lnTo>
                  <a:cubicBezTo>
                    <a:pt x="456" y="119"/>
                    <a:pt x="447" y="119"/>
                    <a:pt x="439" y="123"/>
                  </a:cubicBezTo>
                  <a:lnTo>
                    <a:pt x="380" y="149"/>
                  </a:lnTo>
                  <a:lnTo>
                    <a:pt x="407" y="90"/>
                  </a:lnTo>
                  <a:cubicBezTo>
                    <a:pt x="411" y="82"/>
                    <a:pt x="411" y="74"/>
                    <a:pt x="407" y="66"/>
                  </a:cubicBezTo>
                  <a:cubicBezTo>
                    <a:pt x="407" y="65"/>
                    <a:pt x="407" y="65"/>
                    <a:pt x="407" y="65"/>
                  </a:cubicBezTo>
                  <a:cubicBezTo>
                    <a:pt x="404" y="57"/>
                    <a:pt x="397" y="51"/>
                    <a:pt x="389" y="48"/>
                  </a:cubicBezTo>
                  <a:lnTo>
                    <a:pt x="329" y="25"/>
                  </a:lnTo>
                  <a:lnTo>
                    <a:pt x="338" y="21"/>
                  </a:lnTo>
                  <a:cubicBezTo>
                    <a:pt x="344" y="19"/>
                    <a:pt x="347" y="13"/>
                    <a:pt x="345" y="7"/>
                  </a:cubicBezTo>
                  <a:cubicBezTo>
                    <a:pt x="343" y="1"/>
                    <a:pt x="336" y="-2"/>
                    <a:pt x="331" y="1"/>
                  </a:cubicBezTo>
                  <a:lnTo>
                    <a:pt x="319" y="5"/>
                  </a:lnTo>
                  <a:cubicBezTo>
                    <a:pt x="315" y="7"/>
                    <a:pt x="311" y="10"/>
                    <a:pt x="309" y="14"/>
                  </a:cubicBezTo>
                  <a:lnTo>
                    <a:pt x="269" y="14"/>
                  </a:lnTo>
                  <a:cubicBezTo>
                    <a:pt x="263" y="14"/>
                    <a:pt x="258" y="19"/>
                    <a:pt x="258" y="25"/>
                  </a:cubicBezTo>
                  <a:cubicBezTo>
                    <a:pt x="258" y="31"/>
                    <a:pt x="263" y="36"/>
                    <a:pt x="269" y="36"/>
                  </a:cubicBezTo>
                  <a:lnTo>
                    <a:pt x="309" y="36"/>
                  </a:lnTo>
                  <a:cubicBezTo>
                    <a:pt x="311" y="40"/>
                    <a:pt x="315" y="43"/>
                    <a:pt x="319" y="45"/>
                  </a:cubicBezTo>
                  <a:lnTo>
                    <a:pt x="382" y="68"/>
                  </a:lnTo>
                  <a:cubicBezTo>
                    <a:pt x="384" y="69"/>
                    <a:pt x="386" y="71"/>
                    <a:pt x="387" y="73"/>
                  </a:cubicBezTo>
                  <a:cubicBezTo>
                    <a:pt x="387" y="74"/>
                    <a:pt x="387" y="74"/>
                    <a:pt x="387" y="74"/>
                  </a:cubicBezTo>
                  <a:cubicBezTo>
                    <a:pt x="388" y="76"/>
                    <a:pt x="388" y="79"/>
                    <a:pt x="387" y="81"/>
                  </a:cubicBezTo>
                  <a:lnTo>
                    <a:pt x="377" y="104"/>
                  </a:lnTo>
                  <a:lnTo>
                    <a:pt x="309" y="171"/>
                  </a:lnTo>
                  <a:cubicBezTo>
                    <a:pt x="300" y="170"/>
                    <a:pt x="291" y="173"/>
                    <a:pt x="284" y="179"/>
                  </a:cubicBezTo>
                  <a:lnTo>
                    <a:pt x="259" y="205"/>
                  </a:lnTo>
                  <a:cubicBezTo>
                    <a:pt x="254" y="209"/>
                    <a:pt x="252" y="215"/>
                    <a:pt x="251" y="222"/>
                  </a:cubicBezTo>
                  <a:cubicBezTo>
                    <a:pt x="245" y="222"/>
                    <a:pt x="239" y="225"/>
                    <a:pt x="234" y="230"/>
                  </a:cubicBezTo>
                  <a:lnTo>
                    <a:pt x="209" y="255"/>
                  </a:lnTo>
                  <a:cubicBezTo>
                    <a:pt x="204" y="260"/>
                    <a:pt x="201" y="266"/>
                    <a:pt x="201" y="272"/>
                  </a:cubicBezTo>
                  <a:cubicBezTo>
                    <a:pt x="194" y="273"/>
                    <a:pt x="188" y="275"/>
                    <a:pt x="184" y="280"/>
                  </a:cubicBezTo>
                  <a:lnTo>
                    <a:pt x="158" y="305"/>
                  </a:lnTo>
                  <a:cubicBezTo>
                    <a:pt x="152" y="312"/>
                    <a:pt x="149" y="321"/>
                    <a:pt x="150" y="330"/>
                  </a:cubicBezTo>
                  <a:lnTo>
                    <a:pt x="114" y="366"/>
                  </a:lnTo>
                  <a:lnTo>
                    <a:pt x="114" y="366"/>
                  </a:lnTo>
                  <a:cubicBezTo>
                    <a:pt x="114" y="342"/>
                    <a:pt x="95" y="323"/>
                    <a:pt x="72" y="322"/>
                  </a:cubicBezTo>
                  <a:lnTo>
                    <a:pt x="71" y="322"/>
                  </a:lnTo>
                  <a:lnTo>
                    <a:pt x="58" y="322"/>
                  </a:lnTo>
                  <a:cubicBezTo>
                    <a:pt x="52" y="322"/>
                    <a:pt x="46" y="319"/>
                    <a:pt x="43" y="313"/>
                  </a:cubicBezTo>
                  <a:lnTo>
                    <a:pt x="31" y="293"/>
                  </a:lnTo>
                  <a:cubicBezTo>
                    <a:pt x="27" y="288"/>
                    <a:pt x="21" y="286"/>
                    <a:pt x="15" y="289"/>
                  </a:cubicBezTo>
                  <a:cubicBezTo>
                    <a:pt x="10" y="292"/>
                    <a:pt x="9" y="299"/>
                    <a:pt x="12" y="304"/>
                  </a:cubicBezTo>
                  <a:lnTo>
                    <a:pt x="22" y="322"/>
                  </a:lnTo>
                  <a:lnTo>
                    <a:pt x="11" y="322"/>
                  </a:lnTo>
                  <a:cubicBezTo>
                    <a:pt x="5" y="322"/>
                    <a:pt x="0" y="327"/>
                    <a:pt x="0" y="333"/>
                  </a:cubicBezTo>
                  <a:cubicBezTo>
                    <a:pt x="0" y="339"/>
                    <a:pt x="5" y="344"/>
                    <a:pt x="11" y="344"/>
                  </a:cubicBezTo>
                  <a:lnTo>
                    <a:pt x="22" y="344"/>
                  </a:lnTo>
                  <a:lnTo>
                    <a:pt x="12" y="362"/>
                  </a:lnTo>
                  <a:cubicBezTo>
                    <a:pt x="9" y="367"/>
                    <a:pt x="10" y="374"/>
                    <a:pt x="15" y="377"/>
                  </a:cubicBezTo>
                  <a:cubicBezTo>
                    <a:pt x="17" y="378"/>
                    <a:pt x="19" y="379"/>
                    <a:pt x="21" y="379"/>
                  </a:cubicBezTo>
                  <a:cubicBezTo>
                    <a:pt x="25" y="379"/>
                    <a:pt x="29" y="377"/>
                    <a:pt x="31" y="374"/>
                  </a:cubicBezTo>
                  <a:lnTo>
                    <a:pt x="43" y="353"/>
                  </a:lnTo>
                  <a:cubicBezTo>
                    <a:pt x="46" y="348"/>
                    <a:pt x="52" y="344"/>
                    <a:pt x="58" y="344"/>
                  </a:cubicBezTo>
                  <a:lnTo>
                    <a:pt x="71" y="344"/>
                  </a:lnTo>
                  <a:cubicBezTo>
                    <a:pt x="83" y="344"/>
                    <a:pt x="92" y="354"/>
                    <a:pt x="92" y="366"/>
                  </a:cubicBezTo>
                  <a:lnTo>
                    <a:pt x="92" y="389"/>
                  </a:lnTo>
                  <a:cubicBezTo>
                    <a:pt x="84" y="400"/>
                    <a:pt x="83" y="414"/>
                    <a:pt x="89" y="425"/>
                  </a:cubicBezTo>
                  <a:lnTo>
                    <a:pt x="78" y="436"/>
                  </a:lnTo>
                  <a:cubicBezTo>
                    <a:pt x="71" y="443"/>
                    <a:pt x="61" y="447"/>
                    <a:pt x="51" y="447"/>
                  </a:cubicBezTo>
                  <a:lnTo>
                    <a:pt x="11" y="447"/>
                  </a:lnTo>
                  <a:cubicBezTo>
                    <a:pt x="5" y="447"/>
                    <a:pt x="0" y="452"/>
                    <a:pt x="0" y="458"/>
                  </a:cubicBezTo>
                  <a:cubicBezTo>
                    <a:pt x="0" y="464"/>
                    <a:pt x="5" y="469"/>
                    <a:pt x="11" y="469"/>
                  </a:cubicBezTo>
                  <a:lnTo>
                    <a:pt x="45" y="469"/>
                  </a:lnTo>
                  <a:lnTo>
                    <a:pt x="3" y="511"/>
                  </a:lnTo>
                  <a:cubicBezTo>
                    <a:pt x="-1" y="515"/>
                    <a:pt x="-1" y="522"/>
                    <a:pt x="3" y="526"/>
                  </a:cubicBezTo>
                  <a:cubicBezTo>
                    <a:pt x="6" y="528"/>
                    <a:pt x="8" y="529"/>
                    <a:pt x="11" y="529"/>
                  </a:cubicBezTo>
                  <a:cubicBezTo>
                    <a:pt x="14" y="529"/>
                    <a:pt x="17" y="528"/>
                    <a:pt x="19" y="526"/>
                  </a:cubicBezTo>
                  <a:lnTo>
                    <a:pt x="60" y="485"/>
                  </a:lnTo>
                  <a:lnTo>
                    <a:pt x="60" y="518"/>
                  </a:lnTo>
                  <a:cubicBezTo>
                    <a:pt x="60" y="524"/>
                    <a:pt x="65" y="529"/>
                    <a:pt x="71" y="529"/>
                  </a:cubicBezTo>
                  <a:cubicBezTo>
                    <a:pt x="77" y="529"/>
                    <a:pt x="82" y="524"/>
                    <a:pt x="82" y="518"/>
                  </a:cubicBezTo>
                  <a:lnTo>
                    <a:pt x="82" y="479"/>
                  </a:lnTo>
                  <a:cubicBezTo>
                    <a:pt x="82" y="468"/>
                    <a:pt x="86" y="459"/>
                    <a:pt x="94" y="452"/>
                  </a:cubicBezTo>
                  <a:lnTo>
                    <a:pt x="104" y="441"/>
                  </a:lnTo>
                  <a:lnTo>
                    <a:pt x="104" y="441"/>
                  </a:lnTo>
                  <a:cubicBezTo>
                    <a:pt x="109" y="443"/>
                    <a:pt x="114" y="444"/>
                    <a:pt x="120" y="444"/>
                  </a:cubicBezTo>
                  <a:cubicBezTo>
                    <a:pt x="128" y="444"/>
                    <a:pt x="135" y="442"/>
                    <a:pt x="141" y="437"/>
                  </a:cubicBezTo>
                  <a:lnTo>
                    <a:pt x="164" y="437"/>
                  </a:lnTo>
                  <a:cubicBezTo>
                    <a:pt x="176" y="437"/>
                    <a:pt x="185" y="447"/>
                    <a:pt x="185" y="459"/>
                  </a:cubicBezTo>
                  <a:lnTo>
                    <a:pt x="185" y="471"/>
                  </a:lnTo>
                  <a:cubicBezTo>
                    <a:pt x="185" y="478"/>
                    <a:pt x="182" y="484"/>
                    <a:pt x="176" y="487"/>
                  </a:cubicBezTo>
                  <a:lnTo>
                    <a:pt x="156" y="499"/>
                  </a:lnTo>
                  <a:cubicBezTo>
                    <a:pt x="151" y="502"/>
                    <a:pt x="149" y="509"/>
                    <a:pt x="152" y="514"/>
                  </a:cubicBezTo>
                  <a:cubicBezTo>
                    <a:pt x="154" y="518"/>
                    <a:pt x="158" y="519"/>
                    <a:pt x="162" y="519"/>
                  </a:cubicBezTo>
                  <a:cubicBezTo>
                    <a:pt x="164" y="519"/>
                    <a:pt x="166" y="519"/>
                    <a:pt x="167" y="518"/>
                  </a:cubicBezTo>
                  <a:lnTo>
                    <a:pt x="185" y="507"/>
                  </a:lnTo>
                  <a:lnTo>
                    <a:pt x="185" y="518"/>
                  </a:lnTo>
                  <a:cubicBezTo>
                    <a:pt x="185" y="524"/>
                    <a:pt x="190" y="529"/>
                    <a:pt x="196" y="529"/>
                  </a:cubicBezTo>
                  <a:cubicBezTo>
                    <a:pt x="202" y="529"/>
                    <a:pt x="207" y="524"/>
                    <a:pt x="207" y="518"/>
                  </a:cubicBezTo>
                  <a:lnTo>
                    <a:pt x="207" y="507"/>
                  </a:lnTo>
                  <a:lnTo>
                    <a:pt x="225" y="518"/>
                  </a:lnTo>
                  <a:cubicBezTo>
                    <a:pt x="227" y="519"/>
                    <a:pt x="229" y="519"/>
                    <a:pt x="231" y="519"/>
                  </a:cubicBezTo>
                  <a:cubicBezTo>
                    <a:pt x="235" y="519"/>
                    <a:pt x="238" y="518"/>
                    <a:pt x="240" y="514"/>
                  </a:cubicBezTo>
                  <a:cubicBezTo>
                    <a:pt x="244" y="509"/>
                    <a:pt x="242" y="502"/>
                    <a:pt x="237" y="499"/>
                  </a:cubicBezTo>
                  <a:lnTo>
                    <a:pt x="216" y="487"/>
                  </a:lnTo>
                  <a:cubicBezTo>
                    <a:pt x="211" y="484"/>
                    <a:pt x="207" y="478"/>
                    <a:pt x="207" y="471"/>
                  </a:cubicBezTo>
                  <a:lnTo>
                    <a:pt x="207" y="458"/>
                  </a:lnTo>
                  <a:lnTo>
                    <a:pt x="207" y="458"/>
                  </a:lnTo>
                  <a:cubicBezTo>
                    <a:pt x="207" y="434"/>
                    <a:pt x="187" y="415"/>
                    <a:pt x="164" y="415"/>
                  </a:cubicBezTo>
                  <a:lnTo>
                    <a:pt x="163" y="415"/>
                  </a:lnTo>
                  <a:lnTo>
                    <a:pt x="200" y="379"/>
                  </a:lnTo>
                  <a:cubicBezTo>
                    <a:pt x="201" y="379"/>
                    <a:pt x="203" y="380"/>
                    <a:pt x="204" y="380"/>
                  </a:cubicBezTo>
                  <a:cubicBezTo>
                    <a:pt x="211" y="380"/>
                    <a:pt x="219" y="377"/>
                    <a:pt x="224" y="371"/>
                  </a:cubicBezTo>
                  <a:lnTo>
                    <a:pt x="250" y="346"/>
                  </a:lnTo>
                  <a:cubicBezTo>
                    <a:pt x="254" y="341"/>
                    <a:pt x="257" y="335"/>
                    <a:pt x="258" y="329"/>
                  </a:cubicBezTo>
                  <a:cubicBezTo>
                    <a:pt x="264" y="328"/>
                    <a:pt x="270" y="326"/>
                    <a:pt x="275" y="321"/>
                  </a:cubicBezTo>
                  <a:lnTo>
                    <a:pt x="300" y="296"/>
                  </a:lnTo>
                  <a:cubicBezTo>
                    <a:pt x="305" y="291"/>
                    <a:pt x="307" y="285"/>
                    <a:pt x="308" y="279"/>
                  </a:cubicBezTo>
                  <a:cubicBezTo>
                    <a:pt x="314" y="278"/>
                    <a:pt x="320" y="275"/>
                    <a:pt x="325" y="270"/>
                  </a:cubicBezTo>
                  <a:lnTo>
                    <a:pt x="350" y="245"/>
                  </a:lnTo>
                  <a:cubicBezTo>
                    <a:pt x="357" y="239"/>
                    <a:pt x="360" y="229"/>
                    <a:pt x="358" y="221"/>
                  </a:cubicBezTo>
                  <a:lnTo>
                    <a:pt x="426" y="153"/>
                  </a:lnTo>
                  <a:lnTo>
                    <a:pt x="448" y="143"/>
                  </a:lnTo>
                  <a:cubicBezTo>
                    <a:pt x="451" y="142"/>
                    <a:pt x="453" y="142"/>
                    <a:pt x="456" y="143"/>
                  </a:cubicBezTo>
                  <a:lnTo>
                    <a:pt x="456" y="143"/>
                  </a:lnTo>
                  <a:cubicBezTo>
                    <a:pt x="459" y="144"/>
                    <a:pt x="460" y="146"/>
                    <a:pt x="461" y="148"/>
                  </a:cubicBezTo>
                  <a:lnTo>
                    <a:pt x="485" y="210"/>
                  </a:lnTo>
                  <a:cubicBezTo>
                    <a:pt x="487" y="215"/>
                    <a:pt x="490" y="219"/>
                    <a:pt x="494" y="221"/>
                  </a:cubicBezTo>
                  <a:lnTo>
                    <a:pt x="494" y="260"/>
                  </a:lnTo>
                  <a:cubicBezTo>
                    <a:pt x="494" y="267"/>
                    <a:pt x="499" y="271"/>
                    <a:pt x="505" y="271"/>
                  </a:cubicBezTo>
                  <a:cubicBezTo>
                    <a:pt x="511" y="271"/>
                    <a:pt x="516" y="267"/>
                    <a:pt x="516" y="260"/>
                  </a:cubicBezTo>
                  <a:lnTo>
                    <a:pt x="516" y="221"/>
                  </a:lnTo>
                  <a:cubicBezTo>
                    <a:pt x="520" y="219"/>
                    <a:pt x="523" y="215"/>
                    <a:pt x="525" y="210"/>
                  </a:cubicBezTo>
                  <a:lnTo>
                    <a:pt x="548" y="148"/>
                  </a:lnTo>
                  <a:cubicBezTo>
                    <a:pt x="549" y="146"/>
                    <a:pt x="551" y="144"/>
                    <a:pt x="554" y="143"/>
                  </a:cubicBezTo>
                  <a:lnTo>
                    <a:pt x="554" y="143"/>
                  </a:lnTo>
                  <a:cubicBezTo>
                    <a:pt x="556" y="142"/>
                    <a:pt x="559" y="142"/>
                    <a:pt x="561" y="143"/>
                  </a:cubicBezTo>
                  <a:lnTo>
                    <a:pt x="565" y="144"/>
                  </a:lnTo>
                  <a:cubicBezTo>
                    <a:pt x="571" y="147"/>
                    <a:pt x="577" y="144"/>
                    <a:pt x="580" y="139"/>
                  </a:cubicBezTo>
                  <a:cubicBezTo>
                    <a:pt x="582" y="133"/>
                    <a:pt x="580" y="127"/>
                    <a:pt x="574" y="124"/>
                  </a:cubicBezTo>
                  <a:moveTo>
                    <a:pt x="329" y="183"/>
                  </a:moveTo>
                  <a:lnTo>
                    <a:pt x="358" y="154"/>
                  </a:lnTo>
                  <a:cubicBezTo>
                    <a:pt x="359" y="158"/>
                    <a:pt x="361" y="162"/>
                    <a:pt x="364" y="166"/>
                  </a:cubicBezTo>
                  <a:cubicBezTo>
                    <a:pt x="367" y="169"/>
                    <a:pt x="371" y="171"/>
                    <a:pt x="376" y="172"/>
                  </a:cubicBezTo>
                  <a:lnTo>
                    <a:pt x="347" y="201"/>
                  </a:lnTo>
                  <a:lnTo>
                    <a:pt x="329" y="183"/>
                  </a:lnTo>
                  <a:moveTo>
                    <a:pt x="120" y="422"/>
                  </a:moveTo>
                  <a:cubicBezTo>
                    <a:pt x="117" y="422"/>
                    <a:pt x="113" y="421"/>
                    <a:pt x="111" y="419"/>
                  </a:cubicBezTo>
                  <a:cubicBezTo>
                    <a:pt x="106" y="414"/>
                    <a:pt x="106" y="406"/>
                    <a:pt x="111" y="401"/>
                  </a:cubicBezTo>
                  <a:lnTo>
                    <a:pt x="162" y="350"/>
                  </a:lnTo>
                  <a:lnTo>
                    <a:pt x="180" y="368"/>
                  </a:lnTo>
                  <a:lnTo>
                    <a:pt x="129" y="419"/>
                  </a:lnTo>
                  <a:cubicBezTo>
                    <a:pt x="126" y="421"/>
                    <a:pt x="123" y="422"/>
                    <a:pt x="120" y="422"/>
                  </a:cubicBezTo>
                  <a:moveTo>
                    <a:pt x="234" y="330"/>
                  </a:moveTo>
                  <a:lnTo>
                    <a:pt x="209" y="356"/>
                  </a:lnTo>
                  <a:cubicBezTo>
                    <a:pt x="206" y="358"/>
                    <a:pt x="202" y="358"/>
                    <a:pt x="199" y="356"/>
                  </a:cubicBezTo>
                  <a:lnTo>
                    <a:pt x="174" y="330"/>
                  </a:lnTo>
                  <a:cubicBezTo>
                    <a:pt x="171" y="328"/>
                    <a:pt x="171" y="323"/>
                    <a:pt x="174" y="321"/>
                  </a:cubicBezTo>
                  <a:lnTo>
                    <a:pt x="199" y="296"/>
                  </a:lnTo>
                  <a:cubicBezTo>
                    <a:pt x="201" y="294"/>
                    <a:pt x="202" y="294"/>
                    <a:pt x="204" y="294"/>
                  </a:cubicBezTo>
                  <a:cubicBezTo>
                    <a:pt x="206" y="294"/>
                    <a:pt x="207" y="294"/>
                    <a:pt x="209" y="296"/>
                  </a:cubicBezTo>
                  <a:lnTo>
                    <a:pt x="234" y="321"/>
                  </a:lnTo>
                  <a:cubicBezTo>
                    <a:pt x="237" y="323"/>
                    <a:pt x="237" y="328"/>
                    <a:pt x="234" y="330"/>
                  </a:cubicBezTo>
                  <a:moveTo>
                    <a:pt x="284" y="280"/>
                  </a:moveTo>
                  <a:lnTo>
                    <a:pt x="259" y="305"/>
                  </a:lnTo>
                  <a:cubicBezTo>
                    <a:pt x="256" y="308"/>
                    <a:pt x="252" y="308"/>
                    <a:pt x="250" y="305"/>
                  </a:cubicBezTo>
                  <a:lnTo>
                    <a:pt x="224" y="280"/>
                  </a:lnTo>
                  <a:cubicBezTo>
                    <a:pt x="222" y="277"/>
                    <a:pt x="222" y="273"/>
                    <a:pt x="224" y="270"/>
                  </a:cubicBezTo>
                  <a:lnTo>
                    <a:pt x="250" y="245"/>
                  </a:lnTo>
                  <a:cubicBezTo>
                    <a:pt x="251" y="244"/>
                    <a:pt x="253" y="243"/>
                    <a:pt x="254" y="243"/>
                  </a:cubicBezTo>
                  <a:cubicBezTo>
                    <a:pt x="256" y="243"/>
                    <a:pt x="258" y="244"/>
                    <a:pt x="259" y="245"/>
                  </a:cubicBezTo>
                  <a:lnTo>
                    <a:pt x="284" y="270"/>
                  </a:lnTo>
                  <a:cubicBezTo>
                    <a:pt x="287" y="273"/>
                    <a:pt x="287" y="277"/>
                    <a:pt x="284" y="280"/>
                  </a:cubicBezTo>
                  <a:moveTo>
                    <a:pt x="335" y="230"/>
                  </a:moveTo>
                  <a:lnTo>
                    <a:pt x="309" y="255"/>
                  </a:lnTo>
                  <a:cubicBezTo>
                    <a:pt x="307" y="258"/>
                    <a:pt x="302" y="258"/>
                    <a:pt x="300" y="255"/>
                  </a:cubicBezTo>
                  <a:lnTo>
                    <a:pt x="275" y="230"/>
                  </a:lnTo>
                  <a:cubicBezTo>
                    <a:pt x="272" y="227"/>
                    <a:pt x="272" y="223"/>
                    <a:pt x="275" y="220"/>
                  </a:cubicBezTo>
                  <a:lnTo>
                    <a:pt x="300" y="195"/>
                  </a:lnTo>
                  <a:cubicBezTo>
                    <a:pt x="301" y="194"/>
                    <a:pt x="303" y="193"/>
                    <a:pt x="305" y="193"/>
                  </a:cubicBezTo>
                  <a:cubicBezTo>
                    <a:pt x="306" y="193"/>
                    <a:pt x="308" y="194"/>
                    <a:pt x="309" y="195"/>
                  </a:cubicBezTo>
                  <a:lnTo>
                    <a:pt x="335" y="220"/>
                  </a:lnTo>
                  <a:cubicBezTo>
                    <a:pt x="337" y="223"/>
                    <a:pt x="337" y="227"/>
                    <a:pt x="335" y="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555441" y="4010775"/>
              <a:ext cx="63753" cy="63753"/>
            </a:xfrm>
            <a:custGeom>
              <a:rect b="b" l="l" r="r" t="t"/>
              <a:pathLst>
                <a:path extrusionOk="0" h="155" w="155">
                  <a:moveTo>
                    <a:pt x="135" y="42"/>
                  </a:moveTo>
                  <a:cubicBezTo>
                    <a:pt x="129" y="44"/>
                    <a:pt x="127" y="51"/>
                    <a:pt x="129" y="56"/>
                  </a:cubicBezTo>
                  <a:cubicBezTo>
                    <a:pt x="132" y="63"/>
                    <a:pt x="133" y="70"/>
                    <a:pt x="133" y="78"/>
                  </a:cubicBezTo>
                  <a:cubicBezTo>
                    <a:pt x="133" y="108"/>
                    <a:pt x="108" y="133"/>
                    <a:pt x="78" y="133"/>
                  </a:cubicBezTo>
                  <a:cubicBezTo>
                    <a:pt x="47" y="133"/>
                    <a:pt x="22" y="108"/>
                    <a:pt x="22" y="78"/>
                  </a:cubicBezTo>
                  <a:cubicBezTo>
                    <a:pt x="22" y="47"/>
                    <a:pt x="47" y="22"/>
                    <a:pt x="78" y="22"/>
                  </a:cubicBezTo>
                  <a:cubicBezTo>
                    <a:pt x="85" y="22"/>
                    <a:pt x="92" y="24"/>
                    <a:pt x="99" y="27"/>
                  </a:cubicBezTo>
                  <a:cubicBezTo>
                    <a:pt x="105" y="29"/>
                    <a:pt x="111" y="26"/>
                    <a:pt x="114" y="21"/>
                  </a:cubicBezTo>
                  <a:cubicBezTo>
                    <a:pt x="116" y="15"/>
                    <a:pt x="113" y="9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121" y="155"/>
                    <a:pt x="155" y="120"/>
                    <a:pt x="155" y="78"/>
                  </a:cubicBezTo>
                  <a:cubicBezTo>
                    <a:pt x="155" y="67"/>
                    <a:pt x="153" y="57"/>
                    <a:pt x="149" y="48"/>
                  </a:cubicBezTo>
                  <a:cubicBezTo>
                    <a:pt x="147" y="42"/>
                    <a:pt x="141" y="40"/>
                    <a:pt x="135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514310" y="3941264"/>
              <a:ext cx="174807" cy="174395"/>
            </a:xfrm>
            <a:custGeom>
              <a:rect b="b" l="l" r="r" t="t"/>
              <a:pathLst>
                <a:path extrusionOk="0" h="424" w="425">
                  <a:moveTo>
                    <a:pt x="414" y="236"/>
                  </a:moveTo>
                  <a:lnTo>
                    <a:pt x="374" y="236"/>
                  </a:lnTo>
                  <a:cubicBezTo>
                    <a:pt x="372" y="232"/>
                    <a:pt x="368" y="229"/>
                    <a:pt x="363" y="227"/>
                  </a:cubicBezTo>
                  <a:lnTo>
                    <a:pt x="301" y="203"/>
                  </a:lnTo>
                  <a:cubicBezTo>
                    <a:pt x="299" y="202"/>
                    <a:pt x="297" y="201"/>
                    <a:pt x="296" y="198"/>
                  </a:cubicBezTo>
                  <a:lnTo>
                    <a:pt x="296" y="198"/>
                  </a:lnTo>
                  <a:cubicBezTo>
                    <a:pt x="295" y="195"/>
                    <a:pt x="295" y="193"/>
                    <a:pt x="296" y="190"/>
                  </a:cubicBezTo>
                  <a:lnTo>
                    <a:pt x="323" y="130"/>
                  </a:lnTo>
                  <a:cubicBezTo>
                    <a:pt x="325" y="125"/>
                    <a:pt x="326" y="120"/>
                    <a:pt x="324" y="116"/>
                  </a:cubicBezTo>
                  <a:lnTo>
                    <a:pt x="352" y="88"/>
                  </a:lnTo>
                  <a:cubicBezTo>
                    <a:pt x="357" y="84"/>
                    <a:pt x="357" y="77"/>
                    <a:pt x="352" y="72"/>
                  </a:cubicBezTo>
                  <a:cubicBezTo>
                    <a:pt x="348" y="68"/>
                    <a:pt x="341" y="68"/>
                    <a:pt x="337" y="72"/>
                  </a:cubicBezTo>
                  <a:lnTo>
                    <a:pt x="309" y="100"/>
                  </a:lnTo>
                  <a:cubicBezTo>
                    <a:pt x="304" y="99"/>
                    <a:pt x="299" y="99"/>
                    <a:pt x="295" y="101"/>
                  </a:cubicBezTo>
                  <a:lnTo>
                    <a:pt x="234" y="129"/>
                  </a:lnTo>
                  <a:cubicBezTo>
                    <a:pt x="232" y="130"/>
                    <a:pt x="229" y="130"/>
                    <a:pt x="227" y="129"/>
                  </a:cubicBezTo>
                  <a:lnTo>
                    <a:pt x="226" y="129"/>
                  </a:lnTo>
                  <a:cubicBezTo>
                    <a:pt x="224" y="128"/>
                    <a:pt x="222" y="126"/>
                    <a:pt x="221" y="124"/>
                  </a:cubicBezTo>
                  <a:lnTo>
                    <a:pt x="198" y="61"/>
                  </a:lnTo>
                  <a:cubicBezTo>
                    <a:pt x="196" y="57"/>
                    <a:pt x="193" y="53"/>
                    <a:pt x="189" y="51"/>
                  </a:cubicBezTo>
                  <a:lnTo>
                    <a:pt x="189" y="11"/>
                  </a:lnTo>
                  <a:cubicBezTo>
                    <a:pt x="189" y="5"/>
                    <a:pt x="184" y="0"/>
                    <a:pt x="178" y="0"/>
                  </a:cubicBezTo>
                  <a:cubicBezTo>
                    <a:pt x="172" y="0"/>
                    <a:pt x="167" y="5"/>
                    <a:pt x="167" y="11"/>
                  </a:cubicBezTo>
                  <a:lnTo>
                    <a:pt x="167" y="51"/>
                  </a:lnTo>
                  <a:cubicBezTo>
                    <a:pt x="163" y="53"/>
                    <a:pt x="160" y="57"/>
                    <a:pt x="158" y="61"/>
                  </a:cubicBezTo>
                  <a:lnTo>
                    <a:pt x="134" y="124"/>
                  </a:lnTo>
                  <a:cubicBezTo>
                    <a:pt x="133" y="126"/>
                    <a:pt x="132" y="128"/>
                    <a:pt x="129" y="129"/>
                  </a:cubicBezTo>
                  <a:lnTo>
                    <a:pt x="129" y="129"/>
                  </a:lnTo>
                  <a:cubicBezTo>
                    <a:pt x="126" y="130"/>
                    <a:pt x="124" y="130"/>
                    <a:pt x="121" y="129"/>
                  </a:cubicBezTo>
                  <a:lnTo>
                    <a:pt x="61" y="101"/>
                  </a:lnTo>
                  <a:cubicBezTo>
                    <a:pt x="56" y="99"/>
                    <a:pt x="51" y="99"/>
                    <a:pt x="47" y="100"/>
                  </a:cubicBezTo>
                  <a:lnTo>
                    <a:pt x="19" y="72"/>
                  </a:lnTo>
                  <a:cubicBezTo>
                    <a:pt x="15" y="68"/>
                    <a:pt x="8" y="68"/>
                    <a:pt x="3" y="72"/>
                  </a:cubicBezTo>
                  <a:cubicBezTo>
                    <a:pt x="-1" y="77"/>
                    <a:pt x="-1" y="84"/>
                    <a:pt x="3" y="88"/>
                  </a:cubicBezTo>
                  <a:lnTo>
                    <a:pt x="31" y="116"/>
                  </a:lnTo>
                  <a:cubicBezTo>
                    <a:pt x="30" y="120"/>
                    <a:pt x="31" y="125"/>
                    <a:pt x="33" y="130"/>
                  </a:cubicBezTo>
                  <a:lnTo>
                    <a:pt x="60" y="190"/>
                  </a:lnTo>
                  <a:cubicBezTo>
                    <a:pt x="61" y="193"/>
                    <a:pt x="61" y="195"/>
                    <a:pt x="60" y="198"/>
                  </a:cubicBezTo>
                  <a:lnTo>
                    <a:pt x="60" y="198"/>
                  </a:lnTo>
                  <a:cubicBezTo>
                    <a:pt x="59" y="200"/>
                    <a:pt x="57" y="202"/>
                    <a:pt x="55" y="203"/>
                  </a:cubicBezTo>
                  <a:lnTo>
                    <a:pt x="52" y="204"/>
                  </a:lnTo>
                  <a:cubicBezTo>
                    <a:pt x="46" y="207"/>
                    <a:pt x="43" y="213"/>
                    <a:pt x="45" y="219"/>
                  </a:cubicBezTo>
                  <a:cubicBezTo>
                    <a:pt x="47" y="224"/>
                    <a:pt x="54" y="227"/>
                    <a:pt x="59" y="225"/>
                  </a:cubicBezTo>
                  <a:lnTo>
                    <a:pt x="62" y="224"/>
                  </a:lnTo>
                  <a:cubicBezTo>
                    <a:pt x="70" y="221"/>
                    <a:pt x="77" y="215"/>
                    <a:pt x="80" y="207"/>
                  </a:cubicBezTo>
                  <a:lnTo>
                    <a:pt x="80" y="206"/>
                  </a:lnTo>
                  <a:cubicBezTo>
                    <a:pt x="84" y="198"/>
                    <a:pt x="84" y="189"/>
                    <a:pt x="80" y="181"/>
                  </a:cubicBezTo>
                  <a:lnTo>
                    <a:pt x="53" y="122"/>
                  </a:lnTo>
                  <a:lnTo>
                    <a:pt x="112" y="149"/>
                  </a:lnTo>
                  <a:cubicBezTo>
                    <a:pt x="120" y="152"/>
                    <a:pt x="129" y="153"/>
                    <a:pt x="137" y="149"/>
                  </a:cubicBezTo>
                  <a:lnTo>
                    <a:pt x="138" y="149"/>
                  </a:lnTo>
                  <a:cubicBezTo>
                    <a:pt x="146" y="146"/>
                    <a:pt x="152" y="139"/>
                    <a:pt x="155" y="131"/>
                  </a:cubicBezTo>
                  <a:lnTo>
                    <a:pt x="178" y="71"/>
                  </a:lnTo>
                  <a:lnTo>
                    <a:pt x="201" y="131"/>
                  </a:lnTo>
                  <a:cubicBezTo>
                    <a:pt x="204" y="139"/>
                    <a:pt x="210" y="146"/>
                    <a:pt x="218" y="149"/>
                  </a:cubicBezTo>
                  <a:lnTo>
                    <a:pt x="219" y="149"/>
                  </a:lnTo>
                  <a:cubicBezTo>
                    <a:pt x="227" y="153"/>
                    <a:pt x="236" y="152"/>
                    <a:pt x="243" y="149"/>
                  </a:cubicBezTo>
                  <a:lnTo>
                    <a:pt x="302" y="122"/>
                  </a:lnTo>
                  <a:lnTo>
                    <a:pt x="276" y="181"/>
                  </a:lnTo>
                  <a:cubicBezTo>
                    <a:pt x="272" y="189"/>
                    <a:pt x="272" y="198"/>
                    <a:pt x="275" y="206"/>
                  </a:cubicBezTo>
                  <a:lnTo>
                    <a:pt x="275" y="206"/>
                  </a:lnTo>
                  <a:cubicBezTo>
                    <a:pt x="279" y="215"/>
                    <a:pt x="285" y="221"/>
                    <a:pt x="293" y="224"/>
                  </a:cubicBezTo>
                  <a:lnTo>
                    <a:pt x="354" y="247"/>
                  </a:lnTo>
                  <a:lnTo>
                    <a:pt x="293" y="270"/>
                  </a:lnTo>
                  <a:cubicBezTo>
                    <a:pt x="285" y="273"/>
                    <a:pt x="279" y="279"/>
                    <a:pt x="275" y="287"/>
                  </a:cubicBezTo>
                  <a:lnTo>
                    <a:pt x="275" y="287"/>
                  </a:lnTo>
                  <a:cubicBezTo>
                    <a:pt x="272" y="295"/>
                    <a:pt x="272" y="304"/>
                    <a:pt x="276" y="312"/>
                  </a:cubicBezTo>
                  <a:lnTo>
                    <a:pt x="302" y="371"/>
                  </a:lnTo>
                  <a:lnTo>
                    <a:pt x="294" y="367"/>
                  </a:lnTo>
                  <a:cubicBezTo>
                    <a:pt x="288" y="365"/>
                    <a:pt x="282" y="367"/>
                    <a:pt x="279" y="373"/>
                  </a:cubicBezTo>
                  <a:cubicBezTo>
                    <a:pt x="277" y="379"/>
                    <a:pt x="279" y="385"/>
                    <a:pt x="285" y="388"/>
                  </a:cubicBezTo>
                  <a:lnTo>
                    <a:pt x="295" y="392"/>
                  </a:lnTo>
                  <a:cubicBezTo>
                    <a:pt x="298" y="393"/>
                    <a:pt x="301" y="394"/>
                    <a:pt x="304" y="394"/>
                  </a:cubicBezTo>
                  <a:cubicBezTo>
                    <a:pt x="305" y="394"/>
                    <a:pt x="307" y="394"/>
                    <a:pt x="309" y="393"/>
                  </a:cubicBezTo>
                  <a:lnTo>
                    <a:pt x="337" y="421"/>
                  </a:lnTo>
                  <a:cubicBezTo>
                    <a:pt x="339" y="423"/>
                    <a:pt x="342" y="424"/>
                    <a:pt x="345" y="424"/>
                  </a:cubicBezTo>
                  <a:cubicBezTo>
                    <a:pt x="347" y="424"/>
                    <a:pt x="350" y="423"/>
                    <a:pt x="352" y="421"/>
                  </a:cubicBezTo>
                  <a:cubicBezTo>
                    <a:pt x="357" y="417"/>
                    <a:pt x="357" y="410"/>
                    <a:pt x="352" y="406"/>
                  </a:cubicBezTo>
                  <a:lnTo>
                    <a:pt x="324" y="378"/>
                  </a:lnTo>
                  <a:cubicBezTo>
                    <a:pt x="326" y="373"/>
                    <a:pt x="325" y="368"/>
                    <a:pt x="323" y="364"/>
                  </a:cubicBezTo>
                  <a:lnTo>
                    <a:pt x="296" y="303"/>
                  </a:lnTo>
                  <a:cubicBezTo>
                    <a:pt x="295" y="301"/>
                    <a:pt x="295" y="298"/>
                    <a:pt x="296" y="296"/>
                  </a:cubicBezTo>
                  <a:lnTo>
                    <a:pt x="296" y="295"/>
                  </a:lnTo>
                  <a:cubicBezTo>
                    <a:pt x="297" y="293"/>
                    <a:pt x="299" y="291"/>
                    <a:pt x="301" y="290"/>
                  </a:cubicBezTo>
                  <a:lnTo>
                    <a:pt x="363" y="267"/>
                  </a:lnTo>
                  <a:cubicBezTo>
                    <a:pt x="368" y="265"/>
                    <a:pt x="372" y="262"/>
                    <a:pt x="374" y="258"/>
                  </a:cubicBezTo>
                  <a:lnTo>
                    <a:pt x="414" y="258"/>
                  </a:lnTo>
                  <a:cubicBezTo>
                    <a:pt x="420" y="258"/>
                    <a:pt x="425" y="253"/>
                    <a:pt x="425" y="247"/>
                  </a:cubicBezTo>
                  <a:cubicBezTo>
                    <a:pt x="425" y="241"/>
                    <a:pt x="420" y="236"/>
                    <a:pt x="414" y="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Brain Infographics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3663750" y="1256625"/>
            <a:ext cx="1789200" cy="507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1282800" y="2137075"/>
            <a:ext cx="1578300" cy="8526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now considered a dwarf planet</a:t>
            </a:r>
            <a:endParaRPr sz="1200">
              <a:solidFill>
                <a:srgbClr val="19191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2" name="Google Shape;402;p23"/>
          <p:cNvSpPr/>
          <p:nvPr/>
        </p:nvSpPr>
        <p:spPr>
          <a:xfrm flipH="1">
            <a:off x="6255600" y="2137075"/>
            <a:ext cx="1605600" cy="8526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rgbClr val="19191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901800" y="3474850"/>
            <a:ext cx="1386600" cy="5070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4" name="Google Shape;404;p23"/>
          <p:cNvSpPr/>
          <p:nvPr/>
        </p:nvSpPr>
        <p:spPr>
          <a:xfrm flipH="1">
            <a:off x="6855595" y="3474850"/>
            <a:ext cx="1386600" cy="5070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5" name="Google Shape;405;p23"/>
          <p:cNvSpPr/>
          <p:nvPr/>
        </p:nvSpPr>
        <p:spPr>
          <a:xfrm flipH="1">
            <a:off x="4870996" y="3474850"/>
            <a:ext cx="1386600" cy="5070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886398" y="3474850"/>
            <a:ext cx="1386600" cy="5070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4222650" y="2236050"/>
            <a:ext cx="671400" cy="67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08" name="Google Shape;408;p23"/>
          <p:cNvCxnSpPr>
            <a:stCxn id="401" idx="1"/>
            <a:endCxn id="403" idx="3"/>
          </p:cNvCxnSpPr>
          <p:nvPr/>
        </p:nvCxnSpPr>
        <p:spPr>
          <a:xfrm rot="5400000">
            <a:off x="1590900" y="2993725"/>
            <a:ext cx="485100" cy="477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3"/>
          <p:cNvCxnSpPr>
            <a:stCxn id="402" idx="1"/>
            <a:endCxn id="404" idx="3"/>
          </p:cNvCxnSpPr>
          <p:nvPr/>
        </p:nvCxnSpPr>
        <p:spPr>
          <a:xfrm flipH="1" rot="-5400000">
            <a:off x="7061100" y="2986975"/>
            <a:ext cx="485100" cy="490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3"/>
          <p:cNvCxnSpPr>
            <a:stCxn id="400" idx="2"/>
            <a:endCxn id="401" idx="3"/>
          </p:cNvCxnSpPr>
          <p:nvPr/>
        </p:nvCxnSpPr>
        <p:spPr>
          <a:xfrm flipH="1">
            <a:off x="2071950" y="1510125"/>
            <a:ext cx="1591800" cy="627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3"/>
          <p:cNvCxnSpPr>
            <a:stCxn id="400" idx="0"/>
            <a:endCxn id="402" idx="3"/>
          </p:cNvCxnSpPr>
          <p:nvPr/>
        </p:nvCxnSpPr>
        <p:spPr>
          <a:xfrm>
            <a:off x="5452950" y="1510125"/>
            <a:ext cx="1605600" cy="627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3"/>
          <p:cNvCxnSpPr>
            <a:stCxn id="400" idx="1"/>
            <a:endCxn id="407" idx="0"/>
          </p:cNvCxnSpPr>
          <p:nvPr/>
        </p:nvCxnSpPr>
        <p:spPr>
          <a:xfrm flipH="1" rot="-5400000">
            <a:off x="4322400" y="1999575"/>
            <a:ext cx="4725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3" name="Google Shape;413;p23"/>
          <p:cNvGrpSpPr/>
          <p:nvPr/>
        </p:nvGrpSpPr>
        <p:grpSpPr>
          <a:xfrm>
            <a:off x="4377653" y="2442100"/>
            <a:ext cx="361393" cy="259300"/>
            <a:chOff x="4092000" y="3329646"/>
            <a:chExt cx="329048" cy="236092"/>
          </a:xfrm>
        </p:grpSpPr>
        <p:sp>
          <p:nvSpPr>
            <p:cNvPr id="414" name="Google Shape;414;p23"/>
            <p:cNvSpPr/>
            <p:nvPr/>
          </p:nvSpPr>
          <p:spPr>
            <a:xfrm>
              <a:off x="4113388" y="3373245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74" y="37"/>
                  </a:moveTo>
                  <a:cubicBezTo>
                    <a:pt x="74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moveTo>
                    <a:pt x="24" y="37"/>
                  </a:moveTo>
                  <a:cubicBezTo>
                    <a:pt x="24" y="29"/>
                    <a:pt x="30" y="23"/>
                    <a:pt x="37" y="23"/>
                  </a:cubicBezTo>
                  <a:cubicBezTo>
                    <a:pt x="45" y="23"/>
                    <a:pt x="51" y="29"/>
                    <a:pt x="51" y="37"/>
                  </a:cubicBezTo>
                  <a:cubicBezTo>
                    <a:pt x="51" y="44"/>
                    <a:pt x="45" y="50"/>
                    <a:pt x="37" y="50"/>
                  </a:cubicBezTo>
                  <a:cubicBezTo>
                    <a:pt x="30" y="50"/>
                    <a:pt x="24" y="44"/>
                    <a:pt x="2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177141" y="3379826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6"/>
                    <a:pt x="58" y="0"/>
                    <a:pt x="37" y="0"/>
                  </a:cubicBezTo>
                  <a:moveTo>
                    <a:pt x="37" y="50"/>
                  </a:moveTo>
                  <a:cubicBezTo>
                    <a:pt x="30" y="50"/>
                    <a:pt x="24" y="44"/>
                    <a:pt x="24" y="37"/>
                  </a:cubicBezTo>
                  <a:cubicBezTo>
                    <a:pt x="24" y="29"/>
                    <a:pt x="30" y="23"/>
                    <a:pt x="37" y="23"/>
                  </a:cubicBezTo>
                  <a:cubicBezTo>
                    <a:pt x="45" y="23"/>
                    <a:pt x="51" y="29"/>
                    <a:pt x="51" y="37"/>
                  </a:cubicBezTo>
                  <a:cubicBezTo>
                    <a:pt x="51" y="44"/>
                    <a:pt x="45" y="50"/>
                    <a:pt x="37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241306" y="3392577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moveTo>
                    <a:pt x="37" y="51"/>
                  </a:moveTo>
                  <a:cubicBezTo>
                    <a:pt x="29" y="51"/>
                    <a:pt x="23" y="45"/>
                    <a:pt x="23" y="37"/>
                  </a:cubicBezTo>
                  <a:cubicBezTo>
                    <a:pt x="23" y="30"/>
                    <a:pt x="29" y="24"/>
                    <a:pt x="37" y="24"/>
                  </a:cubicBezTo>
                  <a:cubicBezTo>
                    <a:pt x="44" y="24"/>
                    <a:pt x="50" y="30"/>
                    <a:pt x="50" y="37"/>
                  </a:cubicBezTo>
                  <a:cubicBezTo>
                    <a:pt x="50" y="45"/>
                    <a:pt x="44" y="51"/>
                    <a:pt x="37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305059" y="3379826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moveTo>
                    <a:pt x="37" y="50"/>
                  </a:moveTo>
                  <a:cubicBezTo>
                    <a:pt x="30" y="50"/>
                    <a:pt x="23" y="44"/>
                    <a:pt x="23" y="37"/>
                  </a:cubicBezTo>
                  <a:cubicBezTo>
                    <a:pt x="23" y="29"/>
                    <a:pt x="30" y="23"/>
                    <a:pt x="37" y="23"/>
                  </a:cubicBezTo>
                  <a:cubicBezTo>
                    <a:pt x="44" y="23"/>
                    <a:pt x="51" y="29"/>
                    <a:pt x="51" y="37"/>
                  </a:cubicBezTo>
                  <a:cubicBezTo>
                    <a:pt x="51" y="44"/>
                    <a:pt x="44" y="50"/>
                    <a:pt x="37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368812" y="3399158"/>
              <a:ext cx="30437" cy="30437"/>
            </a:xfrm>
            <a:custGeom>
              <a:rect b="b" l="l" r="r" t="t"/>
              <a:pathLst>
                <a:path extrusionOk="0" h="74" w="74">
                  <a:moveTo>
                    <a:pt x="0" y="37"/>
                  </a:moveTo>
                  <a:cubicBezTo>
                    <a:pt x="0" y="57"/>
                    <a:pt x="17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moveTo>
                    <a:pt x="51" y="37"/>
                  </a:moveTo>
                  <a:cubicBezTo>
                    <a:pt x="51" y="44"/>
                    <a:pt x="45" y="51"/>
                    <a:pt x="37" y="51"/>
                  </a:cubicBezTo>
                  <a:cubicBezTo>
                    <a:pt x="30" y="51"/>
                    <a:pt x="24" y="44"/>
                    <a:pt x="24" y="37"/>
                  </a:cubicBezTo>
                  <a:cubicBezTo>
                    <a:pt x="24" y="30"/>
                    <a:pt x="30" y="23"/>
                    <a:pt x="37" y="23"/>
                  </a:cubicBezTo>
                  <a:cubicBezTo>
                    <a:pt x="45" y="23"/>
                    <a:pt x="51" y="30"/>
                    <a:pt x="51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092000" y="3329646"/>
              <a:ext cx="329048" cy="236092"/>
            </a:xfrm>
            <a:custGeom>
              <a:rect b="b" l="l" r="r" t="t"/>
              <a:pathLst>
                <a:path extrusionOk="0" h="574" w="800">
                  <a:moveTo>
                    <a:pt x="788" y="116"/>
                  </a:moveTo>
                  <a:cubicBezTo>
                    <a:pt x="794" y="116"/>
                    <a:pt x="800" y="110"/>
                    <a:pt x="800" y="104"/>
                  </a:cubicBezTo>
                  <a:lnTo>
                    <a:pt x="800" y="80"/>
                  </a:lnTo>
                  <a:cubicBezTo>
                    <a:pt x="800" y="56"/>
                    <a:pt x="780" y="36"/>
                    <a:pt x="756" y="36"/>
                  </a:cubicBezTo>
                  <a:lnTo>
                    <a:pt x="747" y="36"/>
                  </a:lnTo>
                  <a:lnTo>
                    <a:pt x="747" y="12"/>
                  </a:lnTo>
                  <a:cubicBezTo>
                    <a:pt x="747" y="5"/>
                    <a:pt x="742" y="0"/>
                    <a:pt x="736" y="0"/>
                  </a:cubicBezTo>
                  <a:cubicBezTo>
                    <a:pt x="729" y="0"/>
                    <a:pt x="724" y="5"/>
                    <a:pt x="724" y="12"/>
                  </a:cubicBezTo>
                  <a:lnTo>
                    <a:pt x="724" y="36"/>
                  </a:lnTo>
                  <a:lnTo>
                    <a:pt x="697" y="36"/>
                  </a:lnTo>
                  <a:lnTo>
                    <a:pt x="697" y="12"/>
                  </a:lnTo>
                  <a:cubicBezTo>
                    <a:pt x="697" y="5"/>
                    <a:pt x="692" y="0"/>
                    <a:pt x="685" y="0"/>
                  </a:cubicBezTo>
                  <a:cubicBezTo>
                    <a:pt x="679" y="0"/>
                    <a:pt x="673" y="5"/>
                    <a:pt x="673" y="12"/>
                  </a:cubicBezTo>
                  <a:lnTo>
                    <a:pt x="673" y="36"/>
                  </a:lnTo>
                  <a:lnTo>
                    <a:pt x="664" y="36"/>
                  </a:lnTo>
                  <a:cubicBezTo>
                    <a:pt x="652" y="36"/>
                    <a:pt x="641" y="42"/>
                    <a:pt x="633" y="50"/>
                  </a:cubicBezTo>
                  <a:cubicBezTo>
                    <a:pt x="625" y="42"/>
                    <a:pt x="614" y="36"/>
                    <a:pt x="601" y="36"/>
                  </a:cubicBezTo>
                  <a:lnTo>
                    <a:pt x="592" y="36"/>
                  </a:lnTo>
                  <a:lnTo>
                    <a:pt x="592" y="12"/>
                  </a:lnTo>
                  <a:cubicBezTo>
                    <a:pt x="592" y="5"/>
                    <a:pt x="587" y="0"/>
                    <a:pt x="580" y="0"/>
                  </a:cubicBezTo>
                  <a:cubicBezTo>
                    <a:pt x="574" y="0"/>
                    <a:pt x="569" y="5"/>
                    <a:pt x="569" y="12"/>
                  </a:cubicBezTo>
                  <a:lnTo>
                    <a:pt x="569" y="36"/>
                  </a:lnTo>
                  <a:lnTo>
                    <a:pt x="541" y="36"/>
                  </a:lnTo>
                  <a:lnTo>
                    <a:pt x="541" y="12"/>
                  </a:lnTo>
                  <a:cubicBezTo>
                    <a:pt x="541" y="5"/>
                    <a:pt x="536" y="0"/>
                    <a:pt x="530" y="0"/>
                  </a:cubicBezTo>
                  <a:cubicBezTo>
                    <a:pt x="523" y="0"/>
                    <a:pt x="518" y="5"/>
                    <a:pt x="518" y="12"/>
                  </a:cubicBezTo>
                  <a:lnTo>
                    <a:pt x="518" y="36"/>
                  </a:lnTo>
                  <a:lnTo>
                    <a:pt x="509" y="36"/>
                  </a:lnTo>
                  <a:cubicBezTo>
                    <a:pt x="496" y="36"/>
                    <a:pt x="485" y="42"/>
                    <a:pt x="477" y="50"/>
                  </a:cubicBezTo>
                  <a:cubicBezTo>
                    <a:pt x="469" y="42"/>
                    <a:pt x="458" y="36"/>
                    <a:pt x="446" y="36"/>
                  </a:cubicBezTo>
                  <a:lnTo>
                    <a:pt x="437" y="36"/>
                  </a:lnTo>
                  <a:lnTo>
                    <a:pt x="437" y="12"/>
                  </a:lnTo>
                  <a:cubicBezTo>
                    <a:pt x="437" y="5"/>
                    <a:pt x="431" y="0"/>
                    <a:pt x="425" y="0"/>
                  </a:cubicBezTo>
                  <a:cubicBezTo>
                    <a:pt x="418" y="0"/>
                    <a:pt x="413" y="5"/>
                    <a:pt x="413" y="12"/>
                  </a:cubicBezTo>
                  <a:lnTo>
                    <a:pt x="413" y="36"/>
                  </a:lnTo>
                  <a:lnTo>
                    <a:pt x="386" y="36"/>
                  </a:lnTo>
                  <a:lnTo>
                    <a:pt x="386" y="12"/>
                  </a:lnTo>
                  <a:cubicBezTo>
                    <a:pt x="386" y="5"/>
                    <a:pt x="381" y="0"/>
                    <a:pt x="374" y="0"/>
                  </a:cubicBezTo>
                  <a:cubicBezTo>
                    <a:pt x="368" y="0"/>
                    <a:pt x="363" y="5"/>
                    <a:pt x="363" y="12"/>
                  </a:cubicBezTo>
                  <a:lnTo>
                    <a:pt x="363" y="36"/>
                  </a:lnTo>
                  <a:lnTo>
                    <a:pt x="354" y="36"/>
                  </a:lnTo>
                  <a:cubicBezTo>
                    <a:pt x="341" y="36"/>
                    <a:pt x="330" y="42"/>
                    <a:pt x="322" y="50"/>
                  </a:cubicBezTo>
                  <a:cubicBezTo>
                    <a:pt x="314" y="42"/>
                    <a:pt x="303" y="36"/>
                    <a:pt x="290" y="36"/>
                  </a:cubicBezTo>
                  <a:lnTo>
                    <a:pt x="281" y="36"/>
                  </a:lnTo>
                  <a:lnTo>
                    <a:pt x="281" y="12"/>
                  </a:lnTo>
                  <a:cubicBezTo>
                    <a:pt x="281" y="5"/>
                    <a:pt x="276" y="0"/>
                    <a:pt x="270" y="0"/>
                  </a:cubicBezTo>
                  <a:cubicBezTo>
                    <a:pt x="263" y="0"/>
                    <a:pt x="258" y="5"/>
                    <a:pt x="258" y="12"/>
                  </a:cubicBezTo>
                  <a:lnTo>
                    <a:pt x="258" y="36"/>
                  </a:lnTo>
                  <a:lnTo>
                    <a:pt x="231" y="36"/>
                  </a:lnTo>
                  <a:lnTo>
                    <a:pt x="231" y="12"/>
                  </a:lnTo>
                  <a:cubicBezTo>
                    <a:pt x="231" y="5"/>
                    <a:pt x="225" y="0"/>
                    <a:pt x="219" y="0"/>
                  </a:cubicBezTo>
                  <a:cubicBezTo>
                    <a:pt x="212" y="0"/>
                    <a:pt x="207" y="5"/>
                    <a:pt x="207" y="12"/>
                  </a:cubicBezTo>
                  <a:lnTo>
                    <a:pt x="207" y="36"/>
                  </a:lnTo>
                  <a:lnTo>
                    <a:pt x="198" y="36"/>
                  </a:lnTo>
                  <a:cubicBezTo>
                    <a:pt x="186" y="36"/>
                    <a:pt x="175" y="42"/>
                    <a:pt x="167" y="50"/>
                  </a:cubicBezTo>
                  <a:cubicBezTo>
                    <a:pt x="159" y="42"/>
                    <a:pt x="148" y="36"/>
                    <a:pt x="135" y="36"/>
                  </a:cubicBezTo>
                  <a:lnTo>
                    <a:pt x="126" y="36"/>
                  </a:lnTo>
                  <a:lnTo>
                    <a:pt x="126" y="12"/>
                  </a:lnTo>
                  <a:cubicBezTo>
                    <a:pt x="126" y="5"/>
                    <a:pt x="121" y="0"/>
                    <a:pt x="114" y="0"/>
                  </a:cubicBezTo>
                  <a:cubicBezTo>
                    <a:pt x="108" y="0"/>
                    <a:pt x="103" y="5"/>
                    <a:pt x="103" y="12"/>
                  </a:cubicBezTo>
                  <a:lnTo>
                    <a:pt x="103" y="36"/>
                  </a:lnTo>
                  <a:lnTo>
                    <a:pt x="76" y="36"/>
                  </a:lnTo>
                  <a:lnTo>
                    <a:pt x="76" y="12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lnTo>
                    <a:pt x="52" y="36"/>
                  </a:lnTo>
                  <a:lnTo>
                    <a:pt x="43" y="36"/>
                  </a:lnTo>
                  <a:cubicBezTo>
                    <a:pt x="19" y="36"/>
                    <a:pt x="0" y="56"/>
                    <a:pt x="0" y="80"/>
                  </a:cubicBezTo>
                  <a:lnTo>
                    <a:pt x="0" y="190"/>
                  </a:lnTo>
                  <a:cubicBezTo>
                    <a:pt x="0" y="196"/>
                    <a:pt x="5" y="201"/>
                    <a:pt x="11" y="201"/>
                  </a:cubicBezTo>
                  <a:cubicBezTo>
                    <a:pt x="18" y="201"/>
                    <a:pt x="23" y="196"/>
                    <a:pt x="23" y="190"/>
                  </a:cubicBezTo>
                  <a:lnTo>
                    <a:pt x="23" y="80"/>
                  </a:lnTo>
                  <a:cubicBezTo>
                    <a:pt x="23" y="69"/>
                    <a:pt x="32" y="60"/>
                    <a:pt x="43" y="60"/>
                  </a:cubicBezTo>
                  <a:lnTo>
                    <a:pt x="135" y="60"/>
                  </a:lnTo>
                  <a:cubicBezTo>
                    <a:pt x="146" y="60"/>
                    <a:pt x="155" y="69"/>
                    <a:pt x="155" y="80"/>
                  </a:cubicBezTo>
                  <a:lnTo>
                    <a:pt x="155" y="269"/>
                  </a:lnTo>
                  <a:cubicBezTo>
                    <a:pt x="155" y="280"/>
                    <a:pt x="146" y="289"/>
                    <a:pt x="135" y="289"/>
                  </a:cubicBezTo>
                  <a:lnTo>
                    <a:pt x="43" y="289"/>
                  </a:lnTo>
                  <a:cubicBezTo>
                    <a:pt x="32" y="289"/>
                    <a:pt x="23" y="280"/>
                    <a:pt x="23" y="269"/>
                  </a:cubicBezTo>
                  <a:lnTo>
                    <a:pt x="23" y="244"/>
                  </a:lnTo>
                  <a:cubicBezTo>
                    <a:pt x="23" y="238"/>
                    <a:pt x="18" y="233"/>
                    <a:pt x="11" y="233"/>
                  </a:cubicBezTo>
                  <a:cubicBezTo>
                    <a:pt x="5" y="233"/>
                    <a:pt x="0" y="238"/>
                    <a:pt x="0" y="244"/>
                  </a:cubicBezTo>
                  <a:lnTo>
                    <a:pt x="0" y="269"/>
                  </a:lnTo>
                  <a:cubicBezTo>
                    <a:pt x="0" y="293"/>
                    <a:pt x="19" y="312"/>
                    <a:pt x="43" y="312"/>
                  </a:cubicBezTo>
                  <a:lnTo>
                    <a:pt x="77" y="312"/>
                  </a:lnTo>
                  <a:lnTo>
                    <a:pt x="77" y="368"/>
                  </a:lnTo>
                  <a:lnTo>
                    <a:pt x="49" y="394"/>
                  </a:lnTo>
                  <a:cubicBezTo>
                    <a:pt x="32" y="410"/>
                    <a:pt x="22" y="432"/>
                    <a:pt x="22" y="455"/>
                  </a:cubicBezTo>
                  <a:lnTo>
                    <a:pt x="22" y="479"/>
                  </a:lnTo>
                  <a:cubicBezTo>
                    <a:pt x="22" y="486"/>
                    <a:pt x="27" y="491"/>
                    <a:pt x="34" y="491"/>
                  </a:cubicBezTo>
                  <a:cubicBezTo>
                    <a:pt x="40" y="491"/>
                    <a:pt x="45" y="486"/>
                    <a:pt x="45" y="479"/>
                  </a:cubicBezTo>
                  <a:lnTo>
                    <a:pt x="45" y="455"/>
                  </a:lnTo>
                  <a:cubicBezTo>
                    <a:pt x="45" y="438"/>
                    <a:pt x="52" y="423"/>
                    <a:pt x="65" y="411"/>
                  </a:cubicBezTo>
                  <a:lnTo>
                    <a:pt x="77" y="400"/>
                  </a:lnTo>
                  <a:lnTo>
                    <a:pt x="77" y="423"/>
                  </a:lnTo>
                  <a:cubicBezTo>
                    <a:pt x="77" y="445"/>
                    <a:pt x="86" y="466"/>
                    <a:pt x="101" y="481"/>
                  </a:cubicBezTo>
                  <a:cubicBezTo>
                    <a:pt x="113" y="493"/>
                    <a:pt x="119" y="507"/>
                    <a:pt x="119" y="523"/>
                  </a:cubicBezTo>
                  <a:lnTo>
                    <a:pt x="119" y="563"/>
                  </a:lnTo>
                  <a:cubicBezTo>
                    <a:pt x="119" y="569"/>
                    <a:pt x="124" y="574"/>
                    <a:pt x="130" y="574"/>
                  </a:cubicBezTo>
                  <a:cubicBezTo>
                    <a:pt x="137" y="574"/>
                    <a:pt x="142" y="569"/>
                    <a:pt x="142" y="563"/>
                  </a:cubicBezTo>
                  <a:lnTo>
                    <a:pt x="142" y="523"/>
                  </a:lnTo>
                  <a:cubicBezTo>
                    <a:pt x="142" y="501"/>
                    <a:pt x="134" y="480"/>
                    <a:pt x="118" y="465"/>
                  </a:cubicBezTo>
                  <a:cubicBezTo>
                    <a:pt x="107" y="454"/>
                    <a:pt x="101" y="439"/>
                    <a:pt x="101" y="423"/>
                  </a:cubicBezTo>
                  <a:lnTo>
                    <a:pt x="101" y="312"/>
                  </a:lnTo>
                  <a:lnTo>
                    <a:pt x="135" y="312"/>
                  </a:lnTo>
                  <a:cubicBezTo>
                    <a:pt x="148" y="312"/>
                    <a:pt x="159" y="307"/>
                    <a:pt x="167" y="299"/>
                  </a:cubicBezTo>
                  <a:cubicBezTo>
                    <a:pt x="175" y="307"/>
                    <a:pt x="186" y="312"/>
                    <a:pt x="198" y="312"/>
                  </a:cubicBezTo>
                  <a:lnTo>
                    <a:pt x="233" y="312"/>
                  </a:lnTo>
                  <a:lnTo>
                    <a:pt x="233" y="409"/>
                  </a:lnTo>
                  <a:cubicBezTo>
                    <a:pt x="233" y="419"/>
                    <a:pt x="229" y="429"/>
                    <a:pt x="221" y="437"/>
                  </a:cubicBezTo>
                  <a:cubicBezTo>
                    <a:pt x="209" y="448"/>
                    <a:pt x="203" y="464"/>
                    <a:pt x="203" y="481"/>
                  </a:cubicBezTo>
                  <a:lnTo>
                    <a:pt x="203" y="563"/>
                  </a:lnTo>
                  <a:cubicBezTo>
                    <a:pt x="203" y="569"/>
                    <a:pt x="208" y="574"/>
                    <a:pt x="215" y="574"/>
                  </a:cubicBezTo>
                  <a:cubicBezTo>
                    <a:pt x="221" y="574"/>
                    <a:pt x="226" y="569"/>
                    <a:pt x="226" y="563"/>
                  </a:cubicBezTo>
                  <a:lnTo>
                    <a:pt x="226" y="481"/>
                  </a:lnTo>
                  <a:cubicBezTo>
                    <a:pt x="226" y="470"/>
                    <a:pt x="230" y="461"/>
                    <a:pt x="238" y="453"/>
                  </a:cubicBezTo>
                  <a:cubicBezTo>
                    <a:pt x="250" y="441"/>
                    <a:pt x="256" y="426"/>
                    <a:pt x="256" y="409"/>
                  </a:cubicBezTo>
                  <a:lnTo>
                    <a:pt x="256" y="398"/>
                  </a:lnTo>
                  <a:lnTo>
                    <a:pt x="268" y="410"/>
                  </a:lnTo>
                  <a:cubicBezTo>
                    <a:pt x="275" y="418"/>
                    <a:pt x="279" y="427"/>
                    <a:pt x="279" y="438"/>
                  </a:cubicBezTo>
                  <a:lnTo>
                    <a:pt x="279" y="474"/>
                  </a:lnTo>
                  <a:cubicBezTo>
                    <a:pt x="279" y="480"/>
                    <a:pt x="285" y="486"/>
                    <a:pt x="291" y="486"/>
                  </a:cubicBezTo>
                  <a:cubicBezTo>
                    <a:pt x="298" y="486"/>
                    <a:pt x="303" y="480"/>
                    <a:pt x="303" y="474"/>
                  </a:cubicBezTo>
                  <a:lnTo>
                    <a:pt x="303" y="438"/>
                  </a:lnTo>
                  <a:cubicBezTo>
                    <a:pt x="303" y="421"/>
                    <a:pt x="296" y="406"/>
                    <a:pt x="284" y="394"/>
                  </a:cubicBezTo>
                  <a:lnTo>
                    <a:pt x="256" y="365"/>
                  </a:lnTo>
                  <a:lnTo>
                    <a:pt x="256" y="312"/>
                  </a:lnTo>
                  <a:lnTo>
                    <a:pt x="290" y="312"/>
                  </a:lnTo>
                  <a:cubicBezTo>
                    <a:pt x="303" y="312"/>
                    <a:pt x="314" y="307"/>
                    <a:pt x="322" y="299"/>
                  </a:cubicBezTo>
                  <a:cubicBezTo>
                    <a:pt x="330" y="307"/>
                    <a:pt x="341" y="312"/>
                    <a:pt x="354" y="312"/>
                  </a:cubicBezTo>
                  <a:lnTo>
                    <a:pt x="388" y="312"/>
                  </a:lnTo>
                  <a:lnTo>
                    <a:pt x="388" y="324"/>
                  </a:lnTo>
                  <a:lnTo>
                    <a:pt x="371" y="332"/>
                  </a:lnTo>
                  <a:cubicBezTo>
                    <a:pt x="350" y="343"/>
                    <a:pt x="337" y="364"/>
                    <a:pt x="337" y="387"/>
                  </a:cubicBezTo>
                  <a:lnTo>
                    <a:pt x="337" y="403"/>
                  </a:lnTo>
                  <a:cubicBezTo>
                    <a:pt x="337" y="410"/>
                    <a:pt x="343" y="415"/>
                    <a:pt x="349" y="415"/>
                  </a:cubicBezTo>
                  <a:cubicBezTo>
                    <a:pt x="356" y="415"/>
                    <a:pt x="361" y="410"/>
                    <a:pt x="361" y="403"/>
                  </a:cubicBezTo>
                  <a:lnTo>
                    <a:pt x="361" y="387"/>
                  </a:lnTo>
                  <a:cubicBezTo>
                    <a:pt x="361" y="373"/>
                    <a:pt x="369" y="360"/>
                    <a:pt x="382" y="353"/>
                  </a:cubicBezTo>
                  <a:lnTo>
                    <a:pt x="388" y="350"/>
                  </a:lnTo>
                  <a:lnTo>
                    <a:pt x="388" y="389"/>
                  </a:lnTo>
                  <a:cubicBezTo>
                    <a:pt x="388" y="406"/>
                    <a:pt x="394" y="421"/>
                    <a:pt x="406" y="433"/>
                  </a:cubicBezTo>
                  <a:cubicBezTo>
                    <a:pt x="413" y="440"/>
                    <a:pt x="417" y="449"/>
                    <a:pt x="417" y="460"/>
                  </a:cubicBezTo>
                  <a:lnTo>
                    <a:pt x="417" y="563"/>
                  </a:lnTo>
                  <a:cubicBezTo>
                    <a:pt x="417" y="569"/>
                    <a:pt x="422" y="574"/>
                    <a:pt x="429" y="574"/>
                  </a:cubicBezTo>
                  <a:cubicBezTo>
                    <a:pt x="435" y="574"/>
                    <a:pt x="441" y="569"/>
                    <a:pt x="441" y="563"/>
                  </a:cubicBezTo>
                  <a:lnTo>
                    <a:pt x="441" y="460"/>
                  </a:lnTo>
                  <a:cubicBezTo>
                    <a:pt x="441" y="443"/>
                    <a:pt x="434" y="428"/>
                    <a:pt x="423" y="416"/>
                  </a:cubicBezTo>
                  <a:cubicBezTo>
                    <a:pt x="415" y="409"/>
                    <a:pt x="411" y="399"/>
                    <a:pt x="411" y="389"/>
                  </a:cubicBezTo>
                  <a:lnTo>
                    <a:pt x="411" y="312"/>
                  </a:lnTo>
                  <a:lnTo>
                    <a:pt x="446" y="312"/>
                  </a:lnTo>
                  <a:cubicBezTo>
                    <a:pt x="458" y="312"/>
                    <a:pt x="469" y="307"/>
                    <a:pt x="477" y="299"/>
                  </a:cubicBezTo>
                  <a:cubicBezTo>
                    <a:pt x="485" y="307"/>
                    <a:pt x="496" y="312"/>
                    <a:pt x="509" y="312"/>
                  </a:cubicBezTo>
                  <a:lnTo>
                    <a:pt x="543" y="312"/>
                  </a:lnTo>
                  <a:lnTo>
                    <a:pt x="543" y="382"/>
                  </a:lnTo>
                  <a:lnTo>
                    <a:pt x="526" y="395"/>
                  </a:lnTo>
                  <a:cubicBezTo>
                    <a:pt x="505" y="412"/>
                    <a:pt x="493" y="438"/>
                    <a:pt x="493" y="465"/>
                  </a:cubicBezTo>
                  <a:lnTo>
                    <a:pt x="493" y="508"/>
                  </a:lnTo>
                  <a:cubicBezTo>
                    <a:pt x="493" y="514"/>
                    <a:pt x="498" y="519"/>
                    <a:pt x="505" y="519"/>
                  </a:cubicBezTo>
                  <a:cubicBezTo>
                    <a:pt x="511" y="519"/>
                    <a:pt x="516" y="514"/>
                    <a:pt x="516" y="508"/>
                  </a:cubicBezTo>
                  <a:lnTo>
                    <a:pt x="516" y="465"/>
                  </a:lnTo>
                  <a:cubicBezTo>
                    <a:pt x="516" y="445"/>
                    <a:pt x="525" y="426"/>
                    <a:pt x="541" y="414"/>
                  </a:cubicBezTo>
                  <a:lnTo>
                    <a:pt x="543" y="412"/>
                  </a:lnTo>
                  <a:lnTo>
                    <a:pt x="543" y="472"/>
                  </a:lnTo>
                  <a:cubicBezTo>
                    <a:pt x="543" y="496"/>
                    <a:pt x="553" y="518"/>
                    <a:pt x="570" y="535"/>
                  </a:cubicBezTo>
                  <a:lnTo>
                    <a:pt x="605" y="571"/>
                  </a:lnTo>
                  <a:cubicBezTo>
                    <a:pt x="608" y="573"/>
                    <a:pt x="611" y="574"/>
                    <a:pt x="614" y="574"/>
                  </a:cubicBezTo>
                  <a:cubicBezTo>
                    <a:pt x="617" y="574"/>
                    <a:pt x="619" y="573"/>
                    <a:pt x="622" y="571"/>
                  </a:cubicBezTo>
                  <a:cubicBezTo>
                    <a:pt x="626" y="566"/>
                    <a:pt x="626" y="559"/>
                    <a:pt x="622" y="554"/>
                  </a:cubicBezTo>
                  <a:lnTo>
                    <a:pt x="586" y="519"/>
                  </a:lnTo>
                  <a:cubicBezTo>
                    <a:pt x="574" y="506"/>
                    <a:pt x="567" y="489"/>
                    <a:pt x="567" y="472"/>
                  </a:cubicBezTo>
                  <a:lnTo>
                    <a:pt x="567" y="312"/>
                  </a:lnTo>
                  <a:lnTo>
                    <a:pt x="601" y="312"/>
                  </a:lnTo>
                  <a:cubicBezTo>
                    <a:pt x="614" y="312"/>
                    <a:pt x="625" y="307"/>
                    <a:pt x="633" y="299"/>
                  </a:cubicBezTo>
                  <a:cubicBezTo>
                    <a:pt x="641" y="307"/>
                    <a:pt x="652" y="312"/>
                    <a:pt x="664" y="312"/>
                  </a:cubicBezTo>
                  <a:lnTo>
                    <a:pt x="704" y="312"/>
                  </a:lnTo>
                  <a:lnTo>
                    <a:pt x="704" y="365"/>
                  </a:lnTo>
                  <a:lnTo>
                    <a:pt x="664" y="405"/>
                  </a:lnTo>
                  <a:cubicBezTo>
                    <a:pt x="651" y="418"/>
                    <a:pt x="643" y="436"/>
                    <a:pt x="643" y="455"/>
                  </a:cubicBezTo>
                  <a:lnTo>
                    <a:pt x="643" y="513"/>
                  </a:lnTo>
                  <a:cubicBezTo>
                    <a:pt x="643" y="520"/>
                    <a:pt x="649" y="525"/>
                    <a:pt x="655" y="525"/>
                  </a:cubicBezTo>
                  <a:cubicBezTo>
                    <a:pt x="662" y="525"/>
                    <a:pt x="667" y="520"/>
                    <a:pt x="667" y="513"/>
                  </a:cubicBezTo>
                  <a:lnTo>
                    <a:pt x="667" y="455"/>
                  </a:lnTo>
                  <a:cubicBezTo>
                    <a:pt x="667" y="442"/>
                    <a:pt x="672" y="430"/>
                    <a:pt x="681" y="421"/>
                  </a:cubicBezTo>
                  <a:lnTo>
                    <a:pt x="704" y="398"/>
                  </a:lnTo>
                  <a:lnTo>
                    <a:pt x="704" y="455"/>
                  </a:lnTo>
                  <a:cubicBezTo>
                    <a:pt x="704" y="474"/>
                    <a:pt x="711" y="491"/>
                    <a:pt x="724" y="505"/>
                  </a:cubicBezTo>
                  <a:lnTo>
                    <a:pt x="725" y="505"/>
                  </a:lnTo>
                  <a:cubicBezTo>
                    <a:pt x="734" y="514"/>
                    <a:pt x="739" y="526"/>
                    <a:pt x="739" y="539"/>
                  </a:cubicBezTo>
                  <a:lnTo>
                    <a:pt x="739" y="563"/>
                  </a:lnTo>
                  <a:cubicBezTo>
                    <a:pt x="739" y="569"/>
                    <a:pt x="744" y="574"/>
                    <a:pt x="750" y="574"/>
                  </a:cubicBezTo>
                  <a:cubicBezTo>
                    <a:pt x="757" y="574"/>
                    <a:pt x="762" y="569"/>
                    <a:pt x="762" y="563"/>
                  </a:cubicBezTo>
                  <a:lnTo>
                    <a:pt x="762" y="539"/>
                  </a:lnTo>
                  <a:cubicBezTo>
                    <a:pt x="762" y="520"/>
                    <a:pt x="755" y="502"/>
                    <a:pt x="741" y="489"/>
                  </a:cubicBezTo>
                  <a:lnTo>
                    <a:pt x="741" y="488"/>
                  </a:lnTo>
                  <a:cubicBezTo>
                    <a:pt x="732" y="479"/>
                    <a:pt x="727" y="467"/>
                    <a:pt x="727" y="455"/>
                  </a:cubicBezTo>
                  <a:lnTo>
                    <a:pt x="727" y="375"/>
                  </a:lnTo>
                  <a:lnTo>
                    <a:pt x="762" y="410"/>
                  </a:lnTo>
                  <a:cubicBezTo>
                    <a:pt x="771" y="419"/>
                    <a:pt x="776" y="431"/>
                    <a:pt x="776" y="444"/>
                  </a:cubicBezTo>
                  <a:lnTo>
                    <a:pt x="776" y="484"/>
                  </a:lnTo>
                  <a:cubicBezTo>
                    <a:pt x="776" y="490"/>
                    <a:pt x="782" y="495"/>
                    <a:pt x="788" y="495"/>
                  </a:cubicBezTo>
                  <a:cubicBezTo>
                    <a:pt x="794" y="495"/>
                    <a:pt x="800" y="490"/>
                    <a:pt x="800" y="484"/>
                  </a:cubicBezTo>
                  <a:lnTo>
                    <a:pt x="800" y="444"/>
                  </a:lnTo>
                  <a:cubicBezTo>
                    <a:pt x="800" y="425"/>
                    <a:pt x="792" y="407"/>
                    <a:pt x="779" y="394"/>
                  </a:cubicBezTo>
                  <a:lnTo>
                    <a:pt x="741" y="356"/>
                  </a:lnTo>
                  <a:cubicBezTo>
                    <a:pt x="732" y="347"/>
                    <a:pt x="727" y="335"/>
                    <a:pt x="727" y="322"/>
                  </a:cubicBezTo>
                  <a:lnTo>
                    <a:pt x="727" y="312"/>
                  </a:lnTo>
                  <a:lnTo>
                    <a:pt x="756" y="312"/>
                  </a:lnTo>
                  <a:cubicBezTo>
                    <a:pt x="780" y="312"/>
                    <a:pt x="800" y="293"/>
                    <a:pt x="800" y="269"/>
                  </a:cubicBezTo>
                  <a:lnTo>
                    <a:pt x="800" y="159"/>
                  </a:lnTo>
                  <a:cubicBezTo>
                    <a:pt x="800" y="152"/>
                    <a:pt x="794" y="147"/>
                    <a:pt x="788" y="147"/>
                  </a:cubicBezTo>
                  <a:cubicBezTo>
                    <a:pt x="782" y="147"/>
                    <a:pt x="776" y="152"/>
                    <a:pt x="776" y="159"/>
                  </a:cubicBezTo>
                  <a:lnTo>
                    <a:pt x="776" y="269"/>
                  </a:lnTo>
                  <a:cubicBezTo>
                    <a:pt x="776" y="280"/>
                    <a:pt x="767" y="289"/>
                    <a:pt x="756" y="289"/>
                  </a:cubicBezTo>
                  <a:lnTo>
                    <a:pt x="664" y="289"/>
                  </a:lnTo>
                  <a:cubicBezTo>
                    <a:pt x="653" y="289"/>
                    <a:pt x="644" y="280"/>
                    <a:pt x="644" y="269"/>
                  </a:cubicBezTo>
                  <a:lnTo>
                    <a:pt x="644" y="80"/>
                  </a:lnTo>
                  <a:cubicBezTo>
                    <a:pt x="644" y="69"/>
                    <a:pt x="653" y="60"/>
                    <a:pt x="664" y="60"/>
                  </a:cubicBezTo>
                  <a:lnTo>
                    <a:pt x="756" y="60"/>
                  </a:lnTo>
                  <a:cubicBezTo>
                    <a:pt x="767" y="60"/>
                    <a:pt x="776" y="69"/>
                    <a:pt x="776" y="80"/>
                  </a:cubicBezTo>
                  <a:lnTo>
                    <a:pt x="776" y="104"/>
                  </a:lnTo>
                  <a:cubicBezTo>
                    <a:pt x="776" y="110"/>
                    <a:pt x="782" y="116"/>
                    <a:pt x="788" y="116"/>
                  </a:cubicBezTo>
                  <a:moveTo>
                    <a:pt x="446" y="289"/>
                  </a:moveTo>
                  <a:lnTo>
                    <a:pt x="354" y="289"/>
                  </a:lnTo>
                  <a:cubicBezTo>
                    <a:pt x="343" y="289"/>
                    <a:pt x="334" y="280"/>
                    <a:pt x="334" y="269"/>
                  </a:cubicBezTo>
                  <a:lnTo>
                    <a:pt x="334" y="170"/>
                  </a:lnTo>
                  <a:cubicBezTo>
                    <a:pt x="334" y="164"/>
                    <a:pt x="329" y="159"/>
                    <a:pt x="322" y="159"/>
                  </a:cubicBezTo>
                  <a:cubicBezTo>
                    <a:pt x="316" y="159"/>
                    <a:pt x="310" y="164"/>
                    <a:pt x="310" y="170"/>
                  </a:cubicBezTo>
                  <a:lnTo>
                    <a:pt x="310" y="269"/>
                  </a:lnTo>
                  <a:cubicBezTo>
                    <a:pt x="310" y="280"/>
                    <a:pt x="301" y="289"/>
                    <a:pt x="290" y="289"/>
                  </a:cubicBezTo>
                  <a:lnTo>
                    <a:pt x="198" y="289"/>
                  </a:lnTo>
                  <a:cubicBezTo>
                    <a:pt x="187" y="289"/>
                    <a:pt x="178" y="280"/>
                    <a:pt x="178" y="269"/>
                  </a:cubicBezTo>
                  <a:lnTo>
                    <a:pt x="178" y="80"/>
                  </a:lnTo>
                  <a:cubicBezTo>
                    <a:pt x="178" y="69"/>
                    <a:pt x="187" y="60"/>
                    <a:pt x="198" y="60"/>
                  </a:cubicBezTo>
                  <a:lnTo>
                    <a:pt x="290" y="60"/>
                  </a:lnTo>
                  <a:cubicBezTo>
                    <a:pt x="301" y="60"/>
                    <a:pt x="310" y="69"/>
                    <a:pt x="310" y="80"/>
                  </a:cubicBezTo>
                  <a:lnTo>
                    <a:pt x="310" y="116"/>
                  </a:lnTo>
                  <a:cubicBezTo>
                    <a:pt x="310" y="122"/>
                    <a:pt x="316" y="127"/>
                    <a:pt x="322" y="127"/>
                  </a:cubicBezTo>
                  <a:cubicBezTo>
                    <a:pt x="329" y="127"/>
                    <a:pt x="334" y="122"/>
                    <a:pt x="334" y="116"/>
                  </a:cubicBezTo>
                  <a:lnTo>
                    <a:pt x="334" y="80"/>
                  </a:lnTo>
                  <a:cubicBezTo>
                    <a:pt x="334" y="69"/>
                    <a:pt x="343" y="60"/>
                    <a:pt x="354" y="60"/>
                  </a:cubicBezTo>
                  <a:lnTo>
                    <a:pt x="446" y="60"/>
                  </a:lnTo>
                  <a:cubicBezTo>
                    <a:pt x="457" y="60"/>
                    <a:pt x="466" y="69"/>
                    <a:pt x="466" y="80"/>
                  </a:cubicBezTo>
                  <a:lnTo>
                    <a:pt x="466" y="269"/>
                  </a:lnTo>
                  <a:cubicBezTo>
                    <a:pt x="466" y="280"/>
                    <a:pt x="457" y="289"/>
                    <a:pt x="446" y="289"/>
                  </a:cubicBezTo>
                  <a:moveTo>
                    <a:pt x="621" y="269"/>
                  </a:moveTo>
                  <a:cubicBezTo>
                    <a:pt x="621" y="280"/>
                    <a:pt x="612" y="289"/>
                    <a:pt x="601" y="289"/>
                  </a:cubicBezTo>
                  <a:lnTo>
                    <a:pt x="509" y="289"/>
                  </a:lnTo>
                  <a:cubicBezTo>
                    <a:pt x="498" y="289"/>
                    <a:pt x="489" y="280"/>
                    <a:pt x="489" y="269"/>
                  </a:cubicBezTo>
                  <a:lnTo>
                    <a:pt x="489" y="80"/>
                  </a:lnTo>
                  <a:cubicBezTo>
                    <a:pt x="489" y="69"/>
                    <a:pt x="498" y="60"/>
                    <a:pt x="509" y="60"/>
                  </a:cubicBezTo>
                  <a:lnTo>
                    <a:pt x="601" y="60"/>
                  </a:lnTo>
                  <a:cubicBezTo>
                    <a:pt x="612" y="60"/>
                    <a:pt x="621" y="69"/>
                    <a:pt x="621" y="80"/>
                  </a:cubicBezTo>
                  <a:lnTo>
                    <a:pt x="621" y="2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0" name="Google Shape;420;p23"/>
          <p:cNvCxnSpPr>
            <a:stCxn id="403" idx="0"/>
            <a:endCxn id="406" idx="2"/>
          </p:cNvCxnSpPr>
          <p:nvPr/>
        </p:nvCxnSpPr>
        <p:spPr>
          <a:xfrm>
            <a:off x="2288400" y="3728350"/>
            <a:ext cx="59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3"/>
          <p:cNvCxnSpPr>
            <a:stCxn id="404" idx="0"/>
            <a:endCxn id="405" idx="2"/>
          </p:cNvCxnSpPr>
          <p:nvPr/>
        </p:nvCxnSpPr>
        <p:spPr>
          <a:xfrm rot="10800000">
            <a:off x="6257695" y="3728350"/>
            <a:ext cx="59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in Infographics by Slidesgo">
  <a:themeElements>
    <a:clrScheme name="Simple Light">
      <a:dk1>
        <a:srgbClr val="000000"/>
      </a:dk1>
      <a:lt1>
        <a:srgbClr val="FFFFFF"/>
      </a:lt1>
      <a:dk2>
        <a:srgbClr val="FF8383"/>
      </a:dk2>
      <a:lt2>
        <a:srgbClr val="DF4460"/>
      </a:lt2>
      <a:accent1>
        <a:srgbClr val="FFD166"/>
      </a:accent1>
      <a:accent2>
        <a:srgbClr val="06D6A0"/>
      </a:accent2>
      <a:accent3>
        <a:srgbClr val="6FA8DC"/>
      </a:accent3>
      <a:accent4>
        <a:srgbClr val="0B5394"/>
      </a:accent4>
      <a:accent5>
        <a:srgbClr val="DD8ADD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